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257" r:id="rId3"/>
    <p:sldId id="258" r:id="rId4"/>
    <p:sldId id="259" r:id="rId5"/>
    <p:sldId id="260" r:id="rId6"/>
    <p:sldId id="265" r:id="rId7"/>
    <p:sldId id="266" r:id="rId8"/>
    <p:sldId id="267" r:id="rId9"/>
    <p:sldId id="268" r:id="rId10"/>
    <p:sldId id="269" r:id="rId11"/>
    <p:sldId id="261" r:id="rId12"/>
    <p:sldId id="270" r:id="rId13"/>
    <p:sldId id="271" r:id="rId14"/>
    <p:sldId id="272" r:id="rId15"/>
    <p:sldId id="273" r:id="rId16"/>
    <p:sldId id="274" r:id="rId17"/>
    <p:sldId id="262" r:id="rId18"/>
    <p:sldId id="275" r:id="rId19"/>
    <p:sldId id="276" r:id="rId20"/>
    <p:sldId id="277" r:id="rId21"/>
    <p:sldId id="278" r:id="rId22"/>
    <p:sldId id="279" r:id="rId23"/>
    <p:sldId id="263" r:id="rId24"/>
    <p:sldId id="280" r:id="rId25"/>
    <p:sldId id="281" r:id="rId26"/>
    <p:sldId id="282" r:id="rId27"/>
    <p:sldId id="283" r:id="rId28"/>
    <p:sldId id="284" r:id="rId29"/>
    <p:sldId id="264" r:id="rId30"/>
    <p:sldId id="285" r:id="rId31"/>
    <p:sldId id="286" r:id="rId32"/>
    <p:sldId id="287" r:id="rId33"/>
    <p:sldId id="288" r:id="rId34"/>
    <p:sldId id="289" r:id="rId35"/>
    <p:sldId id="290" r:id="rId36"/>
    <p:sldId id="291" r:id="rId37"/>
  </p:sldIdLst>
  <p:sldSz cx="9144000" cy="5143500" type="screen16x9"/>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列1</c:v>
                </c:pt>
              </c:strCache>
            </c:strRef>
          </c:tx>
          <c:spPr>
            <a:ln>
              <a:solidFill>
                <a:srgbClr val="E13535"/>
              </a:solidFill>
            </a:ln>
          </c:spPr>
          <c:marker>
            <c:symbol val="circle"/>
            <c:size val="8"/>
            <c:spPr>
              <a:solidFill>
                <a:srgbClr val="E13535"/>
              </a:solidFill>
              <a:ln>
                <a:solidFill>
                  <a:srgbClr val="E13535"/>
                </a:solidFill>
              </a:ln>
            </c:spPr>
          </c:marker>
          <c:cat>
            <c:numRef>
              <c:f>Sheet1!$A$2:$A$6</c:f>
              <c:numCache>
                <c:formatCode>General</c:formatCode>
                <c:ptCount val="5"/>
                <c:pt idx="0">
                  <c:v>2011</c:v>
                </c:pt>
                <c:pt idx="1">
                  <c:v>2012</c:v>
                </c:pt>
                <c:pt idx="2">
                  <c:v>2013</c:v>
                </c:pt>
                <c:pt idx="3">
                  <c:v>2014</c:v>
                </c:pt>
                <c:pt idx="4">
                  <c:v>2015</c:v>
                </c:pt>
              </c:numCache>
            </c:numRef>
          </c:cat>
          <c:val>
            <c:numRef>
              <c:f>Sheet1!$B$2:$B$6</c:f>
              <c:numCache>
                <c:formatCode>General</c:formatCode>
                <c:ptCount val="5"/>
                <c:pt idx="0">
                  <c:v>2</c:v>
                </c:pt>
                <c:pt idx="1">
                  <c:v>1</c:v>
                </c:pt>
                <c:pt idx="2">
                  <c:v>4</c:v>
                </c:pt>
                <c:pt idx="3">
                  <c:v>3</c:v>
                </c:pt>
                <c:pt idx="4">
                  <c:v>5</c:v>
                </c:pt>
              </c:numCache>
            </c:numRef>
          </c:val>
          <c:smooth val="0"/>
        </c:ser>
        <c:ser>
          <c:idx val="1"/>
          <c:order val="1"/>
          <c:tx>
            <c:strRef>
              <c:f>Sheet1!$C$1</c:f>
              <c:strCache>
                <c:ptCount val="1"/>
                <c:pt idx="0">
                  <c:v>列2</c:v>
                </c:pt>
              </c:strCache>
            </c:strRef>
          </c:tx>
          <c:spPr>
            <a:ln w="28575">
              <a:solidFill>
                <a:sysClr val="window" lastClr="FFFFFF">
                  <a:lumMod val="65000"/>
                </a:sysClr>
              </a:solidFill>
            </a:ln>
          </c:spPr>
          <c:marker>
            <c:symbol val="circle"/>
            <c:size val="8"/>
            <c:spPr>
              <a:solidFill>
                <a:schemeClr val="bg1"/>
              </a:solidFill>
              <a:ln>
                <a:solidFill>
                  <a:sysClr val="window" lastClr="FFFFFF">
                    <a:lumMod val="65000"/>
                  </a:sysClr>
                </a:solidFill>
              </a:ln>
            </c:spPr>
          </c:marker>
          <c:cat>
            <c:numRef>
              <c:f>Sheet1!$A$2:$A$6</c:f>
              <c:numCache>
                <c:formatCode>General</c:formatCode>
                <c:ptCount val="5"/>
                <c:pt idx="0">
                  <c:v>2011</c:v>
                </c:pt>
                <c:pt idx="1">
                  <c:v>2012</c:v>
                </c:pt>
                <c:pt idx="2">
                  <c:v>2013</c:v>
                </c:pt>
                <c:pt idx="3">
                  <c:v>2014</c:v>
                </c:pt>
                <c:pt idx="4">
                  <c:v>2015</c:v>
                </c:pt>
              </c:numCache>
            </c:numRef>
          </c:cat>
          <c:val>
            <c:numRef>
              <c:f>Sheet1!$C$2:$C$6</c:f>
              <c:numCache>
                <c:formatCode>General</c:formatCode>
                <c:ptCount val="5"/>
                <c:pt idx="0">
                  <c:v>1.2</c:v>
                </c:pt>
                <c:pt idx="1">
                  <c:v>2</c:v>
                </c:pt>
                <c:pt idx="2">
                  <c:v>3</c:v>
                </c:pt>
                <c:pt idx="3">
                  <c:v>1</c:v>
                </c:pt>
                <c:pt idx="4">
                  <c:v>3</c:v>
                </c:pt>
              </c:numCache>
            </c:numRef>
          </c:val>
          <c:smooth val="0"/>
        </c:ser>
        <c:ser>
          <c:idx val="2"/>
          <c:order val="2"/>
          <c:tx>
            <c:strRef>
              <c:f>Sheet1!$D$1</c:f>
              <c:strCache>
                <c:ptCount val="1"/>
                <c:pt idx="0">
                  <c:v>列3</c:v>
                </c:pt>
              </c:strCache>
            </c:strRef>
          </c:tx>
          <c:spPr>
            <a:ln w="28575">
              <a:solidFill>
                <a:sysClr val="windowText" lastClr="000000"/>
              </a:solidFill>
            </a:ln>
          </c:spPr>
          <c:marker>
            <c:symbol val="circle"/>
            <c:size val="8"/>
            <c:spPr>
              <a:solidFill>
                <a:sysClr val="windowText" lastClr="000000"/>
              </a:solidFill>
              <a:ln>
                <a:solidFill>
                  <a:sysClr val="windowText" lastClr="000000"/>
                </a:solidFill>
              </a:ln>
            </c:spPr>
          </c:marker>
          <c:cat>
            <c:numRef>
              <c:f>Sheet1!$A$2:$A$6</c:f>
              <c:numCache>
                <c:formatCode>General</c:formatCode>
                <c:ptCount val="5"/>
                <c:pt idx="0">
                  <c:v>2011</c:v>
                </c:pt>
                <c:pt idx="1">
                  <c:v>2012</c:v>
                </c:pt>
                <c:pt idx="2">
                  <c:v>2013</c:v>
                </c:pt>
                <c:pt idx="3">
                  <c:v>2014</c:v>
                </c:pt>
                <c:pt idx="4">
                  <c:v>2015</c:v>
                </c:pt>
              </c:numCache>
            </c:numRef>
          </c:cat>
          <c:val>
            <c:numRef>
              <c:f>Sheet1!$D$2:$D$6</c:f>
              <c:numCache>
                <c:formatCode>General</c:formatCode>
                <c:ptCount val="5"/>
                <c:pt idx="0">
                  <c:v>3</c:v>
                </c:pt>
                <c:pt idx="1">
                  <c:v>4</c:v>
                </c:pt>
                <c:pt idx="2">
                  <c:v>2</c:v>
                </c:pt>
                <c:pt idx="3">
                  <c:v>2.5</c:v>
                </c:pt>
                <c:pt idx="4">
                  <c:v>4</c:v>
                </c:pt>
              </c:numCache>
            </c:numRef>
          </c:val>
          <c:smooth val="0"/>
        </c:ser>
        <c:dLbls>
          <c:showLegendKey val="0"/>
          <c:showVal val="0"/>
          <c:showCatName val="0"/>
          <c:showSerName val="0"/>
          <c:showPercent val="0"/>
          <c:showBubbleSize val="0"/>
        </c:dLbls>
        <c:marker val="1"/>
        <c:smooth val="0"/>
        <c:axId val="1340172544"/>
        <c:axId val="1340163840"/>
      </c:lineChart>
      <c:catAx>
        <c:axId val="1340172544"/>
        <c:scaling>
          <c:orientation val="minMax"/>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zh-CN"/>
          </a:p>
        </c:txPr>
        <c:crossAx val="1340163840"/>
        <c:crosses val="autoZero"/>
        <c:auto val="1"/>
        <c:lblAlgn val="ctr"/>
        <c:lblOffset val="100"/>
        <c:noMultiLvlLbl val="0"/>
      </c:catAx>
      <c:valAx>
        <c:axId val="1340163840"/>
        <c:scaling>
          <c:orientation val="minMax"/>
        </c:scaling>
        <c:delete val="0"/>
        <c:axPos val="l"/>
        <c:majorGridlines>
          <c:spPr>
            <a:ln>
              <a:solidFill>
                <a:schemeClr val="bg1">
                  <a:lumMod val="50000"/>
                </a:schemeClr>
              </a:solidFill>
            </a:ln>
          </c:spPr>
        </c:majorGridlines>
        <c:numFmt formatCode="General" sourceLinked="1"/>
        <c:majorTickMark val="out"/>
        <c:minorTickMark val="none"/>
        <c:tickLblPos val="nextTo"/>
        <c:txPr>
          <a:bodyPr/>
          <a:lstStyle/>
          <a:p>
            <a:pPr>
              <a:defRPr sz="1000">
                <a:solidFill>
                  <a:schemeClr val="bg1">
                    <a:lumMod val="50000"/>
                  </a:schemeClr>
                </a:solidFill>
                <a:latin typeface="Myriad Pro" pitchFamily="34" charset="0"/>
              </a:defRPr>
            </a:pPr>
            <a:endParaRPr lang="zh-CN"/>
          </a:p>
        </c:txPr>
        <c:crossAx val="1340172544"/>
        <c:crosses val="autoZero"/>
        <c:crossBetween val="between"/>
      </c:valAx>
      <c:spPr>
        <a:noFill/>
        <a:ln w="25400">
          <a:noFill/>
        </a:ln>
      </c:spPr>
    </c:plotArea>
    <c:legend>
      <c:legendPos val="r"/>
      <c:overlay val="0"/>
      <c:txPr>
        <a:bodyPr/>
        <a:lstStyle/>
        <a:p>
          <a:pPr>
            <a:defRPr sz="1000">
              <a:solidFill>
                <a:schemeClr val="tx1">
                  <a:lumMod val="50000"/>
                  <a:lumOff val="50000"/>
                </a:schemeClr>
              </a:solidFill>
              <a:latin typeface="Myriad Pro" pitchFamily="34" charset="0"/>
            </a:defRPr>
          </a:pPr>
          <a:endParaRPr lang="zh-CN"/>
        </a:p>
      </c:txPr>
    </c:legend>
    <c:plotVisOnly val="1"/>
    <c:dispBlanksAs val="gap"/>
    <c:showDLblsOverMax val="0"/>
  </c:chart>
  <c:txPr>
    <a:bodyPr/>
    <a:lstStyle/>
    <a:p>
      <a:pPr>
        <a:defRPr sz="1200">
          <a:latin typeface="Myriad Pro" pitchFamily="34" charset="0"/>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1ADEDC-B9C2-46EA-8E92-AD0043BD1140}" type="datetimeFigureOut">
              <a:rPr lang="zh-CN" altLang="en-US" smtClean="0"/>
              <a:t>2018/11/26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4687E-6556-4BB6-A064-5983903D44EC}" type="slidenum">
              <a:rPr lang="zh-CN" altLang="en-US" smtClean="0"/>
              <a:t>‹#›</a:t>
            </a:fld>
            <a:endParaRPr lang="zh-CN" altLang="en-US"/>
          </a:p>
        </p:txBody>
      </p:sp>
    </p:spTree>
    <p:extLst>
      <p:ext uri="{BB962C8B-B14F-4D97-AF65-F5344CB8AC3E}">
        <p14:creationId xmlns:p14="http://schemas.microsoft.com/office/powerpoint/2010/main" val="1042558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a:t>
            </a:fld>
            <a:endParaRPr lang="zh-CN" altLang="en-US"/>
          </a:p>
        </p:txBody>
      </p:sp>
    </p:spTree>
    <p:extLst>
      <p:ext uri="{BB962C8B-B14F-4D97-AF65-F5344CB8AC3E}">
        <p14:creationId xmlns:p14="http://schemas.microsoft.com/office/powerpoint/2010/main" val="630250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a:t>
            </a:fld>
            <a:endParaRPr lang="zh-CN" altLang="en-US"/>
          </a:p>
        </p:txBody>
      </p:sp>
    </p:spTree>
    <p:extLst>
      <p:ext uri="{BB962C8B-B14F-4D97-AF65-F5344CB8AC3E}">
        <p14:creationId xmlns:p14="http://schemas.microsoft.com/office/powerpoint/2010/main" val="1600672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a:t>
            </a:fld>
            <a:endParaRPr lang="zh-CN" altLang="en-US"/>
          </a:p>
        </p:txBody>
      </p:sp>
    </p:spTree>
    <p:extLst>
      <p:ext uri="{BB962C8B-B14F-4D97-AF65-F5344CB8AC3E}">
        <p14:creationId xmlns:p14="http://schemas.microsoft.com/office/powerpoint/2010/main" val="164843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4</a:t>
            </a:fld>
            <a:endParaRPr lang="zh-CN" altLang="en-US"/>
          </a:p>
        </p:txBody>
      </p:sp>
    </p:spTree>
    <p:extLst>
      <p:ext uri="{BB962C8B-B14F-4D97-AF65-F5344CB8AC3E}">
        <p14:creationId xmlns:p14="http://schemas.microsoft.com/office/powerpoint/2010/main" val="3846893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5</a:t>
            </a:fld>
            <a:endParaRPr lang="zh-CN" altLang="en-US"/>
          </a:p>
        </p:txBody>
      </p:sp>
    </p:spTree>
    <p:extLst>
      <p:ext uri="{BB962C8B-B14F-4D97-AF65-F5344CB8AC3E}">
        <p14:creationId xmlns:p14="http://schemas.microsoft.com/office/powerpoint/2010/main" val="2855103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6</a:t>
            </a:fld>
            <a:endParaRPr lang="zh-CN" altLang="en-US"/>
          </a:p>
        </p:txBody>
      </p:sp>
    </p:spTree>
    <p:extLst>
      <p:ext uri="{BB962C8B-B14F-4D97-AF65-F5344CB8AC3E}">
        <p14:creationId xmlns:p14="http://schemas.microsoft.com/office/powerpoint/2010/main" val="529839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7</a:t>
            </a:fld>
            <a:endParaRPr lang="zh-CN" altLang="en-US"/>
          </a:p>
        </p:txBody>
      </p:sp>
    </p:spTree>
    <p:extLst>
      <p:ext uri="{BB962C8B-B14F-4D97-AF65-F5344CB8AC3E}">
        <p14:creationId xmlns:p14="http://schemas.microsoft.com/office/powerpoint/2010/main" val="862638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8</a:t>
            </a:fld>
            <a:endParaRPr lang="zh-CN" altLang="en-US"/>
          </a:p>
        </p:txBody>
      </p:sp>
    </p:spTree>
    <p:extLst>
      <p:ext uri="{BB962C8B-B14F-4D97-AF65-F5344CB8AC3E}">
        <p14:creationId xmlns:p14="http://schemas.microsoft.com/office/powerpoint/2010/main" val="39853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9</a:t>
            </a:fld>
            <a:endParaRPr lang="zh-CN" altLang="en-US"/>
          </a:p>
        </p:txBody>
      </p:sp>
    </p:spTree>
    <p:extLst>
      <p:ext uri="{BB962C8B-B14F-4D97-AF65-F5344CB8AC3E}">
        <p14:creationId xmlns:p14="http://schemas.microsoft.com/office/powerpoint/2010/main" val="2076238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10</a:t>
            </a:fld>
            <a:endParaRPr lang="zh-CN" altLang="en-US"/>
          </a:p>
        </p:txBody>
      </p:sp>
    </p:spTree>
    <p:extLst>
      <p:ext uri="{BB962C8B-B14F-4D97-AF65-F5344CB8AC3E}">
        <p14:creationId xmlns:p14="http://schemas.microsoft.com/office/powerpoint/2010/main" val="1406462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11</a:t>
            </a:fld>
            <a:endParaRPr lang="zh-CN" altLang="en-US"/>
          </a:p>
        </p:txBody>
      </p:sp>
    </p:spTree>
    <p:extLst>
      <p:ext uri="{BB962C8B-B14F-4D97-AF65-F5344CB8AC3E}">
        <p14:creationId xmlns:p14="http://schemas.microsoft.com/office/powerpoint/2010/main" val="649919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12</a:t>
            </a:fld>
            <a:endParaRPr lang="zh-CN" altLang="en-US"/>
          </a:p>
        </p:txBody>
      </p:sp>
    </p:spTree>
    <p:extLst>
      <p:ext uri="{BB962C8B-B14F-4D97-AF65-F5344CB8AC3E}">
        <p14:creationId xmlns:p14="http://schemas.microsoft.com/office/powerpoint/2010/main" val="3193340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13</a:t>
            </a:fld>
            <a:endParaRPr lang="zh-CN" altLang="en-US"/>
          </a:p>
        </p:txBody>
      </p:sp>
    </p:spTree>
    <p:extLst>
      <p:ext uri="{BB962C8B-B14F-4D97-AF65-F5344CB8AC3E}">
        <p14:creationId xmlns:p14="http://schemas.microsoft.com/office/powerpoint/2010/main" val="3221602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14</a:t>
            </a:fld>
            <a:endParaRPr lang="zh-CN" altLang="en-US"/>
          </a:p>
        </p:txBody>
      </p:sp>
    </p:spTree>
    <p:extLst>
      <p:ext uri="{BB962C8B-B14F-4D97-AF65-F5344CB8AC3E}">
        <p14:creationId xmlns:p14="http://schemas.microsoft.com/office/powerpoint/2010/main" val="3228254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15</a:t>
            </a:fld>
            <a:endParaRPr lang="zh-CN" altLang="en-US"/>
          </a:p>
        </p:txBody>
      </p:sp>
    </p:spTree>
    <p:extLst>
      <p:ext uri="{BB962C8B-B14F-4D97-AF65-F5344CB8AC3E}">
        <p14:creationId xmlns:p14="http://schemas.microsoft.com/office/powerpoint/2010/main" val="70501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16</a:t>
            </a:fld>
            <a:endParaRPr lang="zh-CN" altLang="en-US"/>
          </a:p>
        </p:txBody>
      </p:sp>
    </p:spTree>
    <p:extLst>
      <p:ext uri="{BB962C8B-B14F-4D97-AF65-F5344CB8AC3E}">
        <p14:creationId xmlns:p14="http://schemas.microsoft.com/office/powerpoint/2010/main" val="2032623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17</a:t>
            </a:fld>
            <a:endParaRPr lang="zh-CN" altLang="en-US"/>
          </a:p>
        </p:txBody>
      </p:sp>
    </p:spTree>
    <p:extLst>
      <p:ext uri="{BB962C8B-B14F-4D97-AF65-F5344CB8AC3E}">
        <p14:creationId xmlns:p14="http://schemas.microsoft.com/office/powerpoint/2010/main" val="2528388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18</a:t>
            </a:fld>
            <a:endParaRPr lang="zh-CN" altLang="en-US"/>
          </a:p>
        </p:txBody>
      </p:sp>
    </p:spTree>
    <p:extLst>
      <p:ext uri="{BB962C8B-B14F-4D97-AF65-F5344CB8AC3E}">
        <p14:creationId xmlns:p14="http://schemas.microsoft.com/office/powerpoint/2010/main" val="1810893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19</a:t>
            </a:fld>
            <a:endParaRPr lang="zh-CN" altLang="en-US"/>
          </a:p>
        </p:txBody>
      </p:sp>
    </p:spTree>
    <p:extLst>
      <p:ext uri="{BB962C8B-B14F-4D97-AF65-F5344CB8AC3E}">
        <p14:creationId xmlns:p14="http://schemas.microsoft.com/office/powerpoint/2010/main" val="1078516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20</a:t>
            </a:fld>
            <a:endParaRPr lang="zh-CN" altLang="en-US"/>
          </a:p>
        </p:txBody>
      </p:sp>
    </p:spTree>
    <p:extLst>
      <p:ext uri="{BB962C8B-B14F-4D97-AF65-F5344CB8AC3E}">
        <p14:creationId xmlns:p14="http://schemas.microsoft.com/office/powerpoint/2010/main" val="1620823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21</a:t>
            </a:fld>
            <a:endParaRPr lang="zh-CN" altLang="en-US"/>
          </a:p>
        </p:txBody>
      </p:sp>
    </p:spTree>
    <p:extLst>
      <p:ext uri="{BB962C8B-B14F-4D97-AF65-F5344CB8AC3E}">
        <p14:creationId xmlns:p14="http://schemas.microsoft.com/office/powerpoint/2010/main" val="1433119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22</a:t>
            </a:fld>
            <a:endParaRPr lang="zh-CN" altLang="en-US"/>
          </a:p>
        </p:txBody>
      </p:sp>
    </p:spTree>
    <p:extLst>
      <p:ext uri="{BB962C8B-B14F-4D97-AF65-F5344CB8AC3E}">
        <p14:creationId xmlns:p14="http://schemas.microsoft.com/office/powerpoint/2010/main" val="1623274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23</a:t>
            </a:fld>
            <a:endParaRPr lang="zh-CN" altLang="en-US"/>
          </a:p>
        </p:txBody>
      </p:sp>
    </p:spTree>
    <p:extLst>
      <p:ext uri="{BB962C8B-B14F-4D97-AF65-F5344CB8AC3E}">
        <p14:creationId xmlns:p14="http://schemas.microsoft.com/office/powerpoint/2010/main" val="1506844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24</a:t>
            </a:fld>
            <a:endParaRPr lang="zh-CN" altLang="en-US"/>
          </a:p>
        </p:txBody>
      </p:sp>
    </p:spTree>
    <p:extLst>
      <p:ext uri="{BB962C8B-B14F-4D97-AF65-F5344CB8AC3E}">
        <p14:creationId xmlns:p14="http://schemas.microsoft.com/office/powerpoint/2010/main" val="3997891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25</a:t>
            </a:fld>
            <a:endParaRPr lang="zh-CN" altLang="en-US"/>
          </a:p>
        </p:txBody>
      </p:sp>
    </p:spTree>
    <p:extLst>
      <p:ext uri="{BB962C8B-B14F-4D97-AF65-F5344CB8AC3E}">
        <p14:creationId xmlns:p14="http://schemas.microsoft.com/office/powerpoint/2010/main" val="717653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26</a:t>
            </a:fld>
            <a:endParaRPr lang="zh-CN" altLang="en-US"/>
          </a:p>
        </p:txBody>
      </p:sp>
    </p:spTree>
    <p:extLst>
      <p:ext uri="{BB962C8B-B14F-4D97-AF65-F5344CB8AC3E}">
        <p14:creationId xmlns:p14="http://schemas.microsoft.com/office/powerpoint/2010/main" val="11637748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27</a:t>
            </a:fld>
            <a:endParaRPr lang="zh-CN" altLang="en-US"/>
          </a:p>
        </p:txBody>
      </p:sp>
    </p:spTree>
    <p:extLst>
      <p:ext uri="{BB962C8B-B14F-4D97-AF65-F5344CB8AC3E}">
        <p14:creationId xmlns:p14="http://schemas.microsoft.com/office/powerpoint/2010/main" val="1648782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28</a:t>
            </a:fld>
            <a:endParaRPr lang="zh-CN" altLang="en-US"/>
          </a:p>
        </p:txBody>
      </p:sp>
    </p:spTree>
    <p:extLst>
      <p:ext uri="{BB962C8B-B14F-4D97-AF65-F5344CB8AC3E}">
        <p14:creationId xmlns:p14="http://schemas.microsoft.com/office/powerpoint/2010/main" val="38760064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29</a:t>
            </a:fld>
            <a:endParaRPr lang="zh-CN" altLang="en-US"/>
          </a:p>
        </p:txBody>
      </p:sp>
    </p:spTree>
    <p:extLst>
      <p:ext uri="{BB962C8B-B14F-4D97-AF65-F5344CB8AC3E}">
        <p14:creationId xmlns:p14="http://schemas.microsoft.com/office/powerpoint/2010/main" val="347654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30</a:t>
            </a:fld>
            <a:endParaRPr lang="zh-CN" altLang="en-US"/>
          </a:p>
        </p:txBody>
      </p:sp>
    </p:spTree>
    <p:extLst>
      <p:ext uri="{BB962C8B-B14F-4D97-AF65-F5344CB8AC3E}">
        <p14:creationId xmlns:p14="http://schemas.microsoft.com/office/powerpoint/2010/main" val="256396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31</a:t>
            </a:fld>
            <a:endParaRPr lang="zh-CN" altLang="en-US"/>
          </a:p>
        </p:txBody>
      </p:sp>
    </p:spTree>
    <p:extLst>
      <p:ext uri="{BB962C8B-B14F-4D97-AF65-F5344CB8AC3E}">
        <p14:creationId xmlns:p14="http://schemas.microsoft.com/office/powerpoint/2010/main" val="3041533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32</a:t>
            </a:fld>
            <a:endParaRPr lang="zh-CN" altLang="en-US"/>
          </a:p>
        </p:txBody>
      </p:sp>
    </p:spTree>
    <p:extLst>
      <p:ext uri="{BB962C8B-B14F-4D97-AF65-F5344CB8AC3E}">
        <p14:creationId xmlns:p14="http://schemas.microsoft.com/office/powerpoint/2010/main" val="1365275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33</a:t>
            </a:fld>
            <a:endParaRPr lang="zh-CN" altLang="en-US"/>
          </a:p>
        </p:txBody>
      </p:sp>
    </p:spTree>
    <p:extLst>
      <p:ext uri="{BB962C8B-B14F-4D97-AF65-F5344CB8AC3E}">
        <p14:creationId xmlns:p14="http://schemas.microsoft.com/office/powerpoint/2010/main" val="22194691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34</a:t>
            </a:fld>
            <a:endParaRPr lang="zh-CN" altLang="en-US"/>
          </a:p>
        </p:txBody>
      </p:sp>
    </p:spTree>
    <p:extLst>
      <p:ext uri="{BB962C8B-B14F-4D97-AF65-F5344CB8AC3E}">
        <p14:creationId xmlns:p14="http://schemas.microsoft.com/office/powerpoint/2010/main" val="3362196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35</a:t>
            </a:fld>
            <a:endParaRPr lang="zh-CN" altLang="en-US"/>
          </a:p>
        </p:txBody>
      </p:sp>
    </p:spTree>
    <p:extLst>
      <p:ext uri="{BB962C8B-B14F-4D97-AF65-F5344CB8AC3E}">
        <p14:creationId xmlns:p14="http://schemas.microsoft.com/office/powerpoint/2010/main" val="2035063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D4687E-6556-4BB6-A064-5983903D44EC}" type="slidenum">
              <a:rPr lang="zh-CN" altLang="en-US" smtClean="0"/>
              <a:t>36</a:t>
            </a:fld>
            <a:endParaRPr lang="zh-CN" altLang="en-US"/>
          </a:p>
        </p:txBody>
      </p:sp>
    </p:spTree>
    <p:extLst>
      <p:ext uri="{BB962C8B-B14F-4D97-AF65-F5344CB8AC3E}">
        <p14:creationId xmlns:p14="http://schemas.microsoft.com/office/powerpoint/2010/main" val="414809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grpSp>
        <p:nvGrpSpPr>
          <p:cNvPr id="2" name="组合 1"/>
          <p:cNvGrpSpPr/>
          <p:nvPr/>
        </p:nvGrpSpPr>
        <p:grpSpPr>
          <a:xfrm>
            <a:off x="0" y="0"/>
            <a:ext cx="9144006" cy="5143500"/>
            <a:chOff x="0" y="0"/>
            <a:chExt cx="9144006" cy="6858000"/>
          </a:xfrm>
        </p:grpSpPr>
        <p:pic>
          <p:nvPicPr>
            <p:cNvPr id="11"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17" t="3897" r="1422" b="18213"/>
            <a:stretch/>
          </p:blipFill>
          <p:spPr bwMode="auto">
            <a:xfrm>
              <a:off x="6" y="0"/>
              <a:ext cx="9144000" cy="543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
            <p:cNvSpPr>
              <a:spLocks noChangeArrowheads="1"/>
            </p:cNvSpPr>
            <p:nvPr userDrawn="1"/>
          </p:nvSpPr>
          <p:spPr bwMode="auto">
            <a:xfrm flipH="1">
              <a:off x="0" y="4562475"/>
              <a:ext cx="9144000" cy="2295525"/>
            </a:xfrm>
            <a:prstGeom prst="rect">
              <a:avLst/>
            </a:prstGeom>
            <a:gradFill rotWithShape="1">
              <a:gsLst>
                <a:gs pos="0">
                  <a:srgbClr val="D7D7D7"/>
                </a:gs>
                <a:gs pos="64000">
                  <a:srgbClr val="FFFFFF"/>
                </a:gs>
                <a:gs pos="100000">
                  <a:srgbClr val="FFFFFF"/>
                </a:gs>
              </a:gsLst>
              <a:lin ang="10800000" scaled="1"/>
            </a:gra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sp>
          <p:nvSpPr>
            <p:cNvPr id="13" name="Rechteck 2"/>
            <p:cNvSpPr>
              <a:spLocks noChangeArrowheads="1"/>
            </p:cNvSpPr>
            <p:nvPr userDrawn="1"/>
          </p:nvSpPr>
          <p:spPr bwMode="auto">
            <a:xfrm rot="10800000" flipH="1" flipV="1">
              <a:off x="0" y="4383088"/>
              <a:ext cx="9144000" cy="179387"/>
            </a:xfrm>
            <a:prstGeom prst="rect">
              <a:avLst/>
            </a:prstGeom>
            <a:solidFill>
              <a:srgbClr val="0052DE">
                <a:alpha val="68999"/>
              </a:srgbClr>
            </a:soli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grpSp>
    </p:spTree>
    <p:extLst>
      <p:ext uri="{BB962C8B-B14F-4D97-AF65-F5344CB8AC3E}">
        <p14:creationId xmlns:p14="http://schemas.microsoft.com/office/powerpoint/2010/main" val="37248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pos="4967">
          <p15:clr>
            <a:srgbClr val="FBAE40"/>
          </p15:clr>
        </p15:guide>
        <p15:guide id="0" orient="horz" pos="2160" userDrawn="1">
          <p15:clr>
            <a:srgbClr val="FBAE40"/>
          </p15:clr>
        </p15:guide>
        <p15:guide id="2" pos="662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grpSp>
        <p:nvGrpSpPr>
          <p:cNvPr id="2" name="组合 1"/>
          <p:cNvGrpSpPr/>
          <p:nvPr/>
        </p:nvGrpSpPr>
        <p:grpSpPr>
          <a:xfrm>
            <a:off x="0" y="-1"/>
            <a:ext cx="9180512" cy="5143501"/>
            <a:chOff x="0" y="-1"/>
            <a:chExt cx="9180512" cy="6858001"/>
          </a:xfrm>
        </p:grpSpPr>
        <p:pic>
          <p:nvPicPr>
            <p:cNvPr id="11"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17" t="3897" r="1422" b="18213"/>
            <a:stretch/>
          </p:blipFill>
          <p:spPr bwMode="auto">
            <a:xfrm>
              <a:off x="6" y="-1"/>
              <a:ext cx="9154880" cy="4136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
            <p:cNvSpPr>
              <a:spLocks noChangeArrowheads="1"/>
            </p:cNvSpPr>
            <p:nvPr userDrawn="1"/>
          </p:nvSpPr>
          <p:spPr bwMode="auto">
            <a:xfrm flipH="1">
              <a:off x="0" y="4265724"/>
              <a:ext cx="9144000" cy="2592276"/>
            </a:xfrm>
            <a:prstGeom prst="rect">
              <a:avLst/>
            </a:prstGeom>
            <a:gradFill rotWithShape="1">
              <a:gsLst>
                <a:gs pos="0">
                  <a:srgbClr val="D7D7D7"/>
                </a:gs>
                <a:gs pos="64000">
                  <a:srgbClr val="FFFFFF"/>
                </a:gs>
                <a:gs pos="100000">
                  <a:srgbClr val="FFFFFF"/>
                </a:gs>
              </a:gsLst>
              <a:lin ang="10800000" scaled="1"/>
            </a:gra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sp>
          <p:nvSpPr>
            <p:cNvPr id="13" name="Rechteck 2"/>
            <p:cNvSpPr>
              <a:spLocks noChangeArrowheads="1"/>
            </p:cNvSpPr>
            <p:nvPr userDrawn="1"/>
          </p:nvSpPr>
          <p:spPr bwMode="auto">
            <a:xfrm rot="10800000" flipH="1" flipV="1">
              <a:off x="0" y="4101075"/>
              <a:ext cx="9180512" cy="164648"/>
            </a:xfrm>
            <a:prstGeom prst="rect">
              <a:avLst/>
            </a:prstGeom>
            <a:solidFill>
              <a:srgbClr val="0052DE">
                <a:alpha val="68999"/>
              </a:srgbClr>
            </a:soli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grpSp>
    </p:spTree>
    <p:extLst>
      <p:ext uri="{BB962C8B-B14F-4D97-AF65-F5344CB8AC3E}">
        <p14:creationId xmlns:p14="http://schemas.microsoft.com/office/powerpoint/2010/main" val="213530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pos="4967">
          <p15:clr>
            <a:srgbClr val="FBAE40"/>
          </p15:clr>
        </p15:guide>
        <p15:guide id="0" orient="horz" pos="2160" userDrawn="1">
          <p15:clr>
            <a:srgbClr val="FBAE40"/>
          </p15:clr>
        </p15:guide>
        <p15:guide id="2" pos="662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normAutofit/>
          </a:bodyPr>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p:txBody>
          <a:bodyPr>
            <a:normAutofit/>
          </a:bodyPr>
          <a:lstStyle>
            <a:lvl1pPr>
              <a:defRPr sz="2100">
                <a:solidFill>
                  <a:schemeClr val="accent1"/>
                </a:solidFill>
              </a:defRPr>
            </a:lvl1pPr>
            <a:lvl2pPr>
              <a:defRPr sz="1400"/>
            </a:lvl2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2554197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1574008" y="1581152"/>
            <a:ext cx="5995988" cy="926306"/>
          </a:xfrm>
        </p:spPr>
        <p:txBody>
          <a:bodyPr anchor="b">
            <a:normAutofit/>
          </a:bodyPr>
          <a:lstStyle>
            <a:lvl1pPr algn="ctr">
              <a:defRPr sz="2000">
                <a:solidFill>
                  <a:schemeClr val="tx2"/>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3038171" y="2550318"/>
            <a:ext cx="3067663" cy="268109"/>
          </a:xfrm>
          <a:prstGeom prst="roundRect">
            <a:avLst>
              <a:gd name="adj" fmla="val 50000"/>
            </a:avLst>
          </a:prstGeom>
          <a:solidFill>
            <a:schemeClr val="accent1"/>
          </a:solidFill>
        </p:spPr>
        <p:txBody>
          <a:bodyPr anchor="ctr">
            <a:normAutofit/>
          </a:bodyPr>
          <a:lstStyle>
            <a:lvl1pPr marL="0" indent="0" algn="ctr">
              <a:buNone/>
              <a:defRPr sz="900">
                <a:solidFill>
                  <a:schemeClr val="bg1"/>
                </a:solidFill>
              </a:defRPr>
            </a:lvl1pPr>
            <a:lvl2pPr marL="257175" indent="0">
              <a:buNone/>
              <a:defRPr sz="1100">
                <a:solidFill>
                  <a:schemeClr val="tx1">
                    <a:tint val="75000"/>
                  </a:schemeClr>
                </a:solidFill>
              </a:defRPr>
            </a:lvl2pPr>
            <a:lvl3pPr marL="514350" indent="0">
              <a:buNone/>
              <a:defRPr sz="1000">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3508065435"/>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049867" y="933453"/>
            <a:ext cx="3810000" cy="3699272"/>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4889501" y="933453"/>
            <a:ext cx="3820587" cy="3699272"/>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3719832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1727199" y="88899"/>
            <a:ext cx="6984076" cy="537767"/>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24578" y="1032272"/>
            <a:ext cx="3868340" cy="617934"/>
          </a:xfrm>
        </p:spPr>
        <p:txBody>
          <a:bodyPr anchor="b">
            <a:normAutofit/>
          </a:bodyPr>
          <a:lstStyle>
            <a:lvl1pPr marL="0" indent="0">
              <a:buNone/>
              <a:defRPr sz="10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4" name="KSO_BC1"/>
          <p:cNvSpPr>
            <a:spLocks noGrp="1"/>
          </p:cNvSpPr>
          <p:nvPr>
            <p:ph sz="half" idx="2"/>
          </p:nvPr>
        </p:nvSpPr>
        <p:spPr>
          <a:xfrm>
            <a:off x="824578" y="1650206"/>
            <a:ext cx="3868340" cy="2763441"/>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4823885" y="1032272"/>
            <a:ext cx="3887391" cy="617934"/>
          </a:xfrm>
        </p:spPr>
        <p:txBody>
          <a:bodyPr anchor="b">
            <a:normAutofit/>
          </a:bodyPr>
          <a:lstStyle>
            <a:lvl1pPr marL="0" indent="0">
              <a:buNone/>
              <a:defRPr sz="10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6" name="KSO_BC2"/>
          <p:cNvSpPr>
            <a:spLocks noGrp="1"/>
          </p:cNvSpPr>
          <p:nvPr>
            <p:ph sz="quarter" idx="4"/>
          </p:nvPr>
        </p:nvSpPr>
        <p:spPr>
          <a:xfrm>
            <a:off x="4823885" y="1650206"/>
            <a:ext cx="3887391" cy="2763441"/>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1659851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296117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536" t="358" r="14946" b="2518"/>
          <a:stretch/>
        </p:blipFill>
        <p:spPr bwMode="auto">
          <a:xfrm>
            <a:off x="6"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8"/>
          <p:cNvSpPr>
            <a:spLocks noChangeArrowheads="1"/>
          </p:cNvSpPr>
          <p:nvPr/>
        </p:nvSpPr>
        <p:spPr bwMode="auto">
          <a:xfrm flipH="1">
            <a:off x="-3" y="0"/>
            <a:ext cx="9143999" cy="5143500"/>
          </a:xfrm>
          <a:prstGeom prst="rect">
            <a:avLst/>
          </a:prstGeom>
          <a:gradFill rotWithShape="1">
            <a:gsLst>
              <a:gs pos="0">
                <a:srgbClr val="D7D7D7">
                  <a:alpha val="88000"/>
                </a:srgbClr>
              </a:gs>
              <a:gs pos="64000">
                <a:srgbClr val="FFFFFF">
                  <a:alpha val="97000"/>
                </a:srgbClr>
              </a:gs>
              <a:gs pos="100000">
                <a:srgbClr val="FFFFFF">
                  <a:alpha val="97000"/>
                </a:srgbClr>
              </a:gs>
            </a:gsLst>
            <a:lin ang="10800000" scaled="1"/>
          </a:gradFill>
          <a:ln>
            <a:noFill/>
          </a:ln>
          <a:extLst>
            <a:ext uri="{91240B29-F687-4F45-9708-019B960494DF}">
              <a14:hiddenLine xmlns:a14="http://schemas.microsoft.com/office/drawing/2010/main" w="12700" cmpd="sng">
                <a:solidFill>
                  <a:srgbClr val="000000"/>
                </a:solidFill>
                <a:miter lim="800000"/>
                <a:headEnd/>
                <a:tailEnd/>
              </a14:hiddenLine>
            </a:ext>
          </a:extLst>
        </p:spPr>
        <p:txBody>
          <a:bodyPr lIns="68580" tIns="34290" rIns="68580" bIns="34290"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spTree>
    <p:extLst>
      <p:ext uri="{BB962C8B-B14F-4D97-AF65-F5344CB8AC3E}">
        <p14:creationId xmlns:p14="http://schemas.microsoft.com/office/powerpoint/2010/main" val="3203338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858444" y="400052"/>
            <a:ext cx="2949178" cy="120015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p:cNvSpPr>
          <p:nvPr>
            <p:ph idx="1"/>
          </p:nvPr>
        </p:nvSpPr>
        <p:spPr>
          <a:xfrm>
            <a:off x="4115992" y="797724"/>
            <a:ext cx="4629150" cy="3655219"/>
          </a:xfrm>
        </p:spPr>
        <p:txBody>
          <a:bodyPr>
            <a:normAutofit/>
          </a:bodyPr>
          <a:lstStyle>
            <a:lvl1pPr>
              <a:defRPr sz="1100"/>
            </a:lvl1pPr>
            <a:lvl2pPr>
              <a:defRPr sz="1000"/>
            </a:lvl2pPr>
            <a:lvl3pPr>
              <a:defRPr sz="900"/>
            </a:lvl3pPr>
            <a:lvl4pPr>
              <a:defRPr sz="800"/>
            </a:lvl4pPr>
            <a:lvl5pPr>
              <a:defRPr sz="800"/>
            </a:lvl5pPr>
            <a:lvl6pPr>
              <a:defRPr sz="1100"/>
            </a:lvl6pPr>
            <a:lvl7pPr>
              <a:defRPr sz="1100"/>
            </a:lvl7pPr>
            <a:lvl8pPr>
              <a:defRPr sz="1100"/>
            </a:lvl8pPr>
            <a:lvl9pPr>
              <a:defRPr sz="11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858444" y="1600202"/>
            <a:ext cx="2949178" cy="2858691"/>
          </a:xfrm>
        </p:spPr>
        <p:txBody>
          <a:bodyPr/>
          <a:lstStyle>
            <a:lvl1pPr marL="0" indent="0">
              <a:buNone/>
              <a:defRPr sz="900"/>
            </a:lvl1pPr>
            <a:lvl2pPr marL="257175" indent="0">
              <a:buNone/>
              <a:defRPr sz="800"/>
            </a:lvl2pPr>
            <a:lvl3pPr marL="514350" indent="0">
              <a:buNone/>
              <a:defRPr sz="700"/>
            </a:lvl3pPr>
            <a:lvl4pPr marL="771525" indent="0">
              <a:buNone/>
              <a:defRPr sz="600"/>
            </a:lvl4pPr>
            <a:lvl5pPr marL="1028700" indent="0">
              <a:buNone/>
              <a:defRPr sz="600"/>
            </a:lvl5pPr>
            <a:lvl6pPr marL="1285875" indent="0">
              <a:buNone/>
              <a:defRPr sz="600"/>
            </a:lvl6pPr>
            <a:lvl7pPr marL="1543050" indent="0">
              <a:buNone/>
              <a:defRPr sz="600"/>
            </a:lvl7pPr>
            <a:lvl8pPr marL="1800225" indent="0">
              <a:buNone/>
              <a:defRPr sz="600"/>
            </a:lvl8pPr>
            <a:lvl9pPr marL="2057400" indent="0">
              <a:buNone/>
              <a:defRPr sz="6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277520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934644" y="342900"/>
            <a:ext cx="2949178" cy="1200150"/>
          </a:xfrm>
        </p:spPr>
        <p:txBody>
          <a:bodyPr anchor="b"/>
          <a:lstStyle>
            <a:lvl1pPr>
              <a:defRPr sz="18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4082125" y="740572"/>
            <a:ext cx="4629150" cy="3655219"/>
          </a:xfrm>
        </p:spPr>
        <p:txBody>
          <a:bodyPr anchor="t"/>
          <a:lstStyle>
            <a:lvl1pPr marL="0" indent="0">
              <a:buNone/>
              <a:defRPr sz="1800"/>
            </a:lvl1pPr>
            <a:lvl2pPr marL="257175" indent="0">
              <a:buNone/>
              <a:defRPr sz="1600"/>
            </a:lvl2pPr>
            <a:lvl3pPr marL="514350" indent="0">
              <a:buNone/>
              <a:defRPr sz="1400"/>
            </a:lvl3pPr>
            <a:lvl4pPr marL="771525" indent="0">
              <a:buNone/>
              <a:defRPr sz="1100"/>
            </a:lvl4pPr>
            <a:lvl5pPr marL="1028700" indent="0">
              <a:buNone/>
              <a:defRPr sz="1100"/>
            </a:lvl5pPr>
            <a:lvl6pPr marL="1285875" indent="0">
              <a:buNone/>
              <a:defRPr sz="1100"/>
            </a:lvl6pPr>
            <a:lvl7pPr marL="1543050" indent="0">
              <a:buNone/>
              <a:defRPr sz="1100"/>
            </a:lvl7pPr>
            <a:lvl8pPr marL="1800225" indent="0">
              <a:buNone/>
              <a:defRPr sz="1100"/>
            </a:lvl8pPr>
            <a:lvl9pPr marL="2057400" indent="0">
              <a:buNone/>
              <a:defRPr sz="1100"/>
            </a:lvl9pPr>
          </a:lstStyle>
          <a:p>
            <a:r>
              <a:rPr lang="zh-CN" altLang="en-US" smtClean="0"/>
              <a:t>单击图标添加图片</a:t>
            </a:r>
            <a:endParaRPr lang="en-US" dirty="0"/>
          </a:p>
        </p:txBody>
      </p:sp>
      <p:sp>
        <p:nvSpPr>
          <p:cNvPr id="4" name="KSO_BC2"/>
          <p:cNvSpPr>
            <a:spLocks noGrp="1"/>
          </p:cNvSpPr>
          <p:nvPr>
            <p:ph type="body" sz="half" idx="2"/>
          </p:nvPr>
        </p:nvSpPr>
        <p:spPr>
          <a:xfrm>
            <a:off x="934644" y="1543050"/>
            <a:ext cx="2949178" cy="2858691"/>
          </a:xfrm>
        </p:spPr>
        <p:txBody>
          <a:bodyPr/>
          <a:lstStyle>
            <a:lvl1pPr marL="0" indent="0">
              <a:buNone/>
              <a:defRPr sz="900"/>
            </a:lvl1pPr>
            <a:lvl2pPr marL="257175" indent="0">
              <a:buNone/>
              <a:defRPr sz="800"/>
            </a:lvl2pPr>
            <a:lvl3pPr marL="514350" indent="0">
              <a:buNone/>
              <a:defRPr sz="700"/>
            </a:lvl3pPr>
            <a:lvl4pPr marL="771525" indent="0">
              <a:buNone/>
              <a:defRPr sz="600"/>
            </a:lvl4pPr>
            <a:lvl5pPr marL="1028700" indent="0">
              <a:buNone/>
              <a:defRPr sz="600"/>
            </a:lvl5pPr>
            <a:lvl6pPr marL="1285875" indent="0">
              <a:buNone/>
              <a:defRPr sz="600"/>
            </a:lvl6pPr>
            <a:lvl7pPr marL="1543050" indent="0">
              <a:buNone/>
              <a:defRPr sz="600"/>
            </a:lvl7pPr>
            <a:lvl8pPr marL="1800225" indent="0">
              <a:buNone/>
              <a:defRPr sz="600"/>
            </a:lvl8pPr>
            <a:lvl9pPr marL="2057400" indent="0">
              <a:buNone/>
              <a:defRPr sz="6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919238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3700801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628469" y="273844"/>
            <a:ext cx="886883" cy="4358879"/>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1585383" y="273844"/>
            <a:ext cx="5949952" cy="4358879"/>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54DAE1E6-A044-49A5-ACCF-0499B17ECE6D}" type="datetimeFigureOut">
              <a:rPr lang="zh-CN" altLang="en-US" smtClean="0"/>
              <a:t>2018/11/26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C1A5F18D-5F27-42A3-91DD-3588C273E793}" type="slidenum">
              <a:rPr lang="zh-CN" altLang="en-US" smtClean="0"/>
              <a:t>‹#›</a:t>
            </a:fld>
            <a:endParaRPr lang="zh-CN" altLang="en-US"/>
          </a:p>
        </p:txBody>
      </p:sp>
    </p:spTree>
    <p:extLst>
      <p:ext uri="{BB962C8B-B14F-4D97-AF65-F5344CB8AC3E}">
        <p14:creationId xmlns:p14="http://schemas.microsoft.com/office/powerpoint/2010/main" val="4133407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l="7536" t="358" r="14946" b="2518"/>
          <a:stretch/>
        </p:blipFill>
        <p:spPr bwMode="auto">
          <a:xfrm>
            <a:off x="6"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 y="0"/>
            <a:ext cx="9144002" cy="5143500"/>
            <a:chOff x="-2" y="0"/>
            <a:chExt cx="9144002" cy="6858000"/>
          </a:xfrm>
        </p:grpSpPr>
        <p:sp>
          <p:nvSpPr>
            <p:cNvPr id="25" name="Rechteck 8"/>
            <p:cNvSpPr>
              <a:spLocks noChangeArrowheads="1"/>
            </p:cNvSpPr>
            <p:nvPr userDrawn="1"/>
          </p:nvSpPr>
          <p:spPr bwMode="auto">
            <a:xfrm flipH="1">
              <a:off x="-2" y="179936"/>
              <a:ext cx="9143999" cy="6678064"/>
            </a:xfrm>
            <a:prstGeom prst="rect">
              <a:avLst/>
            </a:prstGeom>
            <a:gradFill rotWithShape="1">
              <a:gsLst>
                <a:gs pos="0">
                  <a:srgbClr val="D7D7D7">
                    <a:alpha val="88000"/>
                  </a:srgbClr>
                </a:gs>
                <a:gs pos="64000">
                  <a:srgbClr val="FFFFFF">
                    <a:alpha val="97000"/>
                  </a:srgbClr>
                </a:gs>
                <a:gs pos="100000">
                  <a:srgbClr val="FFFFFF">
                    <a:alpha val="97000"/>
                  </a:srgbClr>
                </a:gs>
              </a:gsLst>
              <a:lin ang="10800000" scaled="1"/>
            </a:gra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sp>
          <p:nvSpPr>
            <p:cNvPr id="26" name="Rechteck 9"/>
            <p:cNvSpPr>
              <a:spLocks noChangeArrowheads="1"/>
            </p:cNvSpPr>
            <p:nvPr userDrawn="1"/>
          </p:nvSpPr>
          <p:spPr bwMode="auto">
            <a:xfrm rot="10800000" flipH="1" flipV="1">
              <a:off x="2" y="0"/>
              <a:ext cx="9143998" cy="179935"/>
            </a:xfrm>
            <a:prstGeom prst="rect">
              <a:avLst/>
            </a:prstGeom>
            <a:solidFill>
              <a:srgbClr val="0052DE">
                <a:alpha val="68999"/>
              </a:srgbClr>
            </a:solidFill>
            <a:ln>
              <a:noFill/>
            </a:ln>
            <a:extLst>
              <a:ext uri="{91240B29-F687-4F45-9708-019B960494DF}">
                <a14:hiddenLine xmlns:a14="http://schemas.microsoft.com/office/drawing/2010/main" w="12700" cmpd="sng">
                  <a:solidFill>
                    <a:srgbClr val="000000"/>
                  </a:solidFill>
                  <a:miter lim="800000"/>
                  <a:headEnd/>
                  <a:tailEnd/>
                </a14:hiddenLine>
              </a:ext>
            </a:extLst>
          </p:spPr>
          <p:txBody>
            <a:bodyPr anchor="ctr"/>
            <a:lstStyle/>
            <a:p>
              <a:pPr algn="ctr"/>
              <a:endParaRPr lang="zh-CN" altLang="zh-CN" sz="1800">
                <a:latin typeface="Calibri" panose="020F0502020204030204" pitchFamily="34" charset="0"/>
                <a:ea typeface="MS PGothic" panose="020B0600070205080204" pitchFamily="34" charset="-128"/>
                <a:sym typeface="MS PGothic" panose="020B0600070205080204" pitchFamily="34" charset="-128"/>
              </a:endParaRPr>
            </a:p>
          </p:txBody>
        </p:sp>
      </p:grpSp>
      <p:sp>
        <p:nvSpPr>
          <p:cNvPr id="4" name="KSO_FD"/>
          <p:cNvSpPr>
            <a:spLocks noGrp="1"/>
          </p:cNvSpPr>
          <p:nvPr>
            <p:ph type="dt" sz="half" idx="2"/>
          </p:nvPr>
        </p:nvSpPr>
        <p:spPr>
          <a:xfrm>
            <a:off x="628650" y="4767266"/>
            <a:ext cx="2057400" cy="273844"/>
          </a:xfrm>
          <a:prstGeom prst="rect">
            <a:avLst/>
          </a:prstGeom>
        </p:spPr>
        <p:txBody>
          <a:bodyPr vert="horz" lIns="68580" tIns="34290" rIns="68580" bIns="34290" rtlCol="0" anchor="ctr"/>
          <a:lstStyle>
            <a:lvl1pPr algn="l">
              <a:defRPr sz="700">
                <a:solidFill>
                  <a:schemeClr val="tx1">
                    <a:tint val="75000"/>
                  </a:schemeClr>
                </a:solidFill>
              </a:defRPr>
            </a:lvl1pPr>
          </a:lstStyle>
          <a:p>
            <a:fld id="{54DAE1E6-A044-49A5-ACCF-0499B17ECE6D}" type="datetimeFigureOut">
              <a:rPr lang="zh-CN" altLang="en-US" smtClean="0"/>
              <a:t>2018/11/26</a:t>
            </a:fld>
            <a:endParaRPr lang="zh-CN" altLang="en-US"/>
          </a:p>
        </p:txBody>
      </p:sp>
      <p:sp>
        <p:nvSpPr>
          <p:cNvPr id="5" name="KSO_FT"/>
          <p:cNvSpPr>
            <a:spLocks noGrp="1"/>
          </p:cNvSpPr>
          <p:nvPr>
            <p:ph type="ftr" sz="quarter" idx="3"/>
          </p:nvPr>
        </p:nvSpPr>
        <p:spPr>
          <a:xfrm>
            <a:off x="3028950" y="4767266"/>
            <a:ext cx="3086100" cy="273844"/>
          </a:xfrm>
          <a:prstGeom prst="rect">
            <a:avLst/>
          </a:prstGeom>
        </p:spPr>
        <p:txBody>
          <a:bodyPr vert="horz" lIns="68580" tIns="34290" rIns="68580" bIns="34290" rtlCol="0" anchor="ctr"/>
          <a:lstStyle>
            <a:lvl1pPr algn="ctr">
              <a:defRPr sz="7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6457950" y="4767266"/>
            <a:ext cx="2057400" cy="273844"/>
          </a:xfrm>
          <a:prstGeom prst="rect">
            <a:avLst/>
          </a:prstGeom>
        </p:spPr>
        <p:txBody>
          <a:bodyPr vert="horz" lIns="68580" tIns="34290" rIns="68580" bIns="34290" rtlCol="0" anchor="ctr"/>
          <a:lstStyle>
            <a:lvl1pPr algn="r">
              <a:defRPr sz="700">
                <a:solidFill>
                  <a:schemeClr val="tx1">
                    <a:tint val="75000"/>
                  </a:schemeClr>
                </a:solidFill>
              </a:defRPr>
            </a:lvl1pPr>
          </a:lstStyle>
          <a:p>
            <a:fld id="{C1A5F18D-5F27-42A3-91DD-3588C273E793}" type="slidenum">
              <a:rPr lang="zh-CN" altLang="en-US" smtClean="0"/>
              <a:t>‹#›</a:t>
            </a:fld>
            <a:endParaRPr lang="zh-CN" altLang="en-US"/>
          </a:p>
        </p:txBody>
      </p:sp>
      <p:sp>
        <p:nvSpPr>
          <p:cNvPr id="3" name="KSO_BC1"/>
          <p:cNvSpPr>
            <a:spLocks noGrp="1"/>
          </p:cNvSpPr>
          <p:nvPr>
            <p:ph type="body" idx="1"/>
          </p:nvPr>
        </p:nvSpPr>
        <p:spPr>
          <a:xfrm>
            <a:off x="466726" y="842963"/>
            <a:ext cx="8215844" cy="3910832"/>
          </a:xfrm>
          <a:prstGeom prst="rect">
            <a:avLst/>
          </a:prstGeom>
        </p:spPr>
        <p:txBody>
          <a:bodyPr vert="horz" lIns="68580" tIns="34290" rIns="68580" bIns="34290" rtlCol="0">
            <a:normAutofit/>
          </a:bodyPr>
          <a:lstStyle/>
          <a:p>
            <a:pPr lvl="0"/>
            <a:r>
              <a:rPr lang="zh-CN" altLang="en-US" dirty="0" smtClean="0"/>
              <a:t>单击此处编辑母版文本样式</a:t>
            </a:r>
          </a:p>
          <a:p>
            <a:pPr lvl="1"/>
            <a:r>
              <a:rPr lang="zh-CN" altLang="en-US" dirty="0" smtClean="0"/>
              <a:t>第二级</a:t>
            </a:r>
          </a:p>
        </p:txBody>
      </p:sp>
      <p:sp>
        <p:nvSpPr>
          <p:cNvPr id="2" name="KSO_BT1"/>
          <p:cNvSpPr>
            <a:spLocks noGrp="1"/>
          </p:cNvSpPr>
          <p:nvPr>
            <p:ph type="title"/>
          </p:nvPr>
        </p:nvSpPr>
        <p:spPr>
          <a:xfrm>
            <a:off x="466726" y="153296"/>
            <a:ext cx="8215844" cy="597008"/>
          </a:xfrm>
          <a:prstGeom prst="rect">
            <a:avLst/>
          </a:prstGeom>
        </p:spPr>
        <p:txBody>
          <a:bodyPr vert="horz" lIns="68580" tIns="34290" rIns="68580" bIns="34290" rtlCol="0" anchor="ctr">
            <a:normAutofit/>
          </a:bodyPr>
          <a:lstStyle/>
          <a:p>
            <a:r>
              <a:rPr lang="zh-CN" altLang="en-US" dirty="0" smtClean="0"/>
              <a:t>单击此处编辑母版标题样式</a:t>
            </a:r>
            <a:endParaRPr lang="en-US" dirty="0"/>
          </a:p>
        </p:txBody>
      </p:sp>
    </p:spTree>
    <p:extLst>
      <p:ext uri="{BB962C8B-B14F-4D97-AF65-F5344CB8AC3E}">
        <p14:creationId xmlns:p14="http://schemas.microsoft.com/office/powerpoint/2010/main" val="2130734379"/>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txStyles>
    <p:titleStyle>
      <a:lvl1pPr algn="l" defTabSz="514350" rtl="0" eaLnBrk="1" latinLnBrk="0" hangingPunct="1">
        <a:lnSpc>
          <a:spcPct val="90000"/>
        </a:lnSpc>
        <a:spcBef>
          <a:spcPct val="0"/>
        </a:spcBef>
        <a:buNone/>
        <a:defRPr sz="2400" b="1" i="0" kern="1200" baseline="0">
          <a:solidFill>
            <a:schemeClr val="tx1"/>
          </a:solidFill>
          <a:effectLst/>
          <a:latin typeface="+mj-ea"/>
          <a:ea typeface="+mj-ea"/>
          <a:cs typeface="+mj-cs"/>
        </a:defRPr>
      </a:lvl1pPr>
    </p:titleStyle>
    <p:bodyStyle>
      <a:lvl1pPr marL="271463" indent="-271463" algn="just" defTabSz="514350" rtl="0" eaLnBrk="1" latinLnBrk="0" hangingPunct="1">
        <a:lnSpc>
          <a:spcPct val="110000"/>
        </a:lnSpc>
        <a:spcBef>
          <a:spcPts val="900"/>
        </a:spcBef>
        <a:spcAft>
          <a:spcPts val="0"/>
        </a:spcAft>
        <a:buClr>
          <a:schemeClr val="accent1"/>
        </a:buClr>
        <a:buSzPct val="100000"/>
        <a:buFont typeface="Wingdings 3" panose="05040102010807070707" pitchFamily="18" charset="2"/>
        <a:buChar char="î"/>
        <a:defRPr lang="zh-CN" altLang="en-US" sz="2100" kern="1200" baseline="0" dirty="0" smtClean="0">
          <a:solidFill>
            <a:schemeClr val="accent1"/>
          </a:solidFill>
          <a:latin typeface="+mn-ea"/>
          <a:ea typeface="+mn-ea"/>
          <a:cs typeface="+mn-cs"/>
        </a:defRPr>
      </a:lvl1pPr>
      <a:lvl2pPr marL="271463" indent="-271463" algn="just" defTabSz="514350" rtl="0" eaLnBrk="1" latinLnBrk="0" hangingPunct="1">
        <a:lnSpc>
          <a:spcPct val="120000"/>
        </a:lnSpc>
        <a:spcBef>
          <a:spcPts val="0"/>
        </a:spcBef>
        <a:spcAft>
          <a:spcPts val="900"/>
        </a:spcAft>
        <a:buClr>
          <a:schemeClr val="accent2">
            <a:lumMod val="60000"/>
            <a:lumOff val="40000"/>
          </a:schemeClr>
        </a:buClr>
        <a:buFont typeface="幼圆" panose="02010509060101010101" pitchFamily="49" charset="-122"/>
        <a:buChar char=" "/>
        <a:defRPr sz="1400" kern="1200" baseline="0">
          <a:solidFill>
            <a:schemeClr val="tx1"/>
          </a:solidFill>
          <a:latin typeface="+mn-ea"/>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00"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chart" Target="../charts/char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23639" y="3510653"/>
            <a:ext cx="184731" cy="369332"/>
          </a:xfrm>
          <a:prstGeom prst="rect">
            <a:avLst/>
          </a:prstGeom>
          <a:noFill/>
        </p:spPr>
        <p:txBody>
          <a:bodyPr wrap="none" rtlCol="0">
            <a:spAutoFit/>
          </a:bodyPr>
          <a:lstStyle/>
          <a:p>
            <a:endParaRPr lang="zh-CN" altLang="en-US" dirty="0"/>
          </a:p>
        </p:txBody>
      </p:sp>
      <p:sp>
        <p:nvSpPr>
          <p:cNvPr id="5" name="TextBox 4"/>
          <p:cNvSpPr txBox="1"/>
          <p:nvPr/>
        </p:nvSpPr>
        <p:spPr>
          <a:xfrm>
            <a:off x="1466753" y="3507854"/>
            <a:ext cx="6308137" cy="707886"/>
          </a:xfrm>
          <a:prstGeom prst="rect">
            <a:avLst/>
          </a:prstGeom>
          <a:noFill/>
        </p:spPr>
        <p:txBody>
          <a:bodyPr wrap="none" rtlCol="0">
            <a:spAutoFit/>
          </a:bodyPr>
          <a:lstStyle/>
          <a:p>
            <a:pPr algn="ctr"/>
            <a:r>
              <a:rPr lang="zh-CN" altLang="en-US" sz="4000" b="1" dirty="0">
                <a:solidFill>
                  <a:srgbClr val="FF0000"/>
                </a:solidFill>
                <a:latin typeface="微软雅黑" pitchFamily="34" charset="-122"/>
                <a:ea typeface="微软雅黑" pitchFamily="34" charset="-122"/>
              </a:rPr>
              <a:t>铁路专业职业规划</a:t>
            </a:r>
            <a:r>
              <a:rPr lang="en-US" altLang="zh-CN" sz="4000" b="1" dirty="0" err="1">
                <a:solidFill>
                  <a:srgbClr val="FF0000"/>
                </a:solidFill>
                <a:latin typeface="微软雅黑" pitchFamily="34" charset="-122"/>
                <a:ea typeface="微软雅黑" pitchFamily="34" charset="-122"/>
              </a:rPr>
              <a:t>ppt</a:t>
            </a:r>
            <a:r>
              <a:rPr lang="zh-CN" altLang="en-US" sz="4000" b="1" dirty="0">
                <a:solidFill>
                  <a:srgbClr val="FF0000"/>
                </a:solidFill>
                <a:latin typeface="微软雅黑" pitchFamily="34" charset="-122"/>
                <a:ea typeface="微软雅黑" pitchFamily="34" charset="-122"/>
              </a:rPr>
              <a:t>模板</a:t>
            </a:r>
          </a:p>
        </p:txBody>
      </p:sp>
      <p:sp>
        <p:nvSpPr>
          <p:cNvPr id="6" name="TextBox 5"/>
          <p:cNvSpPr txBox="1"/>
          <p:nvPr/>
        </p:nvSpPr>
        <p:spPr>
          <a:xfrm>
            <a:off x="2195736" y="4331889"/>
            <a:ext cx="4749998" cy="400101"/>
          </a:xfrm>
          <a:prstGeom prst="rect">
            <a:avLst/>
          </a:prstGeom>
          <a:noFill/>
        </p:spPr>
        <p:txBody>
          <a:bodyPr wrap="none" lIns="91430" tIns="45716" rIns="91430" bIns="45716" rtlCol="0">
            <a:spAutoFit/>
          </a:bodyPr>
          <a:lstStyle/>
          <a:p>
            <a:r>
              <a:rPr lang="zh-CN" altLang="en-US" sz="2000" b="1" dirty="0" smtClean="0">
                <a:solidFill>
                  <a:srgbClr val="FF0000"/>
                </a:solidFill>
                <a:latin typeface="微软雅黑" pitchFamily="34" charset="-122"/>
                <a:ea typeface="微软雅黑" pitchFamily="34" charset="-122"/>
              </a:rPr>
              <a:t>框架严谨  精美实用  年终</a:t>
            </a:r>
            <a:r>
              <a:rPr lang="zh-CN" altLang="en-US" sz="2000" b="1" dirty="0">
                <a:solidFill>
                  <a:srgbClr val="FF0000"/>
                </a:solidFill>
                <a:latin typeface="微软雅黑" pitchFamily="34" charset="-122"/>
                <a:ea typeface="微软雅黑" pitchFamily="34" charset="-122"/>
              </a:rPr>
              <a:t>总结  </a:t>
            </a:r>
            <a:r>
              <a:rPr lang="zh-CN" altLang="en-US" sz="2000" b="1" dirty="0" smtClean="0">
                <a:solidFill>
                  <a:srgbClr val="FF0000"/>
                </a:solidFill>
                <a:latin typeface="微软雅黑" pitchFamily="34" charset="-122"/>
                <a:ea typeface="微软雅黑" pitchFamily="34" charset="-122"/>
              </a:rPr>
              <a:t>工作汇报</a:t>
            </a:r>
            <a:endParaRPr lang="zh-CN" altLang="en-US" sz="2000" b="1" dirty="0">
              <a:solidFill>
                <a:srgbClr val="FF0000"/>
              </a:solidFill>
              <a:latin typeface="微软雅黑" pitchFamily="34" charset="-122"/>
              <a:ea typeface="微软雅黑" pitchFamily="34" charset="-122"/>
            </a:endParaRPr>
          </a:p>
        </p:txBody>
      </p:sp>
      <p:pic>
        <p:nvPicPr>
          <p:cNvPr id="7" name="Business Freedom [高质量].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0072" y="-1348984"/>
            <a:ext cx="609600" cy="609600"/>
          </a:xfrm>
          <a:prstGeom prst="rect">
            <a:avLst/>
          </a:prstGeom>
        </p:spPr>
      </p:pic>
    </p:spTree>
    <p:extLst>
      <p:ext uri="{BB962C8B-B14F-4D97-AF65-F5344CB8AC3E}">
        <p14:creationId xmlns:p14="http://schemas.microsoft.com/office/powerpoint/2010/main" val="13046866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3" presetClass="entr" presetSubtype="16"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ppt_w</p:attrName>
                                        </p:attrNameLst>
                                      </p:cBhvr>
                                      <p:tavLst>
                                        <p:tav tm="0">
                                          <p:val>
                                            <p:fltVal val="0"/>
                                          </p:val>
                                        </p:tav>
                                        <p:tav tm="100000">
                                          <p:val>
                                            <p:strVal val="#ppt_w"/>
                                          </p:val>
                                        </p:tav>
                                      </p:tavLst>
                                    </p:anim>
                                    <p:anim calcmode="lin" valueType="num">
                                      <p:cBhvr>
                                        <p:cTn id="10" dur="1000" fill="hold"/>
                                        <p:tgtEl>
                                          <p:spTgt spid="5"/>
                                        </p:tgtEl>
                                        <p:attrNameLst>
                                          <p:attrName>ppt_h</p:attrName>
                                        </p:attrNameLst>
                                      </p:cBhvr>
                                      <p:tavLst>
                                        <p:tav tm="0">
                                          <p:val>
                                            <p:fltVal val="0"/>
                                          </p:val>
                                        </p:tav>
                                        <p:tav tm="100000">
                                          <p:val>
                                            <p:strVal val="#ppt_h"/>
                                          </p:val>
                                        </p:tav>
                                      </p:tavLst>
                                    </p:anim>
                                    <p:animEffect transition="in" filter="fade">
                                      <p:cBhvr>
                                        <p:cTn id="11" dur="1000"/>
                                        <p:tgtEl>
                                          <p:spTgt spid="5"/>
                                        </p:tgtEl>
                                      </p:cBhvr>
                                    </p:animEffect>
                                  </p:childTnLst>
                                </p:cTn>
                              </p:par>
                            </p:childTnLst>
                          </p:cTn>
                        </p:par>
                        <p:par>
                          <p:cTn id="12" fill="hold">
                            <p:stCondLst>
                              <p:cond delay="1000"/>
                            </p:stCondLst>
                            <p:childTnLst>
                              <p:par>
                                <p:cTn id="13" presetID="12" presetClass="entr" presetSubtype="4" fill="hold" grpId="0" nodeType="afterEffect">
                                  <p:stCondLst>
                                    <p:cond delay="0"/>
                                  </p:stCondLst>
                                  <p:iterate type="lt">
                                    <p:tmPct val="11852"/>
                                  </p:iterate>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9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16" dur="9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7" repeatCount="indefinite" fill="hold" display="0">
                  <p:stCondLst>
                    <p:cond delay="indefinite"/>
                  </p:stCondLst>
                  <p:endCondLst>
                    <p:cond evt="onStopAudio" delay="0">
                      <p:tgtEl>
                        <p:sldTgt/>
                      </p:tgtEl>
                    </p:cond>
                  </p:endCondLst>
                </p:cTn>
                <p:tgtEl>
                  <p:spTgt spid="7"/>
                </p:tgtEl>
              </p:cMediaNode>
            </p:audio>
          </p:childTnLst>
        </p:cTn>
      </p:par>
    </p:tnLst>
    <p:bldLst>
      <p:bldP spid="5"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
          <p:cNvSpPr txBox="1"/>
          <p:nvPr/>
        </p:nvSpPr>
        <p:spPr>
          <a:xfrm>
            <a:off x="144016" y="3132713"/>
            <a:ext cx="8892480" cy="2031325"/>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smtClean="0">
                <a:latin typeface="微软雅黑" pitchFamily="34" charset="-122"/>
                <a:ea typeface="微软雅黑" pitchFamily="34" charset="-122"/>
              </a:rPr>
              <a:t>单击添加</a:t>
            </a:r>
            <a:r>
              <a:rPr lang="zh-CN" altLang="en-US" sz="1400" dirty="0">
                <a:latin typeface="微软雅黑" pitchFamily="34" charset="-122"/>
                <a:ea typeface="微软雅黑" pitchFamily="34" charset="-122"/>
              </a:rPr>
              <a:t>描述文字单击添加描述</a:t>
            </a:r>
            <a:r>
              <a:rPr lang="zh-CN" altLang="en-US" sz="1400" dirty="0" smtClean="0">
                <a:latin typeface="微软雅黑" pitchFamily="34" charset="-122"/>
                <a:ea typeface="微软雅黑" pitchFamily="34" charset="-122"/>
              </a:rPr>
              <a:t>文字</a:t>
            </a:r>
            <a:r>
              <a:rPr lang="zh-CN" altLang="en-US" sz="1400" dirty="0">
                <a:latin typeface="微软雅黑" pitchFamily="34" charset="-122"/>
                <a:ea typeface="微软雅黑" pitchFamily="34" charset="-122"/>
              </a:rPr>
              <a:t>单击添加描述文字单击添加描述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a:t>
            </a:r>
            <a:r>
              <a:rPr lang="zh-CN" altLang="en-US" sz="1400" dirty="0" smtClean="0">
                <a:latin typeface="微软雅黑" pitchFamily="34" charset="-122"/>
                <a:ea typeface="微软雅黑" pitchFamily="34" charset="-122"/>
              </a:rPr>
              <a:t>文字单击</a:t>
            </a:r>
            <a:r>
              <a:rPr lang="zh-CN" altLang="en-US" sz="1400" dirty="0">
                <a:latin typeface="微软雅黑" pitchFamily="34" charset="-122"/>
                <a:ea typeface="微软雅黑" pitchFamily="34" charset="-122"/>
              </a:rPr>
              <a:t>添加描述文字单击添加描述文字单击添加描述文字单击添加描述文字单击添加描述文字单击添加描述文字单击添加描述文字单击添加描述文字单击添加描述文字单击添加描述文字单击添加描文字单击添加</a:t>
            </a:r>
            <a:r>
              <a:rPr lang="zh-CN" altLang="en-US" sz="1400" dirty="0" smtClean="0">
                <a:latin typeface="微软雅黑" pitchFamily="34" charset="-122"/>
                <a:ea typeface="微软雅黑" pitchFamily="34" charset="-122"/>
              </a:rPr>
              <a:t>描述</a:t>
            </a:r>
            <a:r>
              <a:rPr lang="zh-CN" altLang="en-US" sz="1400" dirty="0">
                <a:latin typeface="微软雅黑" pitchFamily="34" charset="-122"/>
                <a:ea typeface="微软雅黑" pitchFamily="34" charset="-122"/>
              </a:rPr>
              <a:t>文字单击添加</a:t>
            </a:r>
            <a:r>
              <a:rPr lang="zh-CN" altLang="en-US" sz="1400" dirty="0" smtClean="0">
                <a:latin typeface="微软雅黑" pitchFamily="34" charset="-122"/>
                <a:ea typeface="微软雅黑" pitchFamily="34" charset="-122"/>
              </a:rPr>
              <a:t>描述</a:t>
            </a:r>
            <a:r>
              <a:rPr lang="zh-CN" altLang="en-US" sz="1400" dirty="0">
                <a:latin typeface="微软雅黑" pitchFamily="34" charset="-122"/>
                <a:ea typeface="微软雅黑" pitchFamily="34" charset="-122"/>
              </a:rPr>
              <a:t>文字单击添加描述</a:t>
            </a:r>
            <a:r>
              <a:rPr lang="zh-CN" altLang="en-US" sz="1400" dirty="0" smtClean="0">
                <a:latin typeface="微软雅黑" pitchFamily="34" charset="-122"/>
                <a:ea typeface="微软雅黑" pitchFamily="34" charset="-122"/>
              </a:rPr>
              <a:t>述。</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2852327501"/>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a:grpSpLocks/>
          </p:cNvGrpSpPr>
          <p:nvPr/>
        </p:nvGrpSpPr>
        <p:grpSpPr bwMode="auto">
          <a:xfrm>
            <a:off x="3662699" y="967129"/>
            <a:ext cx="575533" cy="469203"/>
            <a:chOff x="3050349" y="1844085"/>
            <a:chExt cx="833779" cy="678092"/>
          </a:xfrm>
        </p:grpSpPr>
        <p:sp>
          <p:nvSpPr>
            <p:cNvPr id="3" name="任意多边形 2"/>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E13535"/>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4" name="文本框 6"/>
            <p:cNvSpPr txBox="1">
              <a:spLocks noChangeArrowheads="1"/>
            </p:cNvSpPr>
            <p:nvPr/>
          </p:nvSpPr>
          <p:spPr bwMode="auto">
            <a:xfrm>
              <a:off x="3146443" y="1890742"/>
              <a:ext cx="611465" cy="578239"/>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ysClr val="window" lastClr="FFFFFF"/>
                  </a:solidFill>
                  <a:effectLst/>
                  <a:uLnTx/>
                  <a:uFillTx/>
                  <a:latin typeface="Impact" pitchFamily="34" charset="0"/>
                </a:rPr>
                <a:t>01</a:t>
              </a:r>
              <a:endParaRPr kumimoji="0" lang="zh-CN" altLang="en-US" sz="2000" b="0" i="0" u="none" strike="noStrike" kern="0" cap="none" spc="0" normalizeH="0" baseline="0" noProof="0" dirty="0">
                <a:ln>
                  <a:noFill/>
                </a:ln>
                <a:solidFill>
                  <a:sysClr val="window" lastClr="FFFFFF"/>
                </a:solidFill>
                <a:effectLst/>
                <a:uLnTx/>
                <a:uFillTx/>
                <a:latin typeface="Impact" pitchFamily="34" charset="0"/>
              </a:endParaRPr>
            </a:p>
          </p:txBody>
        </p:sp>
      </p:grpSp>
      <p:grpSp>
        <p:nvGrpSpPr>
          <p:cNvPr id="5" name="组合 4"/>
          <p:cNvGrpSpPr>
            <a:grpSpLocks/>
          </p:cNvGrpSpPr>
          <p:nvPr/>
        </p:nvGrpSpPr>
        <p:grpSpPr bwMode="auto">
          <a:xfrm>
            <a:off x="3646219" y="3843501"/>
            <a:ext cx="608496" cy="468150"/>
            <a:chOff x="3050206" y="1844053"/>
            <a:chExt cx="881613" cy="678154"/>
          </a:xfrm>
        </p:grpSpPr>
        <p:sp>
          <p:nvSpPr>
            <p:cNvPr id="6" name="任意多边形 5"/>
            <p:cNvSpPr/>
            <p:nvPr/>
          </p:nvSpPr>
          <p:spPr>
            <a:xfrm rot="8100000" flipV="1">
              <a:off x="3050206" y="1844053"/>
              <a:ext cx="834142" cy="678154"/>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E13535"/>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7" name="文本框 39"/>
            <p:cNvSpPr txBox="1">
              <a:spLocks noChangeArrowheads="1"/>
            </p:cNvSpPr>
            <p:nvPr/>
          </p:nvSpPr>
          <p:spPr bwMode="auto">
            <a:xfrm>
              <a:off x="3123827" y="1885459"/>
              <a:ext cx="807992" cy="579592"/>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ysClr val="window" lastClr="FFFFFF"/>
                  </a:solidFill>
                  <a:effectLst/>
                  <a:uLnTx/>
                  <a:uFillTx/>
                  <a:latin typeface="Impact" pitchFamily="34" charset="0"/>
                </a:rPr>
                <a:t>05</a:t>
              </a:r>
              <a:endParaRPr kumimoji="0" lang="zh-CN" altLang="en-US" sz="2000" b="0" i="0" u="none" strike="noStrike" kern="0" cap="none" spc="0" normalizeH="0" baseline="0" noProof="0" dirty="0">
                <a:ln>
                  <a:noFill/>
                </a:ln>
                <a:solidFill>
                  <a:sysClr val="window" lastClr="FFFFFF"/>
                </a:solidFill>
                <a:effectLst/>
                <a:uLnTx/>
                <a:uFillTx/>
                <a:latin typeface="Impact" pitchFamily="34" charset="0"/>
              </a:endParaRPr>
            </a:p>
          </p:txBody>
        </p:sp>
      </p:grpSp>
      <p:grpSp>
        <p:nvGrpSpPr>
          <p:cNvPr id="8" name="组合 7"/>
          <p:cNvGrpSpPr>
            <a:grpSpLocks/>
          </p:cNvGrpSpPr>
          <p:nvPr/>
        </p:nvGrpSpPr>
        <p:grpSpPr bwMode="auto">
          <a:xfrm>
            <a:off x="3662574" y="3117329"/>
            <a:ext cx="575786" cy="468107"/>
            <a:chOff x="3050167" y="1844084"/>
            <a:chExt cx="834144" cy="678092"/>
          </a:xfrm>
        </p:grpSpPr>
        <p:sp>
          <p:nvSpPr>
            <p:cNvPr id="9" name="任意多边形 8"/>
            <p:cNvSpPr/>
            <p:nvPr/>
          </p:nvSpPr>
          <p:spPr>
            <a:xfrm rot="8100000" flipV="1">
              <a:off x="3050167" y="1844084"/>
              <a:ext cx="834144"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E13535"/>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0" name="文本框 42"/>
            <p:cNvSpPr txBox="1">
              <a:spLocks noChangeArrowheads="1"/>
            </p:cNvSpPr>
            <p:nvPr/>
          </p:nvSpPr>
          <p:spPr bwMode="auto">
            <a:xfrm>
              <a:off x="3123828" y="1901390"/>
              <a:ext cx="726001" cy="579593"/>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ysClr val="window" lastClr="FFFFFF"/>
                  </a:solidFill>
                  <a:effectLst/>
                  <a:uLnTx/>
                  <a:uFillTx/>
                  <a:latin typeface="Impact" pitchFamily="34" charset="0"/>
                </a:rPr>
                <a:t>04</a:t>
              </a:r>
              <a:endParaRPr kumimoji="0" lang="zh-CN" altLang="en-US" sz="2000" b="0" i="0" u="none" strike="noStrike" kern="0" cap="none" spc="0" normalizeH="0" baseline="0" noProof="0">
                <a:ln>
                  <a:noFill/>
                </a:ln>
                <a:solidFill>
                  <a:sysClr val="window" lastClr="FFFFFF"/>
                </a:solidFill>
                <a:effectLst/>
                <a:uLnTx/>
                <a:uFillTx/>
                <a:latin typeface="Impact" pitchFamily="34" charset="0"/>
              </a:endParaRPr>
            </a:p>
          </p:txBody>
        </p:sp>
      </p:grpSp>
      <p:grpSp>
        <p:nvGrpSpPr>
          <p:cNvPr id="11" name="组合 10"/>
          <p:cNvGrpSpPr>
            <a:grpSpLocks/>
          </p:cNvGrpSpPr>
          <p:nvPr/>
        </p:nvGrpSpPr>
        <p:grpSpPr bwMode="auto">
          <a:xfrm>
            <a:off x="3662574" y="2409008"/>
            <a:ext cx="575785" cy="468108"/>
            <a:chOff x="3050167" y="1844084"/>
            <a:chExt cx="834142" cy="678092"/>
          </a:xfrm>
        </p:grpSpPr>
        <p:sp>
          <p:nvSpPr>
            <p:cNvPr id="12" name="任意多边形 11"/>
            <p:cNvSpPr/>
            <p:nvPr/>
          </p:nvSpPr>
          <p:spPr>
            <a:xfrm rot="8100000" flipV="1">
              <a:off x="3050167" y="1844084"/>
              <a:ext cx="834142"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E13535"/>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3" name="文本框 45"/>
            <p:cNvSpPr txBox="1">
              <a:spLocks noChangeArrowheads="1"/>
            </p:cNvSpPr>
            <p:nvPr/>
          </p:nvSpPr>
          <p:spPr bwMode="auto">
            <a:xfrm>
              <a:off x="3123828" y="1885458"/>
              <a:ext cx="726001" cy="579591"/>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ysClr val="window" lastClr="FFFFFF"/>
                  </a:solidFill>
                  <a:effectLst/>
                  <a:uLnTx/>
                  <a:uFillTx/>
                  <a:latin typeface="Impact" pitchFamily="34" charset="0"/>
                </a:rPr>
                <a:t>03</a:t>
              </a:r>
              <a:endParaRPr kumimoji="0" lang="zh-CN" altLang="en-US" sz="2000" b="0" i="0" u="none" strike="noStrike" kern="0" cap="none" spc="0" normalizeH="0" baseline="0" noProof="0" dirty="0">
                <a:ln>
                  <a:noFill/>
                </a:ln>
                <a:solidFill>
                  <a:sysClr val="window" lastClr="FFFFFF"/>
                </a:solidFill>
                <a:effectLst/>
                <a:uLnTx/>
                <a:uFillTx/>
                <a:latin typeface="Impact" pitchFamily="34" charset="0"/>
              </a:endParaRPr>
            </a:p>
          </p:txBody>
        </p:sp>
      </p:grpSp>
      <p:grpSp>
        <p:nvGrpSpPr>
          <p:cNvPr id="14" name="组合 13"/>
          <p:cNvGrpSpPr>
            <a:grpSpLocks/>
          </p:cNvGrpSpPr>
          <p:nvPr/>
        </p:nvGrpSpPr>
        <p:grpSpPr bwMode="auto">
          <a:xfrm>
            <a:off x="3662699" y="1665969"/>
            <a:ext cx="575533" cy="469204"/>
            <a:chOff x="3050349" y="1844085"/>
            <a:chExt cx="833779" cy="678092"/>
          </a:xfrm>
        </p:grpSpPr>
        <p:sp>
          <p:nvSpPr>
            <p:cNvPr id="15" name="任意多边形 14"/>
            <p:cNvSpPr/>
            <p:nvPr/>
          </p:nvSpPr>
          <p:spPr>
            <a:xfrm rot="8100000" flipV="1">
              <a:off x="3050349" y="1844085"/>
              <a:ext cx="833779" cy="678092"/>
            </a:xfrm>
            <a:custGeom>
              <a:avLst/>
              <a:gdLst>
                <a:gd name="connsiteX0" fmla="*/ 122096 w 833718"/>
                <a:gd name="connsiteY0" fmla="*/ 556342 h 678436"/>
                <a:gd name="connsiteX1" fmla="*/ 68679 w 833718"/>
                <a:gd name="connsiteY1" fmla="*/ 32208 h 678436"/>
                <a:gd name="connsiteX2" fmla="*/ 94988 w 833718"/>
                <a:gd name="connsiteY2" fmla="*/ 0 h 678436"/>
                <a:gd name="connsiteX3" fmla="*/ 738731 w 833718"/>
                <a:gd name="connsiteY3" fmla="*/ 0 h 678436"/>
                <a:gd name="connsiteX4" fmla="*/ 765040 w 833718"/>
                <a:gd name="connsiteY4" fmla="*/ 32208 h 678436"/>
                <a:gd name="connsiteX5" fmla="*/ 711623 w 833718"/>
                <a:gd name="connsiteY5" fmla="*/ 556342 h 678436"/>
                <a:gd name="connsiteX6" fmla="*/ 122096 w 833718"/>
                <a:gd name="connsiteY6" fmla="*/ 556342 h 678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718" h="678436">
                  <a:moveTo>
                    <a:pt x="122096" y="556342"/>
                  </a:moveTo>
                  <a:cubicBezTo>
                    <a:pt x="-20349" y="413897"/>
                    <a:pt x="-38155" y="194012"/>
                    <a:pt x="68679" y="32208"/>
                  </a:cubicBezTo>
                  <a:lnTo>
                    <a:pt x="94988" y="0"/>
                  </a:lnTo>
                  <a:lnTo>
                    <a:pt x="738731" y="0"/>
                  </a:lnTo>
                  <a:lnTo>
                    <a:pt x="765040" y="32208"/>
                  </a:lnTo>
                  <a:cubicBezTo>
                    <a:pt x="871873" y="194012"/>
                    <a:pt x="854068" y="413897"/>
                    <a:pt x="711623" y="556342"/>
                  </a:cubicBezTo>
                  <a:cubicBezTo>
                    <a:pt x="548830" y="719135"/>
                    <a:pt x="284889" y="719135"/>
                    <a:pt x="122096" y="556342"/>
                  </a:cubicBezTo>
                  <a:close/>
                </a:path>
              </a:pathLst>
            </a:custGeom>
            <a:solidFill>
              <a:srgbClr val="E13535"/>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6" name="文本框 48"/>
            <p:cNvSpPr txBox="1">
              <a:spLocks noChangeArrowheads="1"/>
            </p:cNvSpPr>
            <p:nvPr/>
          </p:nvSpPr>
          <p:spPr bwMode="auto">
            <a:xfrm>
              <a:off x="3123827" y="1885459"/>
              <a:ext cx="726001" cy="578237"/>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sysClr val="window" lastClr="FFFFFF"/>
                  </a:solidFill>
                  <a:effectLst/>
                  <a:uLnTx/>
                  <a:uFillTx/>
                  <a:latin typeface="Impact" pitchFamily="34" charset="0"/>
                </a:rPr>
                <a:t>02</a:t>
              </a:r>
              <a:endParaRPr kumimoji="0" lang="zh-CN" altLang="en-US" sz="2000" b="0" i="0" u="none" strike="noStrike" kern="0" cap="none" spc="0" normalizeH="0" baseline="0" noProof="0">
                <a:ln>
                  <a:noFill/>
                </a:ln>
                <a:solidFill>
                  <a:sysClr val="window" lastClr="FFFFFF"/>
                </a:solidFill>
                <a:effectLst/>
                <a:uLnTx/>
                <a:uFillTx/>
                <a:latin typeface="Impact" pitchFamily="34" charset="0"/>
              </a:endParaRPr>
            </a:p>
          </p:txBody>
        </p:sp>
      </p:grpSp>
      <p:grpSp>
        <p:nvGrpSpPr>
          <p:cNvPr id="17" name="组合 16"/>
          <p:cNvGrpSpPr/>
          <p:nvPr/>
        </p:nvGrpSpPr>
        <p:grpSpPr>
          <a:xfrm>
            <a:off x="4501454" y="964054"/>
            <a:ext cx="2806850" cy="384192"/>
            <a:chOff x="6339097" y="1573726"/>
            <a:chExt cx="3744416" cy="512375"/>
          </a:xfrm>
          <a:solidFill>
            <a:srgbClr val="E13535"/>
          </a:solidFill>
        </p:grpSpPr>
        <p:sp>
          <p:nvSpPr>
            <p:cNvPr id="18" name="圆角矩形 17"/>
            <p:cNvSpPr/>
            <p:nvPr/>
          </p:nvSpPr>
          <p:spPr>
            <a:xfrm>
              <a:off x="6339097" y="1573726"/>
              <a:ext cx="3744416" cy="511504"/>
            </a:xfrm>
            <a:prstGeom prst="roundRect">
              <a:avLst/>
            </a:prstGeom>
            <a:grpFill/>
            <a:ln w="25400" cap="flat" cmpd="sng" algn="ctr">
              <a:noFill/>
              <a:prstDash val="solid"/>
            </a:ln>
            <a:effectLst>
              <a:outerShdw blurRad="50800" dist="38100" dir="5400000" algn="t" rotWithShape="0">
                <a:prstClr val="black">
                  <a:alpha val="40000"/>
                </a:prstClr>
              </a:outerShdw>
            </a:effectLst>
          </p:spPr>
          <p:txBody>
            <a:bodyPr lIns="121960" tIns="60980" rIns="121960" bIns="609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 lastClr="FFFFFF"/>
                </a:solidFill>
                <a:effectLst/>
                <a:uLnTx/>
                <a:uFillTx/>
                <a:latin typeface="Verdana"/>
                <a:ea typeface="Arial Unicode MS" panose="020B0604020202020204" pitchFamily="34" charset="-122"/>
                <a:cs typeface="Arial Unicode MS" panose="020B0604020202020204" pitchFamily="34" charset="-122"/>
              </a:endParaRPr>
            </a:p>
          </p:txBody>
        </p:sp>
        <p:sp>
          <p:nvSpPr>
            <p:cNvPr id="19" name="矩形 18"/>
            <p:cNvSpPr/>
            <p:nvPr/>
          </p:nvSpPr>
          <p:spPr>
            <a:xfrm>
              <a:off x="6723350" y="1614014"/>
              <a:ext cx="2653075" cy="472087"/>
            </a:xfrm>
            <a:prstGeom prst="rect">
              <a:avLst/>
            </a:prstGeom>
            <a:grpFill/>
          </p:spPr>
          <p:txBody>
            <a:bodyPr wrap="square" lIns="121960" tIns="60980" rIns="121960" bIns="6098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1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单击添加主标题</a:t>
              </a:r>
              <a:endParaRPr kumimoji="0" lang="zh-CN" altLang="zh-CN" sz="1500" b="1" i="0" u="none" strike="noStrike" kern="1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0" name="组合 19"/>
          <p:cNvGrpSpPr/>
          <p:nvPr/>
        </p:nvGrpSpPr>
        <p:grpSpPr>
          <a:xfrm>
            <a:off x="4483540" y="1657344"/>
            <a:ext cx="2806850" cy="615025"/>
            <a:chOff x="6315199" y="2410178"/>
            <a:chExt cx="3744416" cy="820224"/>
          </a:xfrm>
        </p:grpSpPr>
        <p:sp>
          <p:nvSpPr>
            <p:cNvPr id="21" name="圆角矩形 20"/>
            <p:cNvSpPr/>
            <p:nvPr/>
          </p:nvSpPr>
          <p:spPr>
            <a:xfrm>
              <a:off x="6315199" y="2410178"/>
              <a:ext cx="3744416" cy="511504"/>
            </a:xfrm>
            <a:prstGeom prst="roundRect">
              <a:avLst/>
            </a:prstGeom>
            <a:solidFill>
              <a:srgbClr val="E13535"/>
            </a:solidFill>
            <a:ln w="25400" cap="flat" cmpd="sng" algn="ctr">
              <a:noFill/>
              <a:prstDash val="solid"/>
            </a:ln>
            <a:effectLst>
              <a:outerShdw blurRad="50800" dist="38100" dir="5400000" algn="t" rotWithShape="0">
                <a:prstClr val="black">
                  <a:alpha val="40000"/>
                </a:prstClr>
              </a:outerShdw>
            </a:effectLst>
          </p:spPr>
          <p:txBody>
            <a:bodyPr lIns="121960" tIns="60980" rIns="121960" bIns="609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 lastClr="FFFFFF"/>
                </a:solidFill>
                <a:effectLst/>
                <a:uLnTx/>
                <a:uFillTx/>
                <a:latin typeface="Verdana"/>
                <a:ea typeface="Arial Unicode MS" panose="020B0604020202020204" pitchFamily="34" charset="-122"/>
                <a:cs typeface="Arial Unicode MS" panose="020B0604020202020204" pitchFamily="34" charset="-122"/>
              </a:endParaRPr>
            </a:p>
          </p:txBody>
        </p:sp>
        <p:sp>
          <p:nvSpPr>
            <p:cNvPr id="22" name="矩形 21"/>
            <p:cNvSpPr/>
            <p:nvPr/>
          </p:nvSpPr>
          <p:spPr>
            <a:xfrm>
              <a:off x="6747248" y="2450466"/>
              <a:ext cx="2653075" cy="779936"/>
            </a:xfrm>
            <a:prstGeom prst="rect">
              <a:avLst/>
            </a:prstGeom>
          </p:spPr>
          <p:txBody>
            <a:bodyPr wrap="square" lIns="121960" tIns="60980" rIns="121960" bIns="60980">
              <a:spAutoFit/>
            </a:bodyPr>
            <a:lstStyle/>
            <a:p>
              <a:pPr>
                <a:defRPr/>
              </a:pPr>
              <a:r>
                <a:rPr lang="zh-CN" altLang="en-US" sz="1500" b="1" kern="100" dirty="0" smtClean="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单击</a:t>
              </a:r>
              <a:r>
                <a:rPr lang="zh-CN" altLang="en-US"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添加主标题</a:t>
              </a:r>
              <a:endParaRPr lang="zh-CN" altLang="zh-CN"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500" b="1" i="0" u="none" strike="noStrike" kern="1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3" name="组合 22"/>
          <p:cNvGrpSpPr/>
          <p:nvPr/>
        </p:nvGrpSpPr>
        <p:grpSpPr>
          <a:xfrm>
            <a:off x="4501454" y="2409008"/>
            <a:ext cx="2806850" cy="615025"/>
            <a:chOff x="6339097" y="3296031"/>
            <a:chExt cx="3744416" cy="820224"/>
          </a:xfrm>
        </p:grpSpPr>
        <p:sp>
          <p:nvSpPr>
            <p:cNvPr id="24" name="圆角矩形 23"/>
            <p:cNvSpPr/>
            <p:nvPr/>
          </p:nvSpPr>
          <p:spPr>
            <a:xfrm>
              <a:off x="6339097" y="3296031"/>
              <a:ext cx="3744416" cy="511504"/>
            </a:xfrm>
            <a:prstGeom prst="roundRect">
              <a:avLst/>
            </a:prstGeom>
            <a:solidFill>
              <a:srgbClr val="E13535"/>
            </a:solidFill>
            <a:ln w="25400" cap="flat" cmpd="sng" algn="ctr">
              <a:noFill/>
              <a:prstDash val="solid"/>
            </a:ln>
            <a:effectLst>
              <a:outerShdw blurRad="50800" dist="38100" dir="5400000" algn="t" rotWithShape="0">
                <a:prstClr val="black">
                  <a:alpha val="40000"/>
                </a:prstClr>
              </a:outerShdw>
            </a:effectLst>
          </p:spPr>
          <p:txBody>
            <a:bodyPr lIns="121960" tIns="60980" rIns="121960" bIns="609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 lastClr="FFFFFF"/>
                </a:solidFill>
                <a:effectLst/>
                <a:uLnTx/>
                <a:uFillTx/>
                <a:latin typeface="Verdana"/>
                <a:ea typeface="Arial Unicode MS" panose="020B0604020202020204" pitchFamily="34" charset="-122"/>
                <a:cs typeface="Arial Unicode MS" panose="020B0604020202020204" pitchFamily="34" charset="-122"/>
              </a:endParaRPr>
            </a:p>
          </p:txBody>
        </p:sp>
        <p:sp>
          <p:nvSpPr>
            <p:cNvPr id="25" name="矩形 24"/>
            <p:cNvSpPr/>
            <p:nvPr/>
          </p:nvSpPr>
          <p:spPr>
            <a:xfrm>
              <a:off x="6723349" y="3336319"/>
              <a:ext cx="2736305" cy="779936"/>
            </a:xfrm>
            <a:prstGeom prst="rect">
              <a:avLst/>
            </a:prstGeom>
          </p:spPr>
          <p:txBody>
            <a:bodyPr wrap="square" lIns="121960" tIns="60980" rIns="121960" bIns="60980">
              <a:spAutoFit/>
            </a:bodyPr>
            <a:lstStyle/>
            <a:p>
              <a:pPr>
                <a:defRPr/>
              </a:pPr>
              <a:r>
                <a:rPr lang="zh-CN" altLang="en-US" sz="1500" b="1" kern="100" dirty="0" smtClean="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单击</a:t>
              </a:r>
              <a:r>
                <a:rPr lang="zh-CN" altLang="en-US"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添加主标题</a:t>
              </a:r>
              <a:endParaRPr lang="zh-CN" altLang="zh-CN"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500" b="1" i="0" u="none" strike="noStrike" kern="1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6" name="组合 25"/>
          <p:cNvGrpSpPr/>
          <p:nvPr/>
        </p:nvGrpSpPr>
        <p:grpSpPr>
          <a:xfrm>
            <a:off x="4501454" y="3126500"/>
            <a:ext cx="2806850" cy="615543"/>
            <a:chOff x="6339097" y="4180903"/>
            <a:chExt cx="3744416" cy="820915"/>
          </a:xfrm>
        </p:grpSpPr>
        <p:sp>
          <p:nvSpPr>
            <p:cNvPr id="27" name="圆角矩形 26"/>
            <p:cNvSpPr/>
            <p:nvPr/>
          </p:nvSpPr>
          <p:spPr>
            <a:xfrm>
              <a:off x="6339097" y="4180903"/>
              <a:ext cx="3744416" cy="511504"/>
            </a:xfrm>
            <a:prstGeom prst="roundRect">
              <a:avLst/>
            </a:prstGeom>
            <a:solidFill>
              <a:srgbClr val="E13535"/>
            </a:solidFill>
            <a:ln w="25400" cap="flat" cmpd="sng" algn="ctr">
              <a:noFill/>
              <a:prstDash val="solid"/>
            </a:ln>
            <a:effectLst>
              <a:outerShdw blurRad="50800" dist="38100" dir="5400000" algn="t" rotWithShape="0">
                <a:prstClr val="black">
                  <a:alpha val="40000"/>
                </a:prstClr>
              </a:outerShdw>
            </a:effectLst>
          </p:spPr>
          <p:txBody>
            <a:bodyPr lIns="121960" tIns="60980" rIns="121960" bIns="609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 lastClr="FFFFFF"/>
                </a:solidFill>
                <a:effectLst/>
                <a:uLnTx/>
                <a:uFillTx/>
                <a:latin typeface="Verdana"/>
                <a:ea typeface="Arial Unicode MS" panose="020B0604020202020204" pitchFamily="34" charset="-122"/>
                <a:cs typeface="Arial Unicode MS" panose="020B0604020202020204" pitchFamily="34" charset="-122"/>
              </a:endParaRPr>
            </a:p>
          </p:txBody>
        </p:sp>
        <p:sp>
          <p:nvSpPr>
            <p:cNvPr id="28" name="矩形 27"/>
            <p:cNvSpPr/>
            <p:nvPr/>
          </p:nvSpPr>
          <p:spPr>
            <a:xfrm>
              <a:off x="6723349" y="4221882"/>
              <a:ext cx="2736305" cy="779936"/>
            </a:xfrm>
            <a:prstGeom prst="rect">
              <a:avLst/>
            </a:prstGeom>
          </p:spPr>
          <p:txBody>
            <a:bodyPr wrap="square" lIns="121960" tIns="60980" rIns="121960" bIns="60980">
              <a:spAutoFit/>
            </a:bodyPr>
            <a:lstStyle/>
            <a:p>
              <a:pPr>
                <a:defRPr/>
              </a:pPr>
              <a:r>
                <a:rPr lang="zh-CN" altLang="en-US" sz="1500" b="1" kern="100" dirty="0" smtClean="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单击</a:t>
              </a:r>
              <a:r>
                <a:rPr lang="zh-CN" altLang="en-US"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添加主标题</a:t>
              </a:r>
              <a:endParaRPr lang="zh-CN" altLang="zh-CN"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500" b="1" i="0" u="none" strike="noStrike" kern="1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29" name="组合 28"/>
          <p:cNvGrpSpPr/>
          <p:nvPr/>
        </p:nvGrpSpPr>
        <p:grpSpPr>
          <a:xfrm>
            <a:off x="4501454" y="3837776"/>
            <a:ext cx="2806850" cy="606182"/>
            <a:chOff x="6339097" y="5057483"/>
            <a:chExt cx="3744416" cy="808431"/>
          </a:xfrm>
        </p:grpSpPr>
        <p:sp>
          <p:nvSpPr>
            <p:cNvPr id="30" name="圆角矩形 29"/>
            <p:cNvSpPr/>
            <p:nvPr/>
          </p:nvSpPr>
          <p:spPr>
            <a:xfrm>
              <a:off x="6339097" y="5057483"/>
              <a:ext cx="3744416" cy="511504"/>
            </a:xfrm>
            <a:prstGeom prst="roundRect">
              <a:avLst/>
            </a:prstGeom>
            <a:solidFill>
              <a:srgbClr val="E13535"/>
            </a:solidFill>
            <a:ln w="25400" cap="flat" cmpd="sng" algn="ctr">
              <a:noFill/>
              <a:prstDash val="solid"/>
            </a:ln>
            <a:effectLst>
              <a:outerShdw blurRad="50800" dist="38100" dir="5400000" algn="t" rotWithShape="0">
                <a:prstClr val="black">
                  <a:alpha val="40000"/>
                </a:prstClr>
              </a:outerShdw>
            </a:effectLst>
          </p:spPr>
          <p:txBody>
            <a:bodyPr lIns="121960" tIns="60980" rIns="121960" bIns="6098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 lastClr="FFFFFF"/>
                </a:solidFill>
                <a:effectLst/>
                <a:uLnTx/>
                <a:uFillTx/>
                <a:latin typeface="Verdana"/>
                <a:ea typeface="Arial Unicode MS" panose="020B0604020202020204" pitchFamily="34" charset="-122"/>
                <a:cs typeface="Arial Unicode MS" panose="020B0604020202020204" pitchFamily="34" charset="-122"/>
              </a:endParaRPr>
            </a:p>
          </p:txBody>
        </p:sp>
        <p:sp>
          <p:nvSpPr>
            <p:cNvPr id="31" name="矩形 30"/>
            <p:cNvSpPr/>
            <p:nvPr/>
          </p:nvSpPr>
          <p:spPr>
            <a:xfrm>
              <a:off x="6723478" y="5085978"/>
              <a:ext cx="2736174" cy="779936"/>
            </a:xfrm>
            <a:prstGeom prst="rect">
              <a:avLst/>
            </a:prstGeom>
          </p:spPr>
          <p:txBody>
            <a:bodyPr wrap="square" lIns="121960" tIns="60980" rIns="121960" bIns="60980">
              <a:spAutoFit/>
            </a:bodyPr>
            <a:lstStyle/>
            <a:p>
              <a:pPr>
                <a:defRPr/>
              </a:pPr>
              <a:r>
                <a:rPr lang="zh-CN" altLang="en-US" sz="1500" b="1" kern="100" dirty="0" smtClean="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单击</a:t>
              </a:r>
              <a:r>
                <a:rPr lang="zh-CN" altLang="en-US"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rPr>
                <a:t>添加主标题</a:t>
              </a:r>
              <a:endParaRPr lang="zh-CN" altLang="zh-CN" sz="1500" b="1" kern="100" dirty="0">
                <a:solidFill>
                  <a:sysClr val="window" lastClr="FFFFFF"/>
                </a:solidFill>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500" b="1" i="0" u="none" strike="noStrike" kern="1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2" name="TextBox 31"/>
          <p:cNvSpPr txBox="1"/>
          <p:nvPr/>
        </p:nvSpPr>
        <p:spPr>
          <a:xfrm>
            <a:off x="2062043" y="1903577"/>
            <a:ext cx="461665" cy="92398"/>
          </a:xfrm>
          <a:prstGeom prst="rect">
            <a:avLst/>
          </a:prstGeom>
          <a:noFill/>
        </p:spPr>
        <p:txBody>
          <a:bodyPr vert="eaVert" wrap="none" rtlCol="0">
            <a:spAutoFit/>
          </a:bodyPr>
          <a:lstStyle/>
          <a:p>
            <a:endParaRPr lang="zh-CN" altLang="en-US" dirty="0"/>
          </a:p>
        </p:txBody>
      </p:sp>
      <p:sp>
        <p:nvSpPr>
          <p:cNvPr id="33" name="TextBox 32"/>
          <p:cNvSpPr txBox="1"/>
          <p:nvPr/>
        </p:nvSpPr>
        <p:spPr>
          <a:xfrm>
            <a:off x="1557987" y="529392"/>
            <a:ext cx="877163" cy="1754326"/>
          </a:xfrm>
          <a:prstGeom prst="rect">
            <a:avLst/>
          </a:prstGeom>
          <a:noFill/>
        </p:spPr>
        <p:txBody>
          <a:bodyPr wrap="none" rtlCol="0">
            <a:spAutoFit/>
          </a:bodyPr>
          <a:lstStyle/>
          <a:p>
            <a:pPr algn="ctr"/>
            <a:r>
              <a:rPr lang="zh-CN" altLang="en-US" sz="5400" b="1" dirty="0" smtClean="0">
                <a:solidFill>
                  <a:srgbClr val="FF0000"/>
                </a:solidFill>
                <a:latin typeface="微软雅黑" pitchFamily="34" charset="-122"/>
                <a:ea typeface="微软雅黑" pitchFamily="34" charset="-122"/>
              </a:rPr>
              <a:t>目</a:t>
            </a:r>
            <a:endParaRPr lang="en-US" altLang="zh-CN" sz="5400" b="1" dirty="0" smtClean="0">
              <a:solidFill>
                <a:srgbClr val="FF0000"/>
              </a:solidFill>
              <a:latin typeface="微软雅黑" pitchFamily="34" charset="-122"/>
              <a:ea typeface="微软雅黑" pitchFamily="34" charset="-122"/>
            </a:endParaRPr>
          </a:p>
          <a:p>
            <a:pPr algn="ctr"/>
            <a:r>
              <a:rPr lang="zh-CN" altLang="en-US" sz="5400" b="1" dirty="0" smtClean="0">
                <a:solidFill>
                  <a:srgbClr val="FF0000"/>
                </a:solidFill>
                <a:latin typeface="微软雅黑" pitchFamily="34" charset="-122"/>
                <a:ea typeface="微软雅黑" pitchFamily="34" charset="-122"/>
              </a:rPr>
              <a:t>录</a:t>
            </a:r>
            <a:endParaRPr lang="zh-CN" altLang="en-US" sz="5400" b="1" dirty="0">
              <a:solidFill>
                <a:srgbClr val="FF0000"/>
              </a:solidFill>
              <a:latin typeface="微软雅黑" pitchFamily="34" charset="-122"/>
              <a:ea typeface="微软雅黑" pitchFamily="34" charset="-122"/>
            </a:endParaRP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3335869"/>
            <a:ext cx="4572009" cy="1770892"/>
          </a:xfrm>
          <a:prstGeom prst="rect">
            <a:avLst/>
          </a:prstGeom>
        </p:spPr>
      </p:pic>
    </p:spTree>
    <p:extLst>
      <p:ext uri="{BB962C8B-B14F-4D97-AF65-F5344CB8AC3E}">
        <p14:creationId xmlns:p14="http://schemas.microsoft.com/office/powerpoint/2010/main" val="52319633"/>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2" presetClass="entr" presetSubtype="8" fill="hold"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22" presetClass="entr" presetSubtype="8" fill="hold"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10" presetClass="entr" presetSubtype="0" fill="hold" nodeType="withEffect">
                                  <p:stCondLst>
                                    <p:cond delay="20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22" presetClass="entr" presetSubtype="8" fill="hold" nodeType="withEffect">
                                  <p:stCondLst>
                                    <p:cond delay="250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10" presetClass="entr" presetSubtype="0" fill="hold" nodeType="withEffect">
                                  <p:stCondLst>
                                    <p:cond delay="30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22" presetClass="entr" presetSubtype="8" fill="hold" nodeType="withEffect">
                                  <p:stCondLst>
                                    <p:cond delay="350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10" presetClass="entr" presetSubtype="0" fill="hold" nodeType="withEffect">
                                  <p:stCondLst>
                                    <p:cond delay="40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22" presetClass="entr" presetSubtype="8" fill="hold" nodeType="withEffect">
                                  <p:stCondLst>
                                    <p:cond delay="450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arn(inVertical)">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3304971"/>
            <a:ext cx="1749076" cy="1812396"/>
            <a:chOff x="3907904" y="1332185"/>
            <a:chExt cx="1889125" cy="1957388"/>
          </a:xfrm>
        </p:grpSpPr>
        <p:grpSp>
          <p:nvGrpSpPr>
            <p:cNvPr id="3" name="Gruppe 61"/>
            <p:cNvGrpSpPr>
              <a:grpSpLocks/>
            </p:cNvGrpSpPr>
            <p:nvPr/>
          </p:nvGrpSpPr>
          <p:grpSpPr bwMode="auto">
            <a:xfrm flipH="1">
              <a:off x="3907904" y="1332185"/>
              <a:ext cx="1889125" cy="1957388"/>
              <a:chOff x="1760019" y="3875595"/>
              <a:chExt cx="1018741" cy="1016530"/>
            </a:xfrm>
          </p:grpSpPr>
          <p:grpSp>
            <p:nvGrpSpPr>
              <p:cNvPr id="5" name="Gruppe 59"/>
              <p:cNvGrpSpPr>
                <a:grpSpLocks/>
              </p:cNvGrpSpPr>
              <p:nvPr/>
            </p:nvGrpSpPr>
            <p:grpSpPr bwMode="auto">
              <a:xfrm>
                <a:off x="1762304" y="3875595"/>
                <a:ext cx="1016456" cy="1016530"/>
                <a:chOff x="3906064" y="1406380"/>
                <a:chExt cx="496973" cy="497009"/>
              </a:xfrm>
            </p:grpSpPr>
            <p:sp>
              <p:nvSpPr>
                <p:cNvPr id="7"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sp>
              <p:nvSpPr>
                <p:cNvPr id="8"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grpSp>
          <p:sp>
            <p:nvSpPr>
              <p:cNvPr id="6"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grpSp>
        <p:sp>
          <p:nvSpPr>
            <p:cNvPr id="4" name="Tekstboks 31"/>
            <p:cNvSpPr txBox="1"/>
            <p:nvPr/>
          </p:nvSpPr>
          <p:spPr>
            <a:xfrm>
              <a:off x="3992095" y="1987898"/>
              <a:ext cx="1695343" cy="698038"/>
            </a:xfrm>
            <a:prstGeom prst="rect">
              <a:avLst/>
            </a:prstGeom>
            <a:noFill/>
          </p:spPr>
          <p:txBody>
            <a:bodyPr wrap="none">
              <a:spAutoFit/>
            </a:bodyPr>
            <a:lstStyle/>
            <a:p>
              <a:pPr algn="ctr">
                <a:defRPr/>
              </a:pPr>
              <a:r>
                <a:rPr lang="zh-CN" altLang="en-US" sz="3600" b="1" dirty="0" smtClean="0">
                  <a:solidFill>
                    <a:srgbClr val="FF0000"/>
                  </a:solidFill>
                  <a:latin typeface="微软雅黑" pitchFamily="34" charset="-122"/>
                  <a:ea typeface="微软雅黑" pitchFamily="34" charset="-122"/>
                </a:rPr>
                <a:t>第一章</a:t>
              </a:r>
              <a:endParaRPr lang="da-DK" sz="3600" b="1" dirty="0">
                <a:solidFill>
                  <a:srgbClr val="FF0000"/>
                </a:solidFill>
                <a:latin typeface="微软雅黑" pitchFamily="34" charset="-122"/>
                <a:ea typeface="微软雅黑" pitchFamily="34" charset="-122"/>
              </a:endParaRPr>
            </a:p>
          </p:txBody>
        </p:sp>
      </p:grpSp>
      <p:grpSp>
        <p:nvGrpSpPr>
          <p:cNvPr id="9" name="Group 15"/>
          <p:cNvGrpSpPr/>
          <p:nvPr/>
        </p:nvGrpSpPr>
        <p:grpSpPr>
          <a:xfrm>
            <a:off x="4067944" y="3410826"/>
            <a:ext cx="3312368" cy="1548318"/>
            <a:chOff x="5315336" y="3474278"/>
            <a:chExt cx="3312368" cy="1548318"/>
          </a:xfrm>
        </p:grpSpPr>
        <p:sp>
          <p:nvSpPr>
            <p:cNvPr id="10" name="Rectangle 24"/>
            <p:cNvSpPr/>
            <p:nvPr/>
          </p:nvSpPr>
          <p:spPr>
            <a:xfrm>
              <a:off x="5315336" y="3474278"/>
              <a:ext cx="3240360" cy="523220"/>
            </a:xfrm>
            <a:prstGeom prst="rect">
              <a:avLst/>
            </a:prstGeom>
          </p:spPr>
          <p:txBody>
            <a:bodyPr wrap="square">
              <a:spAutoFit/>
            </a:bodyPr>
            <a:lstStyle/>
            <a:p>
              <a:r>
                <a:rPr lang="zh-CN" altLang="en-US" sz="2800" b="1" dirty="0">
                  <a:solidFill>
                    <a:srgbClr val="FF0000"/>
                  </a:solidFill>
                  <a:latin typeface="微软雅黑" pitchFamily="34" charset="-122"/>
                  <a:ea typeface="微软雅黑" pitchFamily="34" charset="-122"/>
                </a:rPr>
                <a:t>单击此处添加标题</a:t>
              </a:r>
            </a:p>
          </p:txBody>
        </p:sp>
        <p:sp>
          <p:nvSpPr>
            <p:cNvPr id="11" name="Rectangle 25"/>
            <p:cNvSpPr/>
            <p:nvPr/>
          </p:nvSpPr>
          <p:spPr>
            <a:xfrm>
              <a:off x="5805047" y="4122350"/>
              <a:ext cx="2822657" cy="900246"/>
            </a:xfrm>
            <a:prstGeom prst="rect">
              <a:avLst/>
            </a:prstGeom>
          </p:spPr>
          <p:txBody>
            <a:bodyPr wrap="square">
              <a:spAutoFit/>
            </a:bodyPr>
            <a:lstStyle/>
            <a:p>
              <a:pPr>
                <a:lnSpc>
                  <a:spcPct val="125000"/>
                </a:lnSpc>
              </a:pPr>
              <a:r>
                <a:rPr lang="zh-CN" altLang="en-US" sz="1050" dirty="0" smtClean="0">
                  <a:latin typeface="微软雅黑" pitchFamily="34" charset="-122"/>
                  <a:ea typeface="微软雅黑" pitchFamily="34" charset="-122"/>
                </a:rPr>
                <a:t>此处添加详细文本描述，建议与标题相关并符合风格，语言描述将每页幻灯片的字数控制在</a:t>
              </a:r>
              <a:r>
                <a:rPr lang="en-US" altLang="zh-CN" sz="1050" dirty="0" smtClean="0">
                  <a:latin typeface="微软雅黑" pitchFamily="34" charset="-122"/>
                  <a:ea typeface="微软雅黑" pitchFamily="34" charset="-122"/>
                </a:rPr>
                <a:t>200</a:t>
              </a:r>
              <a:r>
                <a:rPr lang="zh-CN" altLang="en-US" sz="1050" dirty="0" smtClean="0">
                  <a:latin typeface="微软雅黑" pitchFamily="34" charset="-122"/>
                  <a:ea typeface="微软雅黑" pitchFamily="34" charset="-122"/>
                </a:rPr>
                <a:t>字以内，据统计每页</a:t>
              </a:r>
              <a:r>
                <a:rPr lang="en-US" sz="1050" dirty="0" smtClean="0">
                  <a:latin typeface="微软雅黑" pitchFamily="34" charset="-122"/>
                  <a:ea typeface="微软雅黑" pitchFamily="34" charset="-122"/>
                </a:rPr>
                <a:t> </a:t>
              </a:r>
              <a:r>
                <a:rPr lang="zh-CN" altLang="en-US" sz="1050" dirty="0" smtClean="0">
                  <a:latin typeface="微软雅黑" pitchFamily="34" charset="-122"/>
                  <a:ea typeface="微软雅黑" pitchFamily="34" charset="-122"/>
                </a:rPr>
                <a:t>此处添加详细文本描述，建议与标题。</a:t>
              </a:r>
              <a:endParaRPr lang="en-US"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495954187"/>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7286977" y="2054878"/>
            <a:ext cx="1677511" cy="1374579"/>
            <a:chOff x="7737176" y="3044094"/>
            <a:chExt cx="1677511" cy="1374579"/>
          </a:xfrm>
        </p:grpSpPr>
        <p:grpSp>
          <p:nvGrpSpPr>
            <p:cNvPr id="9" name="组合 8"/>
            <p:cNvGrpSpPr/>
            <p:nvPr/>
          </p:nvGrpSpPr>
          <p:grpSpPr>
            <a:xfrm>
              <a:off x="7737176" y="3044094"/>
              <a:ext cx="1677511" cy="1374579"/>
              <a:chOff x="7647017" y="2699415"/>
              <a:chExt cx="2617944" cy="2145185"/>
            </a:xfrm>
          </p:grpSpPr>
          <p:sp>
            <p:nvSpPr>
              <p:cNvPr id="11"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rial" pitchFamily="34" charset="0"/>
                  <a:ea typeface="微软雅黑" pitchFamily="34" charset="-122"/>
                </a:endParaRPr>
              </a:p>
            </p:txBody>
          </p:sp>
          <p:sp>
            <p:nvSpPr>
              <p:cNvPr id="12" name="Oval 19"/>
              <p:cNvSpPr>
                <a:spLocks noChangeArrowheads="1"/>
              </p:cNvSpPr>
              <p:nvPr/>
            </p:nvSpPr>
            <p:spPr bwMode="auto">
              <a:xfrm>
                <a:off x="8011516" y="2699415"/>
                <a:ext cx="1931237" cy="1931674"/>
              </a:xfrm>
              <a:prstGeom prst="ellips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未知"/>
              <p:cNvSpPr>
                <a:spLocks/>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Arial" pitchFamily="34" charset="0"/>
                  <a:ea typeface="微软雅黑" pitchFamily="34" charset="-122"/>
                </a:endParaRPr>
              </a:p>
            </p:txBody>
          </p:sp>
        </p:grpSp>
        <p:sp>
          <p:nvSpPr>
            <p:cNvPr id="10" name="TextBox 9"/>
            <p:cNvSpPr txBox="1"/>
            <p:nvPr/>
          </p:nvSpPr>
          <p:spPr>
            <a:xfrm>
              <a:off x="7998203" y="3341756"/>
              <a:ext cx="1088760"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1"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2015</a:t>
              </a:r>
              <a:endParaRPr kumimoji="0" lang="zh-CN" altLang="en-US" sz="3600" b="0" i="1" u="none" strike="noStrike" kern="0" cap="none" spc="0" normalizeH="0" baseline="0" noProof="0" dirty="0">
                <a:ln>
                  <a:noFill/>
                </a:ln>
                <a:solidFill>
                  <a:sysClr val="window" lastClr="FFFFFF"/>
                </a:solidFill>
                <a:effectLst/>
                <a:uLnTx/>
                <a:uFillTx/>
                <a:latin typeface="Impact" pitchFamily="34" charset="0"/>
                <a:ea typeface="微软雅黑" pitchFamily="34" charset="-122"/>
              </a:endParaRPr>
            </a:p>
          </p:txBody>
        </p:sp>
      </p:grpSp>
      <p:sp>
        <p:nvSpPr>
          <p:cNvPr id="14" name="AutoShape 7"/>
          <p:cNvSpPr>
            <a:spLocks noChangeArrowheads="1"/>
          </p:cNvSpPr>
          <p:nvPr/>
        </p:nvSpPr>
        <p:spPr bwMode="auto">
          <a:xfrm>
            <a:off x="267778" y="2257035"/>
            <a:ext cx="6683690" cy="915987"/>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anchor="ctr"/>
          <a:lstStyle/>
          <a:p>
            <a:pPr marL="357188" indent="-357188">
              <a:lnSpc>
                <a:spcPct val="120000"/>
              </a:lnSpc>
              <a:defRPr/>
            </a:pPr>
            <a:endParaRPr lang="zh-CN" altLang="en-US" sz="1200" kern="0" dirty="0">
              <a:solidFill>
                <a:srgbClr val="646464"/>
              </a:solidFill>
              <a:latin typeface="Arial" pitchFamily="34" charset="0"/>
              <a:ea typeface="微软雅黑" pitchFamily="34" charset="-122"/>
            </a:endParaRPr>
          </a:p>
        </p:txBody>
      </p:sp>
      <p:sp>
        <p:nvSpPr>
          <p:cNvPr id="15" name="AutoShape 8"/>
          <p:cNvSpPr>
            <a:spLocks noChangeArrowheads="1"/>
          </p:cNvSpPr>
          <p:nvPr/>
        </p:nvSpPr>
        <p:spPr bwMode="auto">
          <a:xfrm>
            <a:off x="4791433" y="2243954"/>
            <a:ext cx="567329" cy="938212"/>
          </a:xfrm>
          <a:prstGeom prst="chevron">
            <a:avLst>
              <a:gd name="adj" fmla="val 5547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6" name="AutoShape 8"/>
          <p:cNvSpPr>
            <a:spLocks noChangeArrowheads="1"/>
          </p:cNvSpPr>
          <p:nvPr/>
        </p:nvSpPr>
        <p:spPr bwMode="auto">
          <a:xfrm>
            <a:off x="3006163" y="2243954"/>
            <a:ext cx="567329" cy="938212"/>
          </a:xfrm>
          <a:prstGeom prst="chevron">
            <a:avLst>
              <a:gd name="adj" fmla="val 5547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7" name="AutoShape 8"/>
          <p:cNvSpPr>
            <a:spLocks noChangeArrowheads="1"/>
          </p:cNvSpPr>
          <p:nvPr/>
        </p:nvSpPr>
        <p:spPr bwMode="auto">
          <a:xfrm>
            <a:off x="1220893" y="2243954"/>
            <a:ext cx="567329" cy="938212"/>
          </a:xfrm>
          <a:prstGeom prst="chevron">
            <a:avLst>
              <a:gd name="adj" fmla="val 5547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8" name="AutoShape 8"/>
          <p:cNvSpPr>
            <a:spLocks noChangeArrowheads="1"/>
          </p:cNvSpPr>
          <p:nvPr/>
        </p:nvSpPr>
        <p:spPr bwMode="auto">
          <a:xfrm>
            <a:off x="6576705" y="2243954"/>
            <a:ext cx="567329" cy="938212"/>
          </a:xfrm>
          <a:prstGeom prst="chevron">
            <a:avLst>
              <a:gd name="adj" fmla="val 5547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TextBox 18"/>
          <p:cNvSpPr txBox="1"/>
          <p:nvPr/>
        </p:nvSpPr>
        <p:spPr>
          <a:xfrm>
            <a:off x="474842" y="2530362"/>
            <a:ext cx="599844"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2011</a:t>
            </a:r>
            <a:endParaRPr lang="zh-CN" altLang="en-US" kern="0" dirty="0">
              <a:latin typeface="Impact" pitchFamily="34" charset="0"/>
              <a:ea typeface="微软雅黑" pitchFamily="34" charset="-122"/>
            </a:endParaRPr>
          </a:p>
        </p:txBody>
      </p:sp>
      <p:sp>
        <p:nvSpPr>
          <p:cNvPr id="20" name="TextBox 19"/>
          <p:cNvSpPr txBox="1"/>
          <p:nvPr/>
        </p:nvSpPr>
        <p:spPr>
          <a:xfrm>
            <a:off x="2070821" y="2530362"/>
            <a:ext cx="627095"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2012</a:t>
            </a:r>
            <a:endParaRPr lang="zh-CN" altLang="en-US" kern="0" dirty="0">
              <a:latin typeface="Impact" pitchFamily="34" charset="0"/>
              <a:ea typeface="微软雅黑" pitchFamily="34" charset="-122"/>
            </a:endParaRPr>
          </a:p>
        </p:txBody>
      </p:sp>
      <p:sp>
        <p:nvSpPr>
          <p:cNvPr id="21" name="TextBox 20"/>
          <p:cNvSpPr txBox="1"/>
          <p:nvPr/>
        </p:nvSpPr>
        <p:spPr>
          <a:xfrm>
            <a:off x="3856091" y="2530362"/>
            <a:ext cx="633507" cy="369332"/>
          </a:xfrm>
          <a:prstGeom prst="rect">
            <a:avLst/>
          </a:prstGeom>
          <a:noFill/>
        </p:spPr>
        <p:txBody>
          <a:bodyPr wrap="none" rtlCol="0">
            <a:spAutoFit/>
          </a:bodyPr>
          <a:lstStyle/>
          <a:p>
            <a:pPr>
              <a:defRPr/>
            </a:pPr>
            <a:r>
              <a:rPr lang="en-US" altLang="zh-CN" i="1" kern="0" dirty="0" smtClean="0">
                <a:solidFill>
                  <a:srgbClr val="646464"/>
                </a:solidFill>
                <a:latin typeface="Impact" pitchFamily="34" charset="0"/>
                <a:ea typeface="微软雅黑" pitchFamily="34" charset="-122"/>
              </a:rPr>
              <a:t>2013</a:t>
            </a:r>
            <a:endParaRPr lang="zh-CN" altLang="en-US" i="1" kern="0" dirty="0">
              <a:solidFill>
                <a:srgbClr val="646464"/>
              </a:solidFill>
              <a:latin typeface="Impact" pitchFamily="34" charset="0"/>
              <a:ea typeface="微软雅黑" pitchFamily="34" charset="-122"/>
            </a:endParaRPr>
          </a:p>
        </p:txBody>
      </p:sp>
      <p:sp>
        <p:nvSpPr>
          <p:cNvPr id="22" name="TextBox 21"/>
          <p:cNvSpPr txBox="1"/>
          <p:nvPr/>
        </p:nvSpPr>
        <p:spPr>
          <a:xfrm>
            <a:off x="5641361" y="2530362"/>
            <a:ext cx="627095" cy="369332"/>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smtClean="0">
                <a:latin typeface="Impact" pitchFamily="34" charset="0"/>
                <a:ea typeface="微软雅黑" pitchFamily="34" charset="-122"/>
              </a:rPr>
              <a:t>2014</a:t>
            </a:r>
            <a:endParaRPr lang="zh-CN" altLang="en-US" kern="0" dirty="0">
              <a:latin typeface="Impact" pitchFamily="34" charset="0"/>
              <a:ea typeface="微软雅黑" pitchFamily="34" charset="-122"/>
            </a:endParaRPr>
          </a:p>
        </p:txBody>
      </p:sp>
      <p:grpSp>
        <p:nvGrpSpPr>
          <p:cNvPr id="23" name="组合 22"/>
          <p:cNvGrpSpPr/>
          <p:nvPr/>
        </p:nvGrpSpPr>
        <p:grpSpPr>
          <a:xfrm>
            <a:off x="737857" y="3019654"/>
            <a:ext cx="1925931" cy="1471632"/>
            <a:chOff x="941884" y="3983470"/>
            <a:chExt cx="1925931" cy="1471632"/>
          </a:xfrm>
        </p:grpSpPr>
        <p:cxnSp>
          <p:nvCxnSpPr>
            <p:cNvPr id="24" name="直接连接符 23"/>
            <p:cNvCxnSpPr/>
            <p:nvPr/>
          </p:nvCxnSpPr>
          <p:spPr>
            <a:xfrm>
              <a:off x="941884" y="3983470"/>
              <a:ext cx="0" cy="1358533"/>
            </a:xfrm>
            <a:prstGeom prst="line">
              <a:avLst/>
            </a:prstGeom>
            <a:noFill/>
            <a:ln w="9525" cap="flat" cmpd="sng" algn="ctr">
              <a:solidFill>
                <a:srgbClr val="E13535"/>
              </a:solidFill>
              <a:prstDash val="solid"/>
              <a:headEnd type="oval" w="med" len="med"/>
              <a:tailEnd type="oval" w="med" len="med"/>
            </a:ln>
            <a:effectLst/>
          </p:spPr>
        </p:cxnSp>
        <p:sp>
          <p:nvSpPr>
            <p:cNvPr id="25" name="TextBox 24"/>
            <p:cNvSpPr txBox="1"/>
            <p:nvPr/>
          </p:nvSpPr>
          <p:spPr>
            <a:xfrm>
              <a:off x="941884" y="4393273"/>
              <a:ext cx="1925931" cy="1061829"/>
            </a:xfrm>
            <a:prstGeom prst="rect">
              <a:avLst/>
            </a:prstGeom>
            <a:noFill/>
          </p:spPr>
          <p:txBody>
            <a:bodyPr wrap="square" rtlCol="0">
              <a:spAutoFit/>
            </a:bodyPr>
            <a:lstStyle/>
            <a:p>
              <a:pPr>
                <a:lnSpc>
                  <a:spcPct val="150000"/>
                </a:lnSpc>
                <a:defRPr/>
              </a:pPr>
              <a:r>
                <a:rPr lang="zh-CN" altLang="en-US" b="1" kern="0" dirty="0" smtClean="0">
                  <a:latin typeface="Arial" pitchFamily="34" charset="0"/>
                  <a:ea typeface="微软雅黑" pitchFamily="34" charset="-122"/>
                </a:rPr>
                <a:t>此处添加</a:t>
              </a:r>
              <a:r>
                <a:rPr lang="zh-CN" altLang="en-US" b="1" kern="0" dirty="0">
                  <a:latin typeface="Arial" pitchFamily="34" charset="0"/>
                  <a:ea typeface="微软雅黑" pitchFamily="34" charset="-122"/>
                </a:rPr>
                <a:t>标题</a:t>
              </a:r>
              <a:endParaRPr lang="en-US" altLang="zh-CN" b="1" kern="0" dirty="0" smtClean="0">
                <a:latin typeface="Arial" pitchFamily="34" charset="0"/>
                <a:ea typeface="微软雅黑" pitchFamily="34" charset="-122"/>
              </a:endParaRP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此处添加段落文本</a:t>
              </a: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a:t>
              </a:r>
              <a:r>
                <a:rPr lang="zh-CN" altLang="en-US" sz="1200" kern="0" dirty="0" smtClean="0">
                  <a:latin typeface="Arial" pitchFamily="34" charset="0"/>
                  <a:ea typeface="微软雅黑" pitchFamily="34" charset="-122"/>
                </a:rPr>
                <a:t>文本</a:t>
              </a:r>
              <a:endParaRPr lang="zh-CN" altLang="en-US" sz="1200" kern="0" dirty="0">
                <a:latin typeface="Arial" pitchFamily="34" charset="0"/>
                <a:ea typeface="微软雅黑" pitchFamily="34" charset="-122"/>
              </a:endParaRPr>
            </a:p>
          </p:txBody>
        </p:sp>
      </p:grpSp>
      <p:grpSp>
        <p:nvGrpSpPr>
          <p:cNvPr id="26" name="组合 25"/>
          <p:cNvGrpSpPr/>
          <p:nvPr/>
        </p:nvGrpSpPr>
        <p:grpSpPr>
          <a:xfrm>
            <a:off x="2336195" y="953016"/>
            <a:ext cx="1925931" cy="1502549"/>
            <a:chOff x="2293144" y="1916832"/>
            <a:chExt cx="1925931" cy="1502549"/>
          </a:xfrm>
        </p:grpSpPr>
        <p:cxnSp>
          <p:nvCxnSpPr>
            <p:cNvPr id="27" name="直接连接符 26"/>
            <p:cNvCxnSpPr/>
            <p:nvPr/>
          </p:nvCxnSpPr>
          <p:spPr>
            <a:xfrm>
              <a:off x="2293144" y="2060848"/>
              <a:ext cx="0" cy="1358533"/>
            </a:xfrm>
            <a:prstGeom prst="line">
              <a:avLst/>
            </a:prstGeom>
            <a:noFill/>
            <a:ln w="9525" cap="flat" cmpd="sng" algn="ctr">
              <a:solidFill>
                <a:srgbClr val="E13535"/>
              </a:solidFill>
              <a:prstDash val="solid"/>
              <a:headEnd type="oval" w="med" len="med"/>
              <a:tailEnd type="oval" w="med" len="med"/>
            </a:ln>
            <a:effectLst/>
          </p:spPr>
        </p:cxnSp>
        <p:sp>
          <p:nvSpPr>
            <p:cNvPr id="28" name="TextBox 27"/>
            <p:cNvSpPr txBox="1"/>
            <p:nvPr/>
          </p:nvSpPr>
          <p:spPr>
            <a:xfrm>
              <a:off x="2293144" y="1916832"/>
              <a:ext cx="1925931" cy="1061829"/>
            </a:xfrm>
            <a:prstGeom prst="rect">
              <a:avLst/>
            </a:prstGeom>
            <a:noFill/>
            <a:ln>
              <a:noFill/>
            </a:ln>
          </p:spPr>
          <p:txBody>
            <a:bodyPr wrap="square" rtlCol="0">
              <a:spAutoFit/>
            </a:bodyPr>
            <a:lstStyle/>
            <a:p>
              <a:pPr>
                <a:lnSpc>
                  <a:spcPct val="150000"/>
                </a:lnSpc>
                <a:defRPr/>
              </a:pPr>
              <a:r>
                <a:rPr lang="zh-CN" altLang="en-US" b="1" kern="0" dirty="0" smtClean="0">
                  <a:latin typeface="Arial" pitchFamily="34" charset="0"/>
                  <a:ea typeface="微软雅黑" pitchFamily="34" charset="-122"/>
                </a:rPr>
                <a:t>此处添加</a:t>
              </a:r>
              <a:r>
                <a:rPr lang="zh-CN" altLang="en-US" b="1" kern="0" dirty="0">
                  <a:latin typeface="Arial" pitchFamily="34" charset="0"/>
                  <a:ea typeface="微软雅黑" pitchFamily="34" charset="-122"/>
                </a:rPr>
                <a:t>标题</a:t>
              </a:r>
              <a:endParaRPr lang="en-US" altLang="zh-CN" b="1" kern="0" dirty="0" smtClean="0">
                <a:latin typeface="Arial" pitchFamily="34" charset="0"/>
                <a:ea typeface="微软雅黑" pitchFamily="34" charset="-122"/>
              </a:endParaRP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此处添加段落文本</a:t>
              </a: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a:t>
              </a:r>
              <a:r>
                <a:rPr lang="zh-CN" altLang="en-US" sz="1200" kern="0" dirty="0" smtClean="0">
                  <a:latin typeface="Arial" pitchFamily="34" charset="0"/>
                  <a:ea typeface="微软雅黑" pitchFamily="34" charset="-122"/>
                </a:rPr>
                <a:t>文本</a:t>
              </a:r>
              <a:endParaRPr lang="zh-CN" altLang="en-US" sz="1200" kern="0" dirty="0">
                <a:latin typeface="Arial" pitchFamily="34" charset="0"/>
                <a:ea typeface="微软雅黑" pitchFamily="34" charset="-122"/>
              </a:endParaRPr>
            </a:p>
          </p:txBody>
        </p:sp>
      </p:grpSp>
      <p:grpSp>
        <p:nvGrpSpPr>
          <p:cNvPr id="29" name="组合 28"/>
          <p:cNvGrpSpPr/>
          <p:nvPr/>
        </p:nvGrpSpPr>
        <p:grpSpPr>
          <a:xfrm>
            <a:off x="4084202" y="3041248"/>
            <a:ext cx="1925931" cy="1474718"/>
            <a:chOff x="3641104" y="3980384"/>
            <a:chExt cx="1925931" cy="1474718"/>
          </a:xfrm>
        </p:grpSpPr>
        <p:cxnSp>
          <p:nvCxnSpPr>
            <p:cNvPr id="30" name="直接连接符 29"/>
            <p:cNvCxnSpPr/>
            <p:nvPr/>
          </p:nvCxnSpPr>
          <p:spPr>
            <a:xfrm>
              <a:off x="3648596" y="3980384"/>
              <a:ext cx="0" cy="1358533"/>
            </a:xfrm>
            <a:prstGeom prst="line">
              <a:avLst/>
            </a:prstGeom>
            <a:noFill/>
            <a:ln w="9525" cap="flat" cmpd="sng" algn="ctr">
              <a:solidFill>
                <a:srgbClr val="E13535"/>
              </a:solidFill>
              <a:prstDash val="solid"/>
              <a:headEnd type="oval" w="med" len="med"/>
              <a:tailEnd type="oval" w="med" len="med"/>
            </a:ln>
            <a:effectLst/>
          </p:spPr>
        </p:cxnSp>
        <p:sp>
          <p:nvSpPr>
            <p:cNvPr id="31" name="TextBox 30"/>
            <p:cNvSpPr txBox="1"/>
            <p:nvPr/>
          </p:nvSpPr>
          <p:spPr>
            <a:xfrm>
              <a:off x="3641104" y="4393273"/>
              <a:ext cx="1925931" cy="106182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effectLst/>
                  <a:uLnTx/>
                  <a:uFillTx/>
                  <a:latin typeface="Arial" pitchFamily="34" charset="0"/>
                  <a:ea typeface="微软雅黑" pitchFamily="34" charset="-122"/>
                </a:rPr>
                <a:t>此处添加</a:t>
              </a:r>
              <a:r>
                <a:rPr kumimoji="0" lang="zh-CN" altLang="en-US" sz="1800" b="1" i="0" u="none" strike="noStrike" kern="0" cap="none" spc="0" normalizeH="0" baseline="0" noProof="0" dirty="0">
                  <a:ln>
                    <a:noFill/>
                  </a:ln>
                  <a:effectLst/>
                  <a:uLnTx/>
                  <a:uFillTx/>
                  <a:latin typeface="Arial" pitchFamily="34" charset="0"/>
                  <a:ea typeface="微软雅黑" pitchFamily="34" charset="-122"/>
                </a:rPr>
                <a:t>标题</a:t>
              </a:r>
              <a:endParaRPr kumimoji="0" lang="en-US" altLang="zh-CN" sz="1800" b="1" i="0" u="none" strike="noStrike" kern="0" cap="none" spc="0" normalizeH="0" baseline="0" noProof="0" dirty="0" smtClean="0">
                <a:ln>
                  <a:noFill/>
                </a:ln>
                <a:effectLst/>
                <a:uLnTx/>
                <a:uFillTx/>
                <a:latin typeface="Arial" pitchFamily="34" charset="0"/>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effectLst/>
                  <a:uLnTx/>
                  <a:uFillTx/>
                  <a:latin typeface="Arial" pitchFamily="34" charset="0"/>
                  <a:ea typeface="微软雅黑" pitchFamily="34" charset="-122"/>
                </a:rPr>
                <a:t>点击</a:t>
              </a:r>
              <a:r>
                <a:rPr kumimoji="0" lang="zh-CN" altLang="en-US" sz="1200" b="0" i="0" u="none" strike="noStrike" kern="0" cap="none" spc="0" normalizeH="0" baseline="0" noProof="0" dirty="0">
                  <a:ln>
                    <a:noFill/>
                  </a:ln>
                  <a:effectLst/>
                  <a:uLnTx/>
                  <a:uFillTx/>
                  <a:latin typeface="Arial" pitchFamily="34" charset="0"/>
                  <a:ea typeface="微软雅黑" pitchFamily="34" charset="-122"/>
                </a:rPr>
                <a:t>此处添加段落文本</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effectLst/>
                  <a:uLnTx/>
                  <a:uFillTx/>
                  <a:latin typeface="Arial" pitchFamily="34" charset="0"/>
                  <a:ea typeface="微软雅黑" pitchFamily="34" charset="-122"/>
                </a:rPr>
                <a:t>点击</a:t>
              </a:r>
              <a:r>
                <a:rPr kumimoji="0" lang="zh-CN" altLang="en-US" sz="1200" b="0" i="0" u="none" strike="noStrike" kern="0" cap="none" spc="0" normalizeH="0" baseline="0" noProof="0" dirty="0">
                  <a:ln>
                    <a:noFill/>
                  </a:ln>
                  <a:effectLst/>
                  <a:uLnTx/>
                  <a:uFillTx/>
                  <a:latin typeface="Arial" pitchFamily="34" charset="0"/>
                  <a:ea typeface="微软雅黑" pitchFamily="34" charset="-122"/>
                </a:rPr>
                <a:t>此处添加段落</a:t>
              </a:r>
              <a:r>
                <a:rPr kumimoji="0" lang="zh-CN" altLang="en-US" sz="1200" b="0" i="0" u="none" strike="noStrike" kern="0" cap="none" spc="0" normalizeH="0" baseline="0" noProof="0" dirty="0" smtClean="0">
                  <a:ln>
                    <a:noFill/>
                  </a:ln>
                  <a:effectLst/>
                  <a:uLnTx/>
                  <a:uFillTx/>
                  <a:latin typeface="Arial" pitchFamily="34" charset="0"/>
                  <a:ea typeface="微软雅黑" pitchFamily="34" charset="-122"/>
                </a:rPr>
                <a:t>文本</a:t>
              </a:r>
              <a:endParaRPr kumimoji="0" lang="zh-CN" altLang="en-US" sz="1200" b="0" i="0" u="none" strike="noStrike" kern="0" cap="none" spc="0" normalizeH="0" baseline="0" noProof="0" dirty="0">
                <a:ln>
                  <a:noFill/>
                </a:ln>
                <a:effectLst/>
                <a:uLnTx/>
                <a:uFillTx/>
                <a:latin typeface="Arial" pitchFamily="34" charset="0"/>
                <a:ea typeface="微软雅黑" pitchFamily="34" charset="-122"/>
              </a:endParaRPr>
            </a:p>
          </p:txBody>
        </p:sp>
      </p:grpSp>
      <p:grpSp>
        <p:nvGrpSpPr>
          <p:cNvPr id="32" name="组合 31"/>
          <p:cNvGrpSpPr/>
          <p:nvPr/>
        </p:nvGrpSpPr>
        <p:grpSpPr>
          <a:xfrm>
            <a:off x="5902687" y="953016"/>
            <a:ext cx="1925931" cy="1502549"/>
            <a:chOff x="5044092" y="1916832"/>
            <a:chExt cx="1925931" cy="1502549"/>
          </a:xfrm>
        </p:grpSpPr>
        <p:cxnSp>
          <p:nvCxnSpPr>
            <p:cNvPr id="33" name="直接连接符 32"/>
            <p:cNvCxnSpPr/>
            <p:nvPr/>
          </p:nvCxnSpPr>
          <p:spPr>
            <a:xfrm>
              <a:off x="5044092" y="2060848"/>
              <a:ext cx="0" cy="1358533"/>
            </a:xfrm>
            <a:prstGeom prst="line">
              <a:avLst/>
            </a:prstGeom>
            <a:noFill/>
            <a:ln w="9525" cap="flat" cmpd="sng" algn="ctr">
              <a:solidFill>
                <a:srgbClr val="E13535"/>
              </a:solidFill>
              <a:prstDash val="solid"/>
              <a:headEnd type="oval" w="med" len="med"/>
              <a:tailEnd type="oval" w="med" len="med"/>
            </a:ln>
            <a:effectLst/>
          </p:spPr>
        </p:cxnSp>
        <p:sp>
          <p:nvSpPr>
            <p:cNvPr id="34" name="TextBox 33"/>
            <p:cNvSpPr txBox="1"/>
            <p:nvPr/>
          </p:nvSpPr>
          <p:spPr>
            <a:xfrm>
              <a:off x="5044092" y="1916832"/>
              <a:ext cx="1925931" cy="1061829"/>
            </a:xfrm>
            <a:prstGeom prst="rect">
              <a:avLst/>
            </a:prstGeom>
            <a:noFill/>
          </p:spPr>
          <p:txBody>
            <a:bodyPr wrap="square" rtlCol="0">
              <a:spAutoFit/>
            </a:bodyPr>
            <a:lstStyle/>
            <a:p>
              <a:pPr>
                <a:lnSpc>
                  <a:spcPct val="150000"/>
                </a:lnSpc>
                <a:defRPr/>
              </a:pPr>
              <a:r>
                <a:rPr lang="zh-CN" altLang="en-US" b="1" kern="0" dirty="0" smtClean="0">
                  <a:latin typeface="Arial" pitchFamily="34" charset="0"/>
                  <a:ea typeface="微软雅黑" pitchFamily="34" charset="-122"/>
                </a:rPr>
                <a:t>此处添加</a:t>
              </a:r>
              <a:r>
                <a:rPr lang="zh-CN" altLang="en-US" b="1" kern="0" dirty="0">
                  <a:latin typeface="Arial" pitchFamily="34" charset="0"/>
                  <a:ea typeface="微软雅黑" pitchFamily="34" charset="-122"/>
                </a:rPr>
                <a:t>标题</a:t>
              </a:r>
              <a:endParaRPr lang="en-US" altLang="zh-CN" b="1" kern="0" dirty="0" smtClean="0">
                <a:latin typeface="Arial" pitchFamily="34" charset="0"/>
                <a:ea typeface="微软雅黑" pitchFamily="34" charset="-122"/>
              </a:endParaRP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此处添加段落文本</a:t>
              </a:r>
            </a:p>
            <a:p>
              <a:pPr>
                <a:lnSpc>
                  <a:spcPct val="150000"/>
                </a:lnSpc>
                <a:defRPr/>
              </a:pPr>
              <a:r>
                <a:rPr lang="zh-CN" altLang="en-US" sz="1200" kern="0" dirty="0" smtClean="0">
                  <a:latin typeface="Arial" pitchFamily="34" charset="0"/>
                  <a:ea typeface="微软雅黑" pitchFamily="34" charset="-122"/>
                </a:rPr>
                <a:t>点击</a:t>
              </a:r>
              <a:r>
                <a:rPr lang="zh-CN" altLang="en-US" sz="1200" kern="0" dirty="0">
                  <a:latin typeface="Arial" pitchFamily="34" charset="0"/>
                  <a:ea typeface="微软雅黑" pitchFamily="34" charset="-122"/>
                </a:rPr>
                <a:t>此处添加段落</a:t>
              </a:r>
              <a:r>
                <a:rPr lang="zh-CN" altLang="en-US" sz="1200" kern="0" dirty="0" smtClean="0">
                  <a:latin typeface="Arial" pitchFamily="34" charset="0"/>
                  <a:ea typeface="微软雅黑" pitchFamily="34" charset="-122"/>
                </a:rPr>
                <a:t>文本</a:t>
              </a:r>
              <a:endParaRPr lang="zh-CN" altLang="en-US" sz="1200" kern="0" dirty="0">
                <a:latin typeface="Arial" pitchFamily="34" charset="0"/>
                <a:ea typeface="微软雅黑" pitchFamily="34" charset="-122"/>
              </a:endParaRPr>
            </a:p>
          </p:txBody>
        </p:sp>
      </p:grpSp>
    </p:spTree>
    <p:extLst>
      <p:ext uri="{BB962C8B-B14F-4D97-AF65-F5344CB8AC3E}">
        <p14:creationId xmlns:p14="http://schemas.microsoft.com/office/powerpoint/2010/main" val="238910597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250" fill="hold"/>
                                        <p:tgtEl>
                                          <p:spTgt spid="17"/>
                                        </p:tgtEl>
                                        <p:attrNameLst>
                                          <p:attrName>ppt_x</p:attrName>
                                        </p:attrNameLst>
                                      </p:cBhvr>
                                      <p:tavLst>
                                        <p:tav tm="0">
                                          <p:val>
                                            <p:strVal val="0-#ppt_w/2"/>
                                          </p:val>
                                        </p:tav>
                                        <p:tav tm="100000">
                                          <p:val>
                                            <p:strVal val="#ppt_x"/>
                                          </p:val>
                                        </p:tav>
                                      </p:tavLst>
                                    </p:anim>
                                    <p:anim calcmode="lin" valueType="num">
                                      <p:cBhvr additive="base">
                                        <p:cTn id="30" dur="25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5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250" fill="hold"/>
                                        <p:tgtEl>
                                          <p:spTgt spid="16"/>
                                        </p:tgtEl>
                                        <p:attrNameLst>
                                          <p:attrName>ppt_x</p:attrName>
                                        </p:attrNameLst>
                                      </p:cBhvr>
                                      <p:tavLst>
                                        <p:tav tm="0">
                                          <p:val>
                                            <p:strVal val="0-#ppt_w/2"/>
                                          </p:val>
                                        </p:tav>
                                        <p:tav tm="100000">
                                          <p:val>
                                            <p:strVal val="#ppt_x"/>
                                          </p:val>
                                        </p:tav>
                                      </p:tavLst>
                                    </p:anim>
                                    <p:anim calcmode="lin" valueType="num">
                                      <p:cBhvr additive="base">
                                        <p:cTn id="34" dur="25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0-#ppt_w/2"/>
                                          </p:val>
                                        </p:tav>
                                        <p:tav tm="100000">
                                          <p:val>
                                            <p:strVal val="#ppt_x"/>
                                          </p:val>
                                        </p:tav>
                                      </p:tavLst>
                                    </p:anim>
                                    <p:anim calcmode="lin" valueType="num">
                                      <p:cBhvr additive="base">
                                        <p:cTn id="38" dur="25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75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250" fill="hold"/>
                                        <p:tgtEl>
                                          <p:spTgt spid="18"/>
                                        </p:tgtEl>
                                        <p:attrNameLst>
                                          <p:attrName>ppt_x</p:attrName>
                                        </p:attrNameLst>
                                      </p:cBhvr>
                                      <p:tavLst>
                                        <p:tav tm="0">
                                          <p:val>
                                            <p:strVal val="0-#ppt_w/2"/>
                                          </p:val>
                                        </p:tav>
                                        <p:tav tm="100000">
                                          <p:val>
                                            <p:strVal val="#ppt_x"/>
                                          </p:val>
                                        </p:tav>
                                      </p:tavLst>
                                    </p:anim>
                                    <p:anim calcmode="lin" valueType="num">
                                      <p:cBhvr additive="base">
                                        <p:cTn id="42" dur="250" fill="hold"/>
                                        <p:tgtEl>
                                          <p:spTgt spid="18"/>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47"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
                                          </p:val>
                                        </p:tav>
                                        <p:tav tm="100000">
                                          <p:val>
                                            <p:strVal val="#ppt_x"/>
                                          </p:val>
                                        </p:tav>
                                      </p:tavLst>
                                    </p:anim>
                                    <p:anim calcmode="lin" valueType="num">
                                      <p:cBhvr>
                                        <p:cTn id="48" dur="5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strVal val="#ppt_x"/>
                                          </p:val>
                                        </p:tav>
                                        <p:tav tm="100000">
                                          <p:val>
                                            <p:strVal val="#ppt_x"/>
                                          </p:val>
                                        </p:tav>
                                      </p:tavLst>
                                    </p:anim>
                                    <p:anim calcmode="lin" valueType="num">
                                      <p:cBhvr>
                                        <p:cTn id="63" dur="50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22" presetClass="entr" presetSubtype="4"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down)">
                                      <p:cBhvr>
                                        <p:cTn id="73" dur="250"/>
                                        <p:tgtEl>
                                          <p:spTgt spid="23"/>
                                        </p:tgtEl>
                                      </p:cBhvr>
                                    </p:animEffect>
                                  </p:childTnLst>
                                </p:cTn>
                              </p:par>
                              <p:par>
                                <p:cTn id="74" presetID="22" presetClass="entr" presetSubtype="4" fill="hold"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250"/>
                                        <p:tgtEl>
                                          <p:spTgt spid="26"/>
                                        </p:tgtEl>
                                      </p:cBhvr>
                                    </p:animEffect>
                                  </p:childTnLst>
                                </p:cTn>
                              </p:par>
                              <p:par>
                                <p:cTn id="77" presetID="22" presetClass="entr" presetSubtype="4"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down)">
                                      <p:cBhvr>
                                        <p:cTn id="79" dur="250"/>
                                        <p:tgtEl>
                                          <p:spTgt spid="29"/>
                                        </p:tgtEl>
                                      </p:cBhvr>
                                    </p:animEffect>
                                  </p:childTnLst>
                                </p:cTn>
                              </p:par>
                              <p:par>
                                <p:cTn id="80" presetID="22" presetClass="entr" presetSubtype="4"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down)">
                                      <p:cBhvr>
                                        <p:cTn id="82"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TextBox 7"/>
          <p:cNvSpPr txBox="1"/>
          <p:nvPr/>
        </p:nvSpPr>
        <p:spPr>
          <a:xfrm>
            <a:off x="6453944" y="3350490"/>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effectLst/>
              <a:uLnTx/>
              <a:uFillTx/>
              <a:latin typeface="微软雅黑"/>
              <a:ea typeface="微软雅黑"/>
            </a:endParaRPr>
          </a:p>
        </p:txBody>
      </p:sp>
      <p:sp>
        <p:nvSpPr>
          <p:cNvPr id="9" name="Freeform 11"/>
          <p:cNvSpPr>
            <a:spLocks/>
          </p:cNvSpPr>
          <p:nvPr/>
        </p:nvSpPr>
        <p:spPr bwMode="auto">
          <a:xfrm>
            <a:off x="4202613" y="1262472"/>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E13535"/>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0" name="Freeform 12"/>
          <p:cNvSpPr>
            <a:spLocks/>
          </p:cNvSpPr>
          <p:nvPr/>
        </p:nvSpPr>
        <p:spPr bwMode="auto">
          <a:xfrm>
            <a:off x="4301644" y="1358598"/>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1" name="Oval 13"/>
          <p:cNvSpPr>
            <a:spLocks noChangeArrowheads="1"/>
          </p:cNvSpPr>
          <p:nvPr/>
        </p:nvSpPr>
        <p:spPr bwMode="auto">
          <a:xfrm>
            <a:off x="4449695" y="1506522"/>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2" name="Freeform 108"/>
          <p:cNvSpPr>
            <a:spLocks/>
          </p:cNvSpPr>
          <p:nvPr/>
        </p:nvSpPr>
        <p:spPr bwMode="auto">
          <a:xfrm rot="16200000">
            <a:off x="2351261" y="842797"/>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E13535"/>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3" name="Freeform 109"/>
          <p:cNvSpPr>
            <a:spLocks/>
          </p:cNvSpPr>
          <p:nvPr/>
        </p:nvSpPr>
        <p:spPr bwMode="auto">
          <a:xfrm rot="16200000">
            <a:off x="2477769" y="980884"/>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4" name="Oval 110"/>
          <p:cNvSpPr>
            <a:spLocks noChangeArrowheads="1"/>
          </p:cNvSpPr>
          <p:nvPr/>
        </p:nvSpPr>
        <p:spPr bwMode="auto">
          <a:xfrm rot="16200000">
            <a:off x="2670133" y="1174817"/>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5" name="Freeform 120"/>
          <p:cNvSpPr>
            <a:spLocks/>
          </p:cNvSpPr>
          <p:nvPr/>
        </p:nvSpPr>
        <p:spPr bwMode="auto">
          <a:xfrm flipV="1">
            <a:off x="4202614" y="2695650"/>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E13535"/>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6" name="Freeform 121"/>
          <p:cNvSpPr>
            <a:spLocks/>
          </p:cNvSpPr>
          <p:nvPr/>
        </p:nvSpPr>
        <p:spPr bwMode="auto">
          <a:xfrm flipV="1">
            <a:off x="4351531" y="2857644"/>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7" name="Oval 122"/>
          <p:cNvSpPr>
            <a:spLocks noChangeArrowheads="1"/>
          </p:cNvSpPr>
          <p:nvPr/>
        </p:nvSpPr>
        <p:spPr bwMode="auto">
          <a:xfrm flipV="1">
            <a:off x="4574162" y="3081703"/>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8" name="Freeform 124"/>
          <p:cNvSpPr>
            <a:spLocks/>
          </p:cNvSpPr>
          <p:nvPr/>
        </p:nvSpPr>
        <p:spPr bwMode="auto">
          <a:xfrm rot="5400000" flipV="1">
            <a:off x="2609288" y="2694999"/>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E13535"/>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9" name="Freeform 125"/>
          <p:cNvSpPr>
            <a:spLocks/>
          </p:cNvSpPr>
          <p:nvPr/>
        </p:nvSpPr>
        <p:spPr bwMode="auto">
          <a:xfrm rot="5400000" flipV="1">
            <a:off x="2717584" y="2804745"/>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0" name="Oval 126"/>
          <p:cNvSpPr>
            <a:spLocks noChangeArrowheads="1"/>
          </p:cNvSpPr>
          <p:nvPr/>
        </p:nvSpPr>
        <p:spPr bwMode="auto">
          <a:xfrm rot="5400000" flipV="1">
            <a:off x="2882256" y="2970763"/>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cxnSp>
        <p:nvCxnSpPr>
          <p:cNvPr id="21" name="Straight Connector 19"/>
          <p:cNvCxnSpPr/>
          <p:nvPr/>
        </p:nvCxnSpPr>
        <p:spPr>
          <a:xfrm flipH="1" flipV="1">
            <a:off x="2044155" y="1316923"/>
            <a:ext cx="441167" cy="279887"/>
          </a:xfrm>
          <a:prstGeom prst="line">
            <a:avLst/>
          </a:prstGeom>
          <a:noFill/>
          <a:ln w="9525" cap="flat" cmpd="sng" algn="ctr">
            <a:solidFill>
              <a:schemeClr val="tx1"/>
            </a:solidFill>
            <a:prstDash val="solid"/>
          </a:ln>
          <a:effectLst/>
        </p:spPr>
      </p:cxnSp>
      <p:cxnSp>
        <p:nvCxnSpPr>
          <p:cNvPr id="22" name="Straight Connector 21"/>
          <p:cNvCxnSpPr/>
          <p:nvPr/>
        </p:nvCxnSpPr>
        <p:spPr>
          <a:xfrm flipH="1">
            <a:off x="437757" y="1316923"/>
            <a:ext cx="1606399" cy="0"/>
          </a:xfrm>
          <a:prstGeom prst="line">
            <a:avLst/>
          </a:prstGeom>
          <a:noFill/>
          <a:ln w="9525" cap="flat" cmpd="sng" algn="ctr">
            <a:solidFill>
              <a:schemeClr val="tx1"/>
            </a:solidFill>
            <a:prstDash val="solid"/>
            <a:tailEnd type="oval"/>
          </a:ln>
          <a:effectLst/>
        </p:spPr>
      </p:cxnSp>
      <p:cxnSp>
        <p:nvCxnSpPr>
          <p:cNvPr id="23" name="Straight Connector 127"/>
          <p:cNvCxnSpPr/>
          <p:nvPr/>
        </p:nvCxnSpPr>
        <p:spPr>
          <a:xfrm flipH="1">
            <a:off x="2167468" y="3350489"/>
            <a:ext cx="441167" cy="279887"/>
          </a:xfrm>
          <a:prstGeom prst="line">
            <a:avLst/>
          </a:prstGeom>
          <a:noFill/>
          <a:ln w="9525" cap="flat" cmpd="sng" algn="ctr">
            <a:solidFill>
              <a:schemeClr val="tx1"/>
            </a:solidFill>
            <a:prstDash val="solid"/>
          </a:ln>
          <a:effectLst/>
        </p:spPr>
      </p:cxnSp>
      <p:cxnSp>
        <p:nvCxnSpPr>
          <p:cNvPr id="24" name="Straight Connector 128"/>
          <p:cNvCxnSpPr/>
          <p:nvPr/>
        </p:nvCxnSpPr>
        <p:spPr>
          <a:xfrm flipH="1">
            <a:off x="736384" y="3630376"/>
            <a:ext cx="1431085" cy="0"/>
          </a:xfrm>
          <a:prstGeom prst="line">
            <a:avLst/>
          </a:prstGeom>
          <a:noFill/>
          <a:ln w="9525" cap="flat" cmpd="sng" algn="ctr">
            <a:solidFill>
              <a:schemeClr val="tx1"/>
            </a:solidFill>
            <a:prstDash val="solid"/>
            <a:tailEnd type="oval"/>
          </a:ln>
          <a:effectLst/>
        </p:spPr>
      </p:cxnSp>
      <p:cxnSp>
        <p:nvCxnSpPr>
          <p:cNvPr id="25" name="Straight Connector 134"/>
          <p:cNvCxnSpPr/>
          <p:nvPr/>
        </p:nvCxnSpPr>
        <p:spPr>
          <a:xfrm flipV="1">
            <a:off x="5469899" y="1302155"/>
            <a:ext cx="441167" cy="279887"/>
          </a:xfrm>
          <a:prstGeom prst="line">
            <a:avLst/>
          </a:prstGeom>
          <a:noFill/>
          <a:ln w="9525" cap="flat" cmpd="sng" algn="ctr">
            <a:solidFill>
              <a:schemeClr val="tx1"/>
            </a:solidFill>
            <a:prstDash val="solid"/>
          </a:ln>
          <a:effectLst/>
        </p:spPr>
      </p:cxnSp>
      <p:cxnSp>
        <p:nvCxnSpPr>
          <p:cNvPr id="26" name="Straight Connector 135"/>
          <p:cNvCxnSpPr/>
          <p:nvPr/>
        </p:nvCxnSpPr>
        <p:spPr>
          <a:xfrm>
            <a:off x="5911067" y="1302155"/>
            <a:ext cx="1385582" cy="0"/>
          </a:xfrm>
          <a:prstGeom prst="line">
            <a:avLst/>
          </a:prstGeom>
          <a:noFill/>
          <a:ln w="9525" cap="flat" cmpd="sng" algn="ctr">
            <a:solidFill>
              <a:schemeClr val="tx1"/>
            </a:solidFill>
            <a:prstDash val="solid"/>
            <a:tailEnd type="oval"/>
          </a:ln>
          <a:effectLst/>
        </p:spPr>
      </p:cxnSp>
      <p:sp>
        <p:nvSpPr>
          <p:cNvPr id="27" name="TextBox 26"/>
          <p:cNvSpPr txBox="1"/>
          <p:nvPr/>
        </p:nvSpPr>
        <p:spPr>
          <a:xfrm>
            <a:off x="395536" y="922138"/>
            <a:ext cx="1086869" cy="358770"/>
          </a:xfrm>
          <a:prstGeom prst="rect">
            <a:avLst/>
          </a:prstGeom>
          <a:noFill/>
          <a:ln>
            <a:noFill/>
          </a:ln>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rPr>
              <a:t>添加标题</a:t>
            </a:r>
            <a:endParaRPr kumimoji="0" lang="id-ID" sz="1800" b="1" i="0" u="none" strike="noStrike" kern="0" cap="none" spc="0" normalizeH="0" baseline="0" noProof="0" dirty="0">
              <a:ln>
                <a:noFill/>
              </a:ln>
              <a:effectLst/>
              <a:uLnTx/>
              <a:uFillTx/>
              <a:latin typeface="微软雅黑"/>
              <a:ea typeface="微软雅黑"/>
            </a:endParaRPr>
          </a:p>
        </p:txBody>
      </p:sp>
      <p:sp>
        <p:nvSpPr>
          <p:cNvPr id="28" name="TextBox 27"/>
          <p:cNvSpPr txBox="1"/>
          <p:nvPr/>
        </p:nvSpPr>
        <p:spPr>
          <a:xfrm>
            <a:off x="395536" y="1362807"/>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effectLst/>
              <a:uLnTx/>
              <a:uFillTx/>
              <a:latin typeface="微软雅黑"/>
              <a:ea typeface="微软雅黑"/>
            </a:endParaRPr>
          </a:p>
        </p:txBody>
      </p:sp>
      <p:sp>
        <p:nvSpPr>
          <p:cNvPr id="29" name="TextBox 28"/>
          <p:cNvSpPr txBox="1"/>
          <p:nvPr/>
        </p:nvSpPr>
        <p:spPr>
          <a:xfrm>
            <a:off x="677439" y="3245174"/>
            <a:ext cx="1086869" cy="358770"/>
          </a:xfrm>
          <a:prstGeom prst="rect">
            <a:avLst/>
          </a:prstGeom>
          <a:noFill/>
          <a:ln>
            <a:noFill/>
          </a:ln>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rPr>
              <a:t>添加标题</a:t>
            </a:r>
            <a:endParaRPr kumimoji="0" lang="id-ID" sz="1800" b="1" i="0" u="none" strike="noStrike" kern="0" cap="none" spc="0" normalizeH="0" baseline="0" noProof="0" dirty="0">
              <a:ln>
                <a:noFill/>
              </a:ln>
              <a:effectLst/>
              <a:uLnTx/>
              <a:uFillTx/>
              <a:latin typeface="微软雅黑"/>
              <a:ea typeface="微软雅黑"/>
            </a:endParaRPr>
          </a:p>
        </p:txBody>
      </p:sp>
      <p:sp>
        <p:nvSpPr>
          <p:cNvPr id="30" name="TextBox 29"/>
          <p:cNvSpPr txBox="1"/>
          <p:nvPr/>
        </p:nvSpPr>
        <p:spPr>
          <a:xfrm>
            <a:off x="6255227" y="917262"/>
            <a:ext cx="1086869" cy="358770"/>
          </a:xfrm>
          <a:prstGeom prst="rect">
            <a:avLst/>
          </a:prstGeom>
          <a:noFill/>
          <a:ln>
            <a:noFill/>
          </a:ln>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rPr>
              <a:t>添加标题</a:t>
            </a:r>
            <a:endParaRPr kumimoji="0" lang="id-ID" sz="1800" b="1" i="0" u="none" strike="noStrike" kern="0" cap="none" spc="0" normalizeH="0" baseline="0" noProof="0" dirty="0">
              <a:ln>
                <a:noFill/>
              </a:ln>
              <a:effectLst/>
              <a:uLnTx/>
              <a:uFillTx/>
              <a:latin typeface="微软雅黑"/>
              <a:ea typeface="微软雅黑"/>
            </a:endParaRPr>
          </a:p>
        </p:txBody>
      </p:sp>
      <p:sp>
        <p:nvSpPr>
          <p:cNvPr id="31" name="TextBox 30"/>
          <p:cNvSpPr txBox="1"/>
          <p:nvPr/>
        </p:nvSpPr>
        <p:spPr>
          <a:xfrm>
            <a:off x="7023264" y="2946182"/>
            <a:ext cx="1086869" cy="358770"/>
          </a:xfrm>
          <a:prstGeom prst="rect">
            <a:avLst/>
          </a:prstGeom>
          <a:noFill/>
          <a:ln>
            <a:noFill/>
          </a:ln>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rPr>
              <a:t>添加标题</a:t>
            </a:r>
            <a:endParaRPr kumimoji="0" lang="id-ID" sz="1800" b="1" i="0" u="none" strike="noStrike" kern="0" cap="none" spc="0" normalizeH="0" baseline="0" noProof="0" dirty="0">
              <a:ln>
                <a:noFill/>
              </a:ln>
              <a:effectLst/>
              <a:uLnTx/>
              <a:uFillTx/>
              <a:latin typeface="微软雅黑"/>
              <a:ea typeface="微软雅黑"/>
            </a:endParaRPr>
          </a:p>
        </p:txBody>
      </p:sp>
      <p:sp>
        <p:nvSpPr>
          <p:cNvPr id="32" name="TextBox 31"/>
          <p:cNvSpPr txBox="1"/>
          <p:nvPr/>
        </p:nvSpPr>
        <p:spPr>
          <a:xfrm>
            <a:off x="698975" y="3658602"/>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effectLst/>
              <a:uLnTx/>
              <a:uFillTx/>
              <a:latin typeface="微软雅黑"/>
              <a:ea typeface="微软雅黑"/>
            </a:endParaRPr>
          </a:p>
        </p:txBody>
      </p:sp>
      <p:sp>
        <p:nvSpPr>
          <p:cNvPr id="33" name="TextBox 32"/>
          <p:cNvSpPr txBox="1"/>
          <p:nvPr/>
        </p:nvSpPr>
        <p:spPr>
          <a:xfrm>
            <a:off x="5685869" y="1329081"/>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effectLst/>
              <a:uLnTx/>
              <a:uFillTx/>
              <a:latin typeface="微软雅黑"/>
              <a:ea typeface="微软雅黑"/>
            </a:endParaRPr>
          </a:p>
        </p:txBody>
      </p:sp>
      <p:cxnSp>
        <p:nvCxnSpPr>
          <p:cNvPr id="34" name="Straight Connector 47"/>
          <p:cNvCxnSpPr/>
          <p:nvPr/>
        </p:nvCxnSpPr>
        <p:spPr>
          <a:xfrm>
            <a:off x="5999022" y="3129549"/>
            <a:ext cx="462583" cy="179723"/>
          </a:xfrm>
          <a:prstGeom prst="line">
            <a:avLst/>
          </a:prstGeom>
          <a:noFill/>
          <a:ln w="9525" cap="flat" cmpd="sng" algn="ctr">
            <a:solidFill>
              <a:schemeClr val="tx1"/>
            </a:solidFill>
            <a:prstDash val="solid"/>
          </a:ln>
          <a:effectLst/>
        </p:spPr>
      </p:cxnSp>
      <p:cxnSp>
        <p:nvCxnSpPr>
          <p:cNvPr id="35" name="Straight Connector 48"/>
          <p:cNvCxnSpPr/>
          <p:nvPr/>
        </p:nvCxnSpPr>
        <p:spPr>
          <a:xfrm>
            <a:off x="6461605" y="3309272"/>
            <a:ext cx="1654450" cy="0"/>
          </a:xfrm>
          <a:prstGeom prst="line">
            <a:avLst/>
          </a:prstGeom>
          <a:noFill/>
          <a:ln w="9525" cap="flat" cmpd="sng" algn="ctr">
            <a:solidFill>
              <a:schemeClr val="tx1"/>
            </a:solidFill>
            <a:prstDash val="solid"/>
            <a:tailEnd type="oval"/>
          </a:ln>
          <a:effectLst/>
        </p:spPr>
      </p:cxnSp>
      <p:grpSp>
        <p:nvGrpSpPr>
          <p:cNvPr id="36" name="Group 20"/>
          <p:cNvGrpSpPr/>
          <p:nvPr/>
        </p:nvGrpSpPr>
        <p:grpSpPr>
          <a:xfrm>
            <a:off x="3037370" y="1582041"/>
            <a:ext cx="354400" cy="377732"/>
            <a:chOff x="7938" y="-1587"/>
            <a:chExt cx="1450975" cy="1547812"/>
          </a:xfrm>
          <a:solidFill>
            <a:srgbClr val="E13535"/>
          </a:solidFill>
        </p:grpSpPr>
        <p:sp>
          <p:nvSpPr>
            <p:cNvPr id="37"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8"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9"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40" name="Freeform 11"/>
          <p:cNvSpPr>
            <a:spLocks noEditPoints="1"/>
          </p:cNvSpPr>
          <p:nvPr/>
        </p:nvSpPr>
        <p:spPr bwMode="auto">
          <a:xfrm>
            <a:off x="4728955" y="1781982"/>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E13535"/>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nvGrpSpPr>
          <p:cNvPr id="41" name="Group 59"/>
          <p:cNvGrpSpPr/>
          <p:nvPr/>
        </p:nvGrpSpPr>
        <p:grpSpPr>
          <a:xfrm>
            <a:off x="5001657" y="3563323"/>
            <a:ext cx="456508" cy="475633"/>
            <a:chOff x="-251803" y="2267153"/>
            <a:chExt cx="2078037" cy="2166938"/>
          </a:xfrm>
          <a:solidFill>
            <a:srgbClr val="E13535"/>
          </a:solidFill>
        </p:grpSpPr>
        <p:sp>
          <p:nvSpPr>
            <p:cNvPr id="42"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43"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grpSp>
        <p:nvGrpSpPr>
          <p:cNvPr id="44" name="Group 97"/>
          <p:cNvGrpSpPr/>
          <p:nvPr/>
        </p:nvGrpSpPr>
        <p:grpSpPr>
          <a:xfrm>
            <a:off x="3191909" y="3354458"/>
            <a:ext cx="368484" cy="259595"/>
            <a:chOff x="3175" y="1588"/>
            <a:chExt cx="1184276" cy="835025"/>
          </a:xfrm>
          <a:solidFill>
            <a:srgbClr val="E13535"/>
          </a:solidFill>
        </p:grpSpPr>
        <p:sp>
          <p:nvSpPr>
            <p:cNvPr id="45"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46"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9"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1500"/>
                            </p:stCondLst>
                            <p:childTnLst>
                              <p:par>
                                <p:cTn id="64" presetID="53" presetClass="entr" presetSubtype="16"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Effect transition="in" filter="fade">
                                      <p:cBhvr>
                                        <p:cTn id="73" dur="500"/>
                                        <p:tgtEl>
                                          <p:spTgt spid="40"/>
                                        </p:tgtEl>
                                      </p:cBhvr>
                                    </p:animEffect>
                                  </p:childTnLst>
                                </p:cTn>
                              </p:par>
                              <p:par>
                                <p:cTn id="74" presetID="53" presetClass="entr" presetSubtype="16"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animEffect transition="in" filter="fade">
                                      <p:cBhvr>
                                        <p:cTn id="78" dur="500"/>
                                        <p:tgtEl>
                                          <p:spTgt spid="44"/>
                                        </p:tgtEl>
                                      </p:cBhvr>
                                    </p:animEffect>
                                  </p:childTnLst>
                                </p:cTn>
                              </p:par>
                              <p:par>
                                <p:cTn id="79" presetID="53" presetClass="entr" presetSubtype="16" fill="hold" nodeType="with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2000"/>
                            </p:stCondLst>
                            <p:childTnLst>
                              <p:par>
                                <p:cTn id="85" presetID="8" presetClass="emph" presetSubtype="0" fill="hold" grpId="1" nodeType="afterEffect">
                                  <p:stCondLst>
                                    <p:cond delay="0"/>
                                  </p:stCondLst>
                                  <p:childTnLst>
                                    <p:animRot by="21600000">
                                      <p:cBhvr>
                                        <p:cTn id="86" dur="2000" fill="hold"/>
                                        <p:tgtEl>
                                          <p:spTgt spid="13"/>
                                        </p:tgtEl>
                                        <p:attrNameLst>
                                          <p:attrName>r</p:attrName>
                                        </p:attrNameLst>
                                      </p:cBhvr>
                                    </p:animRot>
                                  </p:childTnLst>
                                </p:cTn>
                              </p:par>
                              <p:par>
                                <p:cTn id="87" presetID="8" presetClass="emph" presetSubtype="0" fill="hold" grpId="1" nodeType="withEffect">
                                  <p:stCondLst>
                                    <p:cond delay="0"/>
                                  </p:stCondLst>
                                  <p:childTnLst>
                                    <p:animRot by="21600000">
                                      <p:cBhvr>
                                        <p:cTn id="88" dur="2000" fill="hold"/>
                                        <p:tgtEl>
                                          <p:spTgt spid="10"/>
                                        </p:tgtEl>
                                        <p:attrNameLst>
                                          <p:attrName>r</p:attrName>
                                        </p:attrNameLst>
                                      </p:cBhvr>
                                    </p:animRot>
                                  </p:childTnLst>
                                </p:cTn>
                              </p:par>
                              <p:par>
                                <p:cTn id="89" presetID="8" presetClass="emph" presetSubtype="0" fill="hold" grpId="1" nodeType="withEffect">
                                  <p:stCondLst>
                                    <p:cond delay="0"/>
                                  </p:stCondLst>
                                  <p:childTnLst>
                                    <p:animRot by="21600000">
                                      <p:cBhvr>
                                        <p:cTn id="90" dur="2000" fill="hold"/>
                                        <p:tgtEl>
                                          <p:spTgt spid="16"/>
                                        </p:tgtEl>
                                        <p:attrNameLst>
                                          <p:attrName>r</p:attrName>
                                        </p:attrNameLst>
                                      </p:cBhvr>
                                    </p:animRot>
                                  </p:childTnLst>
                                </p:cTn>
                              </p:par>
                              <p:par>
                                <p:cTn id="91" presetID="8" presetClass="emph" presetSubtype="0" fill="hold" grpId="1" nodeType="withEffect">
                                  <p:stCondLst>
                                    <p:cond delay="0"/>
                                  </p:stCondLst>
                                  <p:childTnLst>
                                    <p:animRot by="21600000">
                                      <p:cBhvr>
                                        <p:cTn id="92" dur="2000" fill="hold"/>
                                        <p:tgtEl>
                                          <p:spTgt spid="19"/>
                                        </p:tgtEl>
                                        <p:attrNameLst>
                                          <p:attrName>r</p:attrName>
                                        </p:attrNameLst>
                                      </p:cBhvr>
                                    </p:animRot>
                                  </p:childTnLst>
                                </p:cTn>
                              </p:par>
                            </p:childTnLst>
                          </p:cTn>
                        </p:par>
                        <p:par>
                          <p:cTn id="93" fill="hold">
                            <p:stCondLst>
                              <p:cond delay="4000"/>
                            </p:stCondLst>
                            <p:childTnLst>
                              <p:par>
                                <p:cTn id="94" presetID="22" presetClass="entr" presetSubtype="2" fill="hold" nodeType="after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right)">
                                      <p:cBhvr>
                                        <p:cTn id="96" dur="500"/>
                                        <p:tgtEl>
                                          <p:spTgt spid="21"/>
                                        </p:tgtEl>
                                      </p:cBhvr>
                                    </p:animEffect>
                                  </p:childTnLst>
                                </p:cTn>
                              </p:par>
                            </p:childTnLst>
                          </p:cTn>
                        </p:par>
                        <p:par>
                          <p:cTn id="97" fill="hold">
                            <p:stCondLst>
                              <p:cond delay="4500"/>
                            </p:stCondLst>
                            <p:childTnLst>
                              <p:par>
                                <p:cTn id="98" presetID="22" presetClass="entr" presetSubtype="2" fill="hold"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right)">
                                      <p:cBhvr>
                                        <p:cTn id="100" dur="500"/>
                                        <p:tgtEl>
                                          <p:spTgt spid="22"/>
                                        </p:tgtEl>
                                      </p:cBhvr>
                                    </p:animEffect>
                                  </p:childTnLst>
                                </p:cTn>
                              </p:par>
                            </p:childTnLst>
                          </p:cTn>
                        </p:par>
                        <p:par>
                          <p:cTn id="101" fill="hold">
                            <p:stCondLst>
                              <p:cond delay="5000"/>
                            </p:stCondLst>
                            <p:childTnLst>
                              <p:par>
                                <p:cTn id="102" presetID="10" presetClass="entr" presetSubtype="0" fill="hold" grpId="0" nodeType="after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500"/>
                                        <p:tgtEl>
                                          <p:spTgt spid="2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500"/>
                                        <p:tgtEl>
                                          <p:spTgt spid="28"/>
                                        </p:tgtEl>
                                      </p:cBhvr>
                                    </p:animEffect>
                                  </p:childTnLst>
                                </p:cTn>
                              </p:par>
                            </p:childTnLst>
                          </p:cTn>
                        </p:par>
                        <p:par>
                          <p:cTn id="108" fill="hold">
                            <p:stCondLst>
                              <p:cond delay="5500"/>
                            </p:stCondLst>
                            <p:childTnLst>
                              <p:par>
                                <p:cTn id="109" presetID="22" presetClass="entr" presetSubtype="8" fill="hold"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left)">
                                      <p:cBhvr>
                                        <p:cTn id="111" dur="500"/>
                                        <p:tgtEl>
                                          <p:spTgt spid="25"/>
                                        </p:tgtEl>
                                      </p:cBhvr>
                                    </p:animEffect>
                                  </p:childTnLst>
                                </p:cTn>
                              </p:par>
                            </p:childTnLst>
                          </p:cTn>
                        </p:par>
                        <p:par>
                          <p:cTn id="112" fill="hold">
                            <p:stCondLst>
                              <p:cond delay="6000"/>
                            </p:stCondLst>
                            <p:childTnLst>
                              <p:par>
                                <p:cTn id="113" presetID="22" presetClass="entr" presetSubtype="8" fill="hold"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wipe(left)">
                                      <p:cBhvr>
                                        <p:cTn id="115" dur="500"/>
                                        <p:tgtEl>
                                          <p:spTgt spid="26"/>
                                        </p:tgtEl>
                                      </p:cBhvr>
                                    </p:animEffect>
                                  </p:childTnLst>
                                </p:cTn>
                              </p:par>
                            </p:childTnLst>
                          </p:cTn>
                        </p:par>
                        <p:par>
                          <p:cTn id="116" fill="hold">
                            <p:stCondLst>
                              <p:cond delay="6500"/>
                            </p:stCondLst>
                            <p:childTnLst>
                              <p:par>
                                <p:cTn id="117" presetID="10" presetClass="entr" presetSubtype="0"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500"/>
                                        <p:tgtEl>
                                          <p:spTgt spid="30"/>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500"/>
                                        <p:tgtEl>
                                          <p:spTgt spid="33"/>
                                        </p:tgtEl>
                                      </p:cBhvr>
                                    </p:animEffect>
                                  </p:childTnLst>
                                </p:cTn>
                              </p:par>
                            </p:childTnLst>
                          </p:cTn>
                        </p:par>
                        <p:par>
                          <p:cTn id="123" fill="hold">
                            <p:stCondLst>
                              <p:cond delay="7000"/>
                            </p:stCondLst>
                            <p:childTnLst>
                              <p:par>
                                <p:cTn id="124" presetID="22" presetClass="entr" presetSubtype="2" fill="hold" nodeType="afterEffect">
                                  <p:stCondLst>
                                    <p:cond delay="0"/>
                                  </p:stCondLst>
                                  <p:childTnLst>
                                    <p:set>
                                      <p:cBhvr>
                                        <p:cTn id="125" dur="1" fill="hold">
                                          <p:stCondLst>
                                            <p:cond delay="0"/>
                                          </p:stCondLst>
                                        </p:cTn>
                                        <p:tgtEl>
                                          <p:spTgt spid="23"/>
                                        </p:tgtEl>
                                        <p:attrNameLst>
                                          <p:attrName>style.visibility</p:attrName>
                                        </p:attrNameLst>
                                      </p:cBhvr>
                                      <p:to>
                                        <p:strVal val="visible"/>
                                      </p:to>
                                    </p:set>
                                    <p:animEffect transition="in" filter="wipe(right)">
                                      <p:cBhvr>
                                        <p:cTn id="126" dur="500"/>
                                        <p:tgtEl>
                                          <p:spTgt spid="23"/>
                                        </p:tgtEl>
                                      </p:cBhvr>
                                    </p:animEffect>
                                  </p:childTnLst>
                                </p:cTn>
                              </p:par>
                            </p:childTnLst>
                          </p:cTn>
                        </p:par>
                        <p:par>
                          <p:cTn id="127" fill="hold">
                            <p:stCondLst>
                              <p:cond delay="7500"/>
                            </p:stCondLst>
                            <p:childTnLst>
                              <p:par>
                                <p:cTn id="128" presetID="22" presetClass="entr" presetSubtype="2" fill="hold" nodeType="afterEffect">
                                  <p:stCondLst>
                                    <p:cond delay="0"/>
                                  </p:stCondLst>
                                  <p:childTnLst>
                                    <p:set>
                                      <p:cBhvr>
                                        <p:cTn id="129" dur="1" fill="hold">
                                          <p:stCondLst>
                                            <p:cond delay="0"/>
                                          </p:stCondLst>
                                        </p:cTn>
                                        <p:tgtEl>
                                          <p:spTgt spid="24"/>
                                        </p:tgtEl>
                                        <p:attrNameLst>
                                          <p:attrName>style.visibility</p:attrName>
                                        </p:attrNameLst>
                                      </p:cBhvr>
                                      <p:to>
                                        <p:strVal val="visible"/>
                                      </p:to>
                                    </p:set>
                                    <p:animEffect transition="in" filter="wipe(right)">
                                      <p:cBhvr>
                                        <p:cTn id="130" dur="500"/>
                                        <p:tgtEl>
                                          <p:spTgt spid="24"/>
                                        </p:tgtEl>
                                      </p:cBhvr>
                                    </p:animEffect>
                                  </p:childTnLst>
                                </p:cTn>
                              </p:par>
                            </p:childTnLst>
                          </p:cTn>
                        </p:par>
                        <p:par>
                          <p:cTn id="131" fill="hold">
                            <p:stCondLst>
                              <p:cond delay="80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Effect transition="in" filter="fade">
                                      <p:cBhvr>
                                        <p:cTn id="137" dur="500"/>
                                        <p:tgtEl>
                                          <p:spTgt spid="32"/>
                                        </p:tgtEl>
                                      </p:cBhvr>
                                    </p:animEffect>
                                  </p:childTnLst>
                                </p:cTn>
                              </p:par>
                            </p:childTnLst>
                          </p:cTn>
                        </p:par>
                        <p:par>
                          <p:cTn id="138" fill="hold">
                            <p:stCondLst>
                              <p:cond delay="8500"/>
                            </p:stCondLst>
                            <p:childTnLst>
                              <p:par>
                                <p:cTn id="139" presetID="22" presetClass="entr" presetSubtype="8" fill="hold" nodeType="afterEffect">
                                  <p:stCondLst>
                                    <p:cond delay="0"/>
                                  </p:stCondLst>
                                  <p:childTnLst>
                                    <p:set>
                                      <p:cBhvr>
                                        <p:cTn id="140" dur="1" fill="hold">
                                          <p:stCondLst>
                                            <p:cond delay="0"/>
                                          </p:stCondLst>
                                        </p:cTn>
                                        <p:tgtEl>
                                          <p:spTgt spid="34"/>
                                        </p:tgtEl>
                                        <p:attrNameLst>
                                          <p:attrName>style.visibility</p:attrName>
                                        </p:attrNameLst>
                                      </p:cBhvr>
                                      <p:to>
                                        <p:strVal val="visible"/>
                                      </p:to>
                                    </p:set>
                                    <p:animEffect transition="in" filter="wipe(left)">
                                      <p:cBhvr>
                                        <p:cTn id="141" dur="500"/>
                                        <p:tgtEl>
                                          <p:spTgt spid="34"/>
                                        </p:tgtEl>
                                      </p:cBhvr>
                                    </p:animEffect>
                                  </p:childTnLst>
                                </p:cTn>
                              </p:par>
                            </p:childTnLst>
                          </p:cTn>
                        </p:par>
                        <p:par>
                          <p:cTn id="142" fill="hold">
                            <p:stCondLst>
                              <p:cond delay="9000"/>
                            </p:stCondLst>
                            <p:childTnLst>
                              <p:par>
                                <p:cTn id="143" presetID="22" presetClass="entr" presetSubtype="8" fill="hold" nodeType="after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wipe(left)">
                                      <p:cBhvr>
                                        <p:cTn id="145" dur="500"/>
                                        <p:tgtEl>
                                          <p:spTgt spid="35"/>
                                        </p:tgtEl>
                                      </p:cBhvr>
                                    </p:animEffect>
                                  </p:childTnLst>
                                </p:cTn>
                              </p:par>
                            </p:childTnLst>
                          </p:cTn>
                        </p:par>
                        <p:par>
                          <p:cTn id="146" fill="hold">
                            <p:stCondLst>
                              <p:cond delay="9500"/>
                            </p:stCondLst>
                            <p:childTnLst>
                              <p:par>
                                <p:cTn id="147" presetID="10" presetClass="entr" presetSubtype="0" fill="hold" grpId="0" nodeType="afterEffect">
                                  <p:stCondLst>
                                    <p:cond delay="0"/>
                                  </p:stCondLst>
                                  <p:childTnLst>
                                    <p:set>
                                      <p:cBhvr>
                                        <p:cTn id="148" dur="1" fill="hold">
                                          <p:stCondLst>
                                            <p:cond delay="0"/>
                                          </p:stCondLst>
                                        </p:cTn>
                                        <p:tgtEl>
                                          <p:spTgt spid="31"/>
                                        </p:tgtEl>
                                        <p:attrNameLst>
                                          <p:attrName>style.visibility</p:attrName>
                                        </p:attrNameLst>
                                      </p:cBhvr>
                                      <p:to>
                                        <p:strVal val="visible"/>
                                      </p:to>
                                    </p:set>
                                    <p:animEffect transition="in" filter="fade">
                                      <p:cBhvr>
                                        <p:cTn id="149" dur="500"/>
                                        <p:tgtEl>
                                          <p:spTgt spid="31"/>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8"/>
                                        </p:tgtEl>
                                        <p:attrNameLst>
                                          <p:attrName>style.visibility</p:attrName>
                                        </p:attrNameLst>
                                      </p:cBhvr>
                                      <p:to>
                                        <p:strVal val="visible"/>
                                      </p:to>
                                    </p:set>
                                    <p:animEffect transition="in" filter="fade">
                                      <p:cBhvr>
                                        <p:cTn id="1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p:bldP spid="9" grpId="0" animBg="1"/>
      <p:bldP spid="10" grpId="0" animBg="1"/>
      <p:bldP spid="10" grpId="1" animBg="1"/>
      <p:bldP spid="11" grpId="0" animBg="1"/>
      <p:bldP spid="12" grpId="0" animBg="1"/>
      <p:bldP spid="13" grpId="0" animBg="1"/>
      <p:bldP spid="13" grpId="1" animBg="1"/>
      <p:bldP spid="14" grpId="0" animBg="1"/>
      <p:bldP spid="15" grpId="0" animBg="1"/>
      <p:bldP spid="16" grpId="0" animBg="1"/>
      <p:bldP spid="16" grpId="1" animBg="1"/>
      <p:bldP spid="17" grpId="0" animBg="1"/>
      <p:bldP spid="18" grpId="0" animBg="1"/>
      <p:bldP spid="19" grpId="0" animBg="1"/>
      <p:bldP spid="19" grpId="1" animBg="1"/>
      <p:bldP spid="20" grpId="0" animBg="1"/>
      <p:bldP spid="27" grpId="0"/>
      <p:bldP spid="28" grpId="0"/>
      <p:bldP spid="29" grpId="0"/>
      <p:bldP spid="30" grpId="0"/>
      <p:bldP spid="31" grpId="0"/>
      <p:bldP spid="32" grpId="0"/>
      <p:bldP spid="33" grpId="0"/>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2615199" y="1551731"/>
            <a:ext cx="2628619" cy="2628031"/>
            <a:chOff x="3868719" y="1776670"/>
            <a:chExt cx="2628619" cy="2628031"/>
          </a:xfrm>
        </p:grpSpPr>
        <p:sp>
          <p:nvSpPr>
            <p:cNvPr id="9"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E13535"/>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10"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800"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11" name="组合 10"/>
          <p:cNvGrpSpPr/>
          <p:nvPr/>
        </p:nvGrpSpPr>
        <p:grpSpPr>
          <a:xfrm>
            <a:off x="4906571" y="1124286"/>
            <a:ext cx="1790385" cy="1789984"/>
            <a:chOff x="6012485" y="1170407"/>
            <a:chExt cx="1487948" cy="1487615"/>
          </a:xfrm>
        </p:grpSpPr>
        <p:sp>
          <p:nvSpPr>
            <p:cNvPr id="12"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E13535"/>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13"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altLang="zh-CN" sz="1200"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14" name="组合 13"/>
          <p:cNvGrpSpPr/>
          <p:nvPr/>
        </p:nvGrpSpPr>
        <p:grpSpPr>
          <a:xfrm>
            <a:off x="683568" y="1337730"/>
            <a:ext cx="2075647" cy="2080525"/>
            <a:chOff x="2057536" y="1194444"/>
            <a:chExt cx="2075647" cy="2080525"/>
          </a:xfrm>
        </p:grpSpPr>
        <p:sp>
          <p:nvSpPr>
            <p:cNvPr id="15"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E13535"/>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16"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17" name="Freeform 10"/>
          <p:cNvSpPr>
            <a:spLocks/>
          </p:cNvSpPr>
          <p:nvPr/>
        </p:nvSpPr>
        <p:spPr bwMode="auto">
          <a:xfrm>
            <a:off x="1287687" y="4176779"/>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E13535"/>
          </a:solidFill>
          <a:ln w="9525" cap="rnd">
            <a:solidFill>
              <a:srgbClr val="E6E6E6"/>
            </a:solidFill>
            <a:prstDash val="solid"/>
            <a:round/>
            <a:headEnd/>
            <a:tailEnd/>
          </a:ln>
          <a:extLst/>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fontAlgn="base">
              <a:spcBef>
                <a:spcPct val="0"/>
              </a:spcBef>
              <a:spcAft>
                <a:spcPct val="0"/>
              </a:spcAft>
              <a:defRPr/>
            </a:pPr>
            <a:endParaRPr lang="en-US" sz="1400" kern="0" dirty="0">
              <a:solidFill>
                <a:sysClr val="window" lastClr="FFFFFF"/>
              </a:solidFill>
              <a:latin typeface="微软雅黑" pitchFamily="34" charset="-122"/>
              <a:ea typeface="微软雅黑" pitchFamily="34" charset="-122"/>
            </a:endParaRPr>
          </a:p>
        </p:txBody>
      </p:sp>
      <p:sp>
        <p:nvSpPr>
          <p:cNvPr id="18" name="TextBox 53"/>
          <p:cNvSpPr txBox="1">
            <a:spLocks noChangeArrowheads="1"/>
          </p:cNvSpPr>
          <p:nvPr/>
        </p:nvSpPr>
        <p:spPr bwMode="auto">
          <a:xfrm>
            <a:off x="742990" y="967830"/>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sp>
        <p:nvSpPr>
          <p:cNvPr id="19" name="TextBox 53"/>
          <p:cNvSpPr txBox="1">
            <a:spLocks noChangeArrowheads="1"/>
          </p:cNvSpPr>
          <p:nvPr/>
        </p:nvSpPr>
        <p:spPr bwMode="auto">
          <a:xfrm>
            <a:off x="2975239" y="1203599"/>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sp>
        <p:nvSpPr>
          <p:cNvPr id="20" name="TextBox 53"/>
          <p:cNvSpPr txBox="1">
            <a:spLocks noChangeArrowheads="1"/>
          </p:cNvSpPr>
          <p:nvPr/>
        </p:nvSpPr>
        <p:spPr bwMode="auto">
          <a:xfrm>
            <a:off x="6503630" y="1543894"/>
            <a:ext cx="151216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grpSp>
        <p:nvGrpSpPr>
          <p:cNvPr id="21" name="组合 20"/>
          <p:cNvGrpSpPr/>
          <p:nvPr/>
        </p:nvGrpSpPr>
        <p:grpSpPr>
          <a:xfrm>
            <a:off x="6431622" y="1991794"/>
            <a:ext cx="1656184" cy="1660076"/>
            <a:chOff x="2057536" y="1194444"/>
            <a:chExt cx="2075647" cy="2080525"/>
          </a:xfrm>
        </p:grpSpPr>
        <p:sp>
          <p:nvSpPr>
            <p:cNvPr id="22"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E13535"/>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23"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24" name="TextBox 53"/>
          <p:cNvSpPr txBox="1">
            <a:spLocks noChangeArrowheads="1"/>
          </p:cNvSpPr>
          <p:nvPr/>
        </p:nvSpPr>
        <p:spPr bwMode="auto">
          <a:xfrm>
            <a:off x="5143862" y="801105"/>
            <a:ext cx="151216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4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6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childTnLst>
                          </p:cTn>
                        </p:par>
                        <p:par>
                          <p:cTn id="39" fill="hold">
                            <p:stCondLst>
                              <p:cond delay="2500"/>
                            </p:stCondLst>
                            <p:childTnLst>
                              <p:par>
                                <p:cTn id="40" presetID="8" presetClass="emph" presetSubtype="0" fill="hold" nodeType="afterEffect">
                                  <p:stCondLst>
                                    <p:cond delay="0"/>
                                  </p:stCondLst>
                                  <p:childTnLst>
                                    <p:animRot by="21600000">
                                      <p:cBhvr>
                                        <p:cTn id="41" dur="2000" fill="hold"/>
                                        <p:tgtEl>
                                          <p:spTgt spid="8"/>
                                        </p:tgtEl>
                                        <p:attrNameLst>
                                          <p:attrName>r</p:attrName>
                                        </p:attrNameLst>
                                      </p:cBhvr>
                                    </p:animRot>
                                  </p:childTnLst>
                                </p:cTn>
                              </p:par>
                              <p:par>
                                <p:cTn id="42" presetID="8" presetClass="emph" presetSubtype="0" fill="hold" nodeType="withEffect">
                                  <p:stCondLst>
                                    <p:cond delay="0"/>
                                  </p:stCondLst>
                                  <p:childTnLst>
                                    <p:animRot by="21600000">
                                      <p:cBhvr>
                                        <p:cTn id="43" dur="1500" fill="hold"/>
                                        <p:tgtEl>
                                          <p:spTgt spid="14"/>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11"/>
                                        </p:tgtEl>
                                        <p:attrNameLst>
                                          <p:attrName>r</p:attrName>
                                        </p:attrNameLst>
                                      </p:cBhvr>
                                    </p:animRot>
                                  </p:childTnLst>
                                </p:cTn>
                              </p:par>
                              <p:par>
                                <p:cTn id="46" presetID="8" presetClass="emph" presetSubtype="0" fill="hold" nodeType="withEffect">
                                  <p:stCondLst>
                                    <p:cond delay="0"/>
                                  </p:stCondLst>
                                  <p:childTnLst>
                                    <p:animRot by="21600000">
                                      <p:cBhvr>
                                        <p:cTn id="47" dur="1500" fill="hold"/>
                                        <p:tgtEl>
                                          <p:spTgt spid="21"/>
                                        </p:tgtEl>
                                        <p:attrNameLst>
                                          <p:attrName>r</p:attrName>
                                        </p:attrNameLst>
                                      </p:cBhvr>
                                    </p:animRot>
                                  </p:childTnLst>
                                </p:cTn>
                              </p:par>
                              <p:par>
                                <p:cTn id="48" presetID="42" presetClass="entr" presetSubtype="0" fill="hold" grpId="0" nodeType="withEffect">
                                  <p:stCondLst>
                                    <p:cond delay="6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1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anim calcmode="lin" valueType="num">
                                      <p:cBhvr>
                                        <p:cTn id="56" dur="500" fill="hold"/>
                                        <p:tgtEl>
                                          <p:spTgt spid="19"/>
                                        </p:tgtEl>
                                        <p:attrNameLst>
                                          <p:attrName>ppt_x</p:attrName>
                                        </p:attrNameLst>
                                      </p:cBhvr>
                                      <p:tavLst>
                                        <p:tav tm="0">
                                          <p:val>
                                            <p:strVal val="#ppt_x"/>
                                          </p:val>
                                        </p:tav>
                                        <p:tav tm="100000">
                                          <p:val>
                                            <p:strVal val="#ppt_x"/>
                                          </p:val>
                                        </p:tav>
                                      </p:tavLst>
                                    </p:anim>
                                    <p:anim calcmode="lin" valueType="num">
                                      <p:cBhvr>
                                        <p:cTn id="57" dur="500" fill="hold"/>
                                        <p:tgtEl>
                                          <p:spTgt spid="1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1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anim calcmode="lin" valueType="num">
                                      <p:cBhvr>
                                        <p:cTn id="61" dur="500" fill="hold"/>
                                        <p:tgtEl>
                                          <p:spTgt spid="24"/>
                                        </p:tgtEl>
                                        <p:attrNameLst>
                                          <p:attrName>ppt_x</p:attrName>
                                        </p:attrNameLst>
                                      </p:cBhvr>
                                      <p:tavLst>
                                        <p:tav tm="0">
                                          <p:val>
                                            <p:strVal val="#ppt_x"/>
                                          </p:val>
                                        </p:tav>
                                        <p:tav tm="100000">
                                          <p:val>
                                            <p:strVal val="#ppt_x"/>
                                          </p:val>
                                        </p:tav>
                                      </p:tavLst>
                                    </p:anim>
                                    <p:anim calcmode="lin" valueType="num">
                                      <p:cBhvr>
                                        <p:cTn id="62" dur="5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30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anim calcmode="lin" valueType="num">
                                      <p:cBhvr>
                                        <p:cTn id="66" dur="500" fill="hold"/>
                                        <p:tgtEl>
                                          <p:spTgt spid="20"/>
                                        </p:tgtEl>
                                        <p:attrNameLst>
                                          <p:attrName>ppt_x</p:attrName>
                                        </p:attrNameLst>
                                      </p:cBhvr>
                                      <p:tavLst>
                                        <p:tav tm="0">
                                          <p:val>
                                            <p:strVal val="#ppt_x"/>
                                          </p:val>
                                        </p:tav>
                                        <p:tav tm="100000">
                                          <p:val>
                                            <p:strVal val="#ppt_x"/>
                                          </p:val>
                                        </p:tav>
                                      </p:tavLst>
                                    </p:anim>
                                    <p:anim calcmode="lin" valueType="num">
                                      <p:cBhvr>
                                        <p:cTn id="6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7" grpId="0" animBg="1"/>
      <p:bldP spid="18" grpId="0"/>
      <p:bldP spid="19" grpId="0"/>
      <p:bldP spid="20"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Rounded Rectangle 6"/>
          <p:cNvSpPr/>
          <p:nvPr/>
        </p:nvSpPr>
        <p:spPr>
          <a:xfrm>
            <a:off x="2193354" y="1310673"/>
            <a:ext cx="930846" cy="899619"/>
          </a:xfrm>
          <a:prstGeom prst="roundRect">
            <a:avLst>
              <a:gd name="adj" fmla="val 744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Rounded Rectangle 7"/>
          <p:cNvSpPr/>
          <p:nvPr/>
        </p:nvSpPr>
        <p:spPr>
          <a:xfrm>
            <a:off x="2209800" y="3173878"/>
            <a:ext cx="930846" cy="899619"/>
          </a:xfrm>
          <a:prstGeom prst="roundRect">
            <a:avLst>
              <a:gd name="adj" fmla="val 744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0" name="Rounded Rectangle 8"/>
          <p:cNvSpPr/>
          <p:nvPr/>
        </p:nvSpPr>
        <p:spPr>
          <a:xfrm>
            <a:off x="5943600" y="1310673"/>
            <a:ext cx="930846" cy="899619"/>
          </a:xfrm>
          <a:prstGeom prst="roundRect">
            <a:avLst>
              <a:gd name="adj" fmla="val 744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1" name="Rounded Rectangle 9"/>
          <p:cNvSpPr/>
          <p:nvPr/>
        </p:nvSpPr>
        <p:spPr>
          <a:xfrm>
            <a:off x="5943600" y="3173878"/>
            <a:ext cx="930846" cy="899619"/>
          </a:xfrm>
          <a:prstGeom prst="roundRect">
            <a:avLst>
              <a:gd name="adj" fmla="val 744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Verdana"/>
              <a:ea typeface="微软雅黑"/>
              <a:cs typeface="+mn-cs"/>
            </a:endParaRPr>
          </a:p>
        </p:txBody>
      </p:sp>
      <p:sp>
        <p:nvSpPr>
          <p:cNvPr id="12" name="Rectangle 10"/>
          <p:cNvSpPr/>
          <p:nvPr/>
        </p:nvSpPr>
        <p:spPr>
          <a:xfrm>
            <a:off x="6934201" y="3104406"/>
            <a:ext cx="1828800" cy="90024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a:t>
            </a:r>
            <a:r>
              <a:rPr kumimoji="0" lang="zh-CN" altLang="en-US" sz="1050" b="0" i="0" u="none" strike="noStrike" kern="0" cap="none" spc="0" normalizeH="0" baseline="0" noProof="0" dirty="0" smtClean="0">
                <a:ln>
                  <a:noFill/>
                </a:ln>
                <a:effectLst/>
                <a:uLnTx/>
                <a:uFillTx/>
                <a:latin typeface="微软雅黑"/>
                <a:ea typeface="微软雅黑"/>
                <a:cs typeface="Open Sans" pitchFamily="34" charset="0"/>
              </a:rPr>
              <a:t>相关整体</a:t>
            </a: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cxnSp>
        <p:nvCxnSpPr>
          <p:cNvPr id="13" name="Straight Connector 12"/>
          <p:cNvCxnSpPr/>
          <p:nvPr/>
        </p:nvCxnSpPr>
        <p:spPr>
          <a:xfrm flipH="1" flipV="1">
            <a:off x="3124200" y="2210292"/>
            <a:ext cx="649378" cy="480889"/>
          </a:xfrm>
          <a:prstGeom prst="line">
            <a:avLst/>
          </a:prstGeom>
          <a:noFill/>
          <a:ln w="12700" cap="flat" cmpd="sng" algn="ctr">
            <a:solidFill>
              <a:schemeClr val="tx1"/>
            </a:solidFill>
            <a:prstDash val="solid"/>
          </a:ln>
          <a:effectLst/>
        </p:spPr>
      </p:cxnSp>
      <p:cxnSp>
        <p:nvCxnSpPr>
          <p:cNvPr id="14" name="Straight Connector 14"/>
          <p:cNvCxnSpPr/>
          <p:nvPr/>
        </p:nvCxnSpPr>
        <p:spPr>
          <a:xfrm flipH="1">
            <a:off x="3140646" y="2691181"/>
            <a:ext cx="632932" cy="482697"/>
          </a:xfrm>
          <a:prstGeom prst="line">
            <a:avLst/>
          </a:prstGeom>
          <a:noFill/>
          <a:ln w="12700" cap="flat" cmpd="sng" algn="ctr">
            <a:solidFill>
              <a:schemeClr val="tx1"/>
            </a:solidFill>
            <a:prstDash val="solid"/>
          </a:ln>
          <a:effectLst/>
        </p:spPr>
      </p:cxnSp>
      <p:cxnSp>
        <p:nvCxnSpPr>
          <p:cNvPr id="15" name="Straight Connector 16"/>
          <p:cNvCxnSpPr/>
          <p:nvPr/>
        </p:nvCxnSpPr>
        <p:spPr>
          <a:xfrm flipV="1">
            <a:off x="5294222" y="2210292"/>
            <a:ext cx="649378" cy="480889"/>
          </a:xfrm>
          <a:prstGeom prst="line">
            <a:avLst/>
          </a:prstGeom>
          <a:noFill/>
          <a:ln w="12700" cap="flat" cmpd="sng" algn="ctr">
            <a:solidFill>
              <a:schemeClr val="tx1"/>
            </a:solidFill>
            <a:prstDash val="solid"/>
          </a:ln>
          <a:effectLst/>
        </p:spPr>
      </p:cxnSp>
      <p:cxnSp>
        <p:nvCxnSpPr>
          <p:cNvPr id="16" name="Straight Connector 18"/>
          <p:cNvCxnSpPr/>
          <p:nvPr/>
        </p:nvCxnSpPr>
        <p:spPr>
          <a:xfrm>
            <a:off x="5294222" y="2691181"/>
            <a:ext cx="649378" cy="482697"/>
          </a:xfrm>
          <a:prstGeom prst="line">
            <a:avLst/>
          </a:prstGeom>
          <a:noFill/>
          <a:ln w="12700" cap="flat" cmpd="sng" algn="ctr">
            <a:solidFill>
              <a:schemeClr val="tx1"/>
            </a:solidFill>
            <a:prstDash val="solid"/>
          </a:ln>
          <a:effectLst/>
        </p:spPr>
      </p:cxnSp>
      <p:sp>
        <p:nvSpPr>
          <p:cNvPr id="17" name="Rectangle 19"/>
          <p:cNvSpPr/>
          <p:nvPr/>
        </p:nvSpPr>
        <p:spPr>
          <a:xfrm>
            <a:off x="6934201" y="1275606"/>
            <a:ext cx="1828800" cy="90024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a:t>
            </a:r>
            <a:r>
              <a:rPr kumimoji="0" lang="zh-CN" altLang="en-US" sz="1050" b="0" i="0" u="none" strike="noStrike" kern="0" cap="none" spc="0" normalizeH="0" baseline="0" noProof="0" dirty="0" smtClean="0">
                <a:ln>
                  <a:noFill/>
                </a:ln>
                <a:effectLst/>
                <a:uLnTx/>
                <a:uFillTx/>
                <a:latin typeface="微软雅黑"/>
                <a:ea typeface="微软雅黑"/>
                <a:cs typeface="Open Sans" pitchFamily="34" charset="0"/>
              </a:rPr>
              <a:t>相关整体</a:t>
            </a: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8" name="Rectangle 20"/>
          <p:cNvSpPr/>
          <p:nvPr/>
        </p:nvSpPr>
        <p:spPr>
          <a:xfrm>
            <a:off x="304800" y="3104406"/>
            <a:ext cx="1828800" cy="900246"/>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a:t>
            </a:r>
            <a:r>
              <a:rPr kumimoji="0" lang="zh-CN" altLang="en-US" sz="1050" b="0" i="0" u="none" strike="noStrike" kern="0" cap="none" spc="0" normalizeH="0" baseline="0" noProof="0" dirty="0" smtClean="0">
                <a:ln>
                  <a:noFill/>
                </a:ln>
                <a:effectLst/>
                <a:uLnTx/>
                <a:uFillTx/>
                <a:latin typeface="微软雅黑"/>
                <a:ea typeface="微软雅黑"/>
                <a:cs typeface="Open Sans" pitchFamily="34" charset="0"/>
              </a:rPr>
              <a:t>相关整体</a:t>
            </a: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9" name="Rectangle 21"/>
          <p:cNvSpPr/>
          <p:nvPr/>
        </p:nvSpPr>
        <p:spPr>
          <a:xfrm>
            <a:off x="304800" y="1275606"/>
            <a:ext cx="1828800" cy="900246"/>
          </a:xfrm>
          <a:prstGeom prst="rect">
            <a:avLst/>
          </a:prstGeom>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a:t>
            </a:r>
            <a:r>
              <a:rPr kumimoji="0" lang="zh-CN" altLang="en-US" sz="1050" b="0" i="0" u="none" strike="noStrike" kern="0" cap="none" spc="0" normalizeH="0" baseline="0" noProof="0" dirty="0" smtClean="0">
                <a:ln>
                  <a:noFill/>
                </a:ln>
                <a:effectLst/>
                <a:uLnTx/>
                <a:uFillTx/>
                <a:latin typeface="微软雅黑"/>
                <a:ea typeface="微软雅黑"/>
                <a:cs typeface="Open Sans" pitchFamily="34" charset="0"/>
              </a:rPr>
              <a:t>相关整体</a:t>
            </a: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语言</a:t>
            </a:r>
            <a:r>
              <a:rPr kumimoji="0" lang="zh-CN" altLang="en-US" sz="1050" b="0" i="0" u="none" strike="noStrike" kern="0" cap="none" spc="0" normalizeH="0" baseline="0" noProof="0" dirty="0" smtClean="0">
                <a:ln>
                  <a:noFill/>
                </a:ln>
                <a:effectLst/>
                <a:uLnTx/>
                <a:uFillTx/>
                <a:latin typeface="微软雅黑"/>
                <a:ea typeface="微软雅黑"/>
                <a:cs typeface="Open Sans" pitchFamily="34" charset="0"/>
              </a:rPr>
              <a:t>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grpSp>
        <p:nvGrpSpPr>
          <p:cNvPr id="20" name="Group 23"/>
          <p:cNvGrpSpPr/>
          <p:nvPr/>
        </p:nvGrpSpPr>
        <p:grpSpPr>
          <a:xfrm>
            <a:off x="6072891" y="1569069"/>
            <a:ext cx="702801" cy="382827"/>
            <a:chOff x="6750050" y="3321051"/>
            <a:chExt cx="195263" cy="106363"/>
          </a:xfrm>
          <a:solidFill>
            <a:sysClr val="window" lastClr="FFFFFF"/>
          </a:solidFill>
        </p:grpSpPr>
        <p:sp>
          <p:nvSpPr>
            <p:cNvPr id="21"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4" name="Group 27"/>
          <p:cNvGrpSpPr/>
          <p:nvPr/>
        </p:nvGrpSpPr>
        <p:grpSpPr>
          <a:xfrm>
            <a:off x="2415474" y="1502387"/>
            <a:ext cx="519498" cy="516190"/>
            <a:chOff x="744538" y="3198813"/>
            <a:chExt cx="249237" cy="247650"/>
          </a:xfrm>
          <a:solidFill>
            <a:sysClr val="window" lastClr="FFFFFF"/>
          </a:solidFill>
        </p:grpSpPr>
        <p:sp>
          <p:nvSpPr>
            <p:cNvPr id="25"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29" name="Group 32"/>
          <p:cNvGrpSpPr/>
          <p:nvPr/>
        </p:nvGrpSpPr>
        <p:grpSpPr>
          <a:xfrm>
            <a:off x="2420164" y="3368046"/>
            <a:ext cx="514808" cy="511283"/>
            <a:chOff x="1979613" y="3067051"/>
            <a:chExt cx="231775" cy="230188"/>
          </a:xfrm>
          <a:solidFill>
            <a:sysClr val="window" lastClr="FFFFFF"/>
          </a:solidFill>
        </p:grpSpPr>
        <p:sp>
          <p:nvSpPr>
            <p:cNvPr id="3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3" name="Group 36"/>
          <p:cNvGrpSpPr/>
          <p:nvPr/>
        </p:nvGrpSpPr>
        <p:grpSpPr>
          <a:xfrm>
            <a:off x="6152653" y="3341374"/>
            <a:ext cx="556508" cy="564626"/>
            <a:chOff x="2360613" y="2686051"/>
            <a:chExt cx="217488" cy="220662"/>
          </a:xfrm>
          <a:solidFill>
            <a:sysClr val="window" lastClr="FFFFFF"/>
          </a:solidFill>
        </p:grpSpPr>
        <p:sp>
          <p:nvSpPr>
            <p:cNvPr id="3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6"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37" name="Rounded Rectangle 3"/>
          <p:cNvSpPr/>
          <p:nvPr/>
        </p:nvSpPr>
        <p:spPr>
          <a:xfrm>
            <a:off x="3648820" y="1836764"/>
            <a:ext cx="1774080" cy="1714564"/>
          </a:xfrm>
          <a:prstGeom prst="roundRect">
            <a:avLst>
              <a:gd name="adj" fmla="val 7442"/>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8" name="Freeform 10"/>
          <p:cNvSpPr>
            <a:spLocks noEditPoints="1"/>
          </p:cNvSpPr>
          <p:nvPr/>
        </p:nvSpPr>
        <p:spPr bwMode="auto">
          <a:xfrm>
            <a:off x="4117492" y="2035110"/>
            <a:ext cx="836735" cy="826052"/>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9" name="Rectangle 43"/>
          <p:cNvSpPr/>
          <p:nvPr/>
        </p:nvSpPr>
        <p:spPr>
          <a:xfrm>
            <a:off x="3906252" y="3018423"/>
            <a:ext cx="1259215" cy="40011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a:ea typeface="微软雅黑"/>
                <a:cs typeface="Open Sans" pitchFamily="34" charset="0"/>
              </a:rPr>
              <a:t>标题内容</a:t>
            </a:r>
            <a:endParaRPr kumimoji="0" lang="zh-CN" altLang="en-US" sz="2000" b="1" i="0" u="none" strike="noStrike" kern="0" cap="none" spc="0" normalizeH="0" baseline="0" noProof="0" dirty="0">
              <a:ln>
                <a:noFill/>
              </a:ln>
              <a:solidFill>
                <a:sysClr val="window" lastClr="FFFFFF"/>
              </a:solidFill>
              <a:effectLst/>
              <a:uLnTx/>
              <a:uFillTx/>
              <a:latin typeface="微软雅黑"/>
              <a:ea typeface="微软雅黑"/>
              <a:cs typeface="Open Sans" pitchFamily="34" charset="0"/>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250" fill="hold"/>
                                        <p:tgtEl>
                                          <p:spTgt spid="37"/>
                                        </p:tgtEl>
                                        <p:attrNameLst>
                                          <p:attrName>ppt_x</p:attrName>
                                        </p:attrNameLst>
                                      </p:cBhvr>
                                      <p:tavLst>
                                        <p:tav tm="0">
                                          <p:val>
                                            <p:strVal val="#ppt_x"/>
                                          </p:val>
                                        </p:tav>
                                        <p:tav tm="100000">
                                          <p:val>
                                            <p:strVal val="#ppt_x"/>
                                          </p:val>
                                        </p:tav>
                                      </p:tavLst>
                                    </p:anim>
                                    <p:anim calcmode="lin" valueType="num">
                                      <p:cBhvr additive="base">
                                        <p:cTn id="25" dur="250" fill="hold"/>
                                        <p:tgtEl>
                                          <p:spTgt spid="37"/>
                                        </p:tgtEl>
                                        <p:attrNameLst>
                                          <p:attrName>ppt_y</p:attrName>
                                        </p:attrNameLst>
                                      </p:cBhvr>
                                      <p:tavLst>
                                        <p:tav tm="0">
                                          <p:val>
                                            <p:strVal val="1+#ppt_h/2"/>
                                          </p:val>
                                        </p:tav>
                                        <p:tav tm="100000">
                                          <p:val>
                                            <p:strVal val="#ppt_y"/>
                                          </p:val>
                                        </p:tav>
                                      </p:tavLst>
                                    </p:anim>
                                  </p:childTnLst>
                                </p:cTn>
                              </p:par>
                            </p:childTnLst>
                          </p:cTn>
                        </p:par>
                        <p:par>
                          <p:cTn id="26" fill="hold">
                            <p:stCondLst>
                              <p:cond delay="750"/>
                            </p:stCondLst>
                            <p:childTnLst>
                              <p:par>
                                <p:cTn id="27" presetID="2" presetClass="entr" presetSubtype="4"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250" fill="hold"/>
                                        <p:tgtEl>
                                          <p:spTgt spid="38"/>
                                        </p:tgtEl>
                                        <p:attrNameLst>
                                          <p:attrName>ppt_x</p:attrName>
                                        </p:attrNameLst>
                                      </p:cBhvr>
                                      <p:tavLst>
                                        <p:tav tm="0">
                                          <p:val>
                                            <p:strVal val="#ppt_x"/>
                                          </p:val>
                                        </p:tav>
                                        <p:tav tm="100000">
                                          <p:val>
                                            <p:strVal val="#ppt_x"/>
                                          </p:val>
                                        </p:tav>
                                      </p:tavLst>
                                    </p:anim>
                                    <p:anim calcmode="lin" valueType="num">
                                      <p:cBhvr additive="base">
                                        <p:cTn id="30" dur="250" fill="hold"/>
                                        <p:tgtEl>
                                          <p:spTgt spid="38"/>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250" fill="hold"/>
                                        <p:tgtEl>
                                          <p:spTgt spid="39"/>
                                        </p:tgtEl>
                                        <p:attrNameLst>
                                          <p:attrName>ppt_x</p:attrName>
                                        </p:attrNameLst>
                                      </p:cBhvr>
                                      <p:tavLst>
                                        <p:tav tm="0">
                                          <p:val>
                                            <p:strVal val="#ppt_x"/>
                                          </p:val>
                                        </p:tav>
                                        <p:tav tm="100000">
                                          <p:val>
                                            <p:strVal val="#ppt_x"/>
                                          </p:val>
                                        </p:tav>
                                      </p:tavLst>
                                    </p:anim>
                                    <p:anim calcmode="lin" valueType="num">
                                      <p:cBhvr additive="base">
                                        <p:cTn id="35" dur="25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1250"/>
                            </p:stCondLst>
                            <p:childTnLst>
                              <p:par>
                                <p:cTn id="37" presetID="2" presetClass="entr" presetSubtype="4"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250" fill="hold"/>
                                        <p:tgtEl>
                                          <p:spTgt spid="13"/>
                                        </p:tgtEl>
                                        <p:attrNameLst>
                                          <p:attrName>ppt_x</p:attrName>
                                        </p:attrNameLst>
                                      </p:cBhvr>
                                      <p:tavLst>
                                        <p:tav tm="0">
                                          <p:val>
                                            <p:strVal val="#ppt_x"/>
                                          </p:val>
                                        </p:tav>
                                        <p:tav tm="100000">
                                          <p:val>
                                            <p:strVal val="#ppt_x"/>
                                          </p:val>
                                        </p:tav>
                                      </p:tavLst>
                                    </p:anim>
                                    <p:anim calcmode="lin" valueType="num">
                                      <p:cBhvr additive="base">
                                        <p:cTn id="40" dur="25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250" fill="hold"/>
                                        <p:tgtEl>
                                          <p:spTgt spid="8"/>
                                        </p:tgtEl>
                                        <p:attrNameLst>
                                          <p:attrName>ppt_x</p:attrName>
                                        </p:attrNameLst>
                                      </p:cBhvr>
                                      <p:tavLst>
                                        <p:tav tm="0">
                                          <p:val>
                                            <p:strVal val="#ppt_x"/>
                                          </p:val>
                                        </p:tav>
                                        <p:tav tm="100000">
                                          <p:val>
                                            <p:strVal val="#ppt_x"/>
                                          </p:val>
                                        </p:tav>
                                      </p:tavLst>
                                    </p:anim>
                                    <p:anim calcmode="lin" valueType="num">
                                      <p:cBhvr additive="base">
                                        <p:cTn id="45" dur="25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750"/>
                            </p:stCondLst>
                            <p:childTnLst>
                              <p:par>
                                <p:cTn id="47" presetID="2" presetClass="entr" presetSubtype="4"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250" fill="hold"/>
                                        <p:tgtEl>
                                          <p:spTgt spid="24"/>
                                        </p:tgtEl>
                                        <p:attrNameLst>
                                          <p:attrName>ppt_x</p:attrName>
                                        </p:attrNameLst>
                                      </p:cBhvr>
                                      <p:tavLst>
                                        <p:tav tm="0">
                                          <p:val>
                                            <p:strVal val="#ppt_x"/>
                                          </p:val>
                                        </p:tav>
                                        <p:tav tm="100000">
                                          <p:val>
                                            <p:strVal val="#ppt_x"/>
                                          </p:val>
                                        </p:tav>
                                      </p:tavLst>
                                    </p:anim>
                                    <p:anim calcmode="lin" valueType="num">
                                      <p:cBhvr additive="base">
                                        <p:cTn id="50" dur="250" fill="hold"/>
                                        <p:tgtEl>
                                          <p:spTgt spid="24"/>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250" fill="hold"/>
                                        <p:tgtEl>
                                          <p:spTgt spid="19"/>
                                        </p:tgtEl>
                                        <p:attrNameLst>
                                          <p:attrName>ppt_x</p:attrName>
                                        </p:attrNameLst>
                                      </p:cBhvr>
                                      <p:tavLst>
                                        <p:tav tm="0">
                                          <p:val>
                                            <p:strVal val="#ppt_x"/>
                                          </p:val>
                                        </p:tav>
                                        <p:tav tm="100000">
                                          <p:val>
                                            <p:strVal val="#ppt_x"/>
                                          </p:val>
                                        </p:tav>
                                      </p:tavLst>
                                    </p:anim>
                                    <p:anim calcmode="lin" valueType="num">
                                      <p:cBhvr additive="base">
                                        <p:cTn id="55" dur="250" fill="hold"/>
                                        <p:tgtEl>
                                          <p:spTgt spid="19"/>
                                        </p:tgtEl>
                                        <p:attrNameLst>
                                          <p:attrName>ppt_y</p:attrName>
                                        </p:attrNameLst>
                                      </p:cBhvr>
                                      <p:tavLst>
                                        <p:tav tm="0">
                                          <p:val>
                                            <p:strVal val="1+#ppt_h/2"/>
                                          </p:val>
                                        </p:tav>
                                        <p:tav tm="100000">
                                          <p:val>
                                            <p:strVal val="#ppt_y"/>
                                          </p:val>
                                        </p:tav>
                                      </p:tavLst>
                                    </p:anim>
                                  </p:childTnLst>
                                </p:cTn>
                              </p:par>
                            </p:childTnLst>
                          </p:cTn>
                        </p:par>
                        <p:par>
                          <p:cTn id="56" fill="hold">
                            <p:stCondLst>
                              <p:cond delay="2250"/>
                            </p:stCondLst>
                            <p:childTnLst>
                              <p:par>
                                <p:cTn id="57" presetID="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250" fill="hold"/>
                                        <p:tgtEl>
                                          <p:spTgt spid="14"/>
                                        </p:tgtEl>
                                        <p:attrNameLst>
                                          <p:attrName>ppt_x</p:attrName>
                                        </p:attrNameLst>
                                      </p:cBhvr>
                                      <p:tavLst>
                                        <p:tav tm="0">
                                          <p:val>
                                            <p:strVal val="#ppt_x"/>
                                          </p:val>
                                        </p:tav>
                                        <p:tav tm="100000">
                                          <p:val>
                                            <p:strVal val="#ppt_x"/>
                                          </p:val>
                                        </p:tav>
                                      </p:tavLst>
                                    </p:anim>
                                    <p:anim calcmode="lin" valueType="num">
                                      <p:cBhvr additive="base">
                                        <p:cTn id="60" dur="25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2500"/>
                            </p:stCondLst>
                            <p:childTnLst>
                              <p:par>
                                <p:cTn id="62" presetID="2" presetClass="entr" presetSubtype="4"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250" fill="hold"/>
                                        <p:tgtEl>
                                          <p:spTgt spid="9"/>
                                        </p:tgtEl>
                                        <p:attrNameLst>
                                          <p:attrName>ppt_x</p:attrName>
                                        </p:attrNameLst>
                                      </p:cBhvr>
                                      <p:tavLst>
                                        <p:tav tm="0">
                                          <p:val>
                                            <p:strVal val="#ppt_x"/>
                                          </p:val>
                                        </p:tav>
                                        <p:tav tm="100000">
                                          <p:val>
                                            <p:strVal val="#ppt_x"/>
                                          </p:val>
                                        </p:tav>
                                      </p:tavLst>
                                    </p:anim>
                                    <p:anim calcmode="lin" valueType="num">
                                      <p:cBhvr additive="base">
                                        <p:cTn id="65" dur="250" fill="hold"/>
                                        <p:tgtEl>
                                          <p:spTgt spid="9"/>
                                        </p:tgtEl>
                                        <p:attrNameLst>
                                          <p:attrName>ppt_y</p:attrName>
                                        </p:attrNameLst>
                                      </p:cBhvr>
                                      <p:tavLst>
                                        <p:tav tm="0">
                                          <p:val>
                                            <p:strVal val="1+#ppt_h/2"/>
                                          </p:val>
                                        </p:tav>
                                        <p:tav tm="100000">
                                          <p:val>
                                            <p:strVal val="#ppt_y"/>
                                          </p:val>
                                        </p:tav>
                                      </p:tavLst>
                                    </p:anim>
                                  </p:childTnLst>
                                </p:cTn>
                              </p:par>
                            </p:childTnLst>
                          </p:cTn>
                        </p:par>
                        <p:par>
                          <p:cTn id="66" fill="hold">
                            <p:stCondLst>
                              <p:cond delay="2750"/>
                            </p:stCondLst>
                            <p:childTnLst>
                              <p:par>
                                <p:cTn id="67" presetID="2" presetClass="entr" presetSubtype="4"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250" fill="hold"/>
                                        <p:tgtEl>
                                          <p:spTgt spid="29"/>
                                        </p:tgtEl>
                                        <p:attrNameLst>
                                          <p:attrName>ppt_x</p:attrName>
                                        </p:attrNameLst>
                                      </p:cBhvr>
                                      <p:tavLst>
                                        <p:tav tm="0">
                                          <p:val>
                                            <p:strVal val="#ppt_x"/>
                                          </p:val>
                                        </p:tav>
                                        <p:tav tm="100000">
                                          <p:val>
                                            <p:strVal val="#ppt_x"/>
                                          </p:val>
                                        </p:tav>
                                      </p:tavLst>
                                    </p:anim>
                                    <p:anim calcmode="lin" valueType="num">
                                      <p:cBhvr additive="base">
                                        <p:cTn id="70" dur="250" fill="hold"/>
                                        <p:tgtEl>
                                          <p:spTgt spid="29"/>
                                        </p:tgtEl>
                                        <p:attrNameLst>
                                          <p:attrName>ppt_y</p:attrName>
                                        </p:attrNameLst>
                                      </p:cBhvr>
                                      <p:tavLst>
                                        <p:tav tm="0">
                                          <p:val>
                                            <p:strVal val="1+#ppt_h/2"/>
                                          </p:val>
                                        </p:tav>
                                        <p:tav tm="100000">
                                          <p:val>
                                            <p:strVal val="#ppt_y"/>
                                          </p:val>
                                        </p:tav>
                                      </p:tavLst>
                                    </p:anim>
                                  </p:childTnLst>
                                </p:cTn>
                              </p:par>
                            </p:childTnLst>
                          </p:cTn>
                        </p:par>
                        <p:par>
                          <p:cTn id="71" fill="hold">
                            <p:stCondLst>
                              <p:cond delay="3000"/>
                            </p:stCondLst>
                            <p:childTnLst>
                              <p:par>
                                <p:cTn id="72" presetID="2" presetClass="entr" presetSubtype="4"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250" fill="hold"/>
                                        <p:tgtEl>
                                          <p:spTgt spid="18"/>
                                        </p:tgtEl>
                                        <p:attrNameLst>
                                          <p:attrName>ppt_x</p:attrName>
                                        </p:attrNameLst>
                                      </p:cBhvr>
                                      <p:tavLst>
                                        <p:tav tm="0">
                                          <p:val>
                                            <p:strVal val="#ppt_x"/>
                                          </p:val>
                                        </p:tav>
                                        <p:tav tm="100000">
                                          <p:val>
                                            <p:strVal val="#ppt_x"/>
                                          </p:val>
                                        </p:tav>
                                      </p:tavLst>
                                    </p:anim>
                                    <p:anim calcmode="lin" valueType="num">
                                      <p:cBhvr additive="base">
                                        <p:cTn id="75" dur="250" fill="hold"/>
                                        <p:tgtEl>
                                          <p:spTgt spid="18"/>
                                        </p:tgtEl>
                                        <p:attrNameLst>
                                          <p:attrName>ppt_y</p:attrName>
                                        </p:attrNameLst>
                                      </p:cBhvr>
                                      <p:tavLst>
                                        <p:tav tm="0">
                                          <p:val>
                                            <p:strVal val="1+#ppt_h/2"/>
                                          </p:val>
                                        </p:tav>
                                        <p:tav tm="100000">
                                          <p:val>
                                            <p:strVal val="#ppt_y"/>
                                          </p:val>
                                        </p:tav>
                                      </p:tavLst>
                                    </p:anim>
                                  </p:childTnLst>
                                </p:cTn>
                              </p:par>
                            </p:childTnLst>
                          </p:cTn>
                        </p:par>
                        <p:par>
                          <p:cTn id="76" fill="hold">
                            <p:stCondLst>
                              <p:cond delay="3250"/>
                            </p:stCondLst>
                            <p:childTnLst>
                              <p:par>
                                <p:cTn id="77" presetID="2" presetClass="entr" presetSubtype="4"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250" fill="hold"/>
                                        <p:tgtEl>
                                          <p:spTgt spid="15"/>
                                        </p:tgtEl>
                                        <p:attrNameLst>
                                          <p:attrName>ppt_x</p:attrName>
                                        </p:attrNameLst>
                                      </p:cBhvr>
                                      <p:tavLst>
                                        <p:tav tm="0">
                                          <p:val>
                                            <p:strVal val="#ppt_x"/>
                                          </p:val>
                                        </p:tav>
                                        <p:tav tm="100000">
                                          <p:val>
                                            <p:strVal val="#ppt_x"/>
                                          </p:val>
                                        </p:tav>
                                      </p:tavLst>
                                    </p:anim>
                                    <p:anim calcmode="lin" valueType="num">
                                      <p:cBhvr additive="base">
                                        <p:cTn id="80" dur="250" fill="hold"/>
                                        <p:tgtEl>
                                          <p:spTgt spid="15"/>
                                        </p:tgtEl>
                                        <p:attrNameLst>
                                          <p:attrName>ppt_y</p:attrName>
                                        </p:attrNameLst>
                                      </p:cBhvr>
                                      <p:tavLst>
                                        <p:tav tm="0">
                                          <p:val>
                                            <p:strVal val="1+#ppt_h/2"/>
                                          </p:val>
                                        </p:tav>
                                        <p:tav tm="100000">
                                          <p:val>
                                            <p:strVal val="#ppt_y"/>
                                          </p:val>
                                        </p:tav>
                                      </p:tavLst>
                                    </p:anim>
                                  </p:childTnLst>
                                </p:cTn>
                              </p:par>
                            </p:childTnLst>
                          </p:cTn>
                        </p:par>
                        <p:par>
                          <p:cTn id="81" fill="hold">
                            <p:stCondLst>
                              <p:cond delay="3500"/>
                            </p:stCondLst>
                            <p:childTnLst>
                              <p:par>
                                <p:cTn id="82" presetID="2" presetClass="entr" presetSubtype="4" fill="hold" grpId="0"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250" fill="hold"/>
                                        <p:tgtEl>
                                          <p:spTgt spid="10"/>
                                        </p:tgtEl>
                                        <p:attrNameLst>
                                          <p:attrName>ppt_x</p:attrName>
                                        </p:attrNameLst>
                                      </p:cBhvr>
                                      <p:tavLst>
                                        <p:tav tm="0">
                                          <p:val>
                                            <p:strVal val="#ppt_x"/>
                                          </p:val>
                                        </p:tav>
                                        <p:tav tm="100000">
                                          <p:val>
                                            <p:strVal val="#ppt_x"/>
                                          </p:val>
                                        </p:tav>
                                      </p:tavLst>
                                    </p:anim>
                                    <p:anim calcmode="lin" valueType="num">
                                      <p:cBhvr additive="base">
                                        <p:cTn id="85" dur="250" fill="hold"/>
                                        <p:tgtEl>
                                          <p:spTgt spid="10"/>
                                        </p:tgtEl>
                                        <p:attrNameLst>
                                          <p:attrName>ppt_y</p:attrName>
                                        </p:attrNameLst>
                                      </p:cBhvr>
                                      <p:tavLst>
                                        <p:tav tm="0">
                                          <p:val>
                                            <p:strVal val="1+#ppt_h/2"/>
                                          </p:val>
                                        </p:tav>
                                        <p:tav tm="100000">
                                          <p:val>
                                            <p:strVal val="#ppt_y"/>
                                          </p:val>
                                        </p:tav>
                                      </p:tavLst>
                                    </p:anim>
                                  </p:childTnLst>
                                </p:cTn>
                              </p:par>
                            </p:childTnLst>
                          </p:cTn>
                        </p:par>
                        <p:par>
                          <p:cTn id="86" fill="hold">
                            <p:stCondLst>
                              <p:cond delay="3750"/>
                            </p:stCondLst>
                            <p:childTnLst>
                              <p:par>
                                <p:cTn id="87" presetID="2" presetClass="entr" presetSubtype="4" fill="hold" nodeType="after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250" fill="hold"/>
                                        <p:tgtEl>
                                          <p:spTgt spid="20"/>
                                        </p:tgtEl>
                                        <p:attrNameLst>
                                          <p:attrName>ppt_x</p:attrName>
                                        </p:attrNameLst>
                                      </p:cBhvr>
                                      <p:tavLst>
                                        <p:tav tm="0">
                                          <p:val>
                                            <p:strVal val="#ppt_x"/>
                                          </p:val>
                                        </p:tav>
                                        <p:tav tm="100000">
                                          <p:val>
                                            <p:strVal val="#ppt_x"/>
                                          </p:val>
                                        </p:tav>
                                      </p:tavLst>
                                    </p:anim>
                                    <p:anim calcmode="lin" valueType="num">
                                      <p:cBhvr additive="base">
                                        <p:cTn id="90" dur="250" fill="hold"/>
                                        <p:tgtEl>
                                          <p:spTgt spid="20"/>
                                        </p:tgtEl>
                                        <p:attrNameLst>
                                          <p:attrName>ppt_y</p:attrName>
                                        </p:attrNameLst>
                                      </p:cBhvr>
                                      <p:tavLst>
                                        <p:tav tm="0">
                                          <p:val>
                                            <p:strVal val="1+#ppt_h/2"/>
                                          </p:val>
                                        </p:tav>
                                        <p:tav tm="100000">
                                          <p:val>
                                            <p:strVal val="#ppt_y"/>
                                          </p:val>
                                        </p:tav>
                                      </p:tavLst>
                                    </p:anim>
                                  </p:childTnLst>
                                </p:cTn>
                              </p:par>
                            </p:childTnLst>
                          </p:cTn>
                        </p:par>
                        <p:par>
                          <p:cTn id="91" fill="hold">
                            <p:stCondLst>
                              <p:cond delay="4000"/>
                            </p:stCondLst>
                            <p:childTnLst>
                              <p:par>
                                <p:cTn id="92" presetID="2" presetClass="entr" presetSubtype="4"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250" fill="hold"/>
                                        <p:tgtEl>
                                          <p:spTgt spid="17"/>
                                        </p:tgtEl>
                                        <p:attrNameLst>
                                          <p:attrName>ppt_x</p:attrName>
                                        </p:attrNameLst>
                                      </p:cBhvr>
                                      <p:tavLst>
                                        <p:tav tm="0">
                                          <p:val>
                                            <p:strVal val="#ppt_x"/>
                                          </p:val>
                                        </p:tav>
                                        <p:tav tm="100000">
                                          <p:val>
                                            <p:strVal val="#ppt_x"/>
                                          </p:val>
                                        </p:tav>
                                      </p:tavLst>
                                    </p:anim>
                                    <p:anim calcmode="lin" valueType="num">
                                      <p:cBhvr additive="base">
                                        <p:cTn id="95" dur="250" fill="hold"/>
                                        <p:tgtEl>
                                          <p:spTgt spid="17"/>
                                        </p:tgtEl>
                                        <p:attrNameLst>
                                          <p:attrName>ppt_y</p:attrName>
                                        </p:attrNameLst>
                                      </p:cBhvr>
                                      <p:tavLst>
                                        <p:tav tm="0">
                                          <p:val>
                                            <p:strVal val="1+#ppt_h/2"/>
                                          </p:val>
                                        </p:tav>
                                        <p:tav tm="100000">
                                          <p:val>
                                            <p:strVal val="#ppt_y"/>
                                          </p:val>
                                        </p:tav>
                                      </p:tavLst>
                                    </p:anim>
                                  </p:childTnLst>
                                </p:cTn>
                              </p:par>
                            </p:childTnLst>
                          </p:cTn>
                        </p:par>
                        <p:par>
                          <p:cTn id="96" fill="hold">
                            <p:stCondLst>
                              <p:cond delay="4250"/>
                            </p:stCondLst>
                            <p:childTnLst>
                              <p:par>
                                <p:cTn id="97" presetID="2" presetClass="entr" presetSubtype="4" fill="hold" nodeType="after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additive="base">
                                        <p:cTn id="99" dur="250" fill="hold"/>
                                        <p:tgtEl>
                                          <p:spTgt spid="16"/>
                                        </p:tgtEl>
                                        <p:attrNameLst>
                                          <p:attrName>ppt_x</p:attrName>
                                        </p:attrNameLst>
                                      </p:cBhvr>
                                      <p:tavLst>
                                        <p:tav tm="0">
                                          <p:val>
                                            <p:strVal val="#ppt_x"/>
                                          </p:val>
                                        </p:tav>
                                        <p:tav tm="100000">
                                          <p:val>
                                            <p:strVal val="#ppt_x"/>
                                          </p:val>
                                        </p:tav>
                                      </p:tavLst>
                                    </p:anim>
                                    <p:anim calcmode="lin" valueType="num">
                                      <p:cBhvr additive="base">
                                        <p:cTn id="100" dur="250" fill="hold"/>
                                        <p:tgtEl>
                                          <p:spTgt spid="16"/>
                                        </p:tgtEl>
                                        <p:attrNameLst>
                                          <p:attrName>ppt_y</p:attrName>
                                        </p:attrNameLst>
                                      </p:cBhvr>
                                      <p:tavLst>
                                        <p:tav tm="0">
                                          <p:val>
                                            <p:strVal val="1+#ppt_h/2"/>
                                          </p:val>
                                        </p:tav>
                                        <p:tav tm="100000">
                                          <p:val>
                                            <p:strVal val="#ppt_y"/>
                                          </p:val>
                                        </p:tav>
                                      </p:tavLst>
                                    </p:anim>
                                  </p:childTnLst>
                                </p:cTn>
                              </p:par>
                            </p:childTnLst>
                          </p:cTn>
                        </p:par>
                        <p:par>
                          <p:cTn id="101" fill="hold">
                            <p:stCondLst>
                              <p:cond delay="4500"/>
                            </p:stCondLst>
                            <p:childTnLst>
                              <p:par>
                                <p:cTn id="102" presetID="2" presetClass="entr" presetSubtype="4" fill="hold" grpId="0" nodeType="afterEffect">
                                  <p:stCondLst>
                                    <p:cond delay="0"/>
                                  </p:stCondLst>
                                  <p:childTnLst>
                                    <p:set>
                                      <p:cBhvr>
                                        <p:cTn id="103" dur="1" fill="hold">
                                          <p:stCondLst>
                                            <p:cond delay="0"/>
                                          </p:stCondLst>
                                        </p:cTn>
                                        <p:tgtEl>
                                          <p:spTgt spid="11"/>
                                        </p:tgtEl>
                                        <p:attrNameLst>
                                          <p:attrName>style.visibility</p:attrName>
                                        </p:attrNameLst>
                                      </p:cBhvr>
                                      <p:to>
                                        <p:strVal val="visible"/>
                                      </p:to>
                                    </p:set>
                                    <p:anim calcmode="lin" valueType="num">
                                      <p:cBhvr additive="base">
                                        <p:cTn id="104" dur="250" fill="hold"/>
                                        <p:tgtEl>
                                          <p:spTgt spid="11"/>
                                        </p:tgtEl>
                                        <p:attrNameLst>
                                          <p:attrName>ppt_x</p:attrName>
                                        </p:attrNameLst>
                                      </p:cBhvr>
                                      <p:tavLst>
                                        <p:tav tm="0">
                                          <p:val>
                                            <p:strVal val="#ppt_x"/>
                                          </p:val>
                                        </p:tav>
                                        <p:tav tm="100000">
                                          <p:val>
                                            <p:strVal val="#ppt_x"/>
                                          </p:val>
                                        </p:tav>
                                      </p:tavLst>
                                    </p:anim>
                                    <p:anim calcmode="lin" valueType="num">
                                      <p:cBhvr additive="base">
                                        <p:cTn id="105" dur="250" fill="hold"/>
                                        <p:tgtEl>
                                          <p:spTgt spid="11"/>
                                        </p:tgtEl>
                                        <p:attrNameLst>
                                          <p:attrName>ppt_y</p:attrName>
                                        </p:attrNameLst>
                                      </p:cBhvr>
                                      <p:tavLst>
                                        <p:tav tm="0">
                                          <p:val>
                                            <p:strVal val="1+#ppt_h/2"/>
                                          </p:val>
                                        </p:tav>
                                        <p:tav tm="100000">
                                          <p:val>
                                            <p:strVal val="#ppt_y"/>
                                          </p:val>
                                        </p:tav>
                                      </p:tavLst>
                                    </p:anim>
                                  </p:childTnLst>
                                </p:cTn>
                              </p:par>
                            </p:childTnLst>
                          </p:cTn>
                        </p:par>
                        <p:par>
                          <p:cTn id="106" fill="hold">
                            <p:stCondLst>
                              <p:cond delay="4750"/>
                            </p:stCondLst>
                            <p:childTnLst>
                              <p:par>
                                <p:cTn id="107" presetID="2" presetClass="entr" presetSubtype="4" fill="hold" nodeType="after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250" fill="hold"/>
                                        <p:tgtEl>
                                          <p:spTgt spid="33"/>
                                        </p:tgtEl>
                                        <p:attrNameLst>
                                          <p:attrName>ppt_x</p:attrName>
                                        </p:attrNameLst>
                                      </p:cBhvr>
                                      <p:tavLst>
                                        <p:tav tm="0">
                                          <p:val>
                                            <p:strVal val="#ppt_x"/>
                                          </p:val>
                                        </p:tav>
                                        <p:tav tm="100000">
                                          <p:val>
                                            <p:strVal val="#ppt_x"/>
                                          </p:val>
                                        </p:tav>
                                      </p:tavLst>
                                    </p:anim>
                                    <p:anim calcmode="lin" valueType="num">
                                      <p:cBhvr additive="base">
                                        <p:cTn id="110" dur="250" fill="hold"/>
                                        <p:tgtEl>
                                          <p:spTgt spid="33"/>
                                        </p:tgtEl>
                                        <p:attrNameLst>
                                          <p:attrName>ppt_y</p:attrName>
                                        </p:attrNameLst>
                                      </p:cBhvr>
                                      <p:tavLst>
                                        <p:tav tm="0">
                                          <p:val>
                                            <p:strVal val="1+#ppt_h/2"/>
                                          </p:val>
                                        </p:tav>
                                        <p:tav tm="100000">
                                          <p:val>
                                            <p:strVal val="#ppt_y"/>
                                          </p:val>
                                        </p:tav>
                                      </p:tavLst>
                                    </p:anim>
                                  </p:childTnLst>
                                </p:cTn>
                              </p:par>
                            </p:childTnLst>
                          </p:cTn>
                        </p:par>
                        <p:par>
                          <p:cTn id="111" fill="hold">
                            <p:stCondLst>
                              <p:cond delay="5000"/>
                            </p:stCondLst>
                            <p:childTnLst>
                              <p:par>
                                <p:cTn id="112" presetID="2" presetClass="entr" presetSubtype="4" fill="hold" grpId="0" nodeType="afterEffect">
                                  <p:stCondLst>
                                    <p:cond delay="0"/>
                                  </p:stCondLst>
                                  <p:childTnLst>
                                    <p:set>
                                      <p:cBhvr>
                                        <p:cTn id="113" dur="1" fill="hold">
                                          <p:stCondLst>
                                            <p:cond delay="0"/>
                                          </p:stCondLst>
                                        </p:cTn>
                                        <p:tgtEl>
                                          <p:spTgt spid="12"/>
                                        </p:tgtEl>
                                        <p:attrNameLst>
                                          <p:attrName>style.visibility</p:attrName>
                                        </p:attrNameLst>
                                      </p:cBhvr>
                                      <p:to>
                                        <p:strVal val="visible"/>
                                      </p:to>
                                    </p:set>
                                    <p:anim calcmode="lin" valueType="num">
                                      <p:cBhvr additive="base">
                                        <p:cTn id="114" dur="250" fill="hold"/>
                                        <p:tgtEl>
                                          <p:spTgt spid="12"/>
                                        </p:tgtEl>
                                        <p:attrNameLst>
                                          <p:attrName>ppt_x</p:attrName>
                                        </p:attrNameLst>
                                      </p:cBhvr>
                                      <p:tavLst>
                                        <p:tav tm="0">
                                          <p:val>
                                            <p:strVal val="#ppt_x"/>
                                          </p:val>
                                        </p:tav>
                                        <p:tav tm="100000">
                                          <p:val>
                                            <p:strVal val="#ppt_x"/>
                                          </p:val>
                                        </p:tav>
                                      </p:tavLst>
                                    </p:anim>
                                    <p:anim calcmode="lin" valueType="num">
                                      <p:cBhvr additive="base">
                                        <p:cTn id="115"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1" grpId="0" animBg="1"/>
      <p:bldP spid="12" grpId="0"/>
      <p:bldP spid="17" grpId="0"/>
      <p:bldP spid="18" grpId="0"/>
      <p:bldP spid="19" grpId="0"/>
      <p:bldP spid="37" grpId="0" animBg="1"/>
      <p:bldP spid="38" grpId="0" animBg="1"/>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Rounded Rectangle 17"/>
          <p:cNvSpPr/>
          <p:nvPr/>
        </p:nvSpPr>
        <p:spPr>
          <a:xfrm>
            <a:off x="1007604" y="1308896"/>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9" name="Rounded Rectangle 18"/>
          <p:cNvSpPr/>
          <p:nvPr/>
        </p:nvSpPr>
        <p:spPr>
          <a:xfrm>
            <a:off x="1007604" y="2312134"/>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0" name="Rounded Rectangle 19"/>
          <p:cNvSpPr/>
          <p:nvPr/>
        </p:nvSpPr>
        <p:spPr>
          <a:xfrm>
            <a:off x="1007604" y="3338600"/>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Rectangle 21"/>
          <p:cNvSpPr/>
          <p:nvPr/>
        </p:nvSpPr>
        <p:spPr>
          <a:xfrm>
            <a:off x="5922878" y="2224484"/>
            <a:ext cx="2438400"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2" name="Rectangle 22"/>
          <p:cNvSpPr/>
          <p:nvPr/>
        </p:nvSpPr>
        <p:spPr>
          <a:xfrm>
            <a:off x="5922878" y="1245274"/>
            <a:ext cx="2438400"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3" name="Rounded Rectangle 23"/>
          <p:cNvSpPr/>
          <p:nvPr/>
        </p:nvSpPr>
        <p:spPr>
          <a:xfrm>
            <a:off x="5008477" y="1332915"/>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Rounded Rectangle 24"/>
          <p:cNvSpPr/>
          <p:nvPr/>
        </p:nvSpPr>
        <p:spPr>
          <a:xfrm>
            <a:off x="5008477" y="2336153"/>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5" name="Rounded Rectangle 25"/>
          <p:cNvSpPr/>
          <p:nvPr/>
        </p:nvSpPr>
        <p:spPr>
          <a:xfrm>
            <a:off x="5008477" y="3362619"/>
            <a:ext cx="805243" cy="778229"/>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nvGrpSpPr>
          <p:cNvPr id="16" name="Group 26"/>
          <p:cNvGrpSpPr/>
          <p:nvPr/>
        </p:nvGrpSpPr>
        <p:grpSpPr>
          <a:xfrm>
            <a:off x="1208768" y="2528724"/>
            <a:ext cx="389810" cy="393086"/>
            <a:chOff x="6418263" y="2255838"/>
            <a:chExt cx="188913" cy="190501"/>
          </a:xfrm>
          <a:solidFill>
            <a:sysClr val="window" lastClr="FFFFFF"/>
          </a:solidFill>
        </p:grpSpPr>
        <p:sp>
          <p:nvSpPr>
            <p:cNvPr id="17"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8"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19"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nvGrpSpPr>
          <p:cNvPr id="20" name="Group 34"/>
          <p:cNvGrpSpPr/>
          <p:nvPr/>
        </p:nvGrpSpPr>
        <p:grpSpPr>
          <a:xfrm>
            <a:off x="5244518" y="1521851"/>
            <a:ext cx="330847" cy="383258"/>
            <a:chOff x="3581400" y="3905251"/>
            <a:chExt cx="160338" cy="185738"/>
          </a:xfrm>
          <a:solidFill>
            <a:sysClr val="window" lastClr="FFFFFF"/>
          </a:solidFill>
        </p:grpSpPr>
        <p:sp>
          <p:nvSpPr>
            <p:cNvPr id="21"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2"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3"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4"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grpSp>
        <p:nvGrpSpPr>
          <p:cNvPr id="25" name="Group 39"/>
          <p:cNvGrpSpPr/>
          <p:nvPr/>
        </p:nvGrpSpPr>
        <p:grpSpPr>
          <a:xfrm>
            <a:off x="5200297" y="3537174"/>
            <a:ext cx="445496" cy="429118"/>
            <a:chOff x="4616450" y="1549401"/>
            <a:chExt cx="215900" cy="207963"/>
          </a:xfrm>
          <a:solidFill>
            <a:sysClr val="window" lastClr="FFFFFF"/>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7"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28"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9"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0" name="Rectangle 8"/>
          <p:cNvSpPr/>
          <p:nvPr/>
        </p:nvSpPr>
        <p:spPr>
          <a:xfrm>
            <a:off x="1930736" y="3147723"/>
            <a:ext cx="2438400"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31" name="Rectangle 9"/>
          <p:cNvSpPr/>
          <p:nvPr/>
        </p:nvSpPr>
        <p:spPr>
          <a:xfrm>
            <a:off x="1930736" y="2139611"/>
            <a:ext cx="2438400"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32" name="Rectangle 10"/>
          <p:cNvSpPr/>
          <p:nvPr/>
        </p:nvSpPr>
        <p:spPr>
          <a:xfrm>
            <a:off x="1930736" y="1160401"/>
            <a:ext cx="2438400" cy="90024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33" name="Rectangle 20"/>
          <p:cNvSpPr/>
          <p:nvPr/>
        </p:nvSpPr>
        <p:spPr>
          <a:xfrm>
            <a:off x="5931609" y="3171742"/>
            <a:ext cx="2438400"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50" fill="hold"/>
                                        <p:tgtEl>
                                          <p:spTgt spid="8"/>
                                        </p:tgtEl>
                                        <p:attrNameLst>
                                          <p:attrName>ppt_x</p:attrName>
                                        </p:attrNameLst>
                                      </p:cBhvr>
                                      <p:tavLst>
                                        <p:tav tm="0">
                                          <p:val>
                                            <p:strVal val="#ppt_x"/>
                                          </p:val>
                                        </p:tav>
                                        <p:tav tm="100000">
                                          <p:val>
                                            <p:strVal val="#ppt_x"/>
                                          </p:val>
                                        </p:tav>
                                      </p:tavLst>
                                    </p:anim>
                                    <p:anim calcmode="lin" valueType="num">
                                      <p:cBhvr additive="base">
                                        <p:cTn id="25" dur="25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75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250" fill="hold"/>
                                        <p:tgtEl>
                                          <p:spTgt spid="19"/>
                                        </p:tgtEl>
                                        <p:attrNameLst>
                                          <p:attrName>ppt_x</p:attrName>
                                        </p:attrNameLst>
                                      </p:cBhvr>
                                      <p:tavLst>
                                        <p:tav tm="0">
                                          <p:val>
                                            <p:strVal val="#ppt_x"/>
                                          </p:val>
                                        </p:tav>
                                        <p:tav tm="100000">
                                          <p:val>
                                            <p:strVal val="#ppt_x"/>
                                          </p:val>
                                        </p:tav>
                                      </p:tavLst>
                                    </p:anim>
                                    <p:anim calcmode="lin" valueType="num">
                                      <p:cBhvr additive="base">
                                        <p:cTn id="30" dur="25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250" fill="hold"/>
                                        <p:tgtEl>
                                          <p:spTgt spid="32"/>
                                        </p:tgtEl>
                                        <p:attrNameLst>
                                          <p:attrName>ppt_x</p:attrName>
                                        </p:attrNameLst>
                                      </p:cBhvr>
                                      <p:tavLst>
                                        <p:tav tm="0">
                                          <p:val>
                                            <p:strVal val="#ppt_x"/>
                                          </p:val>
                                        </p:tav>
                                        <p:tav tm="100000">
                                          <p:val>
                                            <p:strVal val="#ppt_x"/>
                                          </p:val>
                                        </p:tav>
                                      </p:tavLst>
                                    </p:anim>
                                    <p:anim calcmode="lin" valueType="num">
                                      <p:cBhvr additive="base">
                                        <p:cTn id="35" dur="250" fill="hold"/>
                                        <p:tgtEl>
                                          <p:spTgt spid="32"/>
                                        </p:tgtEl>
                                        <p:attrNameLst>
                                          <p:attrName>ppt_y</p:attrName>
                                        </p:attrNameLst>
                                      </p:cBhvr>
                                      <p:tavLst>
                                        <p:tav tm="0">
                                          <p:val>
                                            <p:strVal val="1+#ppt_h/2"/>
                                          </p:val>
                                        </p:tav>
                                        <p:tav tm="100000">
                                          <p:val>
                                            <p:strVal val="#ppt_y"/>
                                          </p:val>
                                        </p:tav>
                                      </p:tavLst>
                                    </p:anim>
                                  </p:childTnLst>
                                </p:cTn>
                              </p:par>
                            </p:childTnLst>
                          </p:cTn>
                        </p:par>
                        <p:par>
                          <p:cTn id="36" fill="hold">
                            <p:stCondLst>
                              <p:cond delay="125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fill="hold"/>
                                        <p:tgtEl>
                                          <p:spTgt spid="9"/>
                                        </p:tgtEl>
                                        <p:attrNameLst>
                                          <p:attrName>ppt_x</p:attrName>
                                        </p:attrNameLst>
                                      </p:cBhvr>
                                      <p:tavLst>
                                        <p:tav tm="0">
                                          <p:val>
                                            <p:strVal val="#ppt_x"/>
                                          </p:val>
                                        </p:tav>
                                        <p:tav tm="100000">
                                          <p:val>
                                            <p:strVal val="#ppt_x"/>
                                          </p:val>
                                        </p:tav>
                                      </p:tavLst>
                                    </p:anim>
                                    <p:anim calcmode="lin" valueType="num">
                                      <p:cBhvr additive="base">
                                        <p:cTn id="40" dur="2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250" fill="hold"/>
                                        <p:tgtEl>
                                          <p:spTgt spid="16"/>
                                        </p:tgtEl>
                                        <p:attrNameLst>
                                          <p:attrName>ppt_x</p:attrName>
                                        </p:attrNameLst>
                                      </p:cBhvr>
                                      <p:tavLst>
                                        <p:tav tm="0">
                                          <p:val>
                                            <p:strVal val="#ppt_x"/>
                                          </p:val>
                                        </p:tav>
                                        <p:tav tm="100000">
                                          <p:val>
                                            <p:strVal val="#ppt_x"/>
                                          </p:val>
                                        </p:tav>
                                      </p:tavLst>
                                    </p:anim>
                                    <p:anim calcmode="lin" valueType="num">
                                      <p:cBhvr additive="base">
                                        <p:cTn id="45" dur="250" fill="hold"/>
                                        <p:tgtEl>
                                          <p:spTgt spid="16"/>
                                        </p:tgtEl>
                                        <p:attrNameLst>
                                          <p:attrName>ppt_y</p:attrName>
                                        </p:attrNameLst>
                                      </p:cBhvr>
                                      <p:tavLst>
                                        <p:tav tm="0">
                                          <p:val>
                                            <p:strVal val="1+#ppt_h/2"/>
                                          </p:val>
                                        </p:tav>
                                        <p:tav tm="100000">
                                          <p:val>
                                            <p:strVal val="#ppt_y"/>
                                          </p:val>
                                        </p:tav>
                                      </p:tavLst>
                                    </p:anim>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250" fill="hold"/>
                                        <p:tgtEl>
                                          <p:spTgt spid="31"/>
                                        </p:tgtEl>
                                        <p:attrNameLst>
                                          <p:attrName>ppt_x</p:attrName>
                                        </p:attrNameLst>
                                      </p:cBhvr>
                                      <p:tavLst>
                                        <p:tav tm="0">
                                          <p:val>
                                            <p:strVal val="#ppt_x"/>
                                          </p:val>
                                        </p:tav>
                                        <p:tav tm="100000">
                                          <p:val>
                                            <p:strVal val="#ppt_x"/>
                                          </p:val>
                                        </p:tav>
                                      </p:tavLst>
                                    </p:anim>
                                    <p:anim calcmode="lin" valueType="num">
                                      <p:cBhvr additive="base">
                                        <p:cTn id="50" dur="250" fill="hold"/>
                                        <p:tgtEl>
                                          <p:spTgt spid="3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250" fill="hold"/>
                                        <p:tgtEl>
                                          <p:spTgt spid="10"/>
                                        </p:tgtEl>
                                        <p:attrNameLst>
                                          <p:attrName>ppt_x</p:attrName>
                                        </p:attrNameLst>
                                      </p:cBhvr>
                                      <p:tavLst>
                                        <p:tav tm="0">
                                          <p:val>
                                            <p:strVal val="#ppt_x"/>
                                          </p:val>
                                        </p:tav>
                                        <p:tav tm="100000">
                                          <p:val>
                                            <p:strVal val="#ppt_x"/>
                                          </p:val>
                                        </p:tav>
                                      </p:tavLst>
                                    </p:anim>
                                    <p:anim calcmode="lin" valueType="num">
                                      <p:cBhvr additive="base">
                                        <p:cTn id="55" dur="25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250"/>
                            </p:stCondLst>
                            <p:childTnLst>
                              <p:par>
                                <p:cTn id="57" presetID="2" presetClass="entr" presetSubtype="4"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250" fill="hold"/>
                                        <p:tgtEl>
                                          <p:spTgt spid="29"/>
                                        </p:tgtEl>
                                        <p:attrNameLst>
                                          <p:attrName>ppt_x</p:attrName>
                                        </p:attrNameLst>
                                      </p:cBhvr>
                                      <p:tavLst>
                                        <p:tav tm="0">
                                          <p:val>
                                            <p:strVal val="#ppt_x"/>
                                          </p:val>
                                        </p:tav>
                                        <p:tav tm="100000">
                                          <p:val>
                                            <p:strVal val="#ppt_x"/>
                                          </p:val>
                                        </p:tav>
                                      </p:tavLst>
                                    </p:anim>
                                    <p:anim calcmode="lin" valueType="num">
                                      <p:cBhvr additive="base">
                                        <p:cTn id="60" dur="250" fill="hold"/>
                                        <p:tgtEl>
                                          <p:spTgt spid="29"/>
                                        </p:tgtEl>
                                        <p:attrNameLst>
                                          <p:attrName>ppt_y</p:attrName>
                                        </p:attrNameLst>
                                      </p:cBhvr>
                                      <p:tavLst>
                                        <p:tav tm="0">
                                          <p:val>
                                            <p:strVal val="1+#ppt_h/2"/>
                                          </p:val>
                                        </p:tav>
                                        <p:tav tm="100000">
                                          <p:val>
                                            <p:strVal val="#ppt_y"/>
                                          </p:val>
                                        </p:tav>
                                      </p:tavLst>
                                    </p:anim>
                                  </p:childTnLst>
                                </p:cTn>
                              </p:par>
                            </p:childTnLst>
                          </p:cTn>
                        </p:par>
                        <p:par>
                          <p:cTn id="61" fill="hold">
                            <p:stCondLst>
                              <p:cond delay="2500"/>
                            </p:stCondLst>
                            <p:childTnLst>
                              <p:par>
                                <p:cTn id="62" presetID="2" presetClass="entr" presetSubtype="4"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250" fill="hold"/>
                                        <p:tgtEl>
                                          <p:spTgt spid="30"/>
                                        </p:tgtEl>
                                        <p:attrNameLst>
                                          <p:attrName>ppt_x</p:attrName>
                                        </p:attrNameLst>
                                      </p:cBhvr>
                                      <p:tavLst>
                                        <p:tav tm="0">
                                          <p:val>
                                            <p:strVal val="#ppt_x"/>
                                          </p:val>
                                        </p:tav>
                                        <p:tav tm="100000">
                                          <p:val>
                                            <p:strVal val="#ppt_x"/>
                                          </p:val>
                                        </p:tav>
                                      </p:tavLst>
                                    </p:anim>
                                    <p:anim calcmode="lin" valueType="num">
                                      <p:cBhvr additive="base">
                                        <p:cTn id="65" dur="250" fill="hold"/>
                                        <p:tgtEl>
                                          <p:spTgt spid="30"/>
                                        </p:tgtEl>
                                        <p:attrNameLst>
                                          <p:attrName>ppt_y</p:attrName>
                                        </p:attrNameLst>
                                      </p:cBhvr>
                                      <p:tavLst>
                                        <p:tav tm="0">
                                          <p:val>
                                            <p:strVal val="1+#ppt_h/2"/>
                                          </p:val>
                                        </p:tav>
                                        <p:tav tm="100000">
                                          <p:val>
                                            <p:strVal val="#ppt_y"/>
                                          </p:val>
                                        </p:tav>
                                      </p:tavLst>
                                    </p:anim>
                                  </p:childTnLst>
                                </p:cTn>
                              </p:par>
                            </p:childTnLst>
                          </p:cTn>
                        </p:par>
                        <p:par>
                          <p:cTn id="66" fill="hold">
                            <p:stCondLst>
                              <p:cond delay="2750"/>
                            </p:stCondLst>
                            <p:childTnLst>
                              <p:par>
                                <p:cTn id="67" presetID="2" presetClass="entr" presetSubtype="4"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250" fill="hold"/>
                                        <p:tgtEl>
                                          <p:spTgt spid="13"/>
                                        </p:tgtEl>
                                        <p:attrNameLst>
                                          <p:attrName>ppt_x</p:attrName>
                                        </p:attrNameLst>
                                      </p:cBhvr>
                                      <p:tavLst>
                                        <p:tav tm="0">
                                          <p:val>
                                            <p:strVal val="#ppt_x"/>
                                          </p:val>
                                        </p:tav>
                                        <p:tav tm="100000">
                                          <p:val>
                                            <p:strVal val="#ppt_x"/>
                                          </p:val>
                                        </p:tav>
                                      </p:tavLst>
                                    </p:anim>
                                    <p:anim calcmode="lin" valueType="num">
                                      <p:cBhvr additive="base">
                                        <p:cTn id="70" dur="250" fill="hold"/>
                                        <p:tgtEl>
                                          <p:spTgt spid="13"/>
                                        </p:tgtEl>
                                        <p:attrNameLst>
                                          <p:attrName>ppt_y</p:attrName>
                                        </p:attrNameLst>
                                      </p:cBhvr>
                                      <p:tavLst>
                                        <p:tav tm="0">
                                          <p:val>
                                            <p:strVal val="1+#ppt_h/2"/>
                                          </p:val>
                                        </p:tav>
                                        <p:tav tm="100000">
                                          <p:val>
                                            <p:strVal val="#ppt_y"/>
                                          </p:val>
                                        </p:tav>
                                      </p:tavLst>
                                    </p:anim>
                                  </p:childTnLst>
                                </p:cTn>
                              </p:par>
                            </p:childTnLst>
                          </p:cTn>
                        </p:par>
                        <p:par>
                          <p:cTn id="71" fill="hold">
                            <p:stCondLst>
                              <p:cond delay="3000"/>
                            </p:stCondLst>
                            <p:childTnLst>
                              <p:par>
                                <p:cTn id="72" presetID="2" presetClass="entr" presetSubtype="4"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250" fill="hold"/>
                                        <p:tgtEl>
                                          <p:spTgt spid="20"/>
                                        </p:tgtEl>
                                        <p:attrNameLst>
                                          <p:attrName>ppt_x</p:attrName>
                                        </p:attrNameLst>
                                      </p:cBhvr>
                                      <p:tavLst>
                                        <p:tav tm="0">
                                          <p:val>
                                            <p:strVal val="#ppt_x"/>
                                          </p:val>
                                        </p:tav>
                                        <p:tav tm="100000">
                                          <p:val>
                                            <p:strVal val="#ppt_x"/>
                                          </p:val>
                                        </p:tav>
                                      </p:tavLst>
                                    </p:anim>
                                    <p:anim calcmode="lin" valueType="num">
                                      <p:cBhvr additive="base">
                                        <p:cTn id="75" dur="250" fill="hold"/>
                                        <p:tgtEl>
                                          <p:spTgt spid="20"/>
                                        </p:tgtEl>
                                        <p:attrNameLst>
                                          <p:attrName>ppt_y</p:attrName>
                                        </p:attrNameLst>
                                      </p:cBhvr>
                                      <p:tavLst>
                                        <p:tav tm="0">
                                          <p:val>
                                            <p:strVal val="1+#ppt_h/2"/>
                                          </p:val>
                                        </p:tav>
                                        <p:tav tm="100000">
                                          <p:val>
                                            <p:strVal val="#ppt_y"/>
                                          </p:val>
                                        </p:tav>
                                      </p:tavLst>
                                    </p:anim>
                                  </p:childTnLst>
                                </p:cTn>
                              </p:par>
                            </p:childTnLst>
                          </p:cTn>
                        </p:par>
                        <p:par>
                          <p:cTn id="76" fill="hold">
                            <p:stCondLst>
                              <p:cond delay="3250"/>
                            </p:stCondLst>
                            <p:childTnLst>
                              <p:par>
                                <p:cTn id="77" presetID="2" presetClass="entr" presetSubtype="4"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250" fill="hold"/>
                                        <p:tgtEl>
                                          <p:spTgt spid="12"/>
                                        </p:tgtEl>
                                        <p:attrNameLst>
                                          <p:attrName>ppt_x</p:attrName>
                                        </p:attrNameLst>
                                      </p:cBhvr>
                                      <p:tavLst>
                                        <p:tav tm="0">
                                          <p:val>
                                            <p:strVal val="#ppt_x"/>
                                          </p:val>
                                        </p:tav>
                                        <p:tav tm="100000">
                                          <p:val>
                                            <p:strVal val="#ppt_x"/>
                                          </p:val>
                                        </p:tav>
                                      </p:tavLst>
                                    </p:anim>
                                    <p:anim calcmode="lin" valueType="num">
                                      <p:cBhvr additive="base">
                                        <p:cTn id="80" dur="250" fill="hold"/>
                                        <p:tgtEl>
                                          <p:spTgt spid="12"/>
                                        </p:tgtEl>
                                        <p:attrNameLst>
                                          <p:attrName>ppt_y</p:attrName>
                                        </p:attrNameLst>
                                      </p:cBhvr>
                                      <p:tavLst>
                                        <p:tav tm="0">
                                          <p:val>
                                            <p:strVal val="1+#ppt_h/2"/>
                                          </p:val>
                                        </p:tav>
                                        <p:tav tm="100000">
                                          <p:val>
                                            <p:strVal val="#ppt_y"/>
                                          </p:val>
                                        </p:tav>
                                      </p:tavLst>
                                    </p:anim>
                                  </p:childTnLst>
                                </p:cTn>
                              </p:par>
                            </p:childTnLst>
                          </p:cTn>
                        </p:par>
                        <p:par>
                          <p:cTn id="81" fill="hold">
                            <p:stCondLst>
                              <p:cond delay="3500"/>
                            </p:stCondLst>
                            <p:childTnLst>
                              <p:par>
                                <p:cTn id="82" presetID="2" presetClass="entr" presetSubtype="4"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additive="base">
                                        <p:cTn id="84" dur="250" fill="hold"/>
                                        <p:tgtEl>
                                          <p:spTgt spid="14"/>
                                        </p:tgtEl>
                                        <p:attrNameLst>
                                          <p:attrName>ppt_x</p:attrName>
                                        </p:attrNameLst>
                                      </p:cBhvr>
                                      <p:tavLst>
                                        <p:tav tm="0">
                                          <p:val>
                                            <p:strVal val="#ppt_x"/>
                                          </p:val>
                                        </p:tav>
                                        <p:tav tm="100000">
                                          <p:val>
                                            <p:strVal val="#ppt_x"/>
                                          </p:val>
                                        </p:tav>
                                      </p:tavLst>
                                    </p:anim>
                                    <p:anim calcmode="lin" valueType="num">
                                      <p:cBhvr additive="base">
                                        <p:cTn id="85" dur="250" fill="hold"/>
                                        <p:tgtEl>
                                          <p:spTgt spid="14"/>
                                        </p:tgtEl>
                                        <p:attrNameLst>
                                          <p:attrName>ppt_y</p:attrName>
                                        </p:attrNameLst>
                                      </p:cBhvr>
                                      <p:tavLst>
                                        <p:tav tm="0">
                                          <p:val>
                                            <p:strVal val="1+#ppt_h/2"/>
                                          </p:val>
                                        </p:tav>
                                        <p:tav tm="100000">
                                          <p:val>
                                            <p:strVal val="#ppt_y"/>
                                          </p:val>
                                        </p:tav>
                                      </p:tavLst>
                                    </p:anim>
                                  </p:childTnLst>
                                </p:cTn>
                              </p:par>
                            </p:childTnLst>
                          </p:cTn>
                        </p:par>
                        <p:par>
                          <p:cTn id="86" fill="hold">
                            <p:stCondLst>
                              <p:cond delay="3750"/>
                            </p:stCondLst>
                            <p:childTnLst>
                              <p:par>
                                <p:cTn id="87" presetID="2" presetClass="entr" presetSubtype="4"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250" fill="hold"/>
                                        <p:tgtEl>
                                          <p:spTgt spid="28"/>
                                        </p:tgtEl>
                                        <p:attrNameLst>
                                          <p:attrName>ppt_x</p:attrName>
                                        </p:attrNameLst>
                                      </p:cBhvr>
                                      <p:tavLst>
                                        <p:tav tm="0">
                                          <p:val>
                                            <p:strVal val="#ppt_x"/>
                                          </p:val>
                                        </p:tav>
                                        <p:tav tm="100000">
                                          <p:val>
                                            <p:strVal val="#ppt_x"/>
                                          </p:val>
                                        </p:tav>
                                      </p:tavLst>
                                    </p:anim>
                                    <p:anim calcmode="lin" valueType="num">
                                      <p:cBhvr additive="base">
                                        <p:cTn id="90" dur="250" fill="hold"/>
                                        <p:tgtEl>
                                          <p:spTgt spid="28"/>
                                        </p:tgtEl>
                                        <p:attrNameLst>
                                          <p:attrName>ppt_y</p:attrName>
                                        </p:attrNameLst>
                                      </p:cBhvr>
                                      <p:tavLst>
                                        <p:tav tm="0">
                                          <p:val>
                                            <p:strVal val="1+#ppt_h/2"/>
                                          </p:val>
                                        </p:tav>
                                        <p:tav tm="100000">
                                          <p:val>
                                            <p:strVal val="#ppt_y"/>
                                          </p:val>
                                        </p:tav>
                                      </p:tavLst>
                                    </p:anim>
                                  </p:childTnLst>
                                </p:cTn>
                              </p:par>
                            </p:childTnLst>
                          </p:cTn>
                        </p:par>
                        <p:par>
                          <p:cTn id="91" fill="hold">
                            <p:stCondLst>
                              <p:cond delay="4000"/>
                            </p:stCondLst>
                            <p:childTnLst>
                              <p:par>
                                <p:cTn id="92" presetID="2" presetClass="entr" presetSubtype="4" fill="hold" grpId="0" nodeType="afterEffect">
                                  <p:stCondLst>
                                    <p:cond delay="0"/>
                                  </p:stCondLst>
                                  <p:childTnLst>
                                    <p:set>
                                      <p:cBhvr>
                                        <p:cTn id="93" dur="1" fill="hold">
                                          <p:stCondLst>
                                            <p:cond delay="0"/>
                                          </p:stCondLst>
                                        </p:cTn>
                                        <p:tgtEl>
                                          <p:spTgt spid="11"/>
                                        </p:tgtEl>
                                        <p:attrNameLst>
                                          <p:attrName>style.visibility</p:attrName>
                                        </p:attrNameLst>
                                      </p:cBhvr>
                                      <p:to>
                                        <p:strVal val="visible"/>
                                      </p:to>
                                    </p:set>
                                    <p:anim calcmode="lin" valueType="num">
                                      <p:cBhvr additive="base">
                                        <p:cTn id="94" dur="250" fill="hold"/>
                                        <p:tgtEl>
                                          <p:spTgt spid="11"/>
                                        </p:tgtEl>
                                        <p:attrNameLst>
                                          <p:attrName>ppt_x</p:attrName>
                                        </p:attrNameLst>
                                      </p:cBhvr>
                                      <p:tavLst>
                                        <p:tav tm="0">
                                          <p:val>
                                            <p:strVal val="#ppt_x"/>
                                          </p:val>
                                        </p:tav>
                                        <p:tav tm="100000">
                                          <p:val>
                                            <p:strVal val="#ppt_x"/>
                                          </p:val>
                                        </p:tav>
                                      </p:tavLst>
                                    </p:anim>
                                    <p:anim calcmode="lin" valueType="num">
                                      <p:cBhvr additive="base">
                                        <p:cTn id="95" dur="250" fill="hold"/>
                                        <p:tgtEl>
                                          <p:spTgt spid="11"/>
                                        </p:tgtEl>
                                        <p:attrNameLst>
                                          <p:attrName>ppt_y</p:attrName>
                                        </p:attrNameLst>
                                      </p:cBhvr>
                                      <p:tavLst>
                                        <p:tav tm="0">
                                          <p:val>
                                            <p:strVal val="1+#ppt_h/2"/>
                                          </p:val>
                                        </p:tav>
                                        <p:tav tm="100000">
                                          <p:val>
                                            <p:strVal val="#ppt_y"/>
                                          </p:val>
                                        </p:tav>
                                      </p:tavLst>
                                    </p:anim>
                                  </p:childTnLst>
                                </p:cTn>
                              </p:par>
                            </p:childTnLst>
                          </p:cTn>
                        </p:par>
                        <p:par>
                          <p:cTn id="96" fill="hold">
                            <p:stCondLst>
                              <p:cond delay="4250"/>
                            </p:stCondLst>
                            <p:childTnLst>
                              <p:par>
                                <p:cTn id="97" presetID="2" presetClass="entr" presetSubtype="4" fill="hold" grpId="0" nodeType="after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250" fill="hold"/>
                                        <p:tgtEl>
                                          <p:spTgt spid="15"/>
                                        </p:tgtEl>
                                        <p:attrNameLst>
                                          <p:attrName>ppt_x</p:attrName>
                                        </p:attrNameLst>
                                      </p:cBhvr>
                                      <p:tavLst>
                                        <p:tav tm="0">
                                          <p:val>
                                            <p:strVal val="#ppt_x"/>
                                          </p:val>
                                        </p:tav>
                                        <p:tav tm="100000">
                                          <p:val>
                                            <p:strVal val="#ppt_x"/>
                                          </p:val>
                                        </p:tav>
                                      </p:tavLst>
                                    </p:anim>
                                    <p:anim calcmode="lin" valueType="num">
                                      <p:cBhvr additive="base">
                                        <p:cTn id="100" dur="250" fill="hold"/>
                                        <p:tgtEl>
                                          <p:spTgt spid="15"/>
                                        </p:tgtEl>
                                        <p:attrNameLst>
                                          <p:attrName>ppt_y</p:attrName>
                                        </p:attrNameLst>
                                      </p:cBhvr>
                                      <p:tavLst>
                                        <p:tav tm="0">
                                          <p:val>
                                            <p:strVal val="1+#ppt_h/2"/>
                                          </p:val>
                                        </p:tav>
                                        <p:tav tm="100000">
                                          <p:val>
                                            <p:strVal val="#ppt_y"/>
                                          </p:val>
                                        </p:tav>
                                      </p:tavLst>
                                    </p:anim>
                                  </p:childTnLst>
                                </p:cTn>
                              </p:par>
                            </p:childTnLst>
                          </p:cTn>
                        </p:par>
                        <p:par>
                          <p:cTn id="101" fill="hold">
                            <p:stCondLst>
                              <p:cond delay="4500"/>
                            </p:stCondLst>
                            <p:childTnLst>
                              <p:par>
                                <p:cTn id="102" presetID="2" presetClass="entr" presetSubtype="4" fill="hold" nodeType="after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additive="base">
                                        <p:cTn id="104" dur="250" fill="hold"/>
                                        <p:tgtEl>
                                          <p:spTgt spid="25"/>
                                        </p:tgtEl>
                                        <p:attrNameLst>
                                          <p:attrName>ppt_x</p:attrName>
                                        </p:attrNameLst>
                                      </p:cBhvr>
                                      <p:tavLst>
                                        <p:tav tm="0">
                                          <p:val>
                                            <p:strVal val="#ppt_x"/>
                                          </p:val>
                                        </p:tav>
                                        <p:tav tm="100000">
                                          <p:val>
                                            <p:strVal val="#ppt_x"/>
                                          </p:val>
                                        </p:tav>
                                      </p:tavLst>
                                    </p:anim>
                                    <p:anim calcmode="lin" valueType="num">
                                      <p:cBhvr additive="base">
                                        <p:cTn id="105" dur="250" fill="hold"/>
                                        <p:tgtEl>
                                          <p:spTgt spid="25"/>
                                        </p:tgtEl>
                                        <p:attrNameLst>
                                          <p:attrName>ppt_y</p:attrName>
                                        </p:attrNameLst>
                                      </p:cBhvr>
                                      <p:tavLst>
                                        <p:tav tm="0">
                                          <p:val>
                                            <p:strVal val="1+#ppt_h/2"/>
                                          </p:val>
                                        </p:tav>
                                        <p:tav tm="100000">
                                          <p:val>
                                            <p:strVal val="#ppt_y"/>
                                          </p:val>
                                        </p:tav>
                                      </p:tavLst>
                                    </p:anim>
                                  </p:childTnLst>
                                </p:cTn>
                              </p:par>
                            </p:childTnLst>
                          </p:cTn>
                        </p:par>
                        <p:par>
                          <p:cTn id="106" fill="hold">
                            <p:stCondLst>
                              <p:cond delay="4750"/>
                            </p:stCondLst>
                            <p:childTnLst>
                              <p:par>
                                <p:cTn id="107" presetID="2" presetClass="entr" presetSubtype="4" fill="hold" grpId="0" nodeType="after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250" fill="hold"/>
                                        <p:tgtEl>
                                          <p:spTgt spid="33"/>
                                        </p:tgtEl>
                                        <p:attrNameLst>
                                          <p:attrName>ppt_x</p:attrName>
                                        </p:attrNameLst>
                                      </p:cBhvr>
                                      <p:tavLst>
                                        <p:tav tm="0">
                                          <p:val>
                                            <p:strVal val="#ppt_x"/>
                                          </p:val>
                                        </p:tav>
                                        <p:tav tm="100000">
                                          <p:val>
                                            <p:strVal val="#ppt_x"/>
                                          </p:val>
                                        </p:tav>
                                      </p:tavLst>
                                    </p:anim>
                                    <p:anim calcmode="lin" valueType="num">
                                      <p:cBhvr additive="base">
                                        <p:cTn id="110"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1" grpId="0"/>
      <p:bldP spid="12" grpId="0"/>
      <p:bldP spid="13" grpId="0" animBg="1"/>
      <p:bldP spid="14" grpId="0" animBg="1"/>
      <p:bldP spid="15" grpId="0" animBg="1"/>
      <p:bldP spid="19" grpId="0" animBg="1"/>
      <p:bldP spid="28" grpId="0" animBg="1"/>
      <p:bldP spid="29" grpId="0" animBg="1"/>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Group 149"/>
          <p:cNvGrpSpPr>
            <a:grpSpLocks/>
          </p:cNvGrpSpPr>
          <p:nvPr/>
        </p:nvGrpSpPr>
        <p:grpSpPr bwMode="auto">
          <a:xfrm>
            <a:off x="4965090" y="627534"/>
            <a:ext cx="897379" cy="895606"/>
            <a:chOff x="4216906" y="4857744"/>
            <a:chExt cx="713232" cy="713231"/>
          </a:xfrm>
          <a:solidFill>
            <a:srgbClr val="E13535"/>
          </a:solidFill>
        </p:grpSpPr>
        <p:sp>
          <p:nvSpPr>
            <p:cNvPr id="9"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23276"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10" name="Gruppe 67"/>
            <p:cNvGrpSpPr/>
            <p:nvPr/>
          </p:nvGrpSpPr>
          <p:grpSpPr bwMode="auto">
            <a:xfrm>
              <a:off x="4370796" y="5028441"/>
              <a:ext cx="405456" cy="371850"/>
              <a:chOff x="355442" y="4350695"/>
              <a:chExt cx="900893" cy="825896"/>
            </a:xfrm>
            <a:grpFill/>
          </p:grpSpPr>
          <p:sp>
            <p:nvSpPr>
              <p:cNvPr id="11"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13" name="Group 131"/>
          <p:cNvGrpSpPr>
            <a:grpSpLocks/>
          </p:cNvGrpSpPr>
          <p:nvPr/>
        </p:nvGrpSpPr>
        <p:grpSpPr bwMode="auto">
          <a:xfrm>
            <a:off x="5936457" y="1323118"/>
            <a:ext cx="895384" cy="895606"/>
            <a:chOff x="5109971" y="1507999"/>
            <a:chExt cx="713232" cy="713232"/>
          </a:xfrm>
          <a:solidFill>
            <a:srgbClr val="E13535"/>
          </a:solidFill>
        </p:grpSpPr>
        <p:sp>
          <p:nvSpPr>
            <p:cNvPr id="14"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23276"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16" name="Group 132"/>
          <p:cNvGrpSpPr>
            <a:grpSpLocks/>
          </p:cNvGrpSpPr>
          <p:nvPr/>
        </p:nvGrpSpPr>
        <p:grpSpPr bwMode="auto">
          <a:xfrm>
            <a:off x="6336475" y="2389903"/>
            <a:ext cx="895385" cy="897601"/>
            <a:chOff x="5765300" y="2141983"/>
            <a:chExt cx="713233" cy="713232"/>
          </a:xfrm>
          <a:solidFill>
            <a:srgbClr val="E13535"/>
          </a:solidFill>
        </p:grpSpPr>
        <p:sp>
          <p:nvSpPr>
            <p:cNvPr id="17"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23276"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19" name="Group 133"/>
          <p:cNvGrpSpPr>
            <a:grpSpLocks/>
          </p:cNvGrpSpPr>
          <p:nvPr/>
        </p:nvGrpSpPr>
        <p:grpSpPr bwMode="auto">
          <a:xfrm>
            <a:off x="6136466" y="3456687"/>
            <a:ext cx="895385" cy="895606"/>
            <a:chOff x="5993893" y="3065525"/>
            <a:chExt cx="713232" cy="713232"/>
          </a:xfrm>
          <a:solidFill>
            <a:srgbClr val="E13535"/>
          </a:solidFill>
        </p:grpSpPr>
        <p:sp>
          <p:nvSpPr>
            <p:cNvPr id="20"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23276"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563888" y="1707654"/>
            <a:ext cx="2484880" cy="2485043"/>
            <a:chOff x="1187624" y="1119987"/>
            <a:chExt cx="3298688" cy="3298688"/>
          </a:xfrm>
        </p:grpSpPr>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组合 23"/>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25" name="同心圆 2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Verdana"/>
                  <a:ea typeface="微软雅黑"/>
                  <a:cs typeface="+mn-cs"/>
                </a:endParaRPr>
              </a:p>
            </p:txBody>
          </p:sp>
          <p:sp>
            <p:nvSpPr>
              <p:cNvPr id="26" name="同心圆 25"/>
              <p:cNvSpPr/>
              <p:nvPr/>
            </p:nvSpPr>
            <p:spPr>
              <a:xfrm>
                <a:off x="2678805" y="1038595"/>
                <a:ext cx="1698161" cy="1698160"/>
              </a:xfrm>
              <a:prstGeom prst="donut">
                <a:avLst>
                  <a:gd name="adj" fmla="val 8132"/>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Verdana"/>
                  <a:ea typeface="微软雅黑"/>
                  <a:cs typeface="+mn-cs"/>
                </a:endParaRPr>
              </a:p>
            </p:txBody>
          </p:sp>
        </p:grpSp>
      </p:grpSp>
      <p:grpSp>
        <p:nvGrpSpPr>
          <p:cNvPr id="27" name="组合 26"/>
          <p:cNvGrpSpPr/>
          <p:nvPr/>
        </p:nvGrpSpPr>
        <p:grpSpPr>
          <a:xfrm>
            <a:off x="899592" y="971572"/>
            <a:ext cx="2133431" cy="3200356"/>
            <a:chOff x="9960717" y="-73984"/>
            <a:chExt cx="4320000" cy="6480000"/>
          </a:xfrm>
        </p:grpSpPr>
        <p:sp>
          <p:nvSpPr>
            <p:cNvPr id="28" name="矩形 27"/>
            <p:cNvSpPr/>
            <p:nvPr/>
          </p:nvSpPr>
          <p:spPr>
            <a:xfrm>
              <a:off x="9960717" y="-73984"/>
              <a:ext cx="4320000" cy="6480000"/>
            </a:xfrm>
            <a:prstGeom prst="rect">
              <a:avLst/>
            </a:prstGeom>
            <a:solidFill>
              <a:srgbClr val="E13535"/>
            </a:solidFill>
            <a:ln w="127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Verdana"/>
                <a:ea typeface="微软雅黑"/>
                <a:cs typeface="+mn-cs"/>
              </a:endParaRPr>
            </a:p>
          </p:txBody>
        </p:sp>
        <p:sp>
          <p:nvSpPr>
            <p:cNvPr id="29" name="矩形 28"/>
            <p:cNvSpPr/>
            <p:nvPr/>
          </p:nvSpPr>
          <p:spPr>
            <a:xfrm>
              <a:off x="10032717" y="-1984"/>
              <a:ext cx="4176000" cy="6336000"/>
            </a:xfrm>
            <a:prstGeom prst="rect">
              <a:avLst/>
            </a:prstGeom>
            <a:gradFill flip="none" rotWithShape="1">
              <a:gsLst>
                <a:gs pos="1667">
                  <a:sysClr val="window" lastClr="FFFFFF">
                    <a:lumMod val="85000"/>
                  </a:sysClr>
                </a:gs>
                <a:gs pos="4700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Verdana"/>
                <a:ea typeface="微软雅黑"/>
                <a:cs typeface="+mn-cs"/>
              </a:endParaRPr>
            </a:p>
          </p:txBody>
        </p:sp>
        <p:sp>
          <p:nvSpPr>
            <p:cNvPr id="30" name="矩形 29"/>
            <p:cNvSpPr/>
            <p:nvPr/>
          </p:nvSpPr>
          <p:spPr>
            <a:xfrm>
              <a:off x="10104718" y="63217"/>
              <a:ext cx="4032000" cy="1013017"/>
            </a:xfrm>
            <a:prstGeom prst="rect">
              <a:avLst/>
            </a:prstGeom>
            <a:solidFill>
              <a:srgbClr val="E13535"/>
            </a:solidFill>
            <a:ln w="25400" cap="flat" cmpd="sng" algn="ctr">
              <a:noFill/>
              <a:prstDash val="solid"/>
            </a:ln>
            <a:effectLst>
              <a:innerShdw blurRad="63500" dist="12700" dir="13500000">
                <a:prstClr val="black">
                  <a:alpha val="36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sp>
        <p:nvSpPr>
          <p:cNvPr id="31" name="矩形 30"/>
          <p:cNvSpPr/>
          <p:nvPr/>
        </p:nvSpPr>
        <p:spPr>
          <a:xfrm>
            <a:off x="1175494" y="1102498"/>
            <a:ext cx="1632903" cy="377870"/>
          </a:xfrm>
          <a:prstGeom prst="rect">
            <a:avLst/>
          </a:prstGeom>
        </p:spPr>
        <p:txBody>
          <a:bodyPr wrap="none" lIns="84655" tIns="42328" rIns="84655" bIns="42328">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单击添加标题</a:t>
            </a:r>
          </a:p>
        </p:txBody>
      </p:sp>
      <p:sp>
        <p:nvSpPr>
          <p:cNvPr id="32" name="矩形 31"/>
          <p:cNvSpPr/>
          <p:nvPr/>
        </p:nvSpPr>
        <p:spPr>
          <a:xfrm>
            <a:off x="1092968" y="1734371"/>
            <a:ext cx="1746677" cy="2137337"/>
          </a:xfrm>
          <a:prstGeom prst="rect">
            <a:avLst/>
          </a:prstGeom>
        </p:spPr>
        <p:txBody>
          <a:bodyPr wrap="square" lIns="84655" tIns="42328" rIns="84655" bIns="42328">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单击此处添加文本内容</a:t>
            </a:r>
            <a:endParaRPr kumimoji="0" lang="en-US" altLang="zh-CN" sz="11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100" fill="hold"/>
                                            <p:tgtEl>
                                              <p:spTgt spid="22"/>
                                            </p:tgtEl>
                                            <p:attrNameLst>
                                              <p:attrName>ppt_w</p:attrName>
                                            </p:attrNameLst>
                                          </p:cBhvr>
                                          <p:tavLst>
                                            <p:tav tm="0">
                                              <p:val>
                                                <p:fltVal val="0"/>
                                              </p:val>
                                            </p:tav>
                                            <p:tav tm="100000">
                                              <p:val>
                                                <p:strVal val="#ppt_w"/>
                                              </p:val>
                                            </p:tav>
                                          </p:tavLst>
                                        </p:anim>
                                        <p:anim calcmode="lin" valueType="num">
                                          <p:cBhvr>
                                            <p:cTn id="25" dur="100" fill="hold"/>
                                            <p:tgtEl>
                                              <p:spTgt spid="22"/>
                                            </p:tgtEl>
                                            <p:attrNameLst>
                                              <p:attrName>ppt_h</p:attrName>
                                            </p:attrNameLst>
                                          </p:cBhvr>
                                          <p:tavLst>
                                            <p:tav tm="0">
                                              <p:val>
                                                <p:fltVal val="0"/>
                                              </p:val>
                                            </p:tav>
                                            <p:tav tm="100000">
                                              <p:val>
                                                <p:strVal val="#ppt_h"/>
                                              </p:val>
                                            </p:tav>
                                          </p:tavLst>
                                        </p:anim>
                                        <p:animEffect transition="in" filter="fade">
                                          <p:cBhvr>
                                            <p:cTn id="26" dur="100"/>
                                            <p:tgtEl>
                                              <p:spTgt spid="22"/>
                                            </p:tgtEl>
                                          </p:cBhvr>
                                        </p:animEffect>
                                      </p:childTnLst>
                                    </p:cTn>
                                  </p:par>
                                  <p:par>
                                    <p:cTn id="27" presetID="6" presetClass="emph" presetSubtype="0" fill="hold" nodeType="withEffect">
                                      <p:stCondLst>
                                        <p:cond delay="100"/>
                                      </p:stCondLst>
                                      <p:childTnLst>
                                        <p:animScale>
                                          <p:cBhvr>
                                            <p:cTn id="28" dur="100" fill="hold"/>
                                            <p:tgtEl>
                                              <p:spTgt spid="22"/>
                                            </p:tgtEl>
                                          </p:cBhvr>
                                          <p:by x="110000" y="110000"/>
                                        </p:animScale>
                                      </p:childTnLst>
                                    </p:cTn>
                                  </p:par>
                                  <p:par>
                                    <p:cTn id="29" presetID="6" presetClass="emph" presetSubtype="0" fill="hold" nodeType="withEffect">
                                      <p:stCondLst>
                                        <p:cond delay="200"/>
                                      </p:stCondLst>
                                      <p:childTnLst>
                                        <p:animScale>
                                          <p:cBhvr>
                                            <p:cTn id="30" dur="200" fill="hold"/>
                                            <p:tgtEl>
                                              <p:spTgt spid="22"/>
                                            </p:tgtEl>
                                          </p:cBhvr>
                                          <p:by x="90000" y="90000"/>
                                        </p:animScale>
                                      </p:childTnLst>
                                    </p:cTn>
                                  </p:par>
                                  <p:par>
                                    <p:cTn id="31" presetID="6" presetClass="emph" presetSubtype="0" fill="hold" nodeType="withEffect">
                                      <p:stCondLst>
                                        <p:cond delay="400"/>
                                      </p:stCondLst>
                                      <p:childTnLst>
                                        <p:animScale>
                                          <p:cBhvr>
                                            <p:cTn id="32" dur="100" fill="hold"/>
                                            <p:tgtEl>
                                              <p:spTgt spid="22"/>
                                            </p:tgtEl>
                                          </p:cBhvr>
                                          <p:by x="105000" y="105000"/>
                                        </p:animScale>
                                      </p:childTnLst>
                                    </p:cTn>
                                  </p:par>
                                  <p:par>
                                    <p:cTn id="33" presetID="6" presetClass="emph" presetSubtype="0" fill="hold" nodeType="withEffect">
                                      <p:stCondLst>
                                        <p:cond delay="500"/>
                                      </p:stCondLst>
                                      <p:childTnLst>
                                        <p:animScale>
                                          <p:cBhvr>
                                            <p:cTn id="34" dur="200" fill="hold"/>
                                            <p:tgtEl>
                                              <p:spTgt spid="22"/>
                                            </p:tgtEl>
                                          </p:cBhvr>
                                          <p:by x="95000" y="95000"/>
                                        </p:animScale>
                                      </p:childTnLst>
                                    </p:cTn>
                                  </p:par>
                                  <p:par>
                                    <p:cTn id="35" presetID="10"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6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8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1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2000"/>
                                </p:stCondLst>
                                <p:childTnLst>
                                  <p:par>
                                    <p:cTn id="48" presetID="2" presetClass="entr" presetSubtype="8" fill="hold" nodeType="afterEffect" p14:presetBounceEnd="68000">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14:bounceEnd="68000">
                                          <p:cBhvr additive="base">
                                            <p:cTn id="50" dur="500" fill="hold"/>
                                            <p:tgtEl>
                                              <p:spTgt spid="27"/>
                                            </p:tgtEl>
                                            <p:attrNameLst>
                                              <p:attrName>ppt_x</p:attrName>
                                            </p:attrNameLst>
                                          </p:cBhvr>
                                          <p:tavLst>
                                            <p:tav tm="0">
                                              <p:val>
                                                <p:strVal val="0-#ppt_w/2"/>
                                              </p:val>
                                            </p:tav>
                                            <p:tav tm="100000">
                                              <p:val>
                                                <p:strVal val="#ppt_x"/>
                                              </p:val>
                                            </p:tav>
                                          </p:tavLst>
                                        </p:anim>
                                        <p:anim calcmode="lin" valueType="num" p14:bounceEnd="68000">
                                          <p:cBhvr additive="base">
                                            <p:cTn id="51" dur="500" fill="hold"/>
                                            <p:tgtEl>
                                              <p:spTgt spid="27"/>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750"/>
                                            <p:tgtEl>
                                              <p:spTgt spid="32"/>
                                            </p:tgtEl>
                                          </p:cBhvr>
                                        </p:animEffect>
                                        <p:anim calcmode="lin" valueType="num">
                                          <p:cBhvr>
                                            <p:cTn id="60" dur="750" fill="hold"/>
                                            <p:tgtEl>
                                              <p:spTgt spid="32"/>
                                            </p:tgtEl>
                                            <p:attrNameLst>
                                              <p:attrName>ppt_x</p:attrName>
                                            </p:attrNameLst>
                                          </p:cBhvr>
                                          <p:tavLst>
                                            <p:tav tm="0">
                                              <p:val>
                                                <p:strVal val="#ppt_x"/>
                                              </p:val>
                                            </p:tav>
                                            <p:tav tm="100000">
                                              <p:val>
                                                <p:strVal val="#ppt_x"/>
                                              </p:val>
                                            </p:tav>
                                          </p:tavLst>
                                        </p:anim>
                                        <p:anim calcmode="lin" valueType="num">
                                          <p:cBhvr>
                                            <p:cTn id="61"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100" fill="hold"/>
                                            <p:tgtEl>
                                              <p:spTgt spid="22"/>
                                            </p:tgtEl>
                                            <p:attrNameLst>
                                              <p:attrName>ppt_w</p:attrName>
                                            </p:attrNameLst>
                                          </p:cBhvr>
                                          <p:tavLst>
                                            <p:tav tm="0">
                                              <p:val>
                                                <p:fltVal val="0"/>
                                              </p:val>
                                            </p:tav>
                                            <p:tav tm="100000">
                                              <p:val>
                                                <p:strVal val="#ppt_w"/>
                                              </p:val>
                                            </p:tav>
                                          </p:tavLst>
                                        </p:anim>
                                        <p:anim calcmode="lin" valueType="num">
                                          <p:cBhvr>
                                            <p:cTn id="25" dur="100" fill="hold"/>
                                            <p:tgtEl>
                                              <p:spTgt spid="22"/>
                                            </p:tgtEl>
                                            <p:attrNameLst>
                                              <p:attrName>ppt_h</p:attrName>
                                            </p:attrNameLst>
                                          </p:cBhvr>
                                          <p:tavLst>
                                            <p:tav tm="0">
                                              <p:val>
                                                <p:fltVal val="0"/>
                                              </p:val>
                                            </p:tav>
                                            <p:tav tm="100000">
                                              <p:val>
                                                <p:strVal val="#ppt_h"/>
                                              </p:val>
                                            </p:tav>
                                          </p:tavLst>
                                        </p:anim>
                                        <p:animEffect transition="in" filter="fade">
                                          <p:cBhvr>
                                            <p:cTn id="26" dur="100"/>
                                            <p:tgtEl>
                                              <p:spTgt spid="22"/>
                                            </p:tgtEl>
                                          </p:cBhvr>
                                        </p:animEffect>
                                      </p:childTnLst>
                                    </p:cTn>
                                  </p:par>
                                  <p:par>
                                    <p:cTn id="27" presetID="6" presetClass="emph" presetSubtype="0" fill="hold" nodeType="withEffect">
                                      <p:stCondLst>
                                        <p:cond delay="100"/>
                                      </p:stCondLst>
                                      <p:childTnLst>
                                        <p:animScale>
                                          <p:cBhvr>
                                            <p:cTn id="28" dur="100" fill="hold"/>
                                            <p:tgtEl>
                                              <p:spTgt spid="22"/>
                                            </p:tgtEl>
                                          </p:cBhvr>
                                          <p:by x="110000" y="110000"/>
                                        </p:animScale>
                                      </p:childTnLst>
                                    </p:cTn>
                                  </p:par>
                                  <p:par>
                                    <p:cTn id="29" presetID="6" presetClass="emph" presetSubtype="0" fill="hold" nodeType="withEffect">
                                      <p:stCondLst>
                                        <p:cond delay="200"/>
                                      </p:stCondLst>
                                      <p:childTnLst>
                                        <p:animScale>
                                          <p:cBhvr>
                                            <p:cTn id="30" dur="200" fill="hold"/>
                                            <p:tgtEl>
                                              <p:spTgt spid="22"/>
                                            </p:tgtEl>
                                          </p:cBhvr>
                                          <p:by x="90000" y="90000"/>
                                        </p:animScale>
                                      </p:childTnLst>
                                    </p:cTn>
                                  </p:par>
                                  <p:par>
                                    <p:cTn id="31" presetID="6" presetClass="emph" presetSubtype="0" fill="hold" nodeType="withEffect">
                                      <p:stCondLst>
                                        <p:cond delay="400"/>
                                      </p:stCondLst>
                                      <p:childTnLst>
                                        <p:animScale>
                                          <p:cBhvr>
                                            <p:cTn id="32" dur="100" fill="hold"/>
                                            <p:tgtEl>
                                              <p:spTgt spid="22"/>
                                            </p:tgtEl>
                                          </p:cBhvr>
                                          <p:by x="105000" y="105000"/>
                                        </p:animScale>
                                      </p:childTnLst>
                                    </p:cTn>
                                  </p:par>
                                  <p:par>
                                    <p:cTn id="33" presetID="6" presetClass="emph" presetSubtype="0" fill="hold" nodeType="withEffect">
                                      <p:stCondLst>
                                        <p:cond delay="500"/>
                                      </p:stCondLst>
                                      <p:childTnLst>
                                        <p:animScale>
                                          <p:cBhvr>
                                            <p:cTn id="34" dur="200" fill="hold"/>
                                            <p:tgtEl>
                                              <p:spTgt spid="22"/>
                                            </p:tgtEl>
                                          </p:cBhvr>
                                          <p:by x="95000" y="95000"/>
                                        </p:animScale>
                                      </p:childTnLst>
                                    </p:cTn>
                                  </p:par>
                                  <p:par>
                                    <p:cTn id="35" presetID="10"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6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8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1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0-#ppt_w/2"/>
                                              </p:val>
                                            </p:tav>
                                            <p:tav tm="100000">
                                              <p:val>
                                                <p:strVal val="#ppt_x"/>
                                              </p:val>
                                            </p:tav>
                                          </p:tavLst>
                                        </p:anim>
                                        <p:anim calcmode="lin" valueType="num">
                                          <p:cBhvr additive="base">
                                            <p:cTn id="51" dur="500" fill="hold"/>
                                            <p:tgtEl>
                                              <p:spTgt spid="27"/>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750"/>
                                            <p:tgtEl>
                                              <p:spTgt spid="32"/>
                                            </p:tgtEl>
                                          </p:cBhvr>
                                        </p:animEffect>
                                        <p:anim calcmode="lin" valueType="num">
                                          <p:cBhvr>
                                            <p:cTn id="60" dur="750" fill="hold"/>
                                            <p:tgtEl>
                                              <p:spTgt spid="32"/>
                                            </p:tgtEl>
                                            <p:attrNameLst>
                                              <p:attrName>ppt_x</p:attrName>
                                            </p:attrNameLst>
                                          </p:cBhvr>
                                          <p:tavLst>
                                            <p:tav tm="0">
                                              <p:val>
                                                <p:strVal val="#ppt_x"/>
                                              </p:val>
                                            </p:tav>
                                            <p:tav tm="100000">
                                              <p:val>
                                                <p:strVal val="#ppt_x"/>
                                              </p:val>
                                            </p:tav>
                                          </p:tavLst>
                                        </p:anim>
                                        <p:anim calcmode="lin" valueType="num">
                                          <p:cBhvr>
                                            <p:cTn id="61"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31" grpId="0"/>
          <p:bldP spid="3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3304971"/>
            <a:ext cx="1749076" cy="1812396"/>
            <a:chOff x="3907904" y="1332185"/>
            <a:chExt cx="1889125" cy="1957388"/>
          </a:xfrm>
        </p:grpSpPr>
        <p:grpSp>
          <p:nvGrpSpPr>
            <p:cNvPr id="3" name="Gruppe 61"/>
            <p:cNvGrpSpPr>
              <a:grpSpLocks/>
            </p:cNvGrpSpPr>
            <p:nvPr/>
          </p:nvGrpSpPr>
          <p:grpSpPr bwMode="auto">
            <a:xfrm flipH="1">
              <a:off x="3907904" y="1332185"/>
              <a:ext cx="1889125" cy="1957388"/>
              <a:chOff x="1760019" y="3875595"/>
              <a:chExt cx="1018741" cy="1016530"/>
            </a:xfrm>
          </p:grpSpPr>
          <p:grpSp>
            <p:nvGrpSpPr>
              <p:cNvPr id="5" name="Gruppe 59"/>
              <p:cNvGrpSpPr>
                <a:grpSpLocks/>
              </p:cNvGrpSpPr>
              <p:nvPr/>
            </p:nvGrpSpPr>
            <p:grpSpPr bwMode="auto">
              <a:xfrm>
                <a:off x="1762304" y="3875595"/>
                <a:ext cx="1016456" cy="1016530"/>
                <a:chOff x="3906064" y="1406380"/>
                <a:chExt cx="496973" cy="497009"/>
              </a:xfrm>
            </p:grpSpPr>
            <p:sp>
              <p:nvSpPr>
                <p:cNvPr id="7"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sp>
              <p:nvSpPr>
                <p:cNvPr id="8"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grpSp>
          <p:sp>
            <p:nvSpPr>
              <p:cNvPr id="6"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grpSp>
        <p:sp>
          <p:nvSpPr>
            <p:cNvPr id="4"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smtClean="0">
                  <a:solidFill>
                    <a:srgbClr val="FF0000"/>
                  </a:solidFill>
                  <a:latin typeface="微软雅黑" pitchFamily="34" charset="-122"/>
                  <a:ea typeface="微软雅黑" pitchFamily="34" charset="-122"/>
                </a:rPr>
                <a:t>第二章</a:t>
              </a:r>
              <a:endParaRPr lang="da-DK" sz="3600" b="1" dirty="0">
                <a:solidFill>
                  <a:srgbClr val="FF0000"/>
                </a:solidFill>
                <a:latin typeface="微软雅黑" pitchFamily="34" charset="-122"/>
                <a:ea typeface="微软雅黑" pitchFamily="34" charset="-122"/>
              </a:endParaRPr>
            </a:p>
          </p:txBody>
        </p:sp>
      </p:grpSp>
      <p:grpSp>
        <p:nvGrpSpPr>
          <p:cNvPr id="9" name="Group 15"/>
          <p:cNvGrpSpPr/>
          <p:nvPr/>
        </p:nvGrpSpPr>
        <p:grpSpPr>
          <a:xfrm>
            <a:off x="4067944" y="3410826"/>
            <a:ext cx="3312368" cy="1548318"/>
            <a:chOff x="5315336" y="3474278"/>
            <a:chExt cx="3312368" cy="1548318"/>
          </a:xfrm>
        </p:grpSpPr>
        <p:sp>
          <p:nvSpPr>
            <p:cNvPr id="10" name="Rectangle 24"/>
            <p:cNvSpPr/>
            <p:nvPr/>
          </p:nvSpPr>
          <p:spPr>
            <a:xfrm>
              <a:off x="5315336" y="3474278"/>
              <a:ext cx="3240360" cy="523220"/>
            </a:xfrm>
            <a:prstGeom prst="rect">
              <a:avLst/>
            </a:prstGeom>
          </p:spPr>
          <p:txBody>
            <a:bodyPr wrap="square">
              <a:spAutoFit/>
            </a:bodyPr>
            <a:lstStyle/>
            <a:p>
              <a:r>
                <a:rPr lang="zh-CN" altLang="en-US" sz="2800" b="1" dirty="0">
                  <a:solidFill>
                    <a:srgbClr val="FF0000"/>
                  </a:solidFill>
                  <a:latin typeface="微软雅黑" pitchFamily="34" charset="-122"/>
                  <a:ea typeface="微软雅黑" pitchFamily="34" charset="-122"/>
                </a:rPr>
                <a:t>单击此处添加标题</a:t>
              </a:r>
            </a:p>
          </p:txBody>
        </p:sp>
        <p:sp>
          <p:nvSpPr>
            <p:cNvPr id="11" name="Rectangle 25"/>
            <p:cNvSpPr/>
            <p:nvPr/>
          </p:nvSpPr>
          <p:spPr>
            <a:xfrm>
              <a:off x="5805047" y="4122350"/>
              <a:ext cx="2822657" cy="900246"/>
            </a:xfrm>
            <a:prstGeom prst="rect">
              <a:avLst/>
            </a:prstGeom>
          </p:spPr>
          <p:txBody>
            <a:bodyPr wrap="square">
              <a:spAutoFit/>
            </a:bodyPr>
            <a:lstStyle/>
            <a:p>
              <a:pPr>
                <a:lnSpc>
                  <a:spcPct val="125000"/>
                </a:lnSpc>
              </a:pPr>
              <a:r>
                <a:rPr lang="zh-CN" altLang="en-US" sz="1050" dirty="0" smtClean="0">
                  <a:latin typeface="微软雅黑" pitchFamily="34" charset="-122"/>
                  <a:ea typeface="微软雅黑" pitchFamily="34" charset="-122"/>
                </a:rPr>
                <a:t>此处添加详细文本描述，建议与标题相关并符合风格，语言描述将每页幻灯片的字数控制在</a:t>
              </a:r>
              <a:r>
                <a:rPr lang="en-US" altLang="zh-CN" sz="1050" dirty="0" smtClean="0">
                  <a:latin typeface="微软雅黑" pitchFamily="34" charset="-122"/>
                  <a:ea typeface="微软雅黑" pitchFamily="34" charset="-122"/>
                </a:rPr>
                <a:t>200</a:t>
              </a:r>
              <a:r>
                <a:rPr lang="zh-CN" altLang="en-US" sz="1050" dirty="0" smtClean="0">
                  <a:latin typeface="微软雅黑" pitchFamily="34" charset="-122"/>
                  <a:ea typeface="微软雅黑" pitchFamily="34" charset="-122"/>
                </a:rPr>
                <a:t>字以内，据统计每页</a:t>
              </a:r>
              <a:r>
                <a:rPr lang="en-US" sz="1050" dirty="0" smtClean="0">
                  <a:latin typeface="微软雅黑" pitchFamily="34" charset="-122"/>
                  <a:ea typeface="微软雅黑" pitchFamily="34" charset="-122"/>
                </a:rPr>
                <a:t> </a:t>
              </a:r>
              <a:r>
                <a:rPr lang="zh-CN" altLang="en-US" sz="1050" dirty="0" smtClean="0">
                  <a:latin typeface="微软雅黑" pitchFamily="34" charset="-122"/>
                  <a:ea typeface="微软雅黑" pitchFamily="34" charset="-122"/>
                </a:rPr>
                <a:t>此处添加详细文本描述，建议与标题。</a:t>
              </a:r>
              <a:endParaRPr lang="en-US"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19323843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箭头3"/>
          <p:cNvSpPr>
            <a:spLocks/>
          </p:cNvSpPr>
          <p:nvPr/>
        </p:nvSpPr>
        <p:spPr bwMode="gray">
          <a:xfrm flipV="1">
            <a:off x="1047786" y="2408038"/>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9" name="箭头2"/>
          <p:cNvSpPr>
            <a:spLocks/>
          </p:cNvSpPr>
          <p:nvPr/>
        </p:nvSpPr>
        <p:spPr bwMode="gray">
          <a:xfrm rot="16200000">
            <a:off x="1531829" y="1470022"/>
            <a:ext cx="358379"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10" name="箭头1"/>
          <p:cNvSpPr>
            <a:spLocks/>
          </p:cNvSpPr>
          <p:nvPr/>
        </p:nvSpPr>
        <p:spPr bwMode="gray">
          <a:xfrm>
            <a:off x="1037436" y="1111447"/>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a:ex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9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11" name="文本1"/>
          <p:cNvSpPr>
            <a:spLocks noChangeArrowheads="1"/>
          </p:cNvSpPr>
          <p:nvPr/>
        </p:nvSpPr>
        <p:spPr bwMode="gray">
          <a:xfrm>
            <a:off x="3340588" y="855463"/>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12" name="文本2"/>
          <p:cNvSpPr>
            <a:spLocks noChangeArrowheads="1"/>
          </p:cNvSpPr>
          <p:nvPr/>
        </p:nvSpPr>
        <p:spPr bwMode="gray">
          <a:xfrm>
            <a:off x="3340588" y="1977033"/>
            <a:ext cx="5457825" cy="96719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13" name="标题2"/>
          <p:cNvSpPr>
            <a:spLocks noChangeArrowheads="1"/>
          </p:cNvSpPr>
          <p:nvPr/>
        </p:nvSpPr>
        <p:spPr bwMode="gray">
          <a:xfrm>
            <a:off x="2770674" y="1969889"/>
            <a:ext cx="1628775" cy="973931"/>
          </a:xfrm>
          <a:prstGeom prst="roundRect">
            <a:avLst>
              <a:gd name="adj" fmla="val 11921"/>
            </a:avLst>
          </a:prstGeom>
          <a:solidFill>
            <a:srgbClr val="E13535"/>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rPr>
              <a:t>此处添加</a:t>
            </a:r>
            <a:r>
              <a:rPr kumimoji="0" lang="zh-CN" altLang="en-US" sz="1800" b="0" i="0" u="none" strike="noStrike" kern="0" cap="none" spc="0" normalizeH="0" baseline="0" noProof="0" dirty="0" smtClean="0">
                <a:ln>
                  <a:noFill/>
                </a:ln>
                <a:solidFill>
                  <a:srgbClr val="F9F9F9"/>
                </a:solidFill>
                <a:effectLst/>
                <a:uLnTx/>
                <a:uFillTx/>
                <a:latin typeface="微软雅黑" pitchFamily="34" charset="-122"/>
                <a:ea typeface="微软雅黑" pitchFamily="34" charset="-122"/>
              </a:rPr>
              <a:t>标题</a:t>
            </a:r>
            <a:endParaRPr kumimoji="0" lang="zh-CN"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endParaRPr>
          </a:p>
        </p:txBody>
      </p:sp>
      <p:sp>
        <p:nvSpPr>
          <p:cNvPr id="14" name="文本3"/>
          <p:cNvSpPr>
            <a:spLocks noChangeArrowheads="1"/>
          </p:cNvSpPr>
          <p:nvPr/>
        </p:nvSpPr>
        <p:spPr bwMode="ltGray">
          <a:xfrm>
            <a:off x="3378686" y="3118843"/>
            <a:ext cx="5422900" cy="964693"/>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itchFamily="34" charset="-122"/>
                <a:ea typeface="微软雅黑" pitchFamily="34" charset="-122"/>
              </a:rPr>
              <a:t>单击此处添加文本单击此处添加文本</a:t>
            </a:r>
            <a:endParaRPr lang="zh-CN" altLang="zh-CN" sz="1400" b="1" dirty="0">
              <a:solidFill>
                <a:srgbClr val="4D4D4D"/>
              </a:solidFill>
              <a:latin typeface="微软雅黑" pitchFamily="34" charset="-122"/>
              <a:ea typeface="微软雅黑" pitchFamily="34" charset="-122"/>
            </a:endParaRPr>
          </a:p>
        </p:txBody>
      </p:sp>
      <p:sp>
        <p:nvSpPr>
          <p:cNvPr id="15" name="标题3"/>
          <p:cNvSpPr>
            <a:spLocks noChangeArrowheads="1"/>
          </p:cNvSpPr>
          <p:nvPr/>
        </p:nvSpPr>
        <p:spPr bwMode="gray">
          <a:xfrm>
            <a:off x="2751624" y="3111698"/>
            <a:ext cx="1628775" cy="973931"/>
          </a:xfrm>
          <a:prstGeom prst="roundRect">
            <a:avLst>
              <a:gd name="adj" fmla="val 11921"/>
            </a:avLst>
          </a:prstGeom>
          <a:solidFill>
            <a:srgbClr val="E13535"/>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rPr>
              <a:t>此处添加</a:t>
            </a:r>
            <a:r>
              <a:rPr kumimoji="0" lang="zh-CN" altLang="en-US" sz="1800" b="0" i="0" u="none" strike="noStrike" kern="0" cap="none" spc="0" normalizeH="0" baseline="0" noProof="0" dirty="0" smtClean="0">
                <a:ln>
                  <a:noFill/>
                </a:ln>
                <a:solidFill>
                  <a:srgbClr val="F9F9F9"/>
                </a:solidFill>
                <a:effectLst/>
                <a:uLnTx/>
                <a:uFillTx/>
                <a:latin typeface="微软雅黑" pitchFamily="34" charset="-122"/>
                <a:ea typeface="微软雅黑" pitchFamily="34" charset="-122"/>
              </a:rPr>
              <a:t>标题</a:t>
            </a:r>
            <a:endParaRPr kumimoji="0" lang="zh-CN"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endParaRPr>
          </a:p>
        </p:txBody>
      </p:sp>
      <p:grpSp>
        <p:nvGrpSpPr>
          <p:cNvPr id="16" name="圆形"/>
          <p:cNvGrpSpPr/>
          <p:nvPr/>
        </p:nvGrpSpPr>
        <p:grpSpPr>
          <a:xfrm>
            <a:off x="359532" y="1682029"/>
            <a:ext cx="1480686" cy="1450790"/>
            <a:chOff x="4828393" y="2858615"/>
            <a:chExt cx="1931237" cy="1931674"/>
          </a:xfrm>
          <a:effectLst>
            <a:outerShdw blurRad="50800" dist="38100" dir="2700000" algn="tl" rotWithShape="0">
              <a:prstClr val="black">
                <a:alpha val="40000"/>
              </a:prstClr>
            </a:outerShdw>
          </a:effectLst>
        </p:grpSpPr>
        <p:sp>
          <p:nvSpPr>
            <p:cNvPr id="17" name="Oval 19"/>
            <p:cNvSpPr>
              <a:spLocks noChangeArrowheads="1"/>
            </p:cNvSpPr>
            <p:nvPr/>
          </p:nvSpPr>
          <p:spPr bwMode="auto">
            <a:xfrm>
              <a:off x="4828393" y="2858615"/>
              <a:ext cx="1931237" cy="1931674"/>
            </a:xfrm>
            <a:prstGeom prst="ellipse">
              <a:avLst/>
            </a:prstGeom>
            <a:solidFill>
              <a:srgbClr val="E13535"/>
            </a:solidFill>
            <a:ln w="9525">
              <a:solidFill>
                <a:srgbClr val="F9F9F9"/>
              </a:solidFill>
              <a:round/>
              <a:headEnd/>
              <a:tailEn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ysClr val="window" lastClr="FFFFFF"/>
                  </a:solidFill>
                  <a:effectLst/>
                  <a:uLnTx/>
                  <a:uFillTx/>
                  <a:latin typeface="Arial" pitchFamily="34" charset="0"/>
                  <a:ea typeface="微软雅黑" pitchFamily="34" charset="-122"/>
                </a:rPr>
                <a:t>添加</a:t>
              </a:r>
              <a:endParaRPr kumimoji="0" lang="en-US" altLang="zh-CN" sz="2400" b="1" i="0" u="none" strike="noStrike" kern="0" cap="none" spc="0" normalizeH="0" baseline="0" noProof="0" dirty="0">
                <a:ln>
                  <a:noFill/>
                </a:ln>
                <a:solidFill>
                  <a:sysClr val="window" lastClr="FFFFFF"/>
                </a:solidFill>
                <a:effectLst/>
                <a:uLnTx/>
                <a:uFillTx/>
                <a:latin typeface="Arial" pitchFamily="34" charset="0"/>
                <a:ea typeface="微软雅黑"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ysClr val="window" lastClr="FFFFFF"/>
                  </a:solidFill>
                  <a:effectLst/>
                  <a:uLnTx/>
                  <a:uFillTx/>
                  <a:latin typeface="Arial" pitchFamily="34" charset="0"/>
                  <a:ea typeface="微软雅黑" pitchFamily="34" charset="-122"/>
                </a:rPr>
                <a:t>文本</a:t>
              </a:r>
            </a:p>
          </p:txBody>
        </p:sp>
        <p:sp>
          <p:nvSpPr>
            <p:cNvPr id="18" name="未知"/>
            <p:cNvSpPr>
              <a:spLocks/>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1" i="0" u="none" strike="noStrike" kern="0" cap="none" spc="0" normalizeH="0" baseline="0" noProof="0" dirty="0">
                <a:ln>
                  <a:noFill/>
                </a:ln>
                <a:solidFill>
                  <a:sysClr val="window" lastClr="FFFFFF"/>
                </a:solidFill>
                <a:effectLst/>
                <a:uLnTx/>
                <a:uFillTx/>
                <a:ea typeface="微软雅黑" pitchFamily="34" charset="-122"/>
              </a:endParaRPr>
            </a:p>
          </p:txBody>
        </p:sp>
      </p:grpSp>
      <p:sp>
        <p:nvSpPr>
          <p:cNvPr id="19" name="标题1"/>
          <p:cNvSpPr>
            <a:spLocks noChangeArrowheads="1"/>
          </p:cNvSpPr>
          <p:nvPr/>
        </p:nvSpPr>
        <p:spPr bwMode="gray">
          <a:xfrm>
            <a:off x="2757974" y="843558"/>
            <a:ext cx="1628775" cy="973931"/>
          </a:xfrm>
          <a:prstGeom prst="roundRect">
            <a:avLst>
              <a:gd name="adj" fmla="val 11921"/>
            </a:avLst>
          </a:prstGeom>
          <a:solidFill>
            <a:srgbClr val="E13535"/>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rPr>
              <a:t>此处添加</a:t>
            </a:r>
            <a:r>
              <a:rPr kumimoji="0" lang="zh-CN" altLang="en-US" sz="1800" b="0" i="0" u="none" strike="noStrike" kern="0" cap="none" spc="0" normalizeH="0" baseline="0" noProof="0" dirty="0" smtClean="0">
                <a:ln>
                  <a:noFill/>
                </a:ln>
                <a:solidFill>
                  <a:srgbClr val="F9F9F9"/>
                </a:solidFill>
                <a:effectLst/>
                <a:uLnTx/>
                <a:uFillTx/>
                <a:latin typeface="微软雅黑" pitchFamily="34" charset="-122"/>
                <a:ea typeface="微软雅黑" pitchFamily="34" charset="-122"/>
              </a:rPr>
              <a:t>标题</a:t>
            </a:r>
            <a:endParaRPr kumimoji="0" lang="zh-CN" altLang="zh-CN" sz="1800" b="0" i="0" u="none" strike="noStrike" kern="0" cap="none" spc="0" normalizeH="0" baseline="0" noProof="0" dirty="0">
              <a:ln>
                <a:noFill/>
              </a:ln>
              <a:solidFill>
                <a:srgbClr val="F9F9F9"/>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2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par>
                                <p:cTn id="25" presetID="8" presetClass="emph" presetSubtype="0" fill="hold" nodeType="withEffect">
                                  <p:stCondLst>
                                    <p:cond delay="0"/>
                                  </p:stCondLst>
                                  <p:childTnLst>
                                    <p:animRot by="21600000">
                                      <p:cBhvr>
                                        <p:cTn id="26" dur="500" fill="hold"/>
                                        <p:tgtEl>
                                          <p:spTgt spid="16"/>
                                        </p:tgtEl>
                                        <p:attrNameLst>
                                          <p:attrName>r</p:attrName>
                                        </p:attrNameLst>
                                      </p:cBhvr>
                                    </p:animRo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1000"/>
                            </p:stCondLst>
                            <p:childTnLst>
                              <p:par>
                                <p:cTn id="38" presetID="1" presetClass="entr" presetSubtype="0" fill="hold" grpId="1" nodeType="afterEffect">
                                  <p:stCondLst>
                                    <p:cond delay="500"/>
                                  </p:stCondLst>
                                  <p:childTnLst>
                                    <p:set>
                                      <p:cBhvr>
                                        <p:cTn id="39" dur="1" fill="hold">
                                          <p:stCondLst>
                                            <p:cond delay="0"/>
                                          </p:stCondLst>
                                        </p:cTn>
                                        <p:tgtEl>
                                          <p:spTgt spid="19"/>
                                        </p:tgtEl>
                                        <p:attrNameLst>
                                          <p:attrName>style.visibility</p:attrName>
                                        </p:attrNameLst>
                                      </p:cBhvr>
                                      <p:to>
                                        <p:strVal val="visible"/>
                                      </p:to>
                                    </p:set>
                                  </p:childTnLst>
                                </p:cTn>
                              </p:par>
                              <p:par>
                                <p:cTn id="40"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41" dur="2000" fill="hold"/>
                                        <p:tgtEl>
                                          <p:spTgt spid="19"/>
                                        </p:tgtEl>
                                        <p:attrNameLst>
                                          <p:attrName>ppt_x</p:attrName>
                                          <p:attrName>ppt_y</p:attrName>
                                        </p:attrNameLst>
                                      </p:cBhvr>
                                      <p:rCtr x="451" y="29599"/>
                                    </p:animMotion>
                                  </p:childTnLst>
                                </p:cTn>
                              </p:par>
                              <p:par>
                                <p:cTn id="42" presetID="32" presetClass="emph" presetSubtype="0" fill="hold" grpId="2" nodeType="withEffect">
                                  <p:stCondLst>
                                    <p:cond delay="500"/>
                                  </p:stCondLst>
                                  <p:childTnLst>
                                    <p:animRot by="120000">
                                      <p:cBhvr>
                                        <p:cTn id="43" dur="200" fill="hold">
                                          <p:stCondLst>
                                            <p:cond delay="0"/>
                                          </p:stCondLst>
                                        </p:cTn>
                                        <p:tgtEl>
                                          <p:spTgt spid="19"/>
                                        </p:tgtEl>
                                        <p:attrNameLst>
                                          <p:attrName>r</p:attrName>
                                        </p:attrNameLst>
                                      </p:cBhvr>
                                    </p:animRot>
                                    <p:animRot by="-240000">
                                      <p:cBhvr>
                                        <p:cTn id="44" dur="400" fill="hold">
                                          <p:stCondLst>
                                            <p:cond delay="400"/>
                                          </p:stCondLst>
                                        </p:cTn>
                                        <p:tgtEl>
                                          <p:spTgt spid="19"/>
                                        </p:tgtEl>
                                        <p:attrNameLst>
                                          <p:attrName>r</p:attrName>
                                        </p:attrNameLst>
                                      </p:cBhvr>
                                    </p:animRot>
                                    <p:animRot by="240000">
                                      <p:cBhvr>
                                        <p:cTn id="45" dur="400" fill="hold">
                                          <p:stCondLst>
                                            <p:cond delay="800"/>
                                          </p:stCondLst>
                                        </p:cTn>
                                        <p:tgtEl>
                                          <p:spTgt spid="19"/>
                                        </p:tgtEl>
                                        <p:attrNameLst>
                                          <p:attrName>r</p:attrName>
                                        </p:attrNameLst>
                                      </p:cBhvr>
                                    </p:animRot>
                                    <p:animRot by="-240000">
                                      <p:cBhvr>
                                        <p:cTn id="46" dur="400" fill="hold">
                                          <p:stCondLst>
                                            <p:cond delay="1200"/>
                                          </p:stCondLst>
                                        </p:cTn>
                                        <p:tgtEl>
                                          <p:spTgt spid="19"/>
                                        </p:tgtEl>
                                        <p:attrNameLst>
                                          <p:attrName>r</p:attrName>
                                        </p:attrNameLst>
                                      </p:cBhvr>
                                    </p:animRot>
                                    <p:animRot by="120000">
                                      <p:cBhvr>
                                        <p:cTn id="47" dur="400" fill="hold">
                                          <p:stCondLst>
                                            <p:cond delay="1600"/>
                                          </p:stCondLst>
                                        </p:cTn>
                                        <p:tgtEl>
                                          <p:spTgt spid="19"/>
                                        </p:tgtEl>
                                        <p:attrNameLst>
                                          <p:attrName>r</p:attrName>
                                        </p:attrNameLst>
                                      </p:cBhvr>
                                    </p:animRot>
                                  </p:childTnLst>
                                </p:cTn>
                              </p:par>
                              <p:par>
                                <p:cTn id="48" presetID="10" presetClass="entr" presetSubtype="0" fill="hold" grpId="0" nodeType="withEffect">
                                  <p:stCondLst>
                                    <p:cond delay="10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P spid="19" grpId="0" animBg="1"/>
      <p:bldP spid="19" grpId="1" animBg="1"/>
      <p:bldP spid="19"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cxnSp>
        <p:nvCxnSpPr>
          <p:cNvPr id="8" name="Straight Connector 9"/>
          <p:cNvCxnSpPr/>
          <p:nvPr/>
        </p:nvCxnSpPr>
        <p:spPr>
          <a:xfrm>
            <a:off x="4007875" y="1483065"/>
            <a:ext cx="4452557" cy="0"/>
          </a:xfrm>
          <a:prstGeom prst="line">
            <a:avLst/>
          </a:prstGeom>
          <a:noFill/>
          <a:ln w="19050" cap="flat" cmpd="sng" algn="ctr">
            <a:solidFill>
              <a:srgbClr val="E13535"/>
            </a:solidFill>
            <a:prstDash val="solid"/>
          </a:ln>
          <a:effectLst/>
        </p:spPr>
      </p:cxnSp>
      <p:cxnSp>
        <p:nvCxnSpPr>
          <p:cNvPr id="9" name="Straight Connector 10"/>
          <p:cNvCxnSpPr/>
          <p:nvPr/>
        </p:nvCxnSpPr>
        <p:spPr>
          <a:xfrm>
            <a:off x="4007875" y="1483065"/>
            <a:ext cx="3962400" cy="0"/>
          </a:xfrm>
          <a:prstGeom prst="line">
            <a:avLst/>
          </a:prstGeom>
          <a:noFill/>
          <a:ln w="254000" cap="flat" cmpd="sng" algn="ctr">
            <a:solidFill>
              <a:srgbClr val="E13535"/>
            </a:solidFill>
            <a:prstDash val="solid"/>
          </a:ln>
          <a:effectLst/>
        </p:spPr>
      </p:cxnSp>
      <p:sp>
        <p:nvSpPr>
          <p:cNvPr id="10" name="Rounded Rectangle 17"/>
          <p:cNvSpPr/>
          <p:nvPr/>
        </p:nvSpPr>
        <p:spPr>
          <a:xfrm>
            <a:off x="3169675" y="1167594"/>
            <a:ext cx="652843" cy="630942"/>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 lastClr="FFFFFF"/>
                </a:solidFill>
                <a:effectLst/>
                <a:uLnTx/>
                <a:uFillTx/>
                <a:latin typeface="微软雅黑"/>
                <a:ea typeface="微软雅黑"/>
                <a:cs typeface="Open Sans" pitchFamily="34" charset="0"/>
              </a:rPr>
              <a:t>90%</a:t>
            </a:r>
            <a:endParaRPr kumimoji="0" lang="en-US" sz="1600" b="0" i="0" u="none" strike="noStrike" kern="0" cap="none" spc="0" normalizeH="0" baseline="0" noProof="0" dirty="0">
              <a:ln>
                <a:noFill/>
              </a:ln>
              <a:solidFill>
                <a:sysClr val="window" lastClr="FFFFFF"/>
              </a:solidFill>
              <a:effectLst/>
              <a:uLnTx/>
              <a:uFillTx/>
              <a:latin typeface="微软雅黑"/>
              <a:ea typeface="微软雅黑"/>
              <a:cs typeface="Open Sans" pitchFamily="34" charset="0"/>
            </a:endParaRPr>
          </a:p>
        </p:txBody>
      </p:sp>
      <p:sp>
        <p:nvSpPr>
          <p:cNvPr id="11" name="Rounded Rectangle 18"/>
          <p:cNvSpPr/>
          <p:nvPr/>
        </p:nvSpPr>
        <p:spPr>
          <a:xfrm>
            <a:off x="3169675" y="2022552"/>
            <a:ext cx="652843" cy="630942"/>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 lastClr="FFFFFF"/>
                </a:solidFill>
                <a:effectLst/>
                <a:uLnTx/>
                <a:uFillTx/>
                <a:latin typeface="微软雅黑"/>
                <a:ea typeface="微软雅黑"/>
                <a:cs typeface="Open Sans" pitchFamily="34" charset="0"/>
              </a:rPr>
              <a:t>70%</a:t>
            </a:r>
          </a:p>
        </p:txBody>
      </p:sp>
      <p:sp>
        <p:nvSpPr>
          <p:cNvPr id="12" name="Rounded Rectangle 19"/>
          <p:cNvSpPr/>
          <p:nvPr/>
        </p:nvSpPr>
        <p:spPr>
          <a:xfrm>
            <a:off x="3169675" y="2898852"/>
            <a:ext cx="652843" cy="630942"/>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 lastClr="FFFFFF"/>
                </a:solidFill>
                <a:effectLst/>
                <a:uLnTx/>
                <a:uFillTx/>
                <a:latin typeface="微软雅黑"/>
                <a:ea typeface="微软雅黑"/>
                <a:cs typeface="Open Sans" pitchFamily="34" charset="0"/>
              </a:rPr>
              <a:t>85%</a:t>
            </a:r>
          </a:p>
        </p:txBody>
      </p:sp>
      <p:sp>
        <p:nvSpPr>
          <p:cNvPr id="13" name="Rounded Rectangle 20"/>
          <p:cNvSpPr/>
          <p:nvPr/>
        </p:nvSpPr>
        <p:spPr>
          <a:xfrm>
            <a:off x="3169675" y="3758394"/>
            <a:ext cx="652843" cy="630942"/>
          </a:xfrm>
          <a:prstGeom prst="round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smtClean="0">
                <a:ln>
                  <a:noFill/>
                </a:ln>
                <a:solidFill>
                  <a:sysClr val="window" lastClr="FFFFFF"/>
                </a:solidFill>
                <a:effectLst/>
                <a:uLnTx/>
                <a:uFillTx/>
                <a:latin typeface="微软雅黑"/>
                <a:ea typeface="微软雅黑"/>
                <a:cs typeface="Open Sans" pitchFamily="34" charset="0"/>
              </a:rPr>
              <a:t>45%</a:t>
            </a:r>
            <a:endParaRPr kumimoji="0" lang="en-US" sz="1600" b="0" i="0" u="none" strike="noStrike" kern="0" cap="none" spc="0" normalizeH="0" baseline="0" noProof="0">
              <a:ln>
                <a:noFill/>
              </a:ln>
              <a:solidFill>
                <a:sysClr val="window" lastClr="FFFFFF"/>
              </a:solidFill>
              <a:effectLst/>
              <a:uLnTx/>
              <a:uFillTx/>
              <a:latin typeface="微软雅黑"/>
              <a:ea typeface="微软雅黑"/>
              <a:cs typeface="Open Sans" pitchFamily="34" charset="0"/>
            </a:endParaRPr>
          </a:p>
        </p:txBody>
      </p:sp>
      <p:sp>
        <p:nvSpPr>
          <p:cNvPr id="14" name="Rectangle 21"/>
          <p:cNvSpPr/>
          <p:nvPr/>
        </p:nvSpPr>
        <p:spPr>
          <a:xfrm>
            <a:off x="731275" y="1167594"/>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5" name="Rectangle 22"/>
          <p:cNvSpPr/>
          <p:nvPr/>
        </p:nvSpPr>
        <p:spPr>
          <a:xfrm>
            <a:off x="731275" y="202255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6" name="Rectangle 23"/>
          <p:cNvSpPr/>
          <p:nvPr/>
        </p:nvSpPr>
        <p:spPr>
          <a:xfrm>
            <a:off x="731275" y="289885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sp>
        <p:nvSpPr>
          <p:cNvPr id="17" name="Rectangle 24"/>
          <p:cNvSpPr/>
          <p:nvPr/>
        </p:nvSpPr>
        <p:spPr>
          <a:xfrm>
            <a:off x="731275" y="3758394"/>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cs typeface="Open Sans"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effectLst/>
                <a:uLnTx/>
                <a:uFillTx/>
                <a:latin typeface="微软雅黑"/>
                <a:ea typeface="微软雅黑"/>
                <a:cs typeface="Open Sans"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a:ea typeface="微软雅黑"/>
              <a:cs typeface="Open Sans" pitchFamily="34" charset="0"/>
            </a:endParaRPr>
          </a:p>
        </p:txBody>
      </p:sp>
      <p:cxnSp>
        <p:nvCxnSpPr>
          <p:cNvPr id="18" name="Straight Connector 33"/>
          <p:cNvCxnSpPr/>
          <p:nvPr/>
        </p:nvCxnSpPr>
        <p:spPr>
          <a:xfrm>
            <a:off x="4007875" y="2338023"/>
            <a:ext cx="4452557" cy="0"/>
          </a:xfrm>
          <a:prstGeom prst="line">
            <a:avLst/>
          </a:prstGeom>
          <a:noFill/>
          <a:ln w="19050" cap="flat" cmpd="sng" algn="ctr">
            <a:solidFill>
              <a:srgbClr val="E13535"/>
            </a:solidFill>
            <a:prstDash val="solid"/>
          </a:ln>
          <a:effectLst/>
        </p:spPr>
      </p:cxnSp>
      <p:cxnSp>
        <p:nvCxnSpPr>
          <p:cNvPr id="19" name="Straight Connector 34"/>
          <p:cNvCxnSpPr/>
          <p:nvPr/>
        </p:nvCxnSpPr>
        <p:spPr>
          <a:xfrm>
            <a:off x="4007875" y="2338023"/>
            <a:ext cx="3124200" cy="0"/>
          </a:xfrm>
          <a:prstGeom prst="line">
            <a:avLst/>
          </a:prstGeom>
          <a:noFill/>
          <a:ln w="254000" cap="flat" cmpd="sng" algn="ctr">
            <a:solidFill>
              <a:srgbClr val="E13535"/>
            </a:solidFill>
            <a:prstDash val="solid"/>
          </a:ln>
          <a:effectLst/>
        </p:spPr>
      </p:cxnSp>
      <p:cxnSp>
        <p:nvCxnSpPr>
          <p:cNvPr id="20" name="Straight Connector 35"/>
          <p:cNvCxnSpPr/>
          <p:nvPr/>
        </p:nvCxnSpPr>
        <p:spPr>
          <a:xfrm>
            <a:off x="4007875" y="3214323"/>
            <a:ext cx="4452557" cy="0"/>
          </a:xfrm>
          <a:prstGeom prst="line">
            <a:avLst/>
          </a:prstGeom>
          <a:noFill/>
          <a:ln w="19050" cap="flat" cmpd="sng" algn="ctr">
            <a:solidFill>
              <a:srgbClr val="E13535"/>
            </a:solidFill>
            <a:prstDash val="solid"/>
          </a:ln>
          <a:effectLst/>
        </p:spPr>
      </p:cxnSp>
      <p:cxnSp>
        <p:nvCxnSpPr>
          <p:cNvPr id="21" name="Straight Connector 36"/>
          <p:cNvCxnSpPr/>
          <p:nvPr/>
        </p:nvCxnSpPr>
        <p:spPr>
          <a:xfrm>
            <a:off x="4007875" y="3214323"/>
            <a:ext cx="3733800" cy="0"/>
          </a:xfrm>
          <a:prstGeom prst="line">
            <a:avLst/>
          </a:prstGeom>
          <a:noFill/>
          <a:ln w="254000" cap="flat" cmpd="sng" algn="ctr">
            <a:solidFill>
              <a:srgbClr val="E13535"/>
            </a:solidFill>
            <a:prstDash val="solid"/>
          </a:ln>
          <a:effectLst/>
        </p:spPr>
      </p:cxnSp>
      <p:cxnSp>
        <p:nvCxnSpPr>
          <p:cNvPr id="22" name="Straight Connector 37"/>
          <p:cNvCxnSpPr/>
          <p:nvPr/>
        </p:nvCxnSpPr>
        <p:spPr>
          <a:xfrm>
            <a:off x="4007875" y="4073865"/>
            <a:ext cx="4452557" cy="0"/>
          </a:xfrm>
          <a:prstGeom prst="line">
            <a:avLst/>
          </a:prstGeom>
          <a:noFill/>
          <a:ln w="19050" cap="flat" cmpd="sng" algn="ctr">
            <a:solidFill>
              <a:srgbClr val="E13535"/>
            </a:solidFill>
            <a:prstDash val="solid"/>
          </a:ln>
          <a:effectLst/>
        </p:spPr>
      </p:cxnSp>
      <p:cxnSp>
        <p:nvCxnSpPr>
          <p:cNvPr id="23" name="Straight Connector 38"/>
          <p:cNvCxnSpPr/>
          <p:nvPr/>
        </p:nvCxnSpPr>
        <p:spPr>
          <a:xfrm>
            <a:off x="4007875" y="4073865"/>
            <a:ext cx="2209800" cy="0"/>
          </a:xfrm>
          <a:prstGeom prst="line">
            <a:avLst/>
          </a:prstGeom>
          <a:noFill/>
          <a:ln w="254000" cap="flat" cmpd="sng" algn="ctr">
            <a:solidFill>
              <a:srgbClr val="E13535"/>
            </a:solidFill>
            <a:prstDash val="solid"/>
          </a:ln>
          <a:effectLst/>
        </p:spPr>
      </p:cxn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250" fill="hold"/>
                                        <p:tgtEl>
                                          <p:spTgt spid="14"/>
                                        </p:tgtEl>
                                        <p:attrNameLst>
                                          <p:attrName>ppt_x</p:attrName>
                                        </p:attrNameLst>
                                      </p:cBhvr>
                                      <p:tavLst>
                                        <p:tav tm="0">
                                          <p:val>
                                            <p:strVal val="#ppt_x"/>
                                          </p:val>
                                        </p:tav>
                                        <p:tav tm="100000">
                                          <p:val>
                                            <p:strVal val="#ppt_x"/>
                                          </p:val>
                                        </p:tav>
                                      </p:tavLst>
                                    </p:anim>
                                    <p:anim calcmode="lin" valueType="num">
                                      <p:cBhvr additive="base">
                                        <p:cTn id="25" dur="25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750"/>
                            </p:stCondLst>
                            <p:childTnLst>
                              <p:par>
                                <p:cTn id="27" presetID="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250" fill="hold"/>
                                        <p:tgtEl>
                                          <p:spTgt spid="10"/>
                                        </p:tgtEl>
                                        <p:attrNameLst>
                                          <p:attrName>ppt_x</p:attrName>
                                        </p:attrNameLst>
                                      </p:cBhvr>
                                      <p:tavLst>
                                        <p:tav tm="0">
                                          <p:val>
                                            <p:strVal val="#ppt_x"/>
                                          </p:val>
                                        </p:tav>
                                        <p:tav tm="100000">
                                          <p:val>
                                            <p:strVal val="#ppt_x"/>
                                          </p:val>
                                        </p:tav>
                                      </p:tavLst>
                                    </p:anim>
                                    <p:anim calcmode="lin" valueType="num">
                                      <p:cBhvr additive="base">
                                        <p:cTn id="30" dur="25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250" fill="hold"/>
                                        <p:tgtEl>
                                          <p:spTgt spid="8"/>
                                        </p:tgtEl>
                                        <p:attrNameLst>
                                          <p:attrName>ppt_x</p:attrName>
                                        </p:attrNameLst>
                                      </p:cBhvr>
                                      <p:tavLst>
                                        <p:tav tm="0">
                                          <p:val>
                                            <p:strVal val="#ppt_x"/>
                                          </p:val>
                                        </p:tav>
                                        <p:tav tm="100000">
                                          <p:val>
                                            <p:strVal val="#ppt_x"/>
                                          </p:val>
                                        </p:tav>
                                      </p:tavLst>
                                    </p:anim>
                                    <p:anim calcmode="lin" valueType="num">
                                      <p:cBhvr additive="base">
                                        <p:cTn id="35" dur="25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1250"/>
                            </p:stCondLst>
                            <p:childTnLst>
                              <p:par>
                                <p:cTn id="37" presetID="2" presetClass="entr" presetSubtype="4"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fill="hold"/>
                                        <p:tgtEl>
                                          <p:spTgt spid="9"/>
                                        </p:tgtEl>
                                        <p:attrNameLst>
                                          <p:attrName>ppt_x</p:attrName>
                                        </p:attrNameLst>
                                      </p:cBhvr>
                                      <p:tavLst>
                                        <p:tav tm="0">
                                          <p:val>
                                            <p:strVal val="#ppt_x"/>
                                          </p:val>
                                        </p:tav>
                                        <p:tav tm="100000">
                                          <p:val>
                                            <p:strVal val="#ppt_x"/>
                                          </p:val>
                                        </p:tav>
                                      </p:tavLst>
                                    </p:anim>
                                    <p:anim calcmode="lin" valueType="num">
                                      <p:cBhvr additive="base">
                                        <p:cTn id="40" dur="2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250" fill="hold"/>
                                        <p:tgtEl>
                                          <p:spTgt spid="15"/>
                                        </p:tgtEl>
                                        <p:attrNameLst>
                                          <p:attrName>ppt_x</p:attrName>
                                        </p:attrNameLst>
                                      </p:cBhvr>
                                      <p:tavLst>
                                        <p:tav tm="0">
                                          <p:val>
                                            <p:strVal val="#ppt_x"/>
                                          </p:val>
                                        </p:tav>
                                        <p:tav tm="100000">
                                          <p:val>
                                            <p:strVal val="#ppt_x"/>
                                          </p:val>
                                        </p:tav>
                                      </p:tavLst>
                                    </p:anim>
                                    <p:anim calcmode="lin" valueType="num">
                                      <p:cBhvr additive="base">
                                        <p:cTn id="45" dur="25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250" fill="hold"/>
                                        <p:tgtEl>
                                          <p:spTgt spid="11"/>
                                        </p:tgtEl>
                                        <p:attrNameLst>
                                          <p:attrName>ppt_x</p:attrName>
                                        </p:attrNameLst>
                                      </p:cBhvr>
                                      <p:tavLst>
                                        <p:tav tm="0">
                                          <p:val>
                                            <p:strVal val="#ppt_x"/>
                                          </p:val>
                                        </p:tav>
                                        <p:tav tm="100000">
                                          <p:val>
                                            <p:strVal val="#ppt_x"/>
                                          </p:val>
                                        </p:tav>
                                      </p:tavLst>
                                    </p:anim>
                                    <p:anim calcmode="lin" valueType="num">
                                      <p:cBhvr additive="base">
                                        <p:cTn id="50" dur="25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250" fill="hold"/>
                                        <p:tgtEl>
                                          <p:spTgt spid="18"/>
                                        </p:tgtEl>
                                        <p:attrNameLst>
                                          <p:attrName>ppt_x</p:attrName>
                                        </p:attrNameLst>
                                      </p:cBhvr>
                                      <p:tavLst>
                                        <p:tav tm="0">
                                          <p:val>
                                            <p:strVal val="#ppt_x"/>
                                          </p:val>
                                        </p:tav>
                                        <p:tav tm="100000">
                                          <p:val>
                                            <p:strVal val="#ppt_x"/>
                                          </p:val>
                                        </p:tav>
                                      </p:tavLst>
                                    </p:anim>
                                    <p:anim calcmode="lin" valueType="num">
                                      <p:cBhvr additive="base">
                                        <p:cTn id="55" dur="250" fill="hold"/>
                                        <p:tgtEl>
                                          <p:spTgt spid="18"/>
                                        </p:tgtEl>
                                        <p:attrNameLst>
                                          <p:attrName>ppt_y</p:attrName>
                                        </p:attrNameLst>
                                      </p:cBhvr>
                                      <p:tavLst>
                                        <p:tav tm="0">
                                          <p:val>
                                            <p:strVal val="1+#ppt_h/2"/>
                                          </p:val>
                                        </p:tav>
                                        <p:tav tm="100000">
                                          <p:val>
                                            <p:strVal val="#ppt_y"/>
                                          </p:val>
                                        </p:tav>
                                      </p:tavLst>
                                    </p:anim>
                                  </p:childTnLst>
                                </p:cTn>
                              </p:par>
                            </p:childTnLst>
                          </p:cTn>
                        </p:par>
                        <p:par>
                          <p:cTn id="56" fill="hold">
                            <p:stCondLst>
                              <p:cond delay="2250"/>
                            </p:stCondLst>
                            <p:childTnLst>
                              <p:par>
                                <p:cTn id="57" presetID="2" presetClass="entr" presetSubtype="4"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250" fill="hold"/>
                                        <p:tgtEl>
                                          <p:spTgt spid="19"/>
                                        </p:tgtEl>
                                        <p:attrNameLst>
                                          <p:attrName>ppt_x</p:attrName>
                                        </p:attrNameLst>
                                      </p:cBhvr>
                                      <p:tavLst>
                                        <p:tav tm="0">
                                          <p:val>
                                            <p:strVal val="#ppt_x"/>
                                          </p:val>
                                        </p:tav>
                                        <p:tav tm="100000">
                                          <p:val>
                                            <p:strVal val="#ppt_x"/>
                                          </p:val>
                                        </p:tav>
                                      </p:tavLst>
                                    </p:anim>
                                    <p:anim calcmode="lin" valueType="num">
                                      <p:cBhvr additive="base">
                                        <p:cTn id="60" dur="250" fill="hold"/>
                                        <p:tgtEl>
                                          <p:spTgt spid="19"/>
                                        </p:tgtEl>
                                        <p:attrNameLst>
                                          <p:attrName>ppt_y</p:attrName>
                                        </p:attrNameLst>
                                      </p:cBhvr>
                                      <p:tavLst>
                                        <p:tav tm="0">
                                          <p:val>
                                            <p:strVal val="1+#ppt_h/2"/>
                                          </p:val>
                                        </p:tav>
                                        <p:tav tm="100000">
                                          <p:val>
                                            <p:strVal val="#ppt_y"/>
                                          </p:val>
                                        </p:tav>
                                      </p:tavLst>
                                    </p:anim>
                                  </p:childTnLst>
                                </p:cTn>
                              </p:par>
                            </p:childTnLst>
                          </p:cTn>
                        </p:par>
                        <p:par>
                          <p:cTn id="61" fill="hold">
                            <p:stCondLst>
                              <p:cond delay="2500"/>
                            </p:stCondLst>
                            <p:childTnLst>
                              <p:par>
                                <p:cTn id="62" presetID="2" presetClass="entr" presetSubtype="4"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250" fill="hold"/>
                                        <p:tgtEl>
                                          <p:spTgt spid="16"/>
                                        </p:tgtEl>
                                        <p:attrNameLst>
                                          <p:attrName>ppt_x</p:attrName>
                                        </p:attrNameLst>
                                      </p:cBhvr>
                                      <p:tavLst>
                                        <p:tav tm="0">
                                          <p:val>
                                            <p:strVal val="#ppt_x"/>
                                          </p:val>
                                        </p:tav>
                                        <p:tav tm="100000">
                                          <p:val>
                                            <p:strVal val="#ppt_x"/>
                                          </p:val>
                                        </p:tav>
                                      </p:tavLst>
                                    </p:anim>
                                    <p:anim calcmode="lin" valueType="num">
                                      <p:cBhvr additive="base">
                                        <p:cTn id="65" dur="250" fill="hold"/>
                                        <p:tgtEl>
                                          <p:spTgt spid="16"/>
                                        </p:tgtEl>
                                        <p:attrNameLst>
                                          <p:attrName>ppt_y</p:attrName>
                                        </p:attrNameLst>
                                      </p:cBhvr>
                                      <p:tavLst>
                                        <p:tav tm="0">
                                          <p:val>
                                            <p:strVal val="1+#ppt_h/2"/>
                                          </p:val>
                                        </p:tav>
                                        <p:tav tm="100000">
                                          <p:val>
                                            <p:strVal val="#ppt_y"/>
                                          </p:val>
                                        </p:tav>
                                      </p:tavLst>
                                    </p:anim>
                                  </p:childTnLst>
                                </p:cTn>
                              </p:par>
                            </p:childTnLst>
                          </p:cTn>
                        </p:par>
                        <p:par>
                          <p:cTn id="66" fill="hold">
                            <p:stCondLst>
                              <p:cond delay="2750"/>
                            </p:stCondLst>
                            <p:childTnLst>
                              <p:par>
                                <p:cTn id="67" presetID="2" presetClass="entr" presetSubtype="4"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250" fill="hold"/>
                                        <p:tgtEl>
                                          <p:spTgt spid="12"/>
                                        </p:tgtEl>
                                        <p:attrNameLst>
                                          <p:attrName>ppt_x</p:attrName>
                                        </p:attrNameLst>
                                      </p:cBhvr>
                                      <p:tavLst>
                                        <p:tav tm="0">
                                          <p:val>
                                            <p:strVal val="#ppt_x"/>
                                          </p:val>
                                        </p:tav>
                                        <p:tav tm="100000">
                                          <p:val>
                                            <p:strVal val="#ppt_x"/>
                                          </p:val>
                                        </p:tav>
                                      </p:tavLst>
                                    </p:anim>
                                    <p:anim calcmode="lin" valueType="num">
                                      <p:cBhvr additive="base">
                                        <p:cTn id="70" dur="250" fill="hold"/>
                                        <p:tgtEl>
                                          <p:spTgt spid="12"/>
                                        </p:tgtEl>
                                        <p:attrNameLst>
                                          <p:attrName>ppt_y</p:attrName>
                                        </p:attrNameLst>
                                      </p:cBhvr>
                                      <p:tavLst>
                                        <p:tav tm="0">
                                          <p:val>
                                            <p:strVal val="1+#ppt_h/2"/>
                                          </p:val>
                                        </p:tav>
                                        <p:tav tm="100000">
                                          <p:val>
                                            <p:strVal val="#ppt_y"/>
                                          </p:val>
                                        </p:tav>
                                      </p:tavLst>
                                    </p:anim>
                                  </p:childTnLst>
                                </p:cTn>
                              </p:par>
                            </p:childTnLst>
                          </p:cTn>
                        </p:par>
                        <p:par>
                          <p:cTn id="71" fill="hold">
                            <p:stCondLst>
                              <p:cond delay="3000"/>
                            </p:stCondLst>
                            <p:childTnLst>
                              <p:par>
                                <p:cTn id="72" presetID="2" presetClass="entr" presetSubtype="4"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250" fill="hold"/>
                                        <p:tgtEl>
                                          <p:spTgt spid="20"/>
                                        </p:tgtEl>
                                        <p:attrNameLst>
                                          <p:attrName>ppt_x</p:attrName>
                                        </p:attrNameLst>
                                      </p:cBhvr>
                                      <p:tavLst>
                                        <p:tav tm="0">
                                          <p:val>
                                            <p:strVal val="#ppt_x"/>
                                          </p:val>
                                        </p:tav>
                                        <p:tav tm="100000">
                                          <p:val>
                                            <p:strVal val="#ppt_x"/>
                                          </p:val>
                                        </p:tav>
                                      </p:tavLst>
                                    </p:anim>
                                    <p:anim calcmode="lin" valueType="num">
                                      <p:cBhvr additive="base">
                                        <p:cTn id="75" dur="250" fill="hold"/>
                                        <p:tgtEl>
                                          <p:spTgt spid="20"/>
                                        </p:tgtEl>
                                        <p:attrNameLst>
                                          <p:attrName>ppt_y</p:attrName>
                                        </p:attrNameLst>
                                      </p:cBhvr>
                                      <p:tavLst>
                                        <p:tav tm="0">
                                          <p:val>
                                            <p:strVal val="1+#ppt_h/2"/>
                                          </p:val>
                                        </p:tav>
                                        <p:tav tm="100000">
                                          <p:val>
                                            <p:strVal val="#ppt_y"/>
                                          </p:val>
                                        </p:tav>
                                      </p:tavLst>
                                    </p:anim>
                                  </p:childTnLst>
                                </p:cTn>
                              </p:par>
                            </p:childTnLst>
                          </p:cTn>
                        </p:par>
                        <p:par>
                          <p:cTn id="76" fill="hold">
                            <p:stCondLst>
                              <p:cond delay="3250"/>
                            </p:stCondLst>
                            <p:childTnLst>
                              <p:par>
                                <p:cTn id="77" presetID="2" presetClass="entr" presetSubtype="4"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250" fill="hold"/>
                                        <p:tgtEl>
                                          <p:spTgt spid="21"/>
                                        </p:tgtEl>
                                        <p:attrNameLst>
                                          <p:attrName>ppt_x</p:attrName>
                                        </p:attrNameLst>
                                      </p:cBhvr>
                                      <p:tavLst>
                                        <p:tav tm="0">
                                          <p:val>
                                            <p:strVal val="#ppt_x"/>
                                          </p:val>
                                        </p:tav>
                                        <p:tav tm="100000">
                                          <p:val>
                                            <p:strVal val="#ppt_x"/>
                                          </p:val>
                                        </p:tav>
                                      </p:tavLst>
                                    </p:anim>
                                    <p:anim calcmode="lin" valueType="num">
                                      <p:cBhvr additive="base">
                                        <p:cTn id="80" dur="250" fill="hold"/>
                                        <p:tgtEl>
                                          <p:spTgt spid="21"/>
                                        </p:tgtEl>
                                        <p:attrNameLst>
                                          <p:attrName>ppt_y</p:attrName>
                                        </p:attrNameLst>
                                      </p:cBhvr>
                                      <p:tavLst>
                                        <p:tav tm="0">
                                          <p:val>
                                            <p:strVal val="1+#ppt_h/2"/>
                                          </p:val>
                                        </p:tav>
                                        <p:tav tm="100000">
                                          <p:val>
                                            <p:strVal val="#ppt_y"/>
                                          </p:val>
                                        </p:tav>
                                      </p:tavLst>
                                    </p:anim>
                                  </p:childTnLst>
                                </p:cTn>
                              </p:par>
                            </p:childTnLst>
                          </p:cTn>
                        </p:par>
                        <p:par>
                          <p:cTn id="81" fill="hold">
                            <p:stCondLst>
                              <p:cond delay="3500"/>
                            </p:stCondLst>
                            <p:childTnLst>
                              <p:par>
                                <p:cTn id="82" presetID="2" presetClass="entr" presetSubtype="4"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250" fill="hold"/>
                                        <p:tgtEl>
                                          <p:spTgt spid="17"/>
                                        </p:tgtEl>
                                        <p:attrNameLst>
                                          <p:attrName>ppt_x</p:attrName>
                                        </p:attrNameLst>
                                      </p:cBhvr>
                                      <p:tavLst>
                                        <p:tav tm="0">
                                          <p:val>
                                            <p:strVal val="#ppt_x"/>
                                          </p:val>
                                        </p:tav>
                                        <p:tav tm="100000">
                                          <p:val>
                                            <p:strVal val="#ppt_x"/>
                                          </p:val>
                                        </p:tav>
                                      </p:tavLst>
                                    </p:anim>
                                    <p:anim calcmode="lin" valueType="num">
                                      <p:cBhvr additive="base">
                                        <p:cTn id="85" dur="250" fill="hold"/>
                                        <p:tgtEl>
                                          <p:spTgt spid="17"/>
                                        </p:tgtEl>
                                        <p:attrNameLst>
                                          <p:attrName>ppt_y</p:attrName>
                                        </p:attrNameLst>
                                      </p:cBhvr>
                                      <p:tavLst>
                                        <p:tav tm="0">
                                          <p:val>
                                            <p:strVal val="1+#ppt_h/2"/>
                                          </p:val>
                                        </p:tav>
                                        <p:tav tm="100000">
                                          <p:val>
                                            <p:strVal val="#ppt_y"/>
                                          </p:val>
                                        </p:tav>
                                      </p:tavLst>
                                    </p:anim>
                                  </p:childTnLst>
                                </p:cTn>
                              </p:par>
                            </p:childTnLst>
                          </p:cTn>
                        </p:par>
                        <p:par>
                          <p:cTn id="86" fill="hold">
                            <p:stCondLst>
                              <p:cond delay="3750"/>
                            </p:stCondLst>
                            <p:childTnLst>
                              <p:par>
                                <p:cTn id="87" presetID="2" presetClass="entr" presetSubtype="4"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250" fill="hold"/>
                                        <p:tgtEl>
                                          <p:spTgt spid="13"/>
                                        </p:tgtEl>
                                        <p:attrNameLst>
                                          <p:attrName>ppt_x</p:attrName>
                                        </p:attrNameLst>
                                      </p:cBhvr>
                                      <p:tavLst>
                                        <p:tav tm="0">
                                          <p:val>
                                            <p:strVal val="#ppt_x"/>
                                          </p:val>
                                        </p:tav>
                                        <p:tav tm="100000">
                                          <p:val>
                                            <p:strVal val="#ppt_x"/>
                                          </p:val>
                                        </p:tav>
                                      </p:tavLst>
                                    </p:anim>
                                    <p:anim calcmode="lin" valueType="num">
                                      <p:cBhvr additive="base">
                                        <p:cTn id="90" dur="250" fill="hold"/>
                                        <p:tgtEl>
                                          <p:spTgt spid="13"/>
                                        </p:tgtEl>
                                        <p:attrNameLst>
                                          <p:attrName>ppt_y</p:attrName>
                                        </p:attrNameLst>
                                      </p:cBhvr>
                                      <p:tavLst>
                                        <p:tav tm="0">
                                          <p:val>
                                            <p:strVal val="1+#ppt_h/2"/>
                                          </p:val>
                                        </p:tav>
                                        <p:tav tm="100000">
                                          <p:val>
                                            <p:strVal val="#ppt_y"/>
                                          </p:val>
                                        </p:tav>
                                      </p:tavLst>
                                    </p:anim>
                                  </p:childTnLst>
                                </p:cTn>
                              </p:par>
                            </p:childTnLst>
                          </p:cTn>
                        </p:par>
                        <p:par>
                          <p:cTn id="91" fill="hold">
                            <p:stCondLst>
                              <p:cond delay="4000"/>
                            </p:stCondLst>
                            <p:childTnLst>
                              <p:par>
                                <p:cTn id="92" presetID="2" presetClass="entr" presetSubtype="4" fill="hold" nodeType="after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250" fill="hold"/>
                                        <p:tgtEl>
                                          <p:spTgt spid="22"/>
                                        </p:tgtEl>
                                        <p:attrNameLst>
                                          <p:attrName>ppt_x</p:attrName>
                                        </p:attrNameLst>
                                      </p:cBhvr>
                                      <p:tavLst>
                                        <p:tav tm="0">
                                          <p:val>
                                            <p:strVal val="#ppt_x"/>
                                          </p:val>
                                        </p:tav>
                                        <p:tav tm="100000">
                                          <p:val>
                                            <p:strVal val="#ppt_x"/>
                                          </p:val>
                                        </p:tav>
                                      </p:tavLst>
                                    </p:anim>
                                    <p:anim calcmode="lin" valueType="num">
                                      <p:cBhvr additive="base">
                                        <p:cTn id="95" dur="250" fill="hold"/>
                                        <p:tgtEl>
                                          <p:spTgt spid="22"/>
                                        </p:tgtEl>
                                        <p:attrNameLst>
                                          <p:attrName>ppt_y</p:attrName>
                                        </p:attrNameLst>
                                      </p:cBhvr>
                                      <p:tavLst>
                                        <p:tav tm="0">
                                          <p:val>
                                            <p:strVal val="1+#ppt_h/2"/>
                                          </p:val>
                                        </p:tav>
                                        <p:tav tm="100000">
                                          <p:val>
                                            <p:strVal val="#ppt_y"/>
                                          </p:val>
                                        </p:tav>
                                      </p:tavLst>
                                    </p:anim>
                                  </p:childTnLst>
                                </p:cTn>
                              </p:par>
                            </p:childTnLst>
                          </p:cTn>
                        </p:par>
                        <p:par>
                          <p:cTn id="96" fill="hold">
                            <p:stCondLst>
                              <p:cond delay="4250"/>
                            </p:stCondLst>
                            <p:childTnLst>
                              <p:par>
                                <p:cTn id="97" presetID="2" presetClass="entr" presetSubtype="4" fill="hold" nodeType="after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250" fill="hold"/>
                                        <p:tgtEl>
                                          <p:spTgt spid="23"/>
                                        </p:tgtEl>
                                        <p:attrNameLst>
                                          <p:attrName>ppt_x</p:attrName>
                                        </p:attrNameLst>
                                      </p:cBhvr>
                                      <p:tavLst>
                                        <p:tav tm="0">
                                          <p:val>
                                            <p:strVal val="#ppt_x"/>
                                          </p:val>
                                        </p:tav>
                                        <p:tav tm="100000">
                                          <p:val>
                                            <p:strVal val="#ppt_x"/>
                                          </p:val>
                                        </p:tav>
                                      </p:tavLst>
                                    </p:anim>
                                    <p:anim calcmode="lin" valueType="num">
                                      <p:cBhvr additive="base">
                                        <p:cTn id="100"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2568989" y="3220510"/>
            <a:ext cx="3131850" cy="1027328"/>
            <a:chOff x="2665762" y="3195111"/>
            <a:chExt cx="3131850" cy="1027328"/>
          </a:xfrm>
        </p:grpSpPr>
        <p:sp>
          <p:nvSpPr>
            <p:cNvPr id="9" name="Freeform 8"/>
            <p:cNvSpPr>
              <a:spLocks/>
            </p:cNvSpPr>
            <p:nvPr/>
          </p:nvSpPr>
          <p:spPr bwMode="auto">
            <a:xfrm>
              <a:off x="2665762" y="3794889"/>
              <a:ext cx="3131850" cy="427550"/>
            </a:xfrm>
            <a:custGeom>
              <a:avLst/>
              <a:gdLst>
                <a:gd name="T0" fmla="*/ 1452 w 1612"/>
                <a:gd name="T1" fmla="*/ 212 h 220"/>
                <a:gd name="T2" fmla="*/ 532 w 1612"/>
                <a:gd name="T3" fmla="*/ 212 h 220"/>
                <a:gd name="T4" fmla="*/ 302 w 1612"/>
                <a:gd name="T5" fmla="*/ 115 h 220"/>
                <a:gd name="T6" fmla="*/ 0 w 1612"/>
                <a:gd name="T7" fmla="*/ 115 h 220"/>
                <a:gd name="T8" fmla="*/ 0 w 1612"/>
                <a:gd name="T9" fmla="*/ 123 h 220"/>
                <a:gd name="T10" fmla="*/ 302 w 1612"/>
                <a:gd name="T11" fmla="*/ 123 h 220"/>
                <a:gd name="T12" fmla="*/ 532 w 1612"/>
                <a:gd name="T13" fmla="*/ 220 h 220"/>
                <a:gd name="T14" fmla="*/ 1452 w 1612"/>
                <a:gd name="T15" fmla="*/ 220 h 220"/>
                <a:gd name="T16" fmla="*/ 1612 w 1612"/>
                <a:gd name="T17" fmla="*/ 8 h 220"/>
                <a:gd name="T18" fmla="*/ 1612 w 1612"/>
                <a:gd name="T19" fmla="*/ 0 h 220"/>
                <a:gd name="T20" fmla="*/ 1452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2" y="212"/>
                  </a:moveTo>
                  <a:cubicBezTo>
                    <a:pt x="532" y="212"/>
                    <a:pt x="532" y="212"/>
                    <a:pt x="532" y="212"/>
                  </a:cubicBezTo>
                  <a:cubicBezTo>
                    <a:pt x="401" y="212"/>
                    <a:pt x="448" y="115"/>
                    <a:pt x="302" y="115"/>
                  </a:cubicBezTo>
                  <a:cubicBezTo>
                    <a:pt x="0" y="115"/>
                    <a:pt x="0" y="115"/>
                    <a:pt x="0" y="115"/>
                  </a:cubicBezTo>
                  <a:cubicBezTo>
                    <a:pt x="0" y="123"/>
                    <a:pt x="0" y="123"/>
                    <a:pt x="0" y="123"/>
                  </a:cubicBezTo>
                  <a:cubicBezTo>
                    <a:pt x="302" y="123"/>
                    <a:pt x="302" y="123"/>
                    <a:pt x="302" y="123"/>
                  </a:cubicBezTo>
                  <a:cubicBezTo>
                    <a:pt x="441" y="123"/>
                    <a:pt x="395" y="220"/>
                    <a:pt x="532" y="220"/>
                  </a:cubicBezTo>
                  <a:cubicBezTo>
                    <a:pt x="1452" y="220"/>
                    <a:pt x="1452" y="220"/>
                    <a:pt x="1452" y="220"/>
                  </a:cubicBezTo>
                  <a:cubicBezTo>
                    <a:pt x="1612" y="8"/>
                    <a:pt x="1612" y="8"/>
                    <a:pt x="1612" y="8"/>
                  </a:cubicBezTo>
                  <a:cubicBezTo>
                    <a:pt x="1612" y="0"/>
                    <a:pt x="1612" y="0"/>
                    <a:pt x="1612" y="0"/>
                  </a:cubicBezTo>
                  <a:lnTo>
                    <a:pt x="1452" y="212"/>
                  </a:lnTo>
                  <a:close/>
                </a:path>
              </a:pathLst>
            </a:custGeom>
            <a:gradFill>
              <a:gsLst>
                <a:gs pos="0">
                  <a:srgbClr val="FFFFFF">
                    <a:lumMod val="60000"/>
                    <a:lumOff val="40000"/>
                  </a:srgbClr>
                </a:gs>
                <a:gs pos="100000">
                  <a:srgbClr val="FFFFFF">
                    <a:lumMod val="50000"/>
                  </a:srgbClr>
                </a:gs>
              </a:gsLst>
              <a:lin ang="54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Freeform 9"/>
            <p:cNvSpPr>
              <a:spLocks/>
            </p:cNvSpPr>
            <p:nvPr/>
          </p:nvSpPr>
          <p:spPr bwMode="auto">
            <a:xfrm>
              <a:off x="2665762" y="3195111"/>
              <a:ext cx="3131850" cy="1010712"/>
            </a:xfrm>
            <a:custGeom>
              <a:avLst/>
              <a:gdLst>
                <a:gd name="T0" fmla="*/ 1452 w 1612"/>
                <a:gd name="T1" fmla="*/ 98 h 521"/>
                <a:gd name="T2" fmla="*/ 532 w 1612"/>
                <a:gd name="T3" fmla="*/ 98 h 521"/>
                <a:gd name="T4" fmla="*/ 302 w 1612"/>
                <a:gd name="T5" fmla="*/ 0 h 521"/>
                <a:gd name="T6" fmla="*/ 0 w 1612"/>
                <a:gd name="T7" fmla="*/ 0 h 521"/>
                <a:gd name="T8" fmla="*/ 0 w 1612"/>
                <a:gd name="T9" fmla="*/ 424 h 521"/>
                <a:gd name="T10" fmla="*/ 302 w 1612"/>
                <a:gd name="T11" fmla="*/ 424 h 521"/>
                <a:gd name="T12" fmla="*/ 532 w 1612"/>
                <a:gd name="T13" fmla="*/ 521 h 521"/>
                <a:gd name="T14" fmla="*/ 1452 w 1612"/>
                <a:gd name="T15" fmla="*/ 521 h 521"/>
                <a:gd name="T16" fmla="*/ 1612 w 1612"/>
                <a:gd name="T17" fmla="*/ 309 h 521"/>
                <a:gd name="T18" fmla="*/ 1452 w 1612"/>
                <a:gd name="T19" fmla="*/ 98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2" h="521">
                  <a:moveTo>
                    <a:pt x="1452" y="98"/>
                  </a:moveTo>
                  <a:cubicBezTo>
                    <a:pt x="532" y="98"/>
                    <a:pt x="532" y="98"/>
                    <a:pt x="532" y="98"/>
                  </a:cubicBezTo>
                  <a:cubicBezTo>
                    <a:pt x="401" y="98"/>
                    <a:pt x="448" y="0"/>
                    <a:pt x="302" y="0"/>
                  </a:cubicBezTo>
                  <a:cubicBezTo>
                    <a:pt x="0" y="0"/>
                    <a:pt x="0" y="0"/>
                    <a:pt x="0" y="0"/>
                  </a:cubicBezTo>
                  <a:cubicBezTo>
                    <a:pt x="0" y="424"/>
                    <a:pt x="0" y="424"/>
                    <a:pt x="0" y="424"/>
                  </a:cubicBezTo>
                  <a:cubicBezTo>
                    <a:pt x="302" y="424"/>
                    <a:pt x="302" y="424"/>
                    <a:pt x="302" y="424"/>
                  </a:cubicBezTo>
                  <a:cubicBezTo>
                    <a:pt x="448" y="424"/>
                    <a:pt x="401" y="521"/>
                    <a:pt x="532" y="521"/>
                  </a:cubicBezTo>
                  <a:cubicBezTo>
                    <a:pt x="1452" y="521"/>
                    <a:pt x="1452" y="521"/>
                    <a:pt x="1452" y="521"/>
                  </a:cubicBezTo>
                  <a:cubicBezTo>
                    <a:pt x="1612" y="309"/>
                    <a:pt x="1612" y="309"/>
                    <a:pt x="1612" y="309"/>
                  </a:cubicBezTo>
                  <a:lnTo>
                    <a:pt x="1452" y="98"/>
                  </a:lnTo>
                  <a:close/>
                </a:path>
              </a:pathLst>
            </a:custGeom>
            <a:solidFill>
              <a:schemeClr val="bg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194302" y="3616948"/>
              <a:ext cx="760854" cy="52322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301581" y="2502887"/>
            <a:ext cx="3130338" cy="1027330"/>
            <a:chOff x="2398354" y="2477488"/>
            <a:chExt cx="3130338" cy="1027330"/>
          </a:xfrm>
          <a:solidFill>
            <a:srgbClr val="E13535"/>
          </a:solidFill>
        </p:grpSpPr>
        <p:sp>
          <p:nvSpPr>
            <p:cNvPr id="13" name="Freeform 10"/>
            <p:cNvSpPr>
              <a:spLocks/>
            </p:cNvSpPr>
            <p:nvPr/>
          </p:nvSpPr>
          <p:spPr bwMode="auto">
            <a:xfrm>
              <a:off x="2398354" y="3077268"/>
              <a:ext cx="3130338" cy="427550"/>
            </a:xfrm>
            <a:custGeom>
              <a:avLst/>
              <a:gdLst>
                <a:gd name="T0" fmla="*/ 1453 w 1612"/>
                <a:gd name="T1" fmla="*/ 212 h 220"/>
                <a:gd name="T2" fmla="*/ 732 w 1612"/>
                <a:gd name="T3" fmla="*/ 212 h 220"/>
                <a:gd name="T4" fmla="*/ 502 w 1612"/>
                <a:gd name="T5" fmla="*/ 115 h 220"/>
                <a:gd name="T6" fmla="*/ 0 w 1612"/>
                <a:gd name="T7" fmla="*/ 115 h 220"/>
                <a:gd name="T8" fmla="*/ 0 w 1612"/>
                <a:gd name="T9" fmla="*/ 123 h 220"/>
                <a:gd name="T10" fmla="*/ 502 w 1612"/>
                <a:gd name="T11" fmla="*/ 123 h 220"/>
                <a:gd name="T12" fmla="*/ 732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732" y="212"/>
                    <a:pt x="732" y="212"/>
                    <a:pt x="732" y="212"/>
                  </a:cubicBezTo>
                  <a:cubicBezTo>
                    <a:pt x="601" y="212"/>
                    <a:pt x="648" y="115"/>
                    <a:pt x="502" y="115"/>
                  </a:cubicBezTo>
                  <a:cubicBezTo>
                    <a:pt x="0" y="115"/>
                    <a:pt x="0" y="115"/>
                    <a:pt x="0" y="115"/>
                  </a:cubicBezTo>
                  <a:cubicBezTo>
                    <a:pt x="0" y="123"/>
                    <a:pt x="0" y="123"/>
                    <a:pt x="0" y="123"/>
                  </a:cubicBezTo>
                  <a:cubicBezTo>
                    <a:pt x="502" y="123"/>
                    <a:pt x="502" y="123"/>
                    <a:pt x="502" y="123"/>
                  </a:cubicBezTo>
                  <a:cubicBezTo>
                    <a:pt x="641" y="123"/>
                    <a:pt x="595" y="220"/>
                    <a:pt x="732" y="220"/>
                  </a:cubicBezTo>
                  <a:cubicBezTo>
                    <a:pt x="1453" y="220"/>
                    <a:pt x="1453" y="220"/>
                    <a:pt x="1453" y="220"/>
                  </a:cubicBezTo>
                  <a:cubicBezTo>
                    <a:pt x="1612" y="8"/>
                    <a:pt x="1612" y="8"/>
                    <a:pt x="1612" y="8"/>
                  </a:cubicBezTo>
                  <a:cubicBezTo>
                    <a:pt x="1612" y="0"/>
                    <a:pt x="1612" y="0"/>
                    <a:pt x="1612" y="0"/>
                  </a:cubicBezTo>
                  <a:lnTo>
                    <a:pt x="1453" y="212"/>
                  </a:lnTo>
                  <a:close/>
                </a:path>
              </a:pathLst>
            </a:custGeom>
            <a:grpFill/>
            <a:ln w="25400" cap="flat" cmpd="sng" algn="ctr">
              <a:solidFill>
                <a:srgbClr val="E135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Freeform 11"/>
            <p:cNvSpPr>
              <a:spLocks/>
            </p:cNvSpPr>
            <p:nvPr/>
          </p:nvSpPr>
          <p:spPr bwMode="auto">
            <a:xfrm>
              <a:off x="2665762" y="2477488"/>
              <a:ext cx="2862930" cy="1012223"/>
            </a:xfrm>
            <a:custGeom>
              <a:avLst/>
              <a:gdLst>
                <a:gd name="T0" fmla="*/ 1315 w 1474"/>
                <a:gd name="T1" fmla="*/ 98 h 521"/>
                <a:gd name="T2" fmla="*/ 594 w 1474"/>
                <a:gd name="T3" fmla="*/ 98 h 521"/>
                <a:gd name="T4" fmla="*/ 364 w 1474"/>
                <a:gd name="T5" fmla="*/ 0 h 521"/>
                <a:gd name="T6" fmla="*/ 0 w 1474"/>
                <a:gd name="T7" fmla="*/ 0 h 521"/>
                <a:gd name="T8" fmla="*/ 0 w 1474"/>
                <a:gd name="T9" fmla="*/ 424 h 521"/>
                <a:gd name="T10" fmla="*/ 364 w 1474"/>
                <a:gd name="T11" fmla="*/ 424 h 521"/>
                <a:gd name="T12" fmla="*/ 594 w 1474"/>
                <a:gd name="T13" fmla="*/ 521 h 521"/>
                <a:gd name="T14" fmla="*/ 1315 w 1474"/>
                <a:gd name="T15" fmla="*/ 521 h 521"/>
                <a:gd name="T16" fmla="*/ 1474 w 1474"/>
                <a:gd name="T17" fmla="*/ 309 h 521"/>
                <a:gd name="T18" fmla="*/ 1315 w 1474"/>
                <a:gd name="T19" fmla="*/ 98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4" h="521">
                  <a:moveTo>
                    <a:pt x="1315" y="98"/>
                  </a:moveTo>
                  <a:cubicBezTo>
                    <a:pt x="594" y="98"/>
                    <a:pt x="594" y="98"/>
                    <a:pt x="594" y="98"/>
                  </a:cubicBezTo>
                  <a:cubicBezTo>
                    <a:pt x="463" y="98"/>
                    <a:pt x="510" y="0"/>
                    <a:pt x="364" y="0"/>
                  </a:cubicBezTo>
                  <a:cubicBezTo>
                    <a:pt x="0" y="0"/>
                    <a:pt x="0" y="0"/>
                    <a:pt x="0" y="0"/>
                  </a:cubicBezTo>
                  <a:cubicBezTo>
                    <a:pt x="0" y="424"/>
                    <a:pt x="0" y="424"/>
                    <a:pt x="0" y="424"/>
                  </a:cubicBezTo>
                  <a:cubicBezTo>
                    <a:pt x="364" y="424"/>
                    <a:pt x="364" y="424"/>
                    <a:pt x="364" y="424"/>
                  </a:cubicBezTo>
                  <a:cubicBezTo>
                    <a:pt x="510" y="424"/>
                    <a:pt x="463" y="521"/>
                    <a:pt x="594" y="521"/>
                  </a:cubicBezTo>
                  <a:cubicBezTo>
                    <a:pt x="1315" y="521"/>
                    <a:pt x="1315" y="521"/>
                    <a:pt x="1315" y="521"/>
                  </a:cubicBezTo>
                  <a:cubicBezTo>
                    <a:pt x="1474" y="309"/>
                    <a:pt x="1474" y="309"/>
                    <a:pt x="1474" y="309"/>
                  </a:cubicBezTo>
                  <a:lnTo>
                    <a:pt x="1315" y="98"/>
                  </a:lnTo>
                  <a:close/>
                </a:path>
              </a:pathLst>
            </a:custGeom>
            <a:grpFill/>
            <a:ln w="25400" cap="flat" cmpd="sng" algn="ctr">
              <a:solidFill>
                <a:srgbClr val="E135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4194302" y="2899326"/>
              <a:ext cx="640072" cy="523220"/>
            </a:xfrm>
            <a:prstGeom prst="rect">
              <a:avLst/>
            </a:prstGeom>
            <a:grpFill/>
            <a:ln>
              <a:solidFill>
                <a:srgbClr val="E13535"/>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129352" y="1786776"/>
            <a:ext cx="3131850" cy="1027331"/>
            <a:chOff x="2226125" y="1761377"/>
            <a:chExt cx="3131850" cy="1027331"/>
          </a:xfrm>
        </p:grpSpPr>
        <p:sp>
          <p:nvSpPr>
            <p:cNvPr id="17" name="Freeform 12"/>
            <p:cNvSpPr>
              <a:spLocks/>
            </p:cNvSpPr>
            <p:nvPr/>
          </p:nvSpPr>
          <p:spPr bwMode="auto">
            <a:xfrm>
              <a:off x="2226125" y="2361158"/>
              <a:ext cx="3131850" cy="427550"/>
            </a:xfrm>
            <a:custGeom>
              <a:avLst/>
              <a:gdLst>
                <a:gd name="T0" fmla="*/ 1453 w 1612"/>
                <a:gd name="T1" fmla="*/ 212 h 220"/>
                <a:gd name="T2" fmla="*/ 861 w 1612"/>
                <a:gd name="T3" fmla="*/ 212 h 220"/>
                <a:gd name="T4" fmla="*/ 632 w 1612"/>
                <a:gd name="T5" fmla="*/ 115 h 220"/>
                <a:gd name="T6" fmla="*/ 0 w 1612"/>
                <a:gd name="T7" fmla="*/ 115 h 220"/>
                <a:gd name="T8" fmla="*/ 0 w 1612"/>
                <a:gd name="T9" fmla="*/ 123 h 220"/>
                <a:gd name="T10" fmla="*/ 632 w 1612"/>
                <a:gd name="T11" fmla="*/ 123 h 220"/>
                <a:gd name="T12" fmla="*/ 861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861" y="212"/>
                    <a:pt x="861" y="212"/>
                    <a:pt x="861" y="212"/>
                  </a:cubicBezTo>
                  <a:cubicBezTo>
                    <a:pt x="731" y="212"/>
                    <a:pt x="777" y="115"/>
                    <a:pt x="632" y="115"/>
                  </a:cubicBezTo>
                  <a:cubicBezTo>
                    <a:pt x="0" y="115"/>
                    <a:pt x="0" y="115"/>
                    <a:pt x="0" y="115"/>
                  </a:cubicBezTo>
                  <a:cubicBezTo>
                    <a:pt x="0" y="123"/>
                    <a:pt x="0" y="123"/>
                    <a:pt x="0" y="123"/>
                  </a:cubicBezTo>
                  <a:cubicBezTo>
                    <a:pt x="632" y="123"/>
                    <a:pt x="632" y="123"/>
                    <a:pt x="632" y="123"/>
                  </a:cubicBezTo>
                  <a:cubicBezTo>
                    <a:pt x="771" y="123"/>
                    <a:pt x="724" y="220"/>
                    <a:pt x="861" y="220"/>
                  </a:cubicBezTo>
                  <a:cubicBezTo>
                    <a:pt x="1453" y="220"/>
                    <a:pt x="1453" y="220"/>
                    <a:pt x="1453" y="220"/>
                  </a:cubicBezTo>
                  <a:cubicBezTo>
                    <a:pt x="1612" y="8"/>
                    <a:pt x="1612" y="8"/>
                    <a:pt x="1612" y="8"/>
                  </a:cubicBezTo>
                  <a:cubicBezTo>
                    <a:pt x="1612" y="0"/>
                    <a:pt x="1612" y="0"/>
                    <a:pt x="1612" y="0"/>
                  </a:cubicBezTo>
                  <a:lnTo>
                    <a:pt x="1453" y="212"/>
                  </a:lnTo>
                  <a:close/>
                </a:path>
              </a:pathLst>
            </a:custGeom>
            <a:gradFill>
              <a:gsLst>
                <a:gs pos="0">
                  <a:srgbClr val="006DF0"/>
                </a:gs>
                <a:gs pos="97000">
                  <a:srgbClr val="006DF0">
                    <a:lumMod val="75000"/>
                  </a:srgbClr>
                </a:gs>
              </a:gsLst>
              <a:lin ang="3600000" scaled="0"/>
            </a:grad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Freeform 13"/>
            <p:cNvSpPr>
              <a:spLocks/>
            </p:cNvSpPr>
            <p:nvPr/>
          </p:nvSpPr>
          <p:spPr bwMode="auto">
            <a:xfrm>
              <a:off x="2563030" y="1761377"/>
              <a:ext cx="2794945" cy="1010712"/>
            </a:xfrm>
            <a:custGeom>
              <a:avLst/>
              <a:gdLst>
                <a:gd name="T0" fmla="*/ 1280 w 1439"/>
                <a:gd name="T1" fmla="*/ 97 h 521"/>
                <a:gd name="T2" fmla="*/ 688 w 1439"/>
                <a:gd name="T3" fmla="*/ 97 h 521"/>
                <a:gd name="T4" fmla="*/ 459 w 1439"/>
                <a:gd name="T5" fmla="*/ 0 h 521"/>
                <a:gd name="T6" fmla="*/ 0 w 1439"/>
                <a:gd name="T7" fmla="*/ 0 h 521"/>
                <a:gd name="T8" fmla="*/ 0 w 1439"/>
                <a:gd name="T9" fmla="*/ 424 h 521"/>
                <a:gd name="T10" fmla="*/ 459 w 1439"/>
                <a:gd name="T11" fmla="*/ 424 h 521"/>
                <a:gd name="T12" fmla="*/ 688 w 1439"/>
                <a:gd name="T13" fmla="*/ 521 h 521"/>
                <a:gd name="T14" fmla="*/ 1280 w 1439"/>
                <a:gd name="T15" fmla="*/ 521 h 521"/>
                <a:gd name="T16" fmla="*/ 1439 w 1439"/>
                <a:gd name="T17" fmla="*/ 309 h 521"/>
                <a:gd name="T18" fmla="*/ 1280 w 1439"/>
                <a:gd name="T19" fmla="*/ 9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521">
                  <a:moveTo>
                    <a:pt x="1280" y="97"/>
                  </a:moveTo>
                  <a:cubicBezTo>
                    <a:pt x="688" y="97"/>
                    <a:pt x="688" y="97"/>
                    <a:pt x="688" y="97"/>
                  </a:cubicBezTo>
                  <a:cubicBezTo>
                    <a:pt x="558" y="97"/>
                    <a:pt x="604" y="0"/>
                    <a:pt x="459" y="0"/>
                  </a:cubicBezTo>
                  <a:cubicBezTo>
                    <a:pt x="0" y="0"/>
                    <a:pt x="0" y="0"/>
                    <a:pt x="0" y="0"/>
                  </a:cubicBezTo>
                  <a:cubicBezTo>
                    <a:pt x="0" y="424"/>
                    <a:pt x="0" y="424"/>
                    <a:pt x="0" y="424"/>
                  </a:cubicBezTo>
                  <a:cubicBezTo>
                    <a:pt x="459" y="424"/>
                    <a:pt x="459" y="424"/>
                    <a:pt x="459" y="424"/>
                  </a:cubicBezTo>
                  <a:cubicBezTo>
                    <a:pt x="604" y="424"/>
                    <a:pt x="558" y="521"/>
                    <a:pt x="688" y="521"/>
                  </a:cubicBezTo>
                  <a:cubicBezTo>
                    <a:pt x="1280" y="521"/>
                    <a:pt x="1280" y="521"/>
                    <a:pt x="1280" y="521"/>
                  </a:cubicBezTo>
                  <a:cubicBezTo>
                    <a:pt x="1439" y="309"/>
                    <a:pt x="1439" y="309"/>
                    <a:pt x="1439" y="309"/>
                  </a:cubicBezTo>
                  <a:lnTo>
                    <a:pt x="1280" y="97"/>
                  </a:lnTo>
                  <a:close/>
                </a:path>
              </a:pathLst>
            </a:custGeom>
            <a:solidFill>
              <a:schemeClr val="bg1">
                <a:lumMod val="75000"/>
              </a:schemeClr>
            </a:solid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4078493" y="2167085"/>
              <a:ext cx="696453" cy="523220"/>
            </a:xfrm>
            <a:prstGeom prst="rect">
              <a:avLst/>
            </a:prstGeom>
            <a:ln>
              <a:solidFill>
                <a:schemeClr val="bg1">
                  <a:lumMod val="75000"/>
                </a:schemeClr>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928418" y="1069156"/>
            <a:ext cx="3131850" cy="1027330"/>
            <a:chOff x="2025191" y="1043757"/>
            <a:chExt cx="3131850" cy="1027330"/>
          </a:xfrm>
        </p:grpSpPr>
        <p:sp>
          <p:nvSpPr>
            <p:cNvPr id="21" name="Freeform 14"/>
            <p:cNvSpPr>
              <a:spLocks/>
            </p:cNvSpPr>
            <p:nvPr/>
          </p:nvSpPr>
          <p:spPr bwMode="auto">
            <a:xfrm>
              <a:off x="2025191" y="1643537"/>
              <a:ext cx="3131850" cy="427550"/>
            </a:xfrm>
            <a:custGeom>
              <a:avLst/>
              <a:gdLst>
                <a:gd name="T0" fmla="*/ 1453 w 1612"/>
                <a:gd name="T1" fmla="*/ 212 h 220"/>
                <a:gd name="T2" fmla="*/ 968 w 1612"/>
                <a:gd name="T3" fmla="*/ 212 h 220"/>
                <a:gd name="T4" fmla="*/ 738 w 1612"/>
                <a:gd name="T5" fmla="*/ 115 h 220"/>
                <a:gd name="T6" fmla="*/ 0 w 1612"/>
                <a:gd name="T7" fmla="*/ 115 h 220"/>
                <a:gd name="T8" fmla="*/ 0 w 1612"/>
                <a:gd name="T9" fmla="*/ 123 h 220"/>
                <a:gd name="T10" fmla="*/ 738 w 1612"/>
                <a:gd name="T11" fmla="*/ 123 h 220"/>
                <a:gd name="T12" fmla="*/ 968 w 1612"/>
                <a:gd name="T13" fmla="*/ 220 h 220"/>
                <a:gd name="T14" fmla="*/ 1453 w 1612"/>
                <a:gd name="T15" fmla="*/ 220 h 220"/>
                <a:gd name="T16" fmla="*/ 1612 w 1612"/>
                <a:gd name="T17" fmla="*/ 8 h 220"/>
                <a:gd name="T18" fmla="*/ 1612 w 1612"/>
                <a:gd name="T19" fmla="*/ 0 h 220"/>
                <a:gd name="T20" fmla="*/ 1453 w 1612"/>
                <a:gd name="T21" fmla="*/ 21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2" h="220">
                  <a:moveTo>
                    <a:pt x="1453" y="212"/>
                  </a:moveTo>
                  <a:cubicBezTo>
                    <a:pt x="968" y="212"/>
                    <a:pt x="968" y="212"/>
                    <a:pt x="968" y="212"/>
                  </a:cubicBezTo>
                  <a:cubicBezTo>
                    <a:pt x="837" y="212"/>
                    <a:pt x="884" y="115"/>
                    <a:pt x="738" y="115"/>
                  </a:cubicBezTo>
                  <a:cubicBezTo>
                    <a:pt x="0" y="115"/>
                    <a:pt x="0" y="115"/>
                    <a:pt x="0" y="115"/>
                  </a:cubicBezTo>
                  <a:cubicBezTo>
                    <a:pt x="0" y="123"/>
                    <a:pt x="0" y="123"/>
                    <a:pt x="0" y="123"/>
                  </a:cubicBezTo>
                  <a:cubicBezTo>
                    <a:pt x="738" y="123"/>
                    <a:pt x="738" y="123"/>
                    <a:pt x="738" y="123"/>
                  </a:cubicBezTo>
                  <a:cubicBezTo>
                    <a:pt x="878" y="123"/>
                    <a:pt x="831" y="220"/>
                    <a:pt x="968" y="220"/>
                  </a:cubicBezTo>
                  <a:cubicBezTo>
                    <a:pt x="1453" y="220"/>
                    <a:pt x="1453" y="220"/>
                    <a:pt x="1453" y="220"/>
                  </a:cubicBezTo>
                  <a:cubicBezTo>
                    <a:pt x="1612" y="8"/>
                    <a:pt x="1612" y="8"/>
                    <a:pt x="1612" y="8"/>
                  </a:cubicBezTo>
                  <a:cubicBezTo>
                    <a:pt x="1612" y="0"/>
                    <a:pt x="1612" y="0"/>
                    <a:pt x="1612" y="0"/>
                  </a:cubicBezTo>
                  <a:lnTo>
                    <a:pt x="1453" y="212"/>
                  </a:lnTo>
                  <a:close/>
                </a:path>
              </a:pathLst>
            </a:custGeom>
            <a:solidFill>
              <a:srgbClr val="006DF0">
                <a:lumMod val="50000"/>
              </a:srgbClr>
            </a:solidFill>
            <a:ln w="25400" cap="flat" cmpd="sng" algn="ctr">
              <a:solidFill>
                <a:srgbClr val="E135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Freeform 15"/>
            <p:cNvSpPr>
              <a:spLocks/>
            </p:cNvSpPr>
            <p:nvPr/>
          </p:nvSpPr>
          <p:spPr bwMode="auto">
            <a:xfrm>
              <a:off x="2461806" y="1043757"/>
              <a:ext cx="2695233" cy="1012223"/>
            </a:xfrm>
            <a:custGeom>
              <a:avLst/>
              <a:gdLst>
                <a:gd name="T0" fmla="*/ 1228 w 1387"/>
                <a:gd name="T1" fmla="*/ 97 h 521"/>
                <a:gd name="T2" fmla="*/ 743 w 1387"/>
                <a:gd name="T3" fmla="*/ 97 h 521"/>
                <a:gd name="T4" fmla="*/ 513 w 1387"/>
                <a:gd name="T5" fmla="*/ 0 h 521"/>
                <a:gd name="T6" fmla="*/ 0 w 1387"/>
                <a:gd name="T7" fmla="*/ 0 h 521"/>
                <a:gd name="T8" fmla="*/ 0 w 1387"/>
                <a:gd name="T9" fmla="*/ 424 h 521"/>
                <a:gd name="T10" fmla="*/ 513 w 1387"/>
                <a:gd name="T11" fmla="*/ 424 h 521"/>
                <a:gd name="T12" fmla="*/ 743 w 1387"/>
                <a:gd name="T13" fmla="*/ 521 h 521"/>
                <a:gd name="T14" fmla="*/ 1228 w 1387"/>
                <a:gd name="T15" fmla="*/ 521 h 521"/>
                <a:gd name="T16" fmla="*/ 1387 w 1387"/>
                <a:gd name="T17" fmla="*/ 309 h 521"/>
                <a:gd name="T18" fmla="*/ 1228 w 1387"/>
                <a:gd name="T19" fmla="*/ 9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7" h="521">
                  <a:moveTo>
                    <a:pt x="1228" y="97"/>
                  </a:moveTo>
                  <a:cubicBezTo>
                    <a:pt x="743" y="97"/>
                    <a:pt x="743" y="97"/>
                    <a:pt x="743" y="97"/>
                  </a:cubicBezTo>
                  <a:cubicBezTo>
                    <a:pt x="612" y="97"/>
                    <a:pt x="659" y="0"/>
                    <a:pt x="513" y="0"/>
                  </a:cubicBezTo>
                  <a:cubicBezTo>
                    <a:pt x="0" y="0"/>
                    <a:pt x="0" y="0"/>
                    <a:pt x="0" y="0"/>
                  </a:cubicBezTo>
                  <a:cubicBezTo>
                    <a:pt x="0" y="424"/>
                    <a:pt x="0" y="424"/>
                    <a:pt x="0" y="424"/>
                  </a:cubicBezTo>
                  <a:cubicBezTo>
                    <a:pt x="513" y="424"/>
                    <a:pt x="513" y="424"/>
                    <a:pt x="513" y="424"/>
                  </a:cubicBezTo>
                  <a:cubicBezTo>
                    <a:pt x="659" y="424"/>
                    <a:pt x="612" y="521"/>
                    <a:pt x="743" y="521"/>
                  </a:cubicBezTo>
                  <a:cubicBezTo>
                    <a:pt x="1228" y="521"/>
                    <a:pt x="1228" y="521"/>
                    <a:pt x="1228" y="521"/>
                  </a:cubicBezTo>
                  <a:cubicBezTo>
                    <a:pt x="1387" y="309"/>
                    <a:pt x="1387" y="309"/>
                    <a:pt x="1387" y="309"/>
                  </a:cubicBezTo>
                  <a:lnTo>
                    <a:pt x="1228" y="97"/>
                  </a:lnTo>
                  <a:close/>
                </a:path>
              </a:pathLst>
            </a:custGeom>
            <a:solidFill>
              <a:srgbClr val="E13535"/>
            </a:solidFill>
            <a:ln w="25400" cap="flat" cmpd="sng" algn="ctr">
              <a:solidFill>
                <a:srgbClr val="E135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4024722" y="1378592"/>
              <a:ext cx="809652" cy="523220"/>
            </a:xfrm>
            <a:prstGeom prst="rect">
              <a:avLst/>
            </a:prstGeom>
            <a:ln>
              <a:solidFill>
                <a:srgbClr val="E13535"/>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36988" y="987574"/>
            <a:ext cx="2642357" cy="3260265"/>
            <a:chOff x="595661" y="949475"/>
            <a:chExt cx="2642357" cy="3260265"/>
          </a:xfrm>
        </p:grpSpPr>
        <p:sp>
          <p:nvSpPr>
            <p:cNvPr id="25" name="Freeform 5"/>
            <p:cNvSpPr>
              <a:spLocks/>
            </p:cNvSpPr>
            <p:nvPr/>
          </p:nvSpPr>
          <p:spPr bwMode="auto">
            <a:xfrm>
              <a:off x="595661" y="3839599"/>
              <a:ext cx="339926" cy="370141"/>
            </a:xfrm>
            <a:custGeom>
              <a:avLst/>
              <a:gdLst>
                <a:gd name="T0" fmla="*/ 117 w 175"/>
                <a:gd name="T1" fmla="*/ 0 h 190"/>
                <a:gd name="T2" fmla="*/ 117 w 175"/>
                <a:gd name="T3" fmla="*/ 1 h 190"/>
                <a:gd name="T4" fmla="*/ 0 w 175"/>
                <a:gd name="T5" fmla="*/ 96 h 190"/>
                <a:gd name="T6" fmla="*/ 117 w 175"/>
                <a:gd name="T7" fmla="*/ 190 h 190"/>
                <a:gd name="T8" fmla="*/ 117 w 175"/>
                <a:gd name="T9" fmla="*/ 190 h 190"/>
                <a:gd name="T10" fmla="*/ 175 w 175"/>
                <a:gd name="T11" fmla="*/ 190 h 190"/>
                <a:gd name="T12" fmla="*/ 175 w 175"/>
                <a:gd name="T13" fmla="*/ 0 h 190"/>
                <a:gd name="T14" fmla="*/ 117 w 175"/>
                <a:gd name="T15" fmla="*/ 0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90">
                  <a:moveTo>
                    <a:pt x="117" y="0"/>
                  </a:moveTo>
                  <a:cubicBezTo>
                    <a:pt x="117" y="1"/>
                    <a:pt x="117" y="1"/>
                    <a:pt x="117" y="1"/>
                  </a:cubicBezTo>
                  <a:cubicBezTo>
                    <a:pt x="52" y="1"/>
                    <a:pt x="0" y="43"/>
                    <a:pt x="0" y="96"/>
                  </a:cubicBezTo>
                  <a:cubicBezTo>
                    <a:pt x="0" y="148"/>
                    <a:pt x="52" y="190"/>
                    <a:pt x="117" y="190"/>
                  </a:cubicBezTo>
                  <a:cubicBezTo>
                    <a:pt x="117" y="190"/>
                    <a:pt x="117" y="190"/>
                    <a:pt x="117" y="190"/>
                  </a:cubicBezTo>
                  <a:cubicBezTo>
                    <a:pt x="175" y="190"/>
                    <a:pt x="175" y="190"/>
                    <a:pt x="175" y="190"/>
                  </a:cubicBezTo>
                  <a:cubicBezTo>
                    <a:pt x="175" y="0"/>
                    <a:pt x="175" y="0"/>
                    <a:pt x="175" y="0"/>
                  </a:cubicBezTo>
                  <a:lnTo>
                    <a:pt x="117" y="0"/>
                  </a:lnTo>
                  <a:close/>
                </a:path>
              </a:pathLst>
            </a:custGeom>
            <a:gradFill>
              <a:gsLst>
                <a:gs pos="100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Freeform 6"/>
            <p:cNvSpPr>
              <a:spLocks/>
            </p:cNvSpPr>
            <p:nvPr/>
          </p:nvSpPr>
          <p:spPr bwMode="auto">
            <a:xfrm>
              <a:off x="935588" y="3585787"/>
              <a:ext cx="2302430" cy="623952"/>
            </a:xfrm>
            <a:custGeom>
              <a:avLst/>
              <a:gdLst>
                <a:gd name="T0" fmla="*/ 0 w 1185"/>
                <a:gd name="T1" fmla="*/ 0 h 321"/>
                <a:gd name="T2" fmla="*/ 0 w 1185"/>
                <a:gd name="T3" fmla="*/ 131 h 321"/>
                <a:gd name="T4" fmla="*/ 0 w 1185"/>
                <a:gd name="T5" fmla="*/ 321 h 321"/>
                <a:gd name="T6" fmla="*/ 112 w 1185"/>
                <a:gd name="T7" fmla="*/ 321 h 321"/>
                <a:gd name="T8" fmla="*/ 112 w 1185"/>
                <a:gd name="T9" fmla="*/ 313 h 321"/>
                <a:gd name="T10" fmla="*/ 1083 w 1185"/>
                <a:gd name="T11" fmla="*/ 313 h 321"/>
                <a:gd name="T12" fmla="*/ 1185 w 1185"/>
                <a:gd name="T13" fmla="*/ 212 h 321"/>
                <a:gd name="T14" fmla="*/ 1185 w 1185"/>
                <a:gd name="T15" fmla="*/ 0 h 321"/>
                <a:gd name="T16" fmla="*/ 0 w 1185"/>
                <a:gd name="T17"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5" h="321">
                  <a:moveTo>
                    <a:pt x="0" y="0"/>
                  </a:moveTo>
                  <a:cubicBezTo>
                    <a:pt x="0" y="131"/>
                    <a:pt x="0" y="131"/>
                    <a:pt x="0" y="131"/>
                  </a:cubicBezTo>
                  <a:cubicBezTo>
                    <a:pt x="0" y="321"/>
                    <a:pt x="0" y="321"/>
                    <a:pt x="0" y="321"/>
                  </a:cubicBezTo>
                  <a:cubicBezTo>
                    <a:pt x="112" y="321"/>
                    <a:pt x="112" y="321"/>
                    <a:pt x="112" y="321"/>
                  </a:cubicBezTo>
                  <a:cubicBezTo>
                    <a:pt x="112" y="313"/>
                    <a:pt x="112" y="313"/>
                    <a:pt x="112" y="313"/>
                  </a:cubicBezTo>
                  <a:cubicBezTo>
                    <a:pt x="1083" y="313"/>
                    <a:pt x="1083" y="313"/>
                    <a:pt x="1083" y="313"/>
                  </a:cubicBezTo>
                  <a:cubicBezTo>
                    <a:pt x="1139" y="313"/>
                    <a:pt x="1185" y="268"/>
                    <a:pt x="1185" y="212"/>
                  </a:cubicBezTo>
                  <a:cubicBezTo>
                    <a:pt x="1185" y="0"/>
                    <a:pt x="1185" y="0"/>
                    <a:pt x="1185" y="0"/>
                  </a:cubicBezTo>
                  <a:lnTo>
                    <a:pt x="0" y="0"/>
                  </a:lnTo>
                  <a:close/>
                </a:path>
              </a:pathLst>
            </a:custGeom>
            <a:gradFill flip="none" rotWithShape="1">
              <a:gsLst>
                <a:gs pos="100000">
                  <a:sysClr val="window" lastClr="FFFFFF">
                    <a:lumMod val="75000"/>
                  </a:sysClr>
                </a:gs>
                <a:gs pos="0">
                  <a:sysClr val="window" lastClr="FFFFFF">
                    <a:lumMod val="95000"/>
                  </a:sys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Freeform 7"/>
            <p:cNvSpPr>
              <a:spLocks noEditPoints="1"/>
            </p:cNvSpPr>
            <p:nvPr/>
          </p:nvSpPr>
          <p:spPr bwMode="auto">
            <a:xfrm>
              <a:off x="935588" y="1671628"/>
              <a:ext cx="2302430" cy="2538112"/>
            </a:xfrm>
            <a:custGeom>
              <a:avLst/>
              <a:gdLst>
                <a:gd name="T0" fmla="*/ 973 w 1185"/>
                <a:gd name="T1" fmla="*/ 0 h 1306"/>
                <a:gd name="T2" fmla="*/ 973 w 1185"/>
                <a:gd name="T3" fmla="*/ 8 h 1306"/>
                <a:gd name="T4" fmla="*/ 1153 w 1185"/>
                <a:gd name="T5" fmla="*/ 8 h 1306"/>
                <a:gd name="T6" fmla="*/ 1153 w 1185"/>
                <a:gd name="T7" fmla="*/ 0 h 1306"/>
                <a:gd name="T8" fmla="*/ 973 w 1185"/>
                <a:gd name="T9" fmla="*/ 0 h 1306"/>
                <a:gd name="T10" fmla="*/ 1083 w 1185"/>
                <a:gd name="T11" fmla="*/ 1298 h 1306"/>
                <a:gd name="T12" fmla="*/ 0 w 1185"/>
                <a:gd name="T13" fmla="*/ 1298 h 1306"/>
                <a:gd name="T14" fmla="*/ 0 w 1185"/>
                <a:gd name="T15" fmla="*/ 1306 h 1306"/>
                <a:gd name="T16" fmla="*/ 1083 w 1185"/>
                <a:gd name="T17" fmla="*/ 1306 h 1306"/>
                <a:gd name="T18" fmla="*/ 1185 w 1185"/>
                <a:gd name="T19" fmla="*/ 1205 h 1306"/>
                <a:gd name="T20" fmla="*/ 1185 w 1185"/>
                <a:gd name="T21" fmla="*/ 1197 h 1306"/>
                <a:gd name="T22" fmla="*/ 1083 w 1185"/>
                <a:gd name="T23" fmla="*/ 1298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5" h="1306">
                  <a:moveTo>
                    <a:pt x="973" y="0"/>
                  </a:moveTo>
                  <a:cubicBezTo>
                    <a:pt x="973" y="8"/>
                    <a:pt x="973" y="8"/>
                    <a:pt x="973" y="8"/>
                  </a:cubicBezTo>
                  <a:cubicBezTo>
                    <a:pt x="1153" y="8"/>
                    <a:pt x="1153" y="8"/>
                    <a:pt x="1153" y="8"/>
                  </a:cubicBezTo>
                  <a:cubicBezTo>
                    <a:pt x="1153" y="0"/>
                    <a:pt x="1153" y="0"/>
                    <a:pt x="1153" y="0"/>
                  </a:cubicBezTo>
                  <a:lnTo>
                    <a:pt x="973" y="0"/>
                  </a:lnTo>
                  <a:close/>
                  <a:moveTo>
                    <a:pt x="1083" y="1298"/>
                  </a:moveTo>
                  <a:cubicBezTo>
                    <a:pt x="0" y="1298"/>
                    <a:pt x="0" y="1298"/>
                    <a:pt x="0" y="1298"/>
                  </a:cubicBezTo>
                  <a:cubicBezTo>
                    <a:pt x="0" y="1306"/>
                    <a:pt x="0" y="1306"/>
                    <a:pt x="0" y="1306"/>
                  </a:cubicBezTo>
                  <a:cubicBezTo>
                    <a:pt x="1083" y="1306"/>
                    <a:pt x="1083" y="1306"/>
                    <a:pt x="1083" y="1306"/>
                  </a:cubicBezTo>
                  <a:cubicBezTo>
                    <a:pt x="1139" y="1306"/>
                    <a:pt x="1185" y="1261"/>
                    <a:pt x="1185" y="1205"/>
                  </a:cubicBezTo>
                  <a:cubicBezTo>
                    <a:pt x="1185" y="1197"/>
                    <a:pt x="1185" y="1197"/>
                    <a:pt x="1185" y="1197"/>
                  </a:cubicBezTo>
                  <a:cubicBezTo>
                    <a:pt x="1185" y="1253"/>
                    <a:pt x="1139" y="1298"/>
                    <a:pt x="1083" y="1298"/>
                  </a:cubicBezTo>
                  <a:close/>
                </a:path>
              </a:pathLst>
            </a:custGeom>
            <a:gradFill flip="none" rotWithShape="1">
              <a:gsLst>
                <a:gs pos="100000">
                  <a:sysClr val="windowText" lastClr="000000">
                    <a:lumMod val="65000"/>
                    <a:lumOff val="35000"/>
                  </a:sysClr>
                </a:gs>
                <a:gs pos="0">
                  <a:sysClr val="window" lastClr="FFFFFF">
                    <a:lumMod val="50000"/>
                  </a:sys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Freeform 16"/>
            <p:cNvSpPr>
              <a:spLocks/>
            </p:cNvSpPr>
            <p:nvPr/>
          </p:nvSpPr>
          <p:spPr bwMode="auto">
            <a:xfrm>
              <a:off x="935588" y="949475"/>
              <a:ext cx="2240489" cy="2893145"/>
            </a:xfrm>
            <a:custGeom>
              <a:avLst/>
              <a:gdLst>
                <a:gd name="T0" fmla="*/ 0 w 1153"/>
                <a:gd name="T1" fmla="*/ 0 h 1489"/>
                <a:gd name="T2" fmla="*/ 0 w 1153"/>
                <a:gd name="T3" fmla="*/ 1489 h 1489"/>
                <a:gd name="T4" fmla="*/ 871 w 1153"/>
                <a:gd name="T5" fmla="*/ 1489 h 1489"/>
                <a:gd name="T6" fmla="*/ 973 w 1153"/>
                <a:gd name="T7" fmla="*/ 1387 h 1489"/>
                <a:gd name="T8" fmla="*/ 973 w 1153"/>
                <a:gd name="T9" fmla="*/ 372 h 1489"/>
                <a:gd name="T10" fmla="*/ 1153 w 1153"/>
                <a:gd name="T11" fmla="*/ 372 h 1489"/>
                <a:gd name="T12" fmla="*/ 1153 w 1153"/>
                <a:gd name="T13" fmla="*/ 0 h 1489"/>
                <a:gd name="T14" fmla="*/ 0 w 1153"/>
                <a:gd name="T15" fmla="*/ 0 h 1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3" h="1489">
                  <a:moveTo>
                    <a:pt x="0" y="0"/>
                  </a:moveTo>
                  <a:cubicBezTo>
                    <a:pt x="0" y="1489"/>
                    <a:pt x="0" y="1489"/>
                    <a:pt x="0" y="1489"/>
                  </a:cubicBezTo>
                  <a:cubicBezTo>
                    <a:pt x="871" y="1489"/>
                    <a:pt x="871" y="1489"/>
                    <a:pt x="871" y="1489"/>
                  </a:cubicBezTo>
                  <a:cubicBezTo>
                    <a:pt x="928" y="1489"/>
                    <a:pt x="973" y="1443"/>
                    <a:pt x="973" y="1387"/>
                  </a:cubicBezTo>
                  <a:cubicBezTo>
                    <a:pt x="973" y="372"/>
                    <a:pt x="973" y="372"/>
                    <a:pt x="973" y="372"/>
                  </a:cubicBezTo>
                  <a:cubicBezTo>
                    <a:pt x="1153" y="372"/>
                    <a:pt x="1153" y="372"/>
                    <a:pt x="1153" y="372"/>
                  </a:cubicBezTo>
                  <a:cubicBezTo>
                    <a:pt x="1153" y="0"/>
                    <a:pt x="1153" y="0"/>
                    <a:pt x="1153" y="0"/>
                  </a:cubicBezTo>
                  <a:lnTo>
                    <a:pt x="0" y="0"/>
                  </a:lnTo>
                  <a:close/>
                </a:path>
              </a:pathLst>
            </a:custGeom>
            <a:gradFill flip="none" rotWithShape="1">
              <a:gsLst>
                <a:gs pos="100000">
                  <a:sysClr val="window" lastClr="FFFFFF">
                    <a:lumMod val="75000"/>
                  </a:sysClr>
                </a:gs>
                <a:gs pos="0">
                  <a:sysClr val="window" lastClr="FFFFFF">
                    <a:lumMod val="95000"/>
                  </a:sys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Freeform 17"/>
            <p:cNvSpPr>
              <a:spLocks noEditPoints="1"/>
            </p:cNvSpPr>
            <p:nvPr/>
          </p:nvSpPr>
          <p:spPr bwMode="auto">
            <a:xfrm>
              <a:off x="935588" y="1671628"/>
              <a:ext cx="2240489" cy="2186100"/>
            </a:xfrm>
            <a:custGeom>
              <a:avLst/>
              <a:gdLst>
                <a:gd name="T0" fmla="*/ 973 w 1153"/>
                <a:gd name="T1" fmla="*/ 0 h 1125"/>
                <a:gd name="T2" fmla="*/ 973 w 1153"/>
                <a:gd name="T3" fmla="*/ 8 h 1125"/>
                <a:gd name="T4" fmla="*/ 1153 w 1153"/>
                <a:gd name="T5" fmla="*/ 8 h 1125"/>
                <a:gd name="T6" fmla="*/ 1153 w 1153"/>
                <a:gd name="T7" fmla="*/ 0 h 1125"/>
                <a:gd name="T8" fmla="*/ 973 w 1153"/>
                <a:gd name="T9" fmla="*/ 0 h 1125"/>
                <a:gd name="T10" fmla="*/ 871 w 1153"/>
                <a:gd name="T11" fmla="*/ 1117 h 1125"/>
                <a:gd name="T12" fmla="*/ 0 w 1153"/>
                <a:gd name="T13" fmla="*/ 1117 h 1125"/>
                <a:gd name="T14" fmla="*/ 0 w 1153"/>
                <a:gd name="T15" fmla="*/ 1125 h 1125"/>
                <a:gd name="T16" fmla="*/ 871 w 1153"/>
                <a:gd name="T17" fmla="*/ 1125 h 1125"/>
                <a:gd name="T18" fmla="*/ 973 w 1153"/>
                <a:gd name="T19" fmla="*/ 1023 h 1125"/>
                <a:gd name="T20" fmla="*/ 973 w 1153"/>
                <a:gd name="T21" fmla="*/ 1015 h 1125"/>
                <a:gd name="T22" fmla="*/ 871 w 1153"/>
                <a:gd name="T23" fmla="*/ 1117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3" h="1125">
                  <a:moveTo>
                    <a:pt x="973" y="0"/>
                  </a:moveTo>
                  <a:cubicBezTo>
                    <a:pt x="973" y="8"/>
                    <a:pt x="973" y="8"/>
                    <a:pt x="973" y="8"/>
                  </a:cubicBezTo>
                  <a:cubicBezTo>
                    <a:pt x="1153" y="8"/>
                    <a:pt x="1153" y="8"/>
                    <a:pt x="1153" y="8"/>
                  </a:cubicBezTo>
                  <a:cubicBezTo>
                    <a:pt x="1153" y="0"/>
                    <a:pt x="1153" y="0"/>
                    <a:pt x="1153" y="0"/>
                  </a:cubicBezTo>
                  <a:lnTo>
                    <a:pt x="973" y="0"/>
                  </a:lnTo>
                  <a:close/>
                  <a:moveTo>
                    <a:pt x="871" y="1117"/>
                  </a:moveTo>
                  <a:cubicBezTo>
                    <a:pt x="0" y="1117"/>
                    <a:pt x="0" y="1117"/>
                    <a:pt x="0" y="1117"/>
                  </a:cubicBezTo>
                  <a:cubicBezTo>
                    <a:pt x="0" y="1125"/>
                    <a:pt x="0" y="1125"/>
                    <a:pt x="0" y="1125"/>
                  </a:cubicBezTo>
                  <a:cubicBezTo>
                    <a:pt x="871" y="1125"/>
                    <a:pt x="871" y="1125"/>
                    <a:pt x="871" y="1125"/>
                  </a:cubicBezTo>
                  <a:cubicBezTo>
                    <a:pt x="928" y="1125"/>
                    <a:pt x="973" y="1079"/>
                    <a:pt x="973" y="1023"/>
                  </a:cubicBezTo>
                  <a:cubicBezTo>
                    <a:pt x="973" y="1015"/>
                    <a:pt x="973" y="1015"/>
                    <a:pt x="973" y="1015"/>
                  </a:cubicBezTo>
                  <a:cubicBezTo>
                    <a:pt x="973" y="1071"/>
                    <a:pt x="928" y="1117"/>
                    <a:pt x="871" y="1117"/>
                  </a:cubicBezTo>
                  <a:close/>
                </a:path>
              </a:pathLst>
            </a:custGeom>
            <a:gradFill flip="none" rotWithShape="1">
              <a:gsLst>
                <a:gs pos="100000">
                  <a:sysClr val="windowText" lastClr="000000">
                    <a:lumMod val="65000"/>
                    <a:lumOff val="35000"/>
                  </a:sysClr>
                </a:gs>
                <a:gs pos="0">
                  <a:sysClr val="window" lastClr="FFFFFF">
                    <a:lumMod val="50000"/>
                  </a:sysClr>
                </a:gs>
              </a:gsLst>
              <a:lin ang="0" scaled="0"/>
              <a:tileRect/>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Freeform 18"/>
            <p:cNvSpPr>
              <a:spLocks/>
            </p:cNvSpPr>
            <p:nvPr/>
          </p:nvSpPr>
          <p:spPr bwMode="auto">
            <a:xfrm>
              <a:off x="595661" y="3834092"/>
              <a:ext cx="339926" cy="367119"/>
            </a:xfrm>
            <a:custGeom>
              <a:avLst/>
              <a:gdLst>
                <a:gd name="T0" fmla="*/ 117 w 175"/>
                <a:gd name="T1" fmla="*/ 8 h 189"/>
                <a:gd name="T2" fmla="*/ 175 w 175"/>
                <a:gd name="T3" fmla="*/ 8 h 189"/>
                <a:gd name="T4" fmla="*/ 175 w 175"/>
                <a:gd name="T5" fmla="*/ 0 h 189"/>
                <a:gd name="T6" fmla="*/ 117 w 175"/>
                <a:gd name="T7" fmla="*/ 0 h 189"/>
                <a:gd name="T8" fmla="*/ 0 w 175"/>
                <a:gd name="T9" fmla="*/ 95 h 189"/>
                <a:gd name="T10" fmla="*/ 117 w 175"/>
                <a:gd name="T11" fmla="*/ 189 h 189"/>
                <a:gd name="T12" fmla="*/ 175 w 175"/>
                <a:gd name="T13" fmla="*/ 189 h 189"/>
                <a:gd name="T14" fmla="*/ 175 w 175"/>
                <a:gd name="T15" fmla="*/ 181 h 189"/>
                <a:gd name="T16" fmla="*/ 117 w 175"/>
                <a:gd name="T17" fmla="*/ 181 h 189"/>
                <a:gd name="T18" fmla="*/ 10 w 175"/>
                <a:gd name="T19" fmla="*/ 95 h 189"/>
                <a:gd name="T20" fmla="*/ 117 w 175"/>
                <a:gd name="T21" fmla="*/ 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89">
                  <a:moveTo>
                    <a:pt x="117" y="8"/>
                  </a:moveTo>
                  <a:cubicBezTo>
                    <a:pt x="175" y="8"/>
                    <a:pt x="175" y="8"/>
                    <a:pt x="175" y="8"/>
                  </a:cubicBezTo>
                  <a:cubicBezTo>
                    <a:pt x="175" y="0"/>
                    <a:pt x="175" y="0"/>
                    <a:pt x="175" y="0"/>
                  </a:cubicBezTo>
                  <a:cubicBezTo>
                    <a:pt x="117" y="0"/>
                    <a:pt x="117" y="0"/>
                    <a:pt x="117" y="0"/>
                  </a:cubicBezTo>
                  <a:cubicBezTo>
                    <a:pt x="53" y="0"/>
                    <a:pt x="0" y="42"/>
                    <a:pt x="0" y="95"/>
                  </a:cubicBezTo>
                  <a:cubicBezTo>
                    <a:pt x="0" y="147"/>
                    <a:pt x="53" y="189"/>
                    <a:pt x="117" y="189"/>
                  </a:cubicBezTo>
                  <a:cubicBezTo>
                    <a:pt x="175" y="189"/>
                    <a:pt x="175" y="189"/>
                    <a:pt x="175" y="189"/>
                  </a:cubicBezTo>
                  <a:cubicBezTo>
                    <a:pt x="175" y="181"/>
                    <a:pt x="175" y="181"/>
                    <a:pt x="175" y="181"/>
                  </a:cubicBezTo>
                  <a:cubicBezTo>
                    <a:pt x="117" y="181"/>
                    <a:pt x="117" y="181"/>
                    <a:pt x="117" y="181"/>
                  </a:cubicBezTo>
                  <a:cubicBezTo>
                    <a:pt x="58" y="181"/>
                    <a:pt x="10" y="143"/>
                    <a:pt x="10" y="95"/>
                  </a:cubicBezTo>
                  <a:cubicBezTo>
                    <a:pt x="10" y="47"/>
                    <a:pt x="58" y="8"/>
                    <a:pt x="117" y="8"/>
                  </a:cubicBezTo>
                  <a:close/>
                </a:path>
              </a:pathLst>
            </a:custGeom>
            <a:gradFill>
              <a:gsLst>
                <a:gs pos="45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19"/>
            <p:cNvSpPr>
              <a:spLocks/>
            </p:cNvSpPr>
            <p:nvPr/>
          </p:nvSpPr>
          <p:spPr bwMode="auto">
            <a:xfrm>
              <a:off x="595661" y="949475"/>
              <a:ext cx="339926" cy="3077460"/>
            </a:xfrm>
            <a:custGeom>
              <a:avLst/>
              <a:gdLst>
                <a:gd name="T0" fmla="*/ 117 w 175"/>
                <a:gd name="T1" fmla="*/ 0 h 1584"/>
                <a:gd name="T2" fmla="*/ 0 w 175"/>
                <a:gd name="T3" fmla="*/ 95 h 1584"/>
                <a:gd name="T4" fmla="*/ 0 w 175"/>
                <a:gd name="T5" fmla="*/ 1584 h 1584"/>
                <a:gd name="T6" fmla="*/ 117 w 175"/>
                <a:gd name="T7" fmla="*/ 1489 h 1584"/>
                <a:gd name="T8" fmla="*/ 175 w 175"/>
                <a:gd name="T9" fmla="*/ 1489 h 1584"/>
                <a:gd name="T10" fmla="*/ 175 w 175"/>
                <a:gd name="T11" fmla="*/ 0 h 1584"/>
                <a:gd name="T12" fmla="*/ 117 w 175"/>
                <a:gd name="T13" fmla="*/ 0 h 1584"/>
              </a:gdLst>
              <a:ahLst/>
              <a:cxnLst>
                <a:cxn ang="0">
                  <a:pos x="T0" y="T1"/>
                </a:cxn>
                <a:cxn ang="0">
                  <a:pos x="T2" y="T3"/>
                </a:cxn>
                <a:cxn ang="0">
                  <a:pos x="T4" y="T5"/>
                </a:cxn>
                <a:cxn ang="0">
                  <a:pos x="T6" y="T7"/>
                </a:cxn>
                <a:cxn ang="0">
                  <a:pos x="T8" y="T9"/>
                </a:cxn>
                <a:cxn ang="0">
                  <a:pos x="T10" y="T11"/>
                </a:cxn>
                <a:cxn ang="0">
                  <a:pos x="T12" y="T13"/>
                </a:cxn>
              </a:cxnLst>
              <a:rect l="0" t="0" r="r" b="b"/>
              <a:pathLst>
                <a:path w="175" h="1584">
                  <a:moveTo>
                    <a:pt x="117" y="0"/>
                  </a:moveTo>
                  <a:cubicBezTo>
                    <a:pt x="53" y="0"/>
                    <a:pt x="0" y="43"/>
                    <a:pt x="0" y="95"/>
                  </a:cubicBezTo>
                  <a:cubicBezTo>
                    <a:pt x="0" y="1584"/>
                    <a:pt x="0" y="1584"/>
                    <a:pt x="0" y="1584"/>
                  </a:cubicBezTo>
                  <a:cubicBezTo>
                    <a:pt x="0" y="1531"/>
                    <a:pt x="53" y="1489"/>
                    <a:pt x="117" y="1489"/>
                  </a:cubicBezTo>
                  <a:cubicBezTo>
                    <a:pt x="175" y="1489"/>
                    <a:pt x="175" y="1489"/>
                    <a:pt x="175" y="1489"/>
                  </a:cubicBezTo>
                  <a:cubicBezTo>
                    <a:pt x="175" y="0"/>
                    <a:pt x="175" y="0"/>
                    <a:pt x="175" y="0"/>
                  </a:cubicBezTo>
                  <a:lnTo>
                    <a:pt x="1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20"/>
            <p:cNvSpPr>
              <a:spLocks/>
            </p:cNvSpPr>
            <p:nvPr/>
          </p:nvSpPr>
          <p:spPr bwMode="auto">
            <a:xfrm>
              <a:off x="595661" y="949475"/>
              <a:ext cx="339926" cy="3077460"/>
            </a:xfrm>
            <a:custGeom>
              <a:avLst/>
              <a:gdLst>
                <a:gd name="T0" fmla="*/ 117 w 175"/>
                <a:gd name="T1" fmla="*/ 0 h 1584"/>
                <a:gd name="T2" fmla="*/ 0 w 175"/>
                <a:gd name="T3" fmla="*/ 95 h 1584"/>
                <a:gd name="T4" fmla="*/ 0 w 175"/>
                <a:gd name="T5" fmla="*/ 1584 h 1584"/>
                <a:gd name="T6" fmla="*/ 117 w 175"/>
                <a:gd name="T7" fmla="*/ 1489 h 1584"/>
                <a:gd name="T8" fmla="*/ 175 w 175"/>
                <a:gd name="T9" fmla="*/ 1489 h 1584"/>
                <a:gd name="T10" fmla="*/ 175 w 175"/>
                <a:gd name="T11" fmla="*/ 0 h 1584"/>
                <a:gd name="T12" fmla="*/ 117 w 175"/>
                <a:gd name="T13" fmla="*/ 0 h 1584"/>
              </a:gdLst>
              <a:ahLst/>
              <a:cxnLst>
                <a:cxn ang="0">
                  <a:pos x="T0" y="T1"/>
                </a:cxn>
                <a:cxn ang="0">
                  <a:pos x="T2" y="T3"/>
                </a:cxn>
                <a:cxn ang="0">
                  <a:pos x="T4" y="T5"/>
                </a:cxn>
                <a:cxn ang="0">
                  <a:pos x="T6" y="T7"/>
                </a:cxn>
                <a:cxn ang="0">
                  <a:pos x="T8" y="T9"/>
                </a:cxn>
                <a:cxn ang="0">
                  <a:pos x="T10" y="T11"/>
                </a:cxn>
                <a:cxn ang="0">
                  <a:pos x="T12" y="T13"/>
                </a:cxn>
              </a:cxnLst>
              <a:rect l="0" t="0" r="r" b="b"/>
              <a:pathLst>
                <a:path w="175" h="1584">
                  <a:moveTo>
                    <a:pt x="117" y="0"/>
                  </a:moveTo>
                  <a:cubicBezTo>
                    <a:pt x="53" y="0"/>
                    <a:pt x="0" y="43"/>
                    <a:pt x="0" y="95"/>
                  </a:cubicBezTo>
                  <a:cubicBezTo>
                    <a:pt x="0" y="1584"/>
                    <a:pt x="0" y="1584"/>
                    <a:pt x="0" y="1584"/>
                  </a:cubicBezTo>
                  <a:cubicBezTo>
                    <a:pt x="0" y="1531"/>
                    <a:pt x="53" y="1489"/>
                    <a:pt x="117" y="1489"/>
                  </a:cubicBezTo>
                  <a:cubicBezTo>
                    <a:pt x="175" y="1489"/>
                    <a:pt x="175" y="1489"/>
                    <a:pt x="175" y="1489"/>
                  </a:cubicBezTo>
                  <a:cubicBezTo>
                    <a:pt x="175" y="0"/>
                    <a:pt x="175" y="0"/>
                    <a:pt x="175" y="0"/>
                  </a:cubicBezTo>
                  <a:lnTo>
                    <a:pt x="117" y="0"/>
                  </a:lnTo>
                  <a:close/>
                </a:path>
              </a:pathLst>
            </a:custGeom>
            <a:gradFill>
              <a:gsLst>
                <a:gs pos="100000">
                  <a:srgbClr val="595755"/>
                </a:gs>
                <a:gs pos="0">
                  <a:srgbClr val="828F8E"/>
                </a:gs>
              </a:gsLst>
              <a:lin ang="0" scaled="0"/>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21"/>
            <p:cNvSpPr>
              <a:spLocks noEditPoints="1"/>
            </p:cNvSpPr>
            <p:nvPr/>
          </p:nvSpPr>
          <p:spPr bwMode="auto">
            <a:xfrm>
              <a:off x="1389923" y="2097992"/>
              <a:ext cx="1111442" cy="693765"/>
            </a:xfrm>
            <a:custGeom>
              <a:avLst/>
              <a:gdLst>
                <a:gd name="T0" fmla="*/ 109 w 136"/>
                <a:gd name="T1" fmla="*/ 13 h 86"/>
                <a:gd name="T2" fmla="*/ 84 w 136"/>
                <a:gd name="T3" fmla="*/ 32 h 86"/>
                <a:gd name="T4" fmla="*/ 43 w 136"/>
                <a:gd name="T5" fmla="*/ 32 h 86"/>
                <a:gd name="T6" fmla="*/ 39 w 136"/>
                <a:gd name="T7" fmla="*/ 39 h 86"/>
                <a:gd name="T8" fmla="*/ 43 w 136"/>
                <a:gd name="T9" fmla="*/ 45 h 86"/>
                <a:gd name="T10" fmla="*/ 83 w 136"/>
                <a:gd name="T11" fmla="*/ 45 h 86"/>
                <a:gd name="T12" fmla="*/ 109 w 136"/>
                <a:gd name="T13" fmla="*/ 66 h 86"/>
                <a:gd name="T14" fmla="*/ 136 w 136"/>
                <a:gd name="T15" fmla="*/ 40 h 86"/>
                <a:gd name="T16" fmla="*/ 109 w 136"/>
                <a:gd name="T17" fmla="*/ 13 h 86"/>
                <a:gd name="T18" fmla="*/ 109 w 136"/>
                <a:gd name="T19" fmla="*/ 53 h 86"/>
                <a:gd name="T20" fmla="*/ 95 w 136"/>
                <a:gd name="T21" fmla="*/ 40 h 86"/>
                <a:gd name="T22" fmla="*/ 109 w 136"/>
                <a:gd name="T23" fmla="*/ 26 h 86"/>
                <a:gd name="T24" fmla="*/ 123 w 136"/>
                <a:gd name="T25" fmla="*/ 40 h 86"/>
                <a:gd name="T26" fmla="*/ 109 w 136"/>
                <a:gd name="T27" fmla="*/ 53 h 86"/>
                <a:gd name="T28" fmla="*/ 51 w 136"/>
                <a:gd name="T29" fmla="*/ 50 h 86"/>
                <a:gd name="T30" fmla="*/ 48 w 136"/>
                <a:gd name="T31" fmla="*/ 51 h 86"/>
                <a:gd name="T32" fmla="*/ 56 w 136"/>
                <a:gd name="T33" fmla="*/ 65 h 86"/>
                <a:gd name="T34" fmla="*/ 25 w 136"/>
                <a:gd name="T35" fmla="*/ 65 h 86"/>
                <a:gd name="T36" fmla="*/ 33 w 136"/>
                <a:gd name="T37" fmla="*/ 51 h 86"/>
                <a:gd name="T38" fmla="*/ 24 w 136"/>
                <a:gd name="T39" fmla="*/ 37 h 86"/>
                <a:gd name="T40" fmla="*/ 41 w 136"/>
                <a:gd name="T41" fmla="*/ 20 h 86"/>
                <a:gd name="T42" fmla="*/ 54 w 136"/>
                <a:gd name="T43" fmla="*/ 27 h 86"/>
                <a:gd name="T44" fmla="*/ 81 w 136"/>
                <a:gd name="T45" fmla="*/ 27 h 86"/>
                <a:gd name="T46" fmla="*/ 81 w 136"/>
                <a:gd name="T47" fmla="*/ 16 h 86"/>
                <a:gd name="T48" fmla="*/ 64 w 136"/>
                <a:gd name="T49" fmla="*/ 0 h 86"/>
                <a:gd name="T50" fmla="*/ 17 w 136"/>
                <a:gd name="T51" fmla="*/ 0 h 86"/>
                <a:gd name="T52" fmla="*/ 0 w 136"/>
                <a:gd name="T53" fmla="*/ 16 h 86"/>
                <a:gd name="T54" fmla="*/ 0 w 136"/>
                <a:gd name="T55" fmla="*/ 70 h 86"/>
                <a:gd name="T56" fmla="*/ 17 w 136"/>
                <a:gd name="T57" fmla="*/ 86 h 86"/>
                <a:gd name="T58" fmla="*/ 64 w 136"/>
                <a:gd name="T59" fmla="*/ 86 h 86"/>
                <a:gd name="T60" fmla="*/ 81 w 136"/>
                <a:gd name="T61" fmla="*/ 70 h 86"/>
                <a:gd name="T62" fmla="*/ 81 w 136"/>
                <a:gd name="T63" fmla="*/ 52 h 86"/>
                <a:gd name="T64" fmla="*/ 80 w 136"/>
                <a:gd name="T65" fmla="*/ 50 h 86"/>
                <a:gd name="T66" fmla="*/ 51 w 136"/>
                <a:gd name="T67" fmla="*/ 5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86">
                  <a:moveTo>
                    <a:pt x="109" y="13"/>
                  </a:moveTo>
                  <a:cubicBezTo>
                    <a:pt x="97" y="13"/>
                    <a:pt x="87" y="21"/>
                    <a:pt x="84" y="32"/>
                  </a:cubicBezTo>
                  <a:cubicBezTo>
                    <a:pt x="43" y="32"/>
                    <a:pt x="43" y="32"/>
                    <a:pt x="43" y="32"/>
                  </a:cubicBezTo>
                  <a:cubicBezTo>
                    <a:pt x="40" y="32"/>
                    <a:pt x="39" y="35"/>
                    <a:pt x="39" y="39"/>
                  </a:cubicBezTo>
                  <a:cubicBezTo>
                    <a:pt x="39" y="42"/>
                    <a:pt x="40" y="45"/>
                    <a:pt x="43" y="45"/>
                  </a:cubicBezTo>
                  <a:cubicBezTo>
                    <a:pt x="83" y="45"/>
                    <a:pt x="83" y="45"/>
                    <a:pt x="83" y="45"/>
                  </a:cubicBezTo>
                  <a:cubicBezTo>
                    <a:pt x="86" y="57"/>
                    <a:pt x="96" y="66"/>
                    <a:pt x="109" y="66"/>
                  </a:cubicBezTo>
                  <a:cubicBezTo>
                    <a:pt x="124" y="66"/>
                    <a:pt x="136" y="55"/>
                    <a:pt x="136" y="40"/>
                  </a:cubicBezTo>
                  <a:cubicBezTo>
                    <a:pt x="136" y="25"/>
                    <a:pt x="124" y="13"/>
                    <a:pt x="109" y="13"/>
                  </a:cubicBezTo>
                  <a:close/>
                  <a:moveTo>
                    <a:pt x="109" y="53"/>
                  </a:moveTo>
                  <a:cubicBezTo>
                    <a:pt x="101" y="53"/>
                    <a:pt x="95" y="47"/>
                    <a:pt x="95" y="40"/>
                  </a:cubicBezTo>
                  <a:cubicBezTo>
                    <a:pt x="95" y="32"/>
                    <a:pt x="101" y="26"/>
                    <a:pt x="109" y="26"/>
                  </a:cubicBezTo>
                  <a:cubicBezTo>
                    <a:pt x="117" y="26"/>
                    <a:pt x="123" y="32"/>
                    <a:pt x="123" y="40"/>
                  </a:cubicBezTo>
                  <a:cubicBezTo>
                    <a:pt x="123" y="47"/>
                    <a:pt x="117" y="53"/>
                    <a:pt x="109" y="53"/>
                  </a:cubicBezTo>
                  <a:close/>
                  <a:moveTo>
                    <a:pt x="51" y="50"/>
                  </a:moveTo>
                  <a:cubicBezTo>
                    <a:pt x="50" y="50"/>
                    <a:pt x="49" y="51"/>
                    <a:pt x="48" y="51"/>
                  </a:cubicBezTo>
                  <a:cubicBezTo>
                    <a:pt x="56" y="65"/>
                    <a:pt x="56" y="65"/>
                    <a:pt x="56" y="65"/>
                  </a:cubicBezTo>
                  <a:cubicBezTo>
                    <a:pt x="25" y="65"/>
                    <a:pt x="25" y="65"/>
                    <a:pt x="25" y="65"/>
                  </a:cubicBezTo>
                  <a:cubicBezTo>
                    <a:pt x="33" y="51"/>
                    <a:pt x="33" y="51"/>
                    <a:pt x="33" y="51"/>
                  </a:cubicBezTo>
                  <a:cubicBezTo>
                    <a:pt x="28" y="48"/>
                    <a:pt x="24" y="43"/>
                    <a:pt x="24" y="37"/>
                  </a:cubicBezTo>
                  <a:cubicBezTo>
                    <a:pt x="24" y="28"/>
                    <a:pt x="31" y="20"/>
                    <a:pt x="41" y="20"/>
                  </a:cubicBezTo>
                  <a:cubicBezTo>
                    <a:pt x="46" y="20"/>
                    <a:pt x="51" y="23"/>
                    <a:pt x="54" y="27"/>
                  </a:cubicBezTo>
                  <a:cubicBezTo>
                    <a:pt x="81" y="27"/>
                    <a:pt x="81" y="27"/>
                    <a:pt x="81" y="27"/>
                  </a:cubicBezTo>
                  <a:cubicBezTo>
                    <a:pt x="81" y="16"/>
                    <a:pt x="81" y="16"/>
                    <a:pt x="81" y="16"/>
                  </a:cubicBezTo>
                  <a:cubicBezTo>
                    <a:pt x="81" y="7"/>
                    <a:pt x="73" y="0"/>
                    <a:pt x="64" y="0"/>
                  </a:cubicBezTo>
                  <a:cubicBezTo>
                    <a:pt x="17" y="0"/>
                    <a:pt x="17" y="0"/>
                    <a:pt x="17" y="0"/>
                  </a:cubicBezTo>
                  <a:cubicBezTo>
                    <a:pt x="8" y="0"/>
                    <a:pt x="0" y="7"/>
                    <a:pt x="0" y="16"/>
                  </a:cubicBezTo>
                  <a:cubicBezTo>
                    <a:pt x="0" y="70"/>
                    <a:pt x="0" y="70"/>
                    <a:pt x="0" y="70"/>
                  </a:cubicBezTo>
                  <a:cubicBezTo>
                    <a:pt x="0" y="79"/>
                    <a:pt x="8" y="86"/>
                    <a:pt x="17" y="86"/>
                  </a:cubicBezTo>
                  <a:cubicBezTo>
                    <a:pt x="64" y="86"/>
                    <a:pt x="64" y="86"/>
                    <a:pt x="64" y="86"/>
                  </a:cubicBezTo>
                  <a:cubicBezTo>
                    <a:pt x="73" y="86"/>
                    <a:pt x="81" y="79"/>
                    <a:pt x="81" y="70"/>
                  </a:cubicBezTo>
                  <a:cubicBezTo>
                    <a:pt x="81" y="52"/>
                    <a:pt x="81" y="52"/>
                    <a:pt x="81" y="52"/>
                  </a:cubicBezTo>
                  <a:cubicBezTo>
                    <a:pt x="80" y="51"/>
                    <a:pt x="80" y="50"/>
                    <a:pt x="80" y="50"/>
                  </a:cubicBezTo>
                  <a:lnTo>
                    <a:pt x="51" y="50"/>
                  </a:lnTo>
                  <a:close/>
                </a:path>
              </a:pathLst>
            </a:custGeom>
            <a:solidFill>
              <a:srgbClr val="78828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34" name="Rectangle 12"/>
          <p:cNvSpPr/>
          <p:nvPr/>
        </p:nvSpPr>
        <p:spPr>
          <a:xfrm>
            <a:off x="5850494" y="1391596"/>
            <a:ext cx="2607049" cy="472950"/>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单击此处添加文本内容，文字内容需概括精炼</a:t>
            </a:r>
            <a:r>
              <a:rPr kumimoji="0" lang="zh-CN" altLang="en-US" sz="1000" b="0" i="0" u="none" strike="noStrike" kern="3000" cap="none" spc="23" normalizeH="0" baseline="0" noProof="0" dirty="0" smtClean="0">
                <a:ln>
                  <a:noFill/>
                </a:ln>
                <a:effectLst/>
                <a:uLnTx/>
                <a:uFillTx/>
                <a:latin typeface="微软雅黑" panose="020B0503020204020204" pitchFamily="34" charset="-122"/>
                <a:ea typeface="微软雅黑" panose="020B0503020204020204" pitchFamily="34" charset="-122"/>
              </a:rPr>
              <a:t>，语言</a:t>
            </a: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描述尽量简洁生动。</a:t>
            </a:r>
            <a:endParaRPr kumimoji="0" lang="en-US" altLang="zh-CN"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5" name="Rectangle 22"/>
          <p:cNvSpPr/>
          <p:nvPr/>
        </p:nvSpPr>
        <p:spPr>
          <a:xfrm>
            <a:off x="5997399" y="2105793"/>
            <a:ext cx="2607049" cy="472950"/>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单击此处添加文本内容，文字内容需概括精炼</a:t>
            </a:r>
            <a:r>
              <a:rPr kumimoji="0" lang="zh-CN" altLang="en-US" sz="1000" b="0" i="0" u="none" strike="noStrike" kern="3000" cap="none" spc="23" normalizeH="0" baseline="0" noProof="0" dirty="0" smtClean="0">
                <a:ln>
                  <a:noFill/>
                </a:ln>
                <a:effectLst/>
                <a:uLnTx/>
                <a:uFillTx/>
                <a:latin typeface="微软雅黑" panose="020B0503020204020204" pitchFamily="34" charset="-122"/>
                <a:ea typeface="微软雅黑" panose="020B0503020204020204" pitchFamily="34" charset="-122"/>
              </a:rPr>
              <a:t>，语言</a:t>
            </a: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描述尽量简洁生动。</a:t>
            </a:r>
            <a:endParaRPr kumimoji="0" lang="en-US" altLang="zh-CN"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6" name="Rectangle 24"/>
          <p:cNvSpPr/>
          <p:nvPr/>
        </p:nvSpPr>
        <p:spPr>
          <a:xfrm>
            <a:off x="6138526" y="2825873"/>
            <a:ext cx="2607049" cy="472950"/>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单击此处添加文本内容，文字内容需概括精炼</a:t>
            </a:r>
            <a:r>
              <a:rPr kumimoji="0" lang="zh-CN" altLang="en-US" sz="1000" b="0" i="0" u="none" strike="noStrike" kern="3000" cap="none" spc="23" normalizeH="0" baseline="0" noProof="0" dirty="0" smtClean="0">
                <a:ln>
                  <a:noFill/>
                </a:ln>
                <a:effectLst/>
                <a:uLnTx/>
                <a:uFillTx/>
                <a:latin typeface="微软雅黑" panose="020B0503020204020204" pitchFamily="34" charset="-122"/>
                <a:ea typeface="微软雅黑" panose="020B0503020204020204" pitchFamily="34" charset="-122"/>
              </a:rPr>
              <a:t>，语言</a:t>
            </a: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描述尽量简洁生动。</a:t>
            </a:r>
            <a:endParaRPr kumimoji="0" lang="en-US" altLang="zh-CN"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Rectangle 26"/>
          <p:cNvSpPr/>
          <p:nvPr/>
        </p:nvSpPr>
        <p:spPr>
          <a:xfrm>
            <a:off x="6285431" y="3564457"/>
            <a:ext cx="2607049" cy="472950"/>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单击此处添加文本内容，文字内容需概括精炼</a:t>
            </a:r>
            <a:r>
              <a:rPr kumimoji="0" lang="zh-CN" altLang="en-US" sz="1000" b="0" i="0" u="none" strike="noStrike" kern="3000" cap="none" spc="23" normalizeH="0" baseline="0" noProof="0" dirty="0" smtClean="0">
                <a:ln>
                  <a:noFill/>
                </a:ln>
                <a:effectLst/>
                <a:uLnTx/>
                <a:uFillTx/>
                <a:latin typeface="微软雅黑" panose="020B0503020204020204" pitchFamily="34" charset="-122"/>
                <a:ea typeface="微软雅黑" panose="020B0503020204020204" pitchFamily="34" charset="-122"/>
              </a:rPr>
              <a:t>，语言</a:t>
            </a:r>
            <a:r>
              <a:rPr kumimoji="0" lang="zh-CN" altLang="en-US"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rPr>
              <a:t>描述尽量简洁生动。</a:t>
            </a:r>
            <a:endParaRPr kumimoji="0" lang="en-US" altLang="zh-CN" sz="1000" b="0" i="0" u="none" strike="noStrike" kern="3000" cap="none" spc="23"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38" name="Group 5"/>
          <p:cNvGrpSpPr/>
          <p:nvPr/>
        </p:nvGrpSpPr>
        <p:grpSpPr>
          <a:xfrm>
            <a:off x="5505216" y="2136641"/>
            <a:ext cx="484909" cy="484909"/>
            <a:chOff x="5001064" y="2392320"/>
            <a:chExt cx="484909" cy="484909"/>
          </a:xfrm>
          <a:solidFill>
            <a:sysClr val="window" lastClr="FFFFFF"/>
          </a:solidFill>
        </p:grpSpPr>
        <p:sp>
          <p:nvSpPr>
            <p:cNvPr id="39" name="Oval 23"/>
            <p:cNvSpPr/>
            <p:nvPr/>
          </p:nvSpPr>
          <p:spPr>
            <a:xfrm>
              <a:off x="5001064" y="2392320"/>
              <a:ext cx="484909" cy="484909"/>
            </a:xfrm>
            <a:prstGeom prst="ellips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0" name="Freeform 6"/>
            <p:cNvSpPr>
              <a:spLocks noEditPoints="1"/>
            </p:cNvSpPr>
            <p:nvPr/>
          </p:nvSpPr>
          <p:spPr bwMode="auto">
            <a:xfrm>
              <a:off x="5080306" y="2499684"/>
              <a:ext cx="330892" cy="264455"/>
            </a:xfrm>
            <a:custGeom>
              <a:avLst/>
              <a:gdLst>
                <a:gd name="T0" fmla="*/ 468 w 542"/>
                <a:gd name="T1" fmla="*/ 135 h 433"/>
                <a:gd name="T2" fmla="*/ 486 w 542"/>
                <a:gd name="T3" fmla="*/ 21 h 433"/>
                <a:gd name="T4" fmla="*/ 332 w 542"/>
                <a:gd name="T5" fmla="*/ 65 h 433"/>
                <a:gd name="T6" fmla="*/ 271 w 542"/>
                <a:gd name="T7" fmla="*/ 97 h 433"/>
                <a:gd name="T8" fmla="*/ 229 w 542"/>
                <a:gd name="T9" fmla="*/ 81 h 433"/>
                <a:gd name="T10" fmla="*/ 212 w 542"/>
                <a:gd name="T11" fmla="*/ 66 h 433"/>
                <a:gd name="T12" fmla="*/ 211 w 542"/>
                <a:gd name="T13" fmla="*/ 65 h 433"/>
                <a:gd name="T14" fmla="*/ 57 w 542"/>
                <a:gd name="T15" fmla="*/ 21 h 433"/>
                <a:gd name="T16" fmla="*/ 75 w 542"/>
                <a:gd name="T17" fmla="*/ 135 h 433"/>
                <a:gd name="T18" fmla="*/ 0 w 542"/>
                <a:gd name="T19" fmla="*/ 153 h 433"/>
                <a:gd name="T20" fmla="*/ 57 w 542"/>
                <a:gd name="T21" fmla="*/ 269 h 433"/>
                <a:gd name="T22" fmla="*/ 103 w 542"/>
                <a:gd name="T23" fmla="*/ 433 h 433"/>
                <a:gd name="T24" fmla="*/ 486 w 542"/>
                <a:gd name="T25" fmla="*/ 387 h 433"/>
                <a:gd name="T26" fmla="*/ 542 w 542"/>
                <a:gd name="T27" fmla="*/ 269 h 433"/>
                <a:gd name="T28" fmla="*/ 437 w 542"/>
                <a:gd name="T29" fmla="*/ 153 h 433"/>
                <a:gd name="T30" fmla="*/ 362 w 542"/>
                <a:gd name="T31" fmla="*/ 90 h 433"/>
                <a:gd name="T32" fmla="*/ 465 w 542"/>
                <a:gd name="T33" fmla="*/ 66 h 433"/>
                <a:gd name="T34" fmla="*/ 387 w 542"/>
                <a:gd name="T35" fmla="*/ 123 h 433"/>
                <a:gd name="T36" fmla="*/ 362 w 542"/>
                <a:gd name="T37" fmla="*/ 90 h 433"/>
                <a:gd name="T38" fmla="*/ 78 w 542"/>
                <a:gd name="T39" fmla="*/ 66 h 433"/>
                <a:gd name="T40" fmla="*/ 106 w 542"/>
                <a:gd name="T41" fmla="*/ 39 h 433"/>
                <a:gd name="T42" fmla="*/ 181 w 542"/>
                <a:gd name="T43" fmla="*/ 90 h 433"/>
                <a:gd name="T44" fmla="*/ 155 w 542"/>
                <a:gd name="T45" fmla="*/ 123 h 433"/>
                <a:gd name="T46" fmla="*/ 185 w 542"/>
                <a:gd name="T47" fmla="*/ 219 h 433"/>
                <a:gd name="T48" fmla="*/ 125 w 542"/>
                <a:gd name="T49" fmla="*/ 228 h 433"/>
                <a:gd name="T50" fmla="*/ 116 w 542"/>
                <a:gd name="T51" fmla="*/ 195 h 433"/>
                <a:gd name="T52" fmla="*/ 185 w 542"/>
                <a:gd name="T53" fmla="*/ 219 h 433"/>
                <a:gd name="T54" fmla="*/ 301 w 542"/>
                <a:gd name="T55" fmla="*/ 380 h 433"/>
                <a:gd name="T56" fmla="*/ 214 w 542"/>
                <a:gd name="T57" fmla="*/ 353 h 433"/>
                <a:gd name="T58" fmla="*/ 328 w 542"/>
                <a:gd name="T59" fmla="*/ 195 h 433"/>
                <a:gd name="T60" fmla="*/ 427 w 542"/>
                <a:gd name="T61" fmla="*/ 219 h 433"/>
                <a:gd name="T62" fmla="*/ 367 w 542"/>
                <a:gd name="T63" fmla="*/ 228 h 433"/>
                <a:gd name="T64" fmla="*/ 357 w 542"/>
                <a:gd name="T65" fmla="*/ 195 h 433"/>
                <a:gd name="T66" fmla="*/ 427 w 542"/>
                <a:gd name="T67" fmla="*/ 219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2" h="433">
                  <a:moveTo>
                    <a:pt x="437" y="153"/>
                  </a:moveTo>
                  <a:cubicBezTo>
                    <a:pt x="448" y="148"/>
                    <a:pt x="459" y="142"/>
                    <a:pt x="468" y="135"/>
                  </a:cubicBezTo>
                  <a:cubicBezTo>
                    <a:pt x="489" y="119"/>
                    <a:pt x="503" y="94"/>
                    <a:pt x="503" y="66"/>
                  </a:cubicBezTo>
                  <a:cubicBezTo>
                    <a:pt x="503" y="50"/>
                    <a:pt x="497" y="33"/>
                    <a:pt x="486" y="21"/>
                  </a:cubicBezTo>
                  <a:cubicBezTo>
                    <a:pt x="474" y="8"/>
                    <a:pt x="457" y="0"/>
                    <a:pt x="437" y="0"/>
                  </a:cubicBezTo>
                  <a:cubicBezTo>
                    <a:pt x="405" y="0"/>
                    <a:pt x="369" y="20"/>
                    <a:pt x="332" y="65"/>
                  </a:cubicBezTo>
                  <a:cubicBezTo>
                    <a:pt x="332" y="65"/>
                    <a:pt x="332" y="66"/>
                    <a:pt x="331" y="66"/>
                  </a:cubicBezTo>
                  <a:cubicBezTo>
                    <a:pt x="326" y="72"/>
                    <a:pt x="299" y="97"/>
                    <a:pt x="271" y="97"/>
                  </a:cubicBezTo>
                  <a:cubicBezTo>
                    <a:pt x="271" y="97"/>
                    <a:pt x="271" y="97"/>
                    <a:pt x="271" y="97"/>
                  </a:cubicBezTo>
                  <a:cubicBezTo>
                    <a:pt x="255" y="97"/>
                    <a:pt x="240" y="89"/>
                    <a:pt x="229" y="81"/>
                  </a:cubicBezTo>
                  <a:cubicBezTo>
                    <a:pt x="223" y="77"/>
                    <a:pt x="218" y="73"/>
                    <a:pt x="215" y="70"/>
                  </a:cubicBezTo>
                  <a:cubicBezTo>
                    <a:pt x="214" y="68"/>
                    <a:pt x="212" y="67"/>
                    <a:pt x="212" y="66"/>
                  </a:cubicBezTo>
                  <a:cubicBezTo>
                    <a:pt x="211" y="66"/>
                    <a:pt x="211" y="66"/>
                    <a:pt x="211" y="65"/>
                  </a:cubicBezTo>
                  <a:cubicBezTo>
                    <a:pt x="211" y="65"/>
                    <a:pt x="211" y="65"/>
                    <a:pt x="211" y="65"/>
                  </a:cubicBezTo>
                  <a:cubicBezTo>
                    <a:pt x="173" y="20"/>
                    <a:pt x="138" y="0"/>
                    <a:pt x="106" y="0"/>
                  </a:cubicBezTo>
                  <a:cubicBezTo>
                    <a:pt x="86" y="0"/>
                    <a:pt x="68" y="8"/>
                    <a:pt x="57" y="21"/>
                  </a:cubicBezTo>
                  <a:cubicBezTo>
                    <a:pt x="46" y="33"/>
                    <a:pt x="39" y="50"/>
                    <a:pt x="39" y="66"/>
                  </a:cubicBezTo>
                  <a:cubicBezTo>
                    <a:pt x="39" y="94"/>
                    <a:pt x="54" y="119"/>
                    <a:pt x="75" y="135"/>
                  </a:cubicBezTo>
                  <a:cubicBezTo>
                    <a:pt x="84" y="142"/>
                    <a:pt x="94" y="148"/>
                    <a:pt x="106" y="153"/>
                  </a:cubicBezTo>
                  <a:cubicBezTo>
                    <a:pt x="0" y="153"/>
                    <a:pt x="0" y="153"/>
                    <a:pt x="0" y="153"/>
                  </a:cubicBezTo>
                  <a:cubicBezTo>
                    <a:pt x="0" y="269"/>
                    <a:pt x="0" y="269"/>
                    <a:pt x="0" y="269"/>
                  </a:cubicBezTo>
                  <a:cubicBezTo>
                    <a:pt x="57" y="269"/>
                    <a:pt x="57" y="269"/>
                    <a:pt x="57" y="269"/>
                  </a:cubicBezTo>
                  <a:cubicBezTo>
                    <a:pt x="57" y="387"/>
                    <a:pt x="57" y="387"/>
                    <a:pt x="57" y="387"/>
                  </a:cubicBezTo>
                  <a:cubicBezTo>
                    <a:pt x="57" y="412"/>
                    <a:pt x="78" y="433"/>
                    <a:pt x="103" y="433"/>
                  </a:cubicBezTo>
                  <a:cubicBezTo>
                    <a:pt x="440" y="433"/>
                    <a:pt x="440" y="433"/>
                    <a:pt x="440" y="433"/>
                  </a:cubicBezTo>
                  <a:cubicBezTo>
                    <a:pt x="465" y="433"/>
                    <a:pt x="486" y="412"/>
                    <a:pt x="486" y="387"/>
                  </a:cubicBezTo>
                  <a:cubicBezTo>
                    <a:pt x="486" y="269"/>
                    <a:pt x="486" y="269"/>
                    <a:pt x="486" y="269"/>
                  </a:cubicBezTo>
                  <a:cubicBezTo>
                    <a:pt x="542" y="269"/>
                    <a:pt x="542" y="269"/>
                    <a:pt x="542" y="269"/>
                  </a:cubicBezTo>
                  <a:cubicBezTo>
                    <a:pt x="542" y="153"/>
                    <a:pt x="542" y="153"/>
                    <a:pt x="542" y="153"/>
                  </a:cubicBezTo>
                  <a:lnTo>
                    <a:pt x="437" y="153"/>
                  </a:lnTo>
                  <a:close/>
                  <a:moveTo>
                    <a:pt x="362" y="90"/>
                  </a:moveTo>
                  <a:cubicBezTo>
                    <a:pt x="362" y="90"/>
                    <a:pt x="362" y="90"/>
                    <a:pt x="362" y="90"/>
                  </a:cubicBezTo>
                  <a:cubicBezTo>
                    <a:pt x="396" y="49"/>
                    <a:pt x="422" y="38"/>
                    <a:pt x="437" y="39"/>
                  </a:cubicBezTo>
                  <a:cubicBezTo>
                    <a:pt x="455" y="39"/>
                    <a:pt x="464" y="52"/>
                    <a:pt x="465" y="66"/>
                  </a:cubicBezTo>
                  <a:cubicBezTo>
                    <a:pt x="465" y="80"/>
                    <a:pt x="457" y="94"/>
                    <a:pt x="444" y="105"/>
                  </a:cubicBezTo>
                  <a:cubicBezTo>
                    <a:pt x="430" y="116"/>
                    <a:pt x="410" y="123"/>
                    <a:pt x="387" y="123"/>
                  </a:cubicBezTo>
                  <a:cubicBezTo>
                    <a:pt x="319" y="123"/>
                    <a:pt x="319" y="123"/>
                    <a:pt x="319" y="123"/>
                  </a:cubicBezTo>
                  <a:cubicBezTo>
                    <a:pt x="346" y="110"/>
                    <a:pt x="361" y="91"/>
                    <a:pt x="362" y="90"/>
                  </a:cubicBezTo>
                  <a:close/>
                  <a:moveTo>
                    <a:pt x="99" y="105"/>
                  </a:moveTo>
                  <a:cubicBezTo>
                    <a:pt x="85" y="94"/>
                    <a:pt x="78" y="80"/>
                    <a:pt x="78" y="66"/>
                  </a:cubicBezTo>
                  <a:cubicBezTo>
                    <a:pt x="79" y="52"/>
                    <a:pt x="88" y="39"/>
                    <a:pt x="106" y="39"/>
                  </a:cubicBezTo>
                  <a:cubicBezTo>
                    <a:pt x="106" y="39"/>
                    <a:pt x="106" y="39"/>
                    <a:pt x="106" y="39"/>
                  </a:cubicBezTo>
                  <a:cubicBezTo>
                    <a:pt x="121" y="39"/>
                    <a:pt x="147" y="50"/>
                    <a:pt x="180" y="89"/>
                  </a:cubicBezTo>
                  <a:cubicBezTo>
                    <a:pt x="181" y="90"/>
                    <a:pt x="181" y="90"/>
                    <a:pt x="181" y="90"/>
                  </a:cubicBezTo>
                  <a:cubicBezTo>
                    <a:pt x="182" y="91"/>
                    <a:pt x="197" y="110"/>
                    <a:pt x="223" y="123"/>
                  </a:cubicBezTo>
                  <a:cubicBezTo>
                    <a:pt x="155" y="123"/>
                    <a:pt x="155" y="123"/>
                    <a:pt x="155" y="123"/>
                  </a:cubicBezTo>
                  <a:cubicBezTo>
                    <a:pt x="133" y="123"/>
                    <a:pt x="113" y="116"/>
                    <a:pt x="99" y="105"/>
                  </a:cubicBezTo>
                  <a:close/>
                  <a:moveTo>
                    <a:pt x="185" y="219"/>
                  </a:moveTo>
                  <a:cubicBezTo>
                    <a:pt x="185" y="224"/>
                    <a:pt x="181" y="228"/>
                    <a:pt x="176" y="228"/>
                  </a:cubicBezTo>
                  <a:cubicBezTo>
                    <a:pt x="125" y="228"/>
                    <a:pt x="125" y="228"/>
                    <a:pt x="125" y="228"/>
                  </a:cubicBezTo>
                  <a:cubicBezTo>
                    <a:pt x="120" y="228"/>
                    <a:pt x="116" y="224"/>
                    <a:pt x="116" y="219"/>
                  </a:cubicBezTo>
                  <a:cubicBezTo>
                    <a:pt x="116" y="195"/>
                    <a:pt x="116" y="195"/>
                    <a:pt x="116" y="195"/>
                  </a:cubicBezTo>
                  <a:cubicBezTo>
                    <a:pt x="185" y="195"/>
                    <a:pt x="185" y="195"/>
                    <a:pt x="185" y="195"/>
                  </a:cubicBezTo>
                  <a:lnTo>
                    <a:pt x="185" y="219"/>
                  </a:lnTo>
                  <a:close/>
                  <a:moveTo>
                    <a:pt x="328" y="353"/>
                  </a:moveTo>
                  <a:cubicBezTo>
                    <a:pt x="328" y="368"/>
                    <a:pt x="316" y="380"/>
                    <a:pt x="301" y="380"/>
                  </a:cubicBezTo>
                  <a:cubicBezTo>
                    <a:pt x="242" y="380"/>
                    <a:pt x="242" y="380"/>
                    <a:pt x="242" y="380"/>
                  </a:cubicBezTo>
                  <a:cubicBezTo>
                    <a:pt x="227" y="380"/>
                    <a:pt x="214" y="368"/>
                    <a:pt x="214" y="353"/>
                  </a:cubicBezTo>
                  <a:cubicBezTo>
                    <a:pt x="214" y="195"/>
                    <a:pt x="214" y="195"/>
                    <a:pt x="214" y="195"/>
                  </a:cubicBezTo>
                  <a:cubicBezTo>
                    <a:pt x="328" y="195"/>
                    <a:pt x="328" y="195"/>
                    <a:pt x="328" y="195"/>
                  </a:cubicBezTo>
                  <a:lnTo>
                    <a:pt x="328" y="353"/>
                  </a:lnTo>
                  <a:close/>
                  <a:moveTo>
                    <a:pt x="427" y="219"/>
                  </a:moveTo>
                  <a:cubicBezTo>
                    <a:pt x="427" y="224"/>
                    <a:pt x="423" y="228"/>
                    <a:pt x="418" y="228"/>
                  </a:cubicBezTo>
                  <a:cubicBezTo>
                    <a:pt x="367" y="228"/>
                    <a:pt x="367" y="228"/>
                    <a:pt x="367" y="228"/>
                  </a:cubicBezTo>
                  <a:cubicBezTo>
                    <a:pt x="362" y="228"/>
                    <a:pt x="357" y="224"/>
                    <a:pt x="357" y="219"/>
                  </a:cubicBezTo>
                  <a:cubicBezTo>
                    <a:pt x="357" y="195"/>
                    <a:pt x="357" y="195"/>
                    <a:pt x="357" y="195"/>
                  </a:cubicBezTo>
                  <a:cubicBezTo>
                    <a:pt x="427" y="195"/>
                    <a:pt x="427" y="195"/>
                    <a:pt x="427" y="195"/>
                  </a:cubicBezTo>
                  <a:lnTo>
                    <a:pt x="427" y="2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1" name="Group 8"/>
          <p:cNvGrpSpPr/>
          <p:nvPr/>
        </p:nvGrpSpPr>
        <p:grpSpPr>
          <a:xfrm>
            <a:off x="5793248" y="3576983"/>
            <a:ext cx="484909" cy="484909"/>
            <a:chOff x="5001064" y="4044143"/>
            <a:chExt cx="484909" cy="484909"/>
          </a:xfrm>
          <a:solidFill>
            <a:sysClr val="window" lastClr="FFFFFF"/>
          </a:solidFill>
        </p:grpSpPr>
        <p:sp>
          <p:nvSpPr>
            <p:cNvPr id="42" name="Oval 27"/>
            <p:cNvSpPr/>
            <p:nvPr/>
          </p:nvSpPr>
          <p:spPr>
            <a:xfrm>
              <a:off x="5001064" y="4044143"/>
              <a:ext cx="484909" cy="484909"/>
            </a:xfrm>
            <a:prstGeom prst="ellips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3" name="Freeform 7"/>
            <p:cNvSpPr>
              <a:spLocks noEditPoints="1"/>
            </p:cNvSpPr>
            <p:nvPr/>
          </p:nvSpPr>
          <p:spPr bwMode="auto">
            <a:xfrm>
              <a:off x="5071253" y="4112098"/>
              <a:ext cx="348997" cy="348997"/>
            </a:xfrm>
            <a:custGeom>
              <a:avLst/>
              <a:gdLst>
                <a:gd name="T0" fmla="*/ 287 w 483"/>
                <a:gd name="T1" fmla="*/ 425 h 483"/>
                <a:gd name="T2" fmla="*/ 95 w 483"/>
                <a:gd name="T3" fmla="*/ 112 h 483"/>
                <a:gd name="T4" fmla="*/ 121 w 483"/>
                <a:gd name="T5" fmla="*/ 134 h 483"/>
                <a:gd name="T6" fmla="*/ 158 w 483"/>
                <a:gd name="T7" fmla="*/ 215 h 483"/>
                <a:gd name="T8" fmla="*/ 176 w 483"/>
                <a:gd name="T9" fmla="*/ 230 h 483"/>
                <a:gd name="T10" fmla="*/ 252 w 483"/>
                <a:gd name="T11" fmla="*/ 266 h 483"/>
                <a:gd name="T12" fmla="*/ 269 w 483"/>
                <a:gd name="T13" fmla="*/ 299 h 483"/>
                <a:gd name="T14" fmla="*/ 304 w 483"/>
                <a:gd name="T15" fmla="*/ 433 h 483"/>
                <a:gd name="T16" fmla="*/ 336 w 483"/>
                <a:gd name="T17" fmla="*/ 405 h 483"/>
                <a:gd name="T18" fmla="*/ 399 w 483"/>
                <a:gd name="T19" fmla="*/ 342 h 483"/>
                <a:gd name="T20" fmla="*/ 369 w 483"/>
                <a:gd name="T21" fmla="*/ 303 h 483"/>
                <a:gd name="T22" fmla="*/ 316 w 483"/>
                <a:gd name="T23" fmla="*/ 265 h 483"/>
                <a:gd name="T24" fmla="*/ 279 w 483"/>
                <a:gd name="T25" fmla="*/ 274 h 483"/>
                <a:gd name="T26" fmla="*/ 239 w 483"/>
                <a:gd name="T27" fmla="*/ 223 h 483"/>
                <a:gd name="T28" fmla="*/ 225 w 483"/>
                <a:gd name="T29" fmla="*/ 190 h 483"/>
                <a:gd name="T30" fmla="*/ 282 w 483"/>
                <a:gd name="T31" fmla="*/ 171 h 483"/>
                <a:gd name="T32" fmla="*/ 297 w 483"/>
                <a:gd name="T33" fmla="*/ 151 h 483"/>
                <a:gd name="T34" fmla="*/ 326 w 483"/>
                <a:gd name="T35" fmla="*/ 141 h 483"/>
                <a:gd name="T36" fmla="*/ 334 w 483"/>
                <a:gd name="T37" fmla="*/ 106 h 483"/>
                <a:gd name="T38" fmla="*/ 280 w 483"/>
                <a:gd name="T39" fmla="*/ 102 h 483"/>
                <a:gd name="T40" fmla="*/ 242 w 483"/>
                <a:gd name="T41" fmla="*/ 76 h 483"/>
                <a:gd name="T42" fmla="*/ 282 w 483"/>
                <a:gd name="T43" fmla="*/ 68 h 483"/>
                <a:gd name="T44" fmla="*/ 317 w 483"/>
                <a:gd name="T45" fmla="*/ 82 h 483"/>
                <a:gd name="T46" fmla="*/ 307 w 483"/>
                <a:gd name="T47" fmla="*/ 71 h 483"/>
                <a:gd name="T48" fmla="*/ 245 w 483"/>
                <a:gd name="T49" fmla="*/ 59 h 483"/>
                <a:gd name="T50" fmla="*/ 237 w 483"/>
                <a:gd name="T51" fmla="*/ 66 h 483"/>
                <a:gd name="T52" fmla="*/ 216 w 483"/>
                <a:gd name="T53" fmla="*/ 61 h 483"/>
                <a:gd name="T54" fmla="*/ 157 w 483"/>
                <a:gd name="T55" fmla="*/ 76 h 483"/>
                <a:gd name="T56" fmla="*/ 141 w 483"/>
                <a:gd name="T57" fmla="*/ 65 h 483"/>
                <a:gd name="T58" fmla="*/ 230 w 483"/>
                <a:gd name="T59" fmla="*/ 40 h 483"/>
                <a:gd name="T60" fmla="*/ 258 w 483"/>
                <a:gd name="T61" fmla="*/ 44 h 483"/>
                <a:gd name="T62" fmla="*/ 247 w 483"/>
                <a:gd name="T63" fmla="*/ 50 h 483"/>
                <a:gd name="T64" fmla="*/ 308 w 483"/>
                <a:gd name="T65" fmla="*/ 50 h 483"/>
                <a:gd name="T66" fmla="*/ 315 w 483"/>
                <a:gd name="T67" fmla="*/ 57 h 483"/>
                <a:gd name="T68" fmla="*/ 356 w 483"/>
                <a:gd name="T69" fmla="*/ 88 h 483"/>
                <a:gd name="T70" fmla="*/ 168 w 483"/>
                <a:gd name="T71" fmla="*/ 54 h 483"/>
                <a:gd name="T72" fmla="*/ 204 w 483"/>
                <a:gd name="T73" fmla="*/ 49 h 483"/>
                <a:gd name="T74" fmla="*/ 211 w 483"/>
                <a:gd name="T75" fmla="*/ 58 h 483"/>
                <a:gd name="T76" fmla="*/ 205 w 483"/>
                <a:gd name="T77" fmla="*/ 43 h 483"/>
                <a:gd name="T78" fmla="*/ 147 w 483"/>
                <a:gd name="T79" fmla="*/ 70 h 483"/>
                <a:gd name="T80" fmla="*/ 146 w 483"/>
                <a:gd name="T81" fmla="*/ 62 h 483"/>
                <a:gd name="T82" fmla="*/ 173 w 483"/>
                <a:gd name="T83" fmla="*/ 56 h 483"/>
                <a:gd name="T84" fmla="*/ 216 w 483"/>
                <a:gd name="T85" fmla="*/ 43 h 483"/>
                <a:gd name="T86" fmla="*/ 248 w 483"/>
                <a:gd name="T87" fmla="*/ 44 h 483"/>
                <a:gd name="T88" fmla="*/ 218 w 483"/>
                <a:gd name="T89" fmla="*/ 42 h 483"/>
                <a:gd name="T90" fmla="*/ 108 w 483"/>
                <a:gd name="T91" fmla="*/ 129 h 483"/>
                <a:gd name="T92" fmla="*/ 285 w 483"/>
                <a:gd name="T93" fmla="*/ 431 h 483"/>
                <a:gd name="T94" fmla="*/ 211 w 483"/>
                <a:gd name="T95" fmla="*/ 47 h 483"/>
                <a:gd name="T96" fmla="*/ 200 w 483"/>
                <a:gd name="T97" fmla="*/ 51 h 483"/>
                <a:gd name="T98" fmla="*/ 215 w 483"/>
                <a:gd name="T99" fmla="*/ 48 h 483"/>
                <a:gd name="T100" fmla="*/ 260 w 483"/>
                <a:gd name="T101" fmla="*/ 220 h 483"/>
                <a:gd name="T102" fmla="*/ 253 w 483"/>
                <a:gd name="T103" fmla="*/ 220 h 483"/>
                <a:gd name="T104" fmla="*/ 279 w 483"/>
                <a:gd name="T105" fmla="*/ 232 h 483"/>
                <a:gd name="T106" fmla="*/ 347 w 483"/>
                <a:gd name="T107" fmla="*/ 122 h 483"/>
                <a:gd name="T108" fmla="*/ 339 w 483"/>
                <a:gd name="T109" fmla="*/ 265 h 483"/>
                <a:gd name="T110" fmla="*/ 300 w 483"/>
                <a:gd name="T111" fmla="*/ 228 h 483"/>
                <a:gd name="T112" fmla="*/ 320 w 483"/>
                <a:gd name="T113" fmla="*/ 232 h 483"/>
                <a:gd name="T114" fmla="*/ 251 w 483"/>
                <a:gd name="T115" fmla="*/ 75 h 483"/>
                <a:gd name="T116" fmla="*/ 271 w 483"/>
                <a:gd name="T117" fmla="*/ 57 h 483"/>
                <a:gd name="T118" fmla="*/ 348 w 483"/>
                <a:gd name="T119" fmla="*/ 77 h 483"/>
                <a:gd name="T120" fmla="*/ 216 w 483"/>
                <a:gd name="T121" fmla="*/ 4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483">
                  <a:moveTo>
                    <a:pt x="241" y="0"/>
                  </a:moveTo>
                  <a:cubicBezTo>
                    <a:pt x="108" y="0"/>
                    <a:pt x="0" y="108"/>
                    <a:pt x="0" y="241"/>
                  </a:cubicBezTo>
                  <a:cubicBezTo>
                    <a:pt x="0" y="375"/>
                    <a:pt x="108" y="483"/>
                    <a:pt x="241" y="483"/>
                  </a:cubicBezTo>
                  <a:cubicBezTo>
                    <a:pt x="375" y="483"/>
                    <a:pt x="483" y="375"/>
                    <a:pt x="483" y="241"/>
                  </a:cubicBezTo>
                  <a:cubicBezTo>
                    <a:pt x="483" y="108"/>
                    <a:pt x="375" y="0"/>
                    <a:pt x="241" y="0"/>
                  </a:cubicBezTo>
                  <a:close/>
                  <a:moveTo>
                    <a:pt x="303" y="372"/>
                  </a:moveTo>
                  <a:cubicBezTo>
                    <a:pt x="303" y="373"/>
                    <a:pt x="302" y="376"/>
                    <a:pt x="302" y="378"/>
                  </a:cubicBezTo>
                  <a:cubicBezTo>
                    <a:pt x="302" y="379"/>
                    <a:pt x="301" y="380"/>
                    <a:pt x="301" y="382"/>
                  </a:cubicBezTo>
                  <a:cubicBezTo>
                    <a:pt x="301" y="383"/>
                    <a:pt x="300" y="384"/>
                    <a:pt x="300" y="385"/>
                  </a:cubicBezTo>
                  <a:cubicBezTo>
                    <a:pt x="300" y="385"/>
                    <a:pt x="300" y="386"/>
                    <a:pt x="300" y="386"/>
                  </a:cubicBezTo>
                  <a:cubicBezTo>
                    <a:pt x="300" y="389"/>
                    <a:pt x="298" y="391"/>
                    <a:pt x="298" y="394"/>
                  </a:cubicBezTo>
                  <a:cubicBezTo>
                    <a:pt x="298" y="396"/>
                    <a:pt x="296" y="397"/>
                    <a:pt x="297" y="398"/>
                  </a:cubicBezTo>
                  <a:cubicBezTo>
                    <a:pt x="297" y="401"/>
                    <a:pt x="296" y="403"/>
                    <a:pt x="296" y="405"/>
                  </a:cubicBezTo>
                  <a:cubicBezTo>
                    <a:pt x="295" y="407"/>
                    <a:pt x="295" y="408"/>
                    <a:pt x="294" y="410"/>
                  </a:cubicBezTo>
                  <a:cubicBezTo>
                    <a:pt x="294" y="410"/>
                    <a:pt x="293" y="410"/>
                    <a:pt x="293" y="411"/>
                  </a:cubicBezTo>
                  <a:cubicBezTo>
                    <a:pt x="293" y="411"/>
                    <a:pt x="292" y="412"/>
                    <a:pt x="292" y="413"/>
                  </a:cubicBezTo>
                  <a:cubicBezTo>
                    <a:pt x="290" y="414"/>
                    <a:pt x="289" y="416"/>
                    <a:pt x="289" y="418"/>
                  </a:cubicBezTo>
                  <a:cubicBezTo>
                    <a:pt x="288" y="418"/>
                    <a:pt x="288" y="420"/>
                    <a:pt x="289" y="420"/>
                  </a:cubicBezTo>
                  <a:cubicBezTo>
                    <a:pt x="289" y="420"/>
                    <a:pt x="289" y="420"/>
                    <a:pt x="289" y="421"/>
                  </a:cubicBezTo>
                  <a:cubicBezTo>
                    <a:pt x="289" y="421"/>
                    <a:pt x="289" y="421"/>
                    <a:pt x="288" y="421"/>
                  </a:cubicBezTo>
                  <a:cubicBezTo>
                    <a:pt x="288" y="423"/>
                    <a:pt x="287" y="423"/>
                    <a:pt x="287" y="425"/>
                  </a:cubicBezTo>
                  <a:cubicBezTo>
                    <a:pt x="287" y="425"/>
                    <a:pt x="286" y="427"/>
                    <a:pt x="287" y="427"/>
                  </a:cubicBezTo>
                  <a:cubicBezTo>
                    <a:pt x="288" y="427"/>
                    <a:pt x="288" y="427"/>
                    <a:pt x="289" y="426"/>
                  </a:cubicBezTo>
                  <a:cubicBezTo>
                    <a:pt x="289" y="426"/>
                    <a:pt x="290" y="426"/>
                    <a:pt x="290" y="426"/>
                  </a:cubicBezTo>
                  <a:cubicBezTo>
                    <a:pt x="290" y="427"/>
                    <a:pt x="290" y="427"/>
                    <a:pt x="290" y="427"/>
                  </a:cubicBezTo>
                  <a:cubicBezTo>
                    <a:pt x="288" y="430"/>
                    <a:pt x="286" y="433"/>
                    <a:pt x="284" y="436"/>
                  </a:cubicBezTo>
                  <a:cubicBezTo>
                    <a:pt x="283" y="436"/>
                    <a:pt x="284" y="435"/>
                    <a:pt x="282" y="435"/>
                  </a:cubicBezTo>
                  <a:cubicBezTo>
                    <a:pt x="281" y="435"/>
                    <a:pt x="281" y="435"/>
                    <a:pt x="281" y="436"/>
                  </a:cubicBezTo>
                  <a:cubicBezTo>
                    <a:pt x="281" y="436"/>
                    <a:pt x="281" y="436"/>
                    <a:pt x="280" y="436"/>
                  </a:cubicBezTo>
                  <a:cubicBezTo>
                    <a:pt x="280" y="436"/>
                    <a:pt x="280" y="436"/>
                    <a:pt x="280" y="436"/>
                  </a:cubicBezTo>
                  <a:cubicBezTo>
                    <a:pt x="281" y="437"/>
                    <a:pt x="282" y="437"/>
                    <a:pt x="282" y="438"/>
                  </a:cubicBezTo>
                  <a:cubicBezTo>
                    <a:pt x="281" y="439"/>
                    <a:pt x="279" y="439"/>
                    <a:pt x="279" y="440"/>
                  </a:cubicBezTo>
                  <a:cubicBezTo>
                    <a:pt x="279" y="440"/>
                    <a:pt x="279" y="441"/>
                    <a:pt x="279" y="441"/>
                  </a:cubicBezTo>
                  <a:cubicBezTo>
                    <a:pt x="267" y="444"/>
                    <a:pt x="254" y="445"/>
                    <a:pt x="241" y="445"/>
                  </a:cubicBezTo>
                  <a:cubicBezTo>
                    <a:pt x="185" y="445"/>
                    <a:pt x="134" y="422"/>
                    <a:pt x="97" y="385"/>
                  </a:cubicBezTo>
                  <a:cubicBezTo>
                    <a:pt x="60" y="348"/>
                    <a:pt x="37" y="298"/>
                    <a:pt x="37" y="241"/>
                  </a:cubicBezTo>
                  <a:cubicBezTo>
                    <a:pt x="37" y="192"/>
                    <a:pt x="55" y="148"/>
                    <a:pt x="83" y="112"/>
                  </a:cubicBezTo>
                  <a:cubicBezTo>
                    <a:pt x="85" y="112"/>
                    <a:pt x="86" y="112"/>
                    <a:pt x="87" y="112"/>
                  </a:cubicBezTo>
                  <a:cubicBezTo>
                    <a:pt x="88" y="112"/>
                    <a:pt x="88" y="113"/>
                    <a:pt x="90" y="113"/>
                  </a:cubicBezTo>
                  <a:cubicBezTo>
                    <a:pt x="91" y="113"/>
                    <a:pt x="91" y="112"/>
                    <a:pt x="91" y="112"/>
                  </a:cubicBezTo>
                  <a:cubicBezTo>
                    <a:pt x="92" y="112"/>
                    <a:pt x="92" y="112"/>
                    <a:pt x="94" y="112"/>
                  </a:cubicBezTo>
                  <a:cubicBezTo>
                    <a:pt x="94" y="111"/>
                    <a:pt x="94" y="111"/>
                    <a:pt x="95" y="112"/>
                  </a:cubicBezTo>
                  <a:cubicBezTo>
                    <a:pt x="95" y="112"/>
                    <a:pt x="94" y="112"/>
                    <a:pt x="94" y="113"/>
                  </a:cubicBezTo>
                  <a:cubicBezTo>
                    <a:pt x="94" y="114"/>
                    <a:pt x="94" y="114"/>
                    <a:pt x="95" y="114"/>
                  </a:cubicBezTo>
                  <a:cubicBezTo>
                    <a:pt x="96" y="113"/>
                    <a:pt x="96" y="113"/>
                    <a:pt x="97" y="112"/>
                  </a:cubicBezTo>
                  <a:cubicBezTo>
                    <a:pt x="97" y="113"/>
                    <a:pt x="97" y="113"/>
                    <a:pt x="97" y="113"/>
                  </a:cubicBezTo>
                  <a:cubicBezTo>
                    <a:pt x="97" y="113"/>
                    <a:pt x="96" y="114"/>
                    <a:pt x="96" y="114"/>
                  </a:cubicBezTo>
                  <a:cubicBezTo>
                    <a:pt x="96" y="115"/>
                    <a:pt x="96" y="115"/>
                    <a:pt x="97" y="115"/>
                  </a:cubicBezTo>
                  <a:cubicBezTo>
                    <a:pt x="99" y="115"/>
                    <a:pt x="99" y="114"/>
                    <a:pt x="99" y="115"/>
                  </a:cubicBezTo>
                  <a:cubicBezTo>
                    <a:pt x="99" y="115"/>
                    <a:pt x="99" y="116"/>
                    <a:pt x="99" y="116"/>
                  </a:cubicBezTo>
                  <a:cubicBezTo>
                    <a:pt x="99" y="117"/>
                    <a:pt x="101" y="117"/>
                    <a:pt x="102" y="117"/>
                  </a:cubicBezTo>
                  <a:cubicBezTo>
                    <a:pt x="102" y="117"/>
                    <a:pt x="103" y="117"/>
                    <a:pt x="103" y="117"/>
                  </a:cubicBezTo>
                  <a:cubicBezTo>
                    <a:pt x="103" y="117"/>
                    <a:pt x="103" y="117"/>
                    <a:pt x="103" y="117"/>
                  </a:cubicBezTo>
                  <a:cubicBezTo>
                    <a:pt x="103" y="118"/>
                    <a:pt x="103" y="122"/>
                    <a:pt x="104" y="122"/>
                  </a:cubicBezTo>
                  <a:cubicBezTo>
                    <a:pt x="105" y="122"/>
                    <a:pt x="106" y="122"/>
                    <a:pt x="106" y="122"/>
                  </a:cubicBezTo>
                  <a:cubicBezTo>
                    <a:pt x="107" y="123"/>
                    <a:pt x="106" y="124"/>
                    <a:pt x="107" y="124"/>
                  </a:cubicBezTo>
                  <a:cubicBezTo>
                    <a:pt x="107" y="124"/>
                    <a:pt x="109" y="125"/>
                    <a:pt x="109" y="125"/>
                  </a:cubicBezTo>
                  <a:cubicBezTo>
                    <a:pt x="110" y="126"/>
                    <a:pt x="109" y="128"/>
                    <a:pt x="113" y="127"/>
                  </a:cubicBezTo>
                  <a:cubicBezTo>
                    <a:pt x="113" y="129"/>
                    <a:pt x="116" y="127"/>
                    <a:pt x="117" y="129"/>
                  </a:cubicBezTo>
                  <a:cubicBezTo>
                    <a:pt x="117" y="130"/>
                    <a:pt x="120" y="129"/>
                    <a:pt x="121" y="130"/>
                  </a:cubicBezTo>
                  <a:cubicBezTo>
                    <a:pt x="121" y="130"/>
                    <a:pt x="121" y="130"/>
                    <a:pt x="122" y="130"/>
                  </a:cubicBezTo>
                  <a:cubicBezTo>
                    <a:pt x="122" y="131"/>
                    <a:pt x="123" y="131"/>
                    <a:pt x="123" y="131"/>
                  </a:cubicBezTo>
                  <a:cubicBezTo>
                    <a:pt x="123" y="132"/>
                    <a:pt x="122" y="133"/>
                    <a:pt x="121" y="134"/>
                  </a:cubicBezTo>
                  <a:cubicBezTo>
                    <a:pt x="121" y="133"/>
                    <a:pt x="120" y="133"/>
                    <a:pt x="118" y="133"/>
                  </a:cubicBezTo>
                  <a:cubicBezTo>
                    <a:pt x="118" y="133"/>
                    <a:pt x="117" y="133"/>
                    <a:pt x="117" y="133"/>
                  </a:cubicBezTo>
                  <a:cubicBezTo>
                    <a:pt x="117" y="135"/>
                    <a:pt x="119" y="135"/>
                    <a:pt x="119" y="137"/>
                  </a:cubicBezTo>
                  <a:cubicBezTo>
                    <a:pt x="118" y="139"/>
                    <a:pt x="115" y="149"/>
                    <a:pt x="116" y="152"/>
                  </a:cubicBezTo>
                  <a:cubicBezTo>
                    <a:pt x="116" y="154"/>
                    <a:pt x="116" y="155"/>
                    <a:pt x="117" y="158"/>
                  </a:cubicBezTo>
                  <a:cubicBezTo>
                    <a:pt x="116" y="158"/>
                    <a:pt x="115" y="159"/>
                    <a:pt x="116" y="160"/>
                  </a:cubicBezTo>
                  <a:cubicBezTo>
                    <a:pt x="117" y="163"/>
                    <a:pt x="119" y="167"/>
                    <a:pt x="121" y="167"/>
                  </a:cubicBezTo>
                  <a:cubicBezTo>
                    <a:pt x="120" y="172"/>
                    <a:pt x="123" y="170"/>
                    <a:pt x="124" y="174"/>
                  </a:cubicBezTo>
                  <a:cubicBezTo>
                    <a:pt x="124" y="175"/>
                    <a:pt x="124" y="176"/>
                    <a:pt x="125" y="176"/>
                  </a:cubicBezTo>
                  <a:cubicBezTo>
                    <a:pt x="129" y="177"/>
                    <a:pt x="134" y="179"/>
                    <a:pt x="136" y="183"/>
                  </a:cubicBezTo>
                  <a:cubicBezTo>
                    <a:pt x="136" y="183"/>
                    <a:pt x="136" y="183"/>
                    <a:pt x="136" y="183"/>
                  </a:cubicBezTo>
                  <a:cubicBezTo>
                    <a:pt x="136" y="183"/>
                    <a:pt x="136" y="183"/>
                    <a:pt x="136" y="184"/>
                  </a:cubicBezTo>
                  <a:cubicBezTo>
                    <a:pt x="136" y="186"/>
                    <a:pt x="137" y="187"/>
                    <a:pt x="138" y="189"/>
                  </a:cubicBezTo>
                  <a:cubicBezTo>
                    <a:pt x="139" y="190"/>
                    <a:pt x="139" y="193"/>
                    <a:pt x="140" y="194"/>
                  </a:cubicBezTo>
                  <a:cubicBezTo>
                    <a:pt x="142" y="195"/>
                    <a:pt x="144" y="198"/>
                    <a:pt x="146" y="200"/>
                  </a:cubicBezTo>
                  <a:cubicBezTo>
                    <a:pt x="147" y="201"/>
                    <a:pt x="144" y="201"/>
                    <a:pt x="143" y="201"/>
                  </a:cubicBezTo>
                  <a:cubicBezTo>
                    <a:pt x="144" y="203"/>
                    <a:pt x="147" y="202"/>
                    <a:pt x="149" y="204"/>
                  </a:cubicBezTo>
                  <a:cubicBezTo>
                    <a:pt x="150" y="205"/>
                    <a:pt x="151" y="206"/>
                    <a:pt x="152" y="208"/>
                  </a:cubicBezTo>
                  <a:cubicBezTo>
                    <a:pt x="152" y="208"/>
                    <a:pt x="152" y="210"/>
                    <a:pt x="152" y="211"/>
                  </a:cubicBezTo>
                  <a:cubicBezTo>
                    <a:pt x="152" y="211"/>
                    <a:pt x="152" y="211"/>
                    <a:pt x="153" y="212"/>
                  </a:cubicBezTo>
                  <a:cubicBezTo>
                    <a:pt x="155" y="213"/>
                    <a:pt x="156" y="215"/>
                    <a:pt x="158" y="215"/>
                  </a:cubicBezTo>
                  <a:cubicBezTo>
                    <a:pt x="158" y="216"/>
                    <a:pt x="160" y="218"/>
                    <a:pt x="160" y="218"/>
                  </a:cubicBezTo>
                  <a:cubicBezTo>
                    <a:pt x="160" y="218"/>
                    <a:pt x="161" y="216"/>
                    <a:pt x="161" y="216"/>
                  </a:cubicBezTo>
                  <a:cubicBezTo>
                    <a:pt x="161" y="215"/>
                    <a:pt x="159" y="213"/>
                    <a:pt x="158" y="214"/>
                  </a:cubicBezTo>
                  <a:cubicBezTo>
                    <a:pt x="156" y="213"/>
                    <a:pt x="155" y="210"/>
                    <a:pt x="155" y="207"/>
                  </a:cubicBezTo>
                  <a:cubicBezTo>
                    <a:pt x="154" y="204"/>
                    <a:pt x="151" y="203"/>
                    <a:pt x="151" y="200"/>
                  </a:cubicBezTo>
                  <a:cubicBezTo>
                    <a:pt x="150" y="198"/>
                    <a:pt x="150" y="197"/>
                    <a:pt x="148" y="196"/>
                  </a:cubicBezTo>
                  <a:cubicBezTo>
                    <a:pt x="147" y="195"/>
                    <a:pt x="146" y="195"/>
                    <a:pt x="145" y="193"/>
                  </a:cubicBezTo>
                  <a:cubicBezTo>
                    <a:pt x="144" y="191"/>
                    <a:pt x="143" y="190"/>
                    <a:pt x="143" y="187"/>
                  </a:cubicBezTo>
                  <a:cubicBezTo>
                    <a:pt x="143" y="187"/>
                    <a:pt x="143" y="186"/>
                    <a:pt x="143" y="186"/>
                  </a:cubicBezTo>
                  <a:cubicBezTo>
                    <a:pt x="145" y="187"/>
                    <a:pt x="146" y="187"/>
                    <a:pt x="148" y="188"/>
                  </a:cubicBezTo>
                  <a:cubicBezTo>
                    <a:pt x="149" y="188"/>
                    <a:pt x="149" y="191"/>
                    <a:pt x="150" y="192"/>
                  </a:cubicBezTo>
                  <a:cubicBezTo>
                    <a:pt x="151" y="193"/>
                    <a:pt x="151" y="195"/>
                    <a:pt x="152" y="196"/>
                  </a:cubicBezTo>
                  <a:cubicBezTo>
                    <a:pt x="153" y="197"/>
                    <a:pt x="154" y="198"/>
                    <a:pt x="156" y="200"/>
                  </a:cubicBezTo>
                  <a:cubicBezTo>
                    <a:pt x="156" y="199"/>
                    <a:pt x="156" y="199"/>
                    <a:pt x="157" y="200"/>
                  </a:cubicBezTo>
                  <a:cubicBezTo>
                    <a:pt x="157" y="202"/>
                    <a:pt x="161" y="203"/>
                    <a:pt x="162" y="205"/>
                  </a:cubicBezTo>
                  <a:cubicBezTo>
                    <a:pt x="162" y="206"/>
                    <a:pt x="162" y="207"/>
                    <a:pt x="163" y="208"/>
                  </a:cubicBezTo>
                  <a:cubicBezTo>
                    <a:pt x="164" y="209"/>
                    <a:pt x="166" y="210"/>
                    <a:pt x="167" y="211"/>
                  </a:cubicBezTo>
                  <a:cubicBezTo>
                    <a:pt x="170" y="213"/>
                    <a:pt x="173" y="217"/>
                    <a:pt x="174" y="222"/>
                  </a:cubicBezTo>
                  <a:cubicBezTo>
                    <a:pt x="174" y="222"/>
                    <a:pt x="175" y="223"/>
                    <a:pt x="175" y="224"/>
                  </a:cubicBezTo>
                  <a:cubicBezTo>
                    <a:pt x="175" y="226"/>
                    <a:pt x="174" y="226"/>
                    <a:pt x="174" y="228"/>
                  </a:cubicBezTo>
                  <a:cubicBezTo>
                    <a:pt x="174" y="229"/>
                    <a:pt x="175" y="230"/>
                    <a:pt x="176" y="230"/>
                  </a:cubicBezTo>
                  <a:cubicBezTo>
                    <a:pt x="177" y="232"/>
                    <a:pt x="180" y="233"/>
                    <a:pt x="182" y="234"/>
                  </a:cubicBezTo>
                  <a:cubicBezTo>
                    <a:pt x="182" y="234"/>
                    <a:pt x="183" y="235"/>
                    <a:pt x="183" y="235"/>
                  </a:cubicBezTo>
                  <a:cubicBezTo>
                    <a:pt x="185" y="236"/>
                    <a:pt x="186" y="235"/>
                    <a:pt x="187" y="236"/>
                  </a:cubicBezTo>
                  <a:cubicBezTo>
                    <a:pt x="189" y="237"/>
                    <a:pt x="190" y="238"/>
                    <a:pt x="192" y="239"/>
                  </a:cubicBezTo>
                  <a:cubicBezTo>
                    <a:pt x="193" y="239"/>
                    <a:pt x="194" y="239"/>
                    <a:pt x="195" y="239"/>
                  </a:cubicBezTo>
                  <a:cubicBezTo>
                    <a:pt x="197" y="240"/>
                    <a:pt x="201" y="243"/>
                    <a:pt x="203" y="243"/>
                  </a:cubicBezTo>
                  <a:cubicBezTo>
                    <a:pt x="203" y="243"/>
                    <a:pt x="205" y="242"/>
                    <a:pt x="206" y="243"/>
                  </a:cubicBezTo>
                  <a:cubicBezTo>
                    <a:pt x="206" y="243"/>
                    <a:pt x="207" y="244"/>
                    <a:pt x="208" y="244"/>
                  </a:cubicBezTo>
                  <a:cubicBezTo>
                    <a:pt x="211" y="244"/>
                    <a:pt x="211" y="242"/>
                    <a:pt x="213" y="242"/>
                  </a:cubicBezTo>
                  <a:cubicBezTo>
                    <a:pt x="214" y="242"/>
                    <a:pt x="215" y="242"/>
                    <a:pt x="216" y="243"/>
                  </a:cubicBezTo>
                  <a:cubicBezTo>
                    <a:pt x="217" y="243"/>
                    <a:pt x="217" y="243"/>
                    <a:pt x="217" y="243"/>
                  </a:cubicBezTo>
                  <a:cubicBezTo>
                    <a:pt x="221" y="244"/>
                    <a:pt x="222" y="249"/>
                    <a:pt x="226" y="251"/>
                  </a:cubicBezTo>
                  <a:cubicBezTo>
                    <a:pt x="229" y="252"/>
                    <a:pt x="231" y="252"/>
                    <a:pt x="233" y="253"/>
                  </a:cubicBezTo>
                  <a:cubicBezTo>
                    <a:pt x="235" y="254"/>
                    <a:pt x="236" y="255"/>
                    <a:pt x="239" y="255"/>
                  </a:cubicBezTo>
                  <a:cubicBezTo>
                    <a:pt x="240" y="255"/>
                    <a:pt x="240" y="254"/>
                    <a:pt x="241" y="254"/>
                  </a:cubicBezTo>
                  <a:cubicBezTo>
                    <a:pt x="242" y="254"/>
                    <a:pt x="242" y="254"/>
                    <a:pt x="242" y="254"/>
                  </a:cubicBezTo>
                  <a:cubicBezTo>
                    <a:pt x="243" y="257"/>
                    <a:pt x="245" y="258"/>
                    <a:pt x="247" y="260"/>
                  </a:cubicBezTo>
                  <a:cubicBezTo>
                    <a:pt x="248" y="261"/>
                    <a:pt x="249" y="261"/>
                    <a:pt x="249" y="262"/>
                  </a:cubicBezTo>
                  <a:cubicBezTo>
                    <a:pt x="250" y="264"/>
                    <a:pt x="249" y="266"/>
                    <a:pt x="251" y="267"/>
                  </a:cubicBezTo>
                  <a:cubicBezTo>
                    <a:pt x="251" y="267"/>
                    <a:pt x="252" y="267"/>
                    <a:pt x="252" y="267"/>
                  </a:cubicBezTo>
                  <a:cubicBezTo>
                    <a:pt x="252" y="267"/>
                    <a:pt x="252" y="266"/>
                    <a:pt x="252" y="266"/>
                  </a:cubicBezTo>
                  <a:cubicBezTo>
                    <a:pt x="252" y="266"/>
                    <a:pt x="256" y="269"/>
                    <a:pt x="257" y="269"/>
                  </a:cubicBezTo>
                  <a:cubicBezTo>
                    <a:pt x="257" y="270"/>
                    <a:pt x="257" y="272"/>
                    <a:pt x="259" y="272"/>
                  </a:cubicBezTo>
                  <a:cubicBezTo>
                    <a:pt x="259" y="272"/>
                    <a:pt x="260" y="273"/>
                    <a:pt x="260" y="273"/>
                  </a:cubicBezTo>
                  <a:cubicBezTo>
                    <a:pt x="261" y="273"/>
                    <a:pt x="263" y="272"/>
                    <a:pt x="264" y="273"/>
                  </a:cubicBezTo>
                  <a:cubicBezTo>
                    <a:pt x="265" y="274"/>
                    <a:pt x="266" y="276"/>
                    <a:pt x="269" y="276"/>
                  </a:cubicBezTo>
                  <a:cubicBezTo>
                    <a:pt x="269" y="276"/>
                    <a:pt x="270" y="275"/>
                    <a:pt x="271" y="274"/>
                  </a:cubicBezTo>
                  <a:cubicBezTo>
                    <a:pt x="270" y="274"/>
                    <a:pt x="270" y="274"/>
                    <a:pt x="270" y="273"/>
                  </a:cubicBezTo>
                  <a:cubicBezTo>
                    <a:pt x="270" y="273"/>
                    <a:pt x="273" y="270"/>
                    <a:pt x="274" y="270"/>
                  </a:cubicBezTo>
                  <a:cubicBezTo>
                    <a:pt x="276" y="270"/>
                    <a:pt x="275" y="273"/>
                    <a:pt x="276" y="273"/>
                  </a:cubicBezTo>
                  <a:cubicBezTo>
                    <a:pt x="276" y="274"/>
                    <a:pt x="276" y="274"/>
                    <a:pt x="275" y="275"/>
                  </a:cubicBezTo>
                  <a:cubicBezTo>
                    <a:pt x="275" y="275"/>
                    <a:pt x="277" y="275"/>
                    <a:pt x="277" y="276"/>
                  </a:cubicBezTo>
                  <a:cubicBezTo>
                    <a:pt x="277" y="276"/>
                    <a:pt x="277" y="275"/>
                    <a:pt x="277" y="275"/>
                  </a:cubicBezTo>
                  <a:cubicBezTo>
                    <a:pt x="277" y="276"/>
                    <a:pt x="277" y="276"/>
                    <a:pt x="277" y="276"/>
                  </a:cubicBezTo>
                  <a:cubicBezTo>
                    <a:pt x="277" y="278"/>
                    <a:pt x="279" y="278"/>
                    <a:pt x="279" y="281"/>
                  </a:cubicBezTo>
                  <a:cubicBezTo>
                    <a:pt x="279" y="282"/>
                    <a:pt x="279" y="282"/>
                    <a:pt x="279" y="284"/>
                  </a:cubicBezTo>
                  <a:cubicBezTo>
                    <a:pt x="279" y="284"/>
                    <a:pt x="279" y="285"/>
                    <a:pt x="280" y="286"/>
                  </a:cubicBezTo>
                  <a:cubicBezTo>
                    <a:pt x="279" y="286"/>
                    <a:pt x="279" y="287"/>
                    <a:pt x="279" y="287"/>
                  </a:cubicBezTo>
                  <a:cubicBezTo>
                    <a:pt x="279" y="287"/>
                    <a:pt x="279" y="288"/>
                    <a:pt x="279" y="288"/>
                  </a:cubicBezTo>
                  <a:cubicBezTo>
                    <a:pt x="279" y="288"/>
                    <a:pt x="280" y="289"/>
                    <a:pt x="280" y="289"/>
                  </a:cubicBezTo>
                  <a:cubicBezTo>
                    <a:pt x="279" y="292"/>
                    <a:pt x="276" y="291"/>
                    <a:pt x="275" y="294"/>
                  </a:cubicBezTo>
                  <a:cubicBezTo>
                    <a:pt x="273" y="296"/>
                    <a:pt x="273" y="299"/>
                    <a:pt x="269" y="299"/>
                  </a:cubicBezTo>
                  <a:cubicBezTo>
                    <a:pt x="269" y="305"/>
                    <a:pt x="268" y="307"/>
                    <a:pt x="267" y="310"/>
                  </a:cubicBezTo>
                  <a:cubicBezTo>
                    <a:pt x="267" y="311"/>
                    <a:pt x="268" y="313"/>
                    <a:pt x="270" y="313"/>
                  </a:cubicBezTo>
                  <a:cubicBezTo>
                    <a:pt x="270" y="313"/>
                    <a:pt x="270" y="313"/>
                    <a:pt x="271" y="314"/>
                  </a:cubicBezTo>
                  <a:cubicBezTo>
                    <a:pt x="271" y="315"/>
                    <a:pt x="269" y="316"/>
                    <a:pt x="267" y="318"/>
                  </a:cubicBezTo>
                  <a:cubicBezTo>
                    <a:pt x="267" y="318"/>
                    <a:pt x="266" y="320"/>
                    <a:pt x="266" y="321"/>
                  </a:cubicBezTo>
                  <a:cubicBezTo>
                    <a:pt x="266" y="323"/>
                    <a:pt x="268" y="325"/>
                    <a:pt x="269" y="327"/>
                  </a:cubicBezTo>
                  <a:cubicBezTo>
                    <a:pt x="269" y="327"/>
                    <a:pt x="271" y="327"/>
                    <a:pt x="271" y="328"/>
                  </a:cubicBezTo>
                  <a:cubicBezTo>
                    <a:pt x="271" y="328"/>
                    <a:pt x="272" y="330"/>
                    <a:pt x="272" y="331"/>
                  </a:cubicBezTo>
                  <a:cubicBezTo>
                    <a:pt x="273" y="331"/>
                    <a:pt x="274" y="331"/>
                    <a:pt x="274" y="331"/>
                  </a:cubicBezTo>
                  <a:cubicBezTo>
                    <a:pt x="275" y="333"/>
                    <a:pt x="276" y="335"/>
                    <a:pt x="277" y="337"/>
                  </a:cubicBezTo>
                  <a:cubicBezTo>
                    <a:pt x="278" y="340"/>
                    <a:pt x="278" y="342"/>
                    <a:pt x="279" y="345"/>
                  </a:cubicBezTo>
                  <a:cubicBezTo>
                    <a:pt x="280" y="346"/>
                    <a:pt x="282" y="347"/>
                    <a:pt x="282" y="349"/>
                  </a:cubicBezTo>
                  <a:cubicBezTo>
                    <a:pt x="282" y="350"/>
                    <a:pt x="281" y="351"/>
                    <a:pt x="282" y="352"/>
                  </a:cubicBezTo>
                  <a:cubicBezTo>
                    <a:pt x="284" y="354"/>
                    <a:pt x="286" y="355"/>
                    <a:pt x="289" y="356"/>
                  </a:cubicBezTo>
                  <a:cubicBezTo>
                    <a:pt x="291" y="357"/>
                    <a:pt x="292" y="357"/>
                    <a:pt x="293" y="358"/>
                  </a:cubicBezTo>
                  <a:cubicBezTo>
                    <a:pt x="295" y="359"/>
                    <a:pt x="296" y="359"/>
                    <a:pt x="298" y="359"/>
                  </a:cubicBezTo>
                  <a:cubicBezTo>
                    <a:pt x="300" y="360"/>
                    <a:pt x="302" y="362"/>
                    <a:pt x="303" y="364"/>
                  </a:cubicBezTo>
                  <a:cubicBezTo>
                    <a:pt x="303" y="365"/>
                    <a:pt x="303" y="371"/>
                    <a:pt x="303" y="372"/>
                  </a:cubicBezTo>
                  <a:close/>
                  <a:moveTo>
                    <a:pt x="385" y="385"/>
                  </a:moveTo>
                  <a:cubicBezTo>
                    <a:pt x="363" y="407"/>
                    <a:pt x="337" y="424"/>
                    <a:pt x="306" y="434"/>
                  </a:cubicBezTo>
                  <a:cubicBezTo>
                    <a:pt x="305" y="434"/>
                    <a:pt x="304" y="434"/>
                    <a:pt x="304" y="433"/>
                  </a:cubicBezTo>
                  <a:cubicBezTo>
                    <a:pt x="304" y="432"/>
                    <a:pt x="305" y="431"/>
                    <a:pt x="307" y="431"/>
                  </a:cubicBezTo>
                  <a:cubicBezTo>
                    <a:pt x="308" y="431"/>
                    <a:pt x="311" y="431"/>
                    <a:pt x="311" y="431"/>
                  </a:cubicBezTo>
                  <a:cubicBezTo>
                    <a:pt x="312" y="429"/>
                    <a:pt x="313" y="428"/>
                    <a:pt x="315" y="427"/>
                  </a:cubicBezTo>
                  <a:cubicBezTo>
                    <a:pt x="314" y="427"/>
                    <a:pt x="314" y="427"/>
                    <a:pt x="314" y="426"/>
                  </a:cubicBezTo>
                  <a:cubicBezTo>
                    <a:pt x="315" y="426"/>
                    <a:pt x="315" y="426"/>
                    <a:pt x="316" y="426"/>
                  </a:cubicBezTo>
                  <a:cubicBezTo>
                    <a:pt x="317" y="426"/>
                    <a:pt x="318" y="426"/>
                    <a:pt x="318" y="425"/>
                  </a:cubicBezTo>
                  <a:cubicBezTo>
                    <a:pt x="318" y="425"/>
                    <a:pt x="317" y="425"/>
                    <a:pt x="317" y="425"/>
                  </a:cubicBezTo>
                  <a:cubicBezTo>
                    <a:pt x="316" y="425"/>
                    <a:pt x="316" y="425"/>
                    <a:pt x="315" y="425"/>
                  </a:cubicBezTo>
                  <a:cubicBezTo>
                    <a:pt x="314" y="425"/>
                    <a:pt x="313" y="424"/>
                    <a:pt x="314" y="423"/>
                  </a:cubicBezTo>
                  <a:cubicBezTo>
                    <a:pt x="314" y="422"/>
                    <a:pt x="314" y="422"/>
                    <a:pt x="315" y="422"/>
                  </a:cubicBezTo>
                  <a:cubicBezTo>
                    <a:pt x="317" y="422"/>
                    <a:pt x="317" y="422"/>
                    <a:pt x="319" y="422"/>
                  </a:cubicBezTo>
                  <a:cubicBezTo>
                    <a:pt x="320" y="422"/>
                    <a:pt x="322" y="421"/>
                    <a:pt x="322" y="421"/>
                  </a:cubicBezTo>
                  <a:cubicBezTo>
                    <a:pt x="322" y="421"/>
                    <a:pt x="322" y="421"/>
                    <a:pt x="322" y="420"/>
                  </a:cubicBezTo>
                  <a:cubicBezTo>
                    <a:pt x="323" y="419"/>
                    <a:pt x="322" y="418"/>
                    <a:pt x="323" y="417"/>
                  </a:cubicBezTo>
                  <a:cubicBezTo>
                    <a:pt x="324" y="417"/>
                    <a:pt x="328" y="417"/>
                    <a:pt x="329" y="416"/>
                  </a:cubicBezTo>
                  <a:cubicBezTo>
                    <a:pt x="332" y="415"/>
                    <a:pt x="334" y="415"/>
                    <a:pt x="336" y="414"/>
                  </a:cubicBezTo>
                  <a:cubicBezTo>
                    <a:pt x="337" y="413"/>
                    <a:pt x="338" y="412"/>
                    <a:pt x="339" y="411"/>
                  </a:cubicBezTo>
                  <a:cubicBezTo>
                    <a:pt x="340" y="410"/>
                    <a:pt x="340" y="410"/>
                    <a:pt x="340" y="409"/>
                  </a:cubicBezTo>
                  <a:cubicBezTo>
                    <a:pt x="340" y="408"/>
                    <a:pt x="339" y="409"/>
                    <a:pt x="338" y="408"/>
                  </a:cubicBezTo>
                  <a:cubicBezTo>
                    <a:pt x="338" y="407"/>
                    <a:pt x="338" y="406"/>
                    <a:pt x="338" y="406"/>
                  </a:cubicBezTo>
                  <a:cubicBezTo>
                    <a:pt x="337" y="406"/>
                    <a:pt x="336" y="406"/>
                    <a:pt x="336" y="405"/>
                  </a:cubicBezTo>
                  <a:cubicBezTo>
                    <a:pt x="336" y="405"/>
                    <a:pt x="337" y="404"/>
                    <a:pt x="337" y="404"/>
                  </a:cubicBezTo>
                  <a:cubicBezTo>
                    <a:pt x="339" y="404"/>
                    <a:pt x="340" y="405"/>
                    <a:pt x="341" y="404"/>
                  </a:cubicBezTo>
                  <a:cubicBezTo>
                    <a:pt x="342" y="404"/>
                    <a:pt x="344" y="405"/>
                    <a:pt x="346" y="404"/>
                  </a:cubicBezTo>
                  <a:cubicBezTo>
                    <a:pt x="350" y="403"/>
                    <a:pt x="352" y="400"/>
                    <a:pt x="354" y="397"/>
                  </a:cubicBezTo>
                  <a:cubicBezTo>
                    <a:pt x="356" y="394"/>
                    <a:pt x="359" y="392"/>
                    <a:pt x="361" y="390"/>
                  </a:cubicBezTo>
                  <a:cubicBezTo>
                    <a:pt x="362" y="389"/>
                    <a:pt x="361" y="391"/>
                    <a:pt x="362" y="389"/>
                  </a:cubicBezTo>
                  <a:cubicBezTo>
                    <a:pt x="362" y="389"/>
                    <a:pt x="362" y="389"/>
                    <a:pt x="362" y="389"/>
                  </a:cubicBezTo>
                  <a:cubicBezTo>
                    <a:pt x="364" y="387"/>
                    <a:pt x="365" y="386"/>
                    <a:pt x="367" y="385"/>
                  </a:cubicBezTo>
                  <a:cubicBezTo>
                    <a:pt x="367" y="383"/>
                    <a:pt x="368" y="380"/>
                    <a:pt x="368" y="378"/>
                  </a:cubicBezTo>
                  <a:cubicBezTo>
                    <a:pt x="368" y="376"/>
                    <a:pt x="368" y="378"/>
                    <a:pt x="369" y="377"/>
                  </a:cubicBezTo>
                  <a:cubicBezTo>
                    <a:pt x="370" y="376"/>
                    <a:pt x="371" y="376"/>
                    <a:pt x="372" y="374"/>
                  </a:cubicBezTo>
                  <a:cubicBezTo>
                    <a:pt x="375" y="372"/>
                    <a:pt x="377" y="372"/>
                    <a:pt x="379" y="370"/>
                  </a:cubicBezTo>
                  <a:cubicBezTo>
                    <a:pt x="380" y="369"/>
                    <a:pt x="380" y="369"/>
                    <a:pt x="381" y="369"/>
                  </a:cubicBezTo>
                  <a:cubicBezTo>
                    <a:pt x="382" y="368"/>
                    <a:pt x="383" y="368"/>
                    <a:pt x="385" y="367"/>
                  </a:cubicBezTo>
                  <a:cubicBezTo>
                    <a:pt x="387" y="367"/>
                    <a:pt x="389" y="365"/>
                    <a:pt x="389" y="364"/>
                  </a:cubicBezTo>
                  <a:cubicBezTo>
                    <a:pt x="390" y="364"/>
                    <a:pt x="390" y="363"/>
                    <a:pt x="390" y="362"/>
                  </a:cubicBezTo>
                  <a:cubicBezTo>
                    <a:pt x="392" y="360"/>
                    <a:pt x="392" y="359"/>
                    <a:pt x="394" y="356"/>
                  </a:cubicBezTo>
                  <a:cubicBezTo>
                    <a:pt x="394" y="356"/>
                    <a:pt x="395" y="354"/>
                    <a:pt x="395" y="353"/>
                  </a:cubicBezTo>
                  <a:cubicBezTo>
                    <a:pt x="395" y="353"/>
                    <a:pt x="396" y="352"/>
                    <a:pt x="397" y="351"/>
                  </a:cubicBezTo>
                  <a:cubicBezTo>
                    <a:pt x="397" y="351"/>
                    <a:pt x="397" y="350"/>
                    <a:pt x="397" y="350"/>
                  </a:cubicBezTo>
                  <a:cubicBezTo>
                    <a:pt x="398" y="349"/>
                    <a:pt x="399" y="344"/>
                    <a:pt x="399" y="342"/>
                  </a:cubicBezTo>
                  <a:cubicBezTo>
                    <a:pt x="400" y="340"/>
                    <a:pt x="398" y="339"/>
                    <a:pt x="400" y="337"/>
                  </a:cubicBezTo>
                  <a:cubicBezTo>
                    <a:pt x="401" y="336"/>
                    <a:pt x="402" y="336"/>
                    <a:pt x="403" y="334"/>
                  </a:cubicBezTo>
                  <a:cubicBezTo>
                    <a:pt x="404" y="333"/>
                    <a:pt x="404" y="333"/>
                    <a:pt x="405" y="332"/>
                  </a:cubicBezTo>
                  <a:cubicBezTo>
                    <a:pt x="408" y="328"/>
                    <a:pt x="412" y="323"/>
                    <a:pt x="413" y="316"/>
                  </a:cubicBezTo>
                  <a:cubicBezTo>
                    <a:pt x="413" y="314"/>
                    <a:pt x="413" y="312"/>
                    <a:pt x="411" y="311"/>
                  </a:cubicBezTo>
                  <a:cubicBezTo>
                    <a:pt x="410" y="311"/>
                    <a:pt x="409" y="312"/>
                    <a:pt x="408" y="312"/>
                  </a:cubicBezTo>
                  <a:cubicBezTo>
                    <a:pt x="407" y="311"/>
                    <a:pt x="405" y="309"/>
                    <a:pt x="404" y="308"/>
                  </a:cubicBezTo>
                  <a:cubicBezTo>
                    <a:pt x="403" y="307"/>
                    <a:pt x="401" y="307"/>
                    <a:pt x="400" y="306"/>
                  </a:cubicBezTo>
                  <a:cubicBezTo>
                    <a:pt x="399" y="307"/>
                    <a:pt x="397" y="307"/>
                    <a:pt x="396" y="307"/>
                  </a:cubicBezTo>
                  <a:cubicBezTo>
                    <a:pt x="394" y="308"/>
                    <a:pt x="394" y="306"/>
                    <a:pt x="392" y="306"/>
                  </a:cubicBezTo>
                  <a:cubicBezTo>
                    <a:pt x="391" y="306"/>
                    <a:pt x="391" y="307"/>
                    <a:pt x="390" y="308"/>
                  </a:cubicBezTo>
                  <a:cubicBezTo>
                    <a:pt x="390" y="308"/>
                    <a:pt x="389" y="308"/>
                    <a:pt x="389" y="308"/>
                  </a:cubicBezTo>
                  <a:cubicBezTo>
                    <a:pt x="389" y="307"/>
                    <a:pt x="389" y="306"/>
                    <a:pt x="389" y="305"/>
                  </a:cubicBezTo>
                  <a:cubicBezTo>
                    <a:pt x="389" y="304"/>
                    <a:pt x="388" y="305"/>
                    <a:pt x="387" y="304"/>
                  </a:cubicBezTo>
                  <a:cubicBezTo>
                    <a:pt x="386" y="303"/>
                    <a:pt x="383" y="302"/>
                    <a:pt x="381" y="302"/>
                  </a:cubicBezTo>
                  <a:cubicBezTo>
                    <a:pt x="379" y="302"/>
                    <a:pt x="378" y="304"/>
                    <a:pt x="377" y="306"/>
                  </a:cubicBezTo>
                  <a:cubicBezTo>
                    <a:pt x="376" y="307"/>
                    <a:pt x="376" y="308"/>
                    <a:pt x="375" y="308"/>
                  </a:cubicBezTo>
                  <a:cubicBezTo>
                    <a:pt x="375" y="308"/>
                    <a:pt x="375" y="307"/>
                    <a:pt x="375" y="306"/>
                  </a:cubicBezTo>
                  <a:cubicBezTo>
                    <a:pt x="374" y="306"/>
                    <a:pt x="373" y="307"/>
                    <a:pt x="372" y="307"/>
                  </a:cubicBezTo>
                  <a:cubicBezTo>
                    <a:pt x="372" y="305"/>
                    <a:pt x="372" y="305"/>
                    <a:pt x="371" y="304"/>
                  </a:cubicBezTo>
                  <a:cubicBezTo>
                    <a:pt x="370" y="304"/>
                    <a:pt x="369" y="304"/>
                    <a:pt x="369" y="303"/>
                  </a:cubicBezTo>
                  <a:cubicBezTo>
                    <a:pt x="370" y="300"/>
                    <a:pt x="373" y="295"/>
                    <a:pt x="375" y="293"/>
                  </a:cubicBezTo>
                  <a:cubicBezTo>
                    <a:pt x="375" y="292"/>
                    <a:pt x="374" y="292"/>
                    <a:pt x="373" y="291"/>
                  </a:cubicBezTo>
                  <a:cubicBezTo>
                    <a:pt x="373" y="290"/>
                    <a:pt x="372" y="286"/>
                    <a:pt x="372" y="285"/>
                  </a:cubicBezTo>
                  <a:cubicBezTo>
                    <a:pt x="370" y="285"/>
                    <a:pt x="368" y="281"/>
                    <a:pt x="366" y="281"/>
                  </a:cubicBezTo>
                  <a:cubicBezTo>
                    <a:pt x="366" y="281"/>
                    <a:pt x="365" y="281"/>
                    <a:pt x="365" y="281"/>
                  </a:cubicBezTo>
                  <a:cubicBezTo>
                    <a:pt x="365" y="281"/>
                    <a:pt x="365" y="281"/>
                    <a:pt x="365" y="281"/>
                  </a:cubicBezTo>
                  <a:cubicBezTo>
                    <a:pt x="364" y="281"/>
                    <a:pt x="362" y="280"/>
                    <a:pt x="362" y="280"/>
                  </a:cubicBezTo>
                  <a:cubicBezTo>
                    <a:pt x="361" y="280"/>
                    <a:pt x="360" y="280"/>
                    <a:pt x="359" y="280"/>
                  </a:cubicBezTo>
                  <a:cubicBezTo>
                    <a:pt x="356" y="279"/>
                    <a:pt x="351" y="280"/>
                    <a:pt x="350" y="277"/>
                  </a:cubicBezTo>
                  <a:cubicBezTo>
                    <a:pt x="349" y="277"/>
                    <a:pt x="348" y="276"/>
                    <a:pt x="348" y="276"/>
                  </a:cubicBezTo>
                  <a:cubicBezTo>
                    <a:pt x="347" y="273"/>
                    <a:pt x="346" y="274"/>
                    <a:pt x="344" y="271"/>
                  </a:cubicBezTo>
                  <a:cubicBezTo>
                    <a:pt x="343" y="272"/>
                    <a:pt x="341" y="271"/>
                    <a:pt x="340" y="271"/>
                  </a:cubicBezTo>
                  <a:cubicBezTo>
                    <a:pt x="340" y="270"/>
                    <a:pt x="340" y="268"/>
                    <a:pt x="339" y="268"/>
                  </a:cubicBezTo>
                  <a:cubicBezTo>
                    <a:pt x="337" y="267"/>
                    <a:pt x="334" y="267"/>
                    <a:pt x="333" y="265"/>
                  </a:cubicBezTo>
                  <a:cubicBezTo>
                    <a:pt x="333" y="265"/>
                    <a:pt x="333" y="265"/>
                    <a:pt x="333" y="264"/>
                  </a:cubicBezTo>
                  <a:cubicBezTo>
                    <a:pt x="334" y="264"/>
                    <a:pt x="335" y="264"/>
                    <a:pt x="335" y="264"/>
                  </a:cubicBezTo>
                  <a:cubicBezTo>
                    <a:pt x="335" y="264"/>
                    <a:pt x="333" y="264"/>
                    <a:pt x="332" y="264"/>
                  </a:cubicBezTo>
                  <a:cubicBezTo>
                    <a:pt x="332" y="264"/>
                    <a:pt x="329" y="264"/>
                    <a:pt x="329" y="264"/>
                  </a:cubicBezTo>
                  <a:cubicBezTo>
                    <a:pt x="328" y="266"/>
                    <a:pt x="327" y="266"/>
                    <a:pt x="325" y="266"/>
                  </a:cubicBezTo>
                  <a:cubicBezTo>
                    <a:pt x="324" y="266"/>
                    <a:pt x="322" y="266"/>
                    <a:pt x="322" y="265"/>
                  </a:cubicBezTo>
                  <a:cubicBezTo>
                    <a:pt x="320" y="265"/>
                    <a:pt x="318" y="265"/>
                    <a:pt x="316" y="265"/>
                  </a:cubicBezTo>
                  <a:cubicBezTo>
                    <a:pt x="315" y="265"/>
                    <a:pt x="314" y="264"/>
                    <a:pt x="314" y="263"/>
                  </a:cubicBezTo>
                  <a:cubicBezTo>
                    <a:pt x="312" y="262"/>
                    <a:pt x="309" y="262"/>
                    <a:pt x="309" y="260"/>
                  </a:cubicBezTo>
                  <a:cubicBezTo>
                    <a:pt x="308" y="260"/>
                    <a:pt x="307" y="260"/>
                    <a:pt x="306" y="260"/>
                  </a:cubicBezTo>
                  <a:cubicBezTo>
                    <a:pt x="306" y="261"/>
                    <a:pt x="308" y="261"/>
                    <a:pt x="309" y="262"/>
                  </a:cubicBezTo>
                  <a:cubicBezTo>
                    <a:pt x="308" y="262"/>
                    <a:pt x="307" y="262"/>
                    <a:pt x="306" y="262"/>
                  </a:cubicBezTo>
                  <a:cubicBezTo>
                    <a:pt x="305" y="263"/>
                    <a:pt x="303" y="263"/>
                    <a:pt x="303" y="264"/>
                  </a:cubicBezTo>
                  <a:cubicBezTo>
                    <a:pt x="302" y="266"/>
                    <a:pt x="304" y="267"/>
                    <a:pt x="304" y="268"/>
                  </a:cubicBezTo>
                  <a:cubicBezTo>
                    <a:pt x="304" y="269"/>
                    <a:pt x="303" y="270"/>
                    <a:pt x="303" y="270"/>
                  </a:cubicBezTo>
                  <a:cubicBezTo>
                    <a:pt x="301" y="270"/>
                    <a:pt x="301" y="268"/>
                    <a:pt x="301" y="267"/>
                  </a:cubicBezTo>
                  <a:cubicBezTo>
                    <a:pt x="301" y="266"/>
                    <a:pt x="302" y="263"/>
                    <a:pt x="302" y="262"/>
                  </a:cubicBezTo>
                  <a:cubicBezTo>
                    <a:pt x="302" y="262"/>
                    <a:pt x="303" y="261"/>
                    <a:pt x="303" y="260"/>
                  </a:cubicBezTo>
                  <a:cubicBezTo>
                    <a:pt x="303" y="260"/>
                    <a:pt x="303" y="259"/>
                    <a:pt x="302" y="259"/>
                  </a:cubicBezTo>
                  <a:cubicBezTo>
                    <a:pt x="301" y="259"/>
                    <a:pt x="300" y="260"/>
                    <a:pt x="298" y="261"/>
                  </a:cubicBezTo>
                  <a:cubicBezTo>
                    <a:pt x="295" y="262"/>
                    <a:pt x="293" y="262"/>
                    <a:pt x="290" y="263"/>
                  </a:cubicBezTo>
                  <a:cubicBezTo>
                    <a:pt x="288" y="264"/>
                    <a:pt x="287" y="264"/>
                    <a:pt x="286" y="266"/>
                  </a:cubicBezTo>
                  <a:cubicBezTo>
                    <a:pt x="286" y="267"/>
                    <a:pt x="286" y="269"/>
                    <a:pt x="285" y="269"/>
                  </a:cubicBezTo>
                  <a:cubicBezTo>
                    <a:pt x="284" y="270"/>
                    <a:pt x="283" y="270"/>
                    <a:pt x="283" y="271"/>
                  </a:cubicBezTo>
                  <a:cubicBezTo>
                    <a:pt x="283" y="271"/>
                    <a:pt x="282" y="272"/>
                    <a:pt x="282" y="272"/>
                  </a:cubicBezTo>
                  <a:cubicBezTo>
                    <a:pt x="282" y="272"/>
                    <a:pt x="282" y="273"/>
                    <a:pt x="282" y="273"/>
                  </a:cubicBezTo>
                  <a:cubicBezTo>
                    <a:pt x="281" y="273"/>
                    <a:pt x="281" y="273"/>
                    <a:pt x="280" y="273"/>
                  </a:cubicBezTo>
                  <a:cubicBezTo>
                    <a:pt x="280" y="273"/>
                    <a:pt x="280" y="273"/>
                    <a:pt x="279" y="274"/>
                  </a:cubicBezTo>
                  <a:cubicBezTo>
                    <a:pt x="280" y="273"/>
                    <a:pt x="280" y="273"/>
                    <a:pt x="280" y="273"/>
                  </a:cubicBezTo>
                  <a:cubicBezTo>
                    <a:pt x="278" y="271"/>
                    <a:pt x="278" y="268"/>
                    <a:pt x="274" y="268"/>
                  </a:cubicBezTo>
                  <a:cubicBezTo>
                    <a:pt x="271" y="268"/>
                    <a:pt x="269" y="270"/>
                    <a:pt x="266" y="270"/>
                  </a:cubicBezTo>
                  <a:cubicBezTo>
                    <a:pt x="263" y="270"/>
                    <a:pt x="263" y="268"/>
                    <a:pt x="262" y="267"/>
                  </a:cubicBezTo>
                  <a:cubicBezTo>
                    <a:pt x="260" y="266"/>
                    <a:pt x="257" y="265"/>
                    <a:pt x="257" y="262"/>
                  </a:cubicBezTo>
                  <a:cubicBezTo>
                    <a:pt x="257" y="260"/>
                    <a:pt x="257" y="257"/>
                    <a:pt x="257" y="255"/>
                  </a:cubicBezTo>
                  <a:cubicBezTo>
                    <a:pt x="258" y="254"/>
                    <a:pt x="258" y="249"/>
                    <a:pt x="258" y="248"/>
                  </a:cubicBezTo>
                  <a:cubicBezTo>
                    <a:pt x="258" y="247"/>
                    <a:pt x="258" y="246"/>
                    <a:pt x="258" y="246"/>
                  </a:cubicBezTo>
                  <a:cubicBezTo>
                    <a:pt x="256" y="245"/>
                    <a:pt x="255" y="243"/>
                    <a:pt x="252" y="243"/>
                  </a:cubicBezTo>
                  <a:cubicBezTo>
                    <a:pt x="247" y="243"/>
                    <a:pt x="243" y="244"/>
                    <a:pt x="239" y="244"/>
                  </a:cubicBezTo>
                  <a:cubicBezTo>
                    <a:pt x="238" y="244"/>
                    <a:pt x="237" y="244"/>
                    <a:pt x="237" y="243"/>
                  </a:cubicBezTo>
                  <a:cubicBezTo>
                    <a:pt x="237" y="243"/>
                    <a:pt x="237" y="242"/>
                    <a:pt x="237" y="242"/>
                  </a:cubicBezTo>
                  <a:cubicBezTo>
                    <a:pt x="238" y="242"/>
                    <a:pt x="239" y="241"/>
                    <a:pt x="240" y="240"/>
                  </a:cubicBezTo>
                  <a:cubicBezTo>
                    <a:pt x="239" y="238"/>
                    <a:pt x="239" y="236"/>
                    <a:pt x="240" y="234"/>
                  </a:cubicBezTo>
                  <a:cubicBezTo>
                    <a:pt x="240" y="234"/>
                    <a:pt x="240" y="234"/>
                    <a:pt x="241" y="234"/>
                  </a:cubicBezTo>
                  <a:cubicBezTo>
                    <a:pt x="241" y="234"/>
                    <a:pt x="241" y="234"/>
                    <a:pt x="241" y="235"/>
                  </a:cubicBezTo>
                  <a:cubicBezTo>
                    <a:pt x="241" y="233"/>
                    <a:pt x="242" y="233"/>
                    <a:pt x="242" y="230"/>
                  </a:cubicBezTo>
                  <a:cubicBezTo>
                    <a:pt x="242" y="228"/>
                    <a:pt x="244" y="226"/>
                    <a:pt x="245" y="224"/>
                  </a:cubicBezTo>
                  <a:cubicBezTo>
                    <a:pt x="245" y="223"/>
                    <a:pt x="245" y="223"/>
                    <a:pt x="245" y="223"/>
                  </a:cubicBezTo>
                  <a:cubicBezTo>
                    <a:pt x="244" y="223"/>
                    <a:pt x="242" y="223"/>
                    <a:pt x="241" y="223"/>
                  </a:cubicBezTo>
                  <a:cubicBezTo>
                    <a:pt x="241" y="223"/>
                    <a:pt x="240" y="222"/>
                    <a:pt x="239" y="223"/>
                  </a:cubicBezTo>
                  <a:cubicBezTo>
                    <a:pt x="235" y="223"/>
                    <a:pt x="230" y="222"/>
                    <a:pt x="230" y="226"/>
                  </a:cubicBezTo>
                  <a:cubicBezTo>
                    <a:pt x="230" y="228"/>
                    <a:pt x="228" y="229"/>
                    <a:pt x="227" y="231"/>
                  </a:cubicBezTo>
                  <a:cubicBezTo>
                    <a:pt x="227" y="231"/>
                    <a:pt x="227" y="233"/>
                    <a:pt x="226" y="233"/>
                  </a:cubicBezTo>
                  <a:cubicBezTo>
                    <a:pt x="225" y="233"/>
                    <a:pt x="224" y="232"/>
                    <a:pt x="223" y="232"/>
                  </a:cubicBezTo>
                  <a:cubicBezTo>
                    <a:pt x="220" y="232"/>
                    <a:pt x="218" y="234"/>
                    <a:pt x="216" y="234"/>
                  </a:cubicBezTo>
                  <a:cubicBezTo>
                    <a:pt x="215" y="234"/>
                    <a:pt x="215" y="233"/>
                    <a:pt x="213" y="232"/>
                  </a:cubicBezTo>
                  <a:cubicBezTo>
                    <a:pt x="210" y="231"/>
                    <a:pt x="210" y="229"/>
                    <a:pt x="207" y="227"/>
                  </a:cubicBezTo>
                  <a:cubicBezTo>
                    <a:pt x="207" y="226"/>
                    <a:pt x="205" y="225"/>
                    <a:pt x="204" y="224"/>
                  </a:cubicBezTo>
                  <a:cubicBezTo>
                    <a:pt x="204" y="223"/>
                    <a:pt x="204" y="222"/>
                    <a:pt x="204" y="221"/>
                  </a:cubicBezTo>
                  <a:cubicBezTo>
                    <a:pt x="204" y="220"/>
                    <a:pt x="203" y="219"/>
                    <a:pt x="203" y="218"/>
                  </a:cubicBezTo>
                  <a:cubicBezTo>
                    <a:pt x="203" y="216"/>
                    <a:pt x="203" y="214"/>
                    <a:pt x="203" y="212"/>
                  </a:cubicBezTo>
                  <a:cubicBezTo>
                    <a:pt x="203" y="210"/>
                    <a:pt x="204" y="209"/>
                    <a:pt x="204" y="207"/>
                  </a:cubicBezTo>
                  <a:cubicBezTo>
                    <a:pt x="204" y="206"/>
                    <a:pt x="204" y="205"/>
                    <a:pt x="204" y="205"/>
                  </a:cubicBezTo>
                  <a:cubicBezTo>
                    <a:pt x="204" y="205"/>
                    <a:pt x="204" y="205"/>
                    <a:pt x="204" y="204"/>
                  </a:cubicBezTo>
                  <a:cubicBezTo>
                    <a:pt x="204" y="204"/>
                    <a:pt x="204" y="205"/>
                    <a:pt x="204" y="204"/>
                  </a:cubicBezTo>
                  <a:cubicBezTo>
                    <a:pt x="204" y="204"/>
                    <a:pt x="203" y="204"/>
                    <a:pt x="203" y="203"/>
                  </a:cubicBezTo>
                  <a:cubicBezTo>
                    <a:pt x="204" y="200"/>
                    <a:pt x="205" y="196"/>
                    <a:pt x="208" y="195"/>
                  </a:cubicBezTo>
                  <a:cubicBezTo>
                    <a:pt x="209" y="195"/>
                    <a:pt x="211" y="196"/>
                    <a:pt x="212" y="195"/>
                  </a:cubicBezTo>
                  <a:cubicBezTo>
                    <a:pt x="213" y="193"/>
                    <a:pt x="215" y="190"/>
                    <a:pt x="219" y="190"/>
                  </a:cubicBezTo>
                  <a:cubicBezTo>
                    <a:pt x="221" y="190"/>
                    <a:pt x="221" y="191"/>
                    <a:pt x="223" y="191"/>
                  </a:cubicBezTo>
                  <a:cubicBezTo>
                    <a:pt x="223" y="191"/>
                    <a:pt x="224" y="190"/>
                    <a:pt x="225" y="190"/>
                  </a:cubicBezTo>
                  <a:cubicBezTo>
                    <a:pt x="227" y="190"/>
                    <a:pt x="230" y="194"/>
                    <a:pt x="234" y="193"/>
                  </a:cubicBezTo>
                  <a:cubicBezTo>
                    <a:pt x="233" y="192"/>
                    <a:pt x="234" y="191"/>
                    <a:pt x="234" y="189"/>
                  </a:cubicBezTo>
                  <a:cubicBezTo>
                    <a:pt x="233" y="189"/>
                    <a:pt x="234" y="189"/>
                    <a:pt x="232" y="189"/>
                  </a:cubicBezTo>
                  <a:cubicBezTo>
                    <a:pt x="234" y="188"/>
                    <a:pt x="237" y="189"/>
                    <a:pt x="239" y="188"/>
                  </a:cubicBezTo>
                  <a:cubicBezTo>
                    <a:pt x="239" y="188"/>
                    <a:pt x="240" y="189"/>
                    <a:pt x="240" y="189"/>
                  </a:cubicBezTo>
                  <a:cubicBezTo>
                    <a:pt x="241" y="189"/>
                    <a:pt x="242" y="188"/>
                    <a:pt x="244" y="188"/>
                  </a:cubicBezTo>
                  <a:cubicBezTo>
                    <a:pt x="247" y="188"/>
                    <a:pt x="248" y="191"/>
                    <a:pt x="251" y="191"/>
                  </a:cubicBezTo>
                  <a:cubicBezTo>
                    <a:pt x="252" y="191"/>
                    <a:pt x="252" y="189"/>
                    <a:pt x="254" y="189"/>
                  </a:cubicBezTo>
                  <a:cubicBezTo>
                    <a:pt x="260" y="189"/>
                    <a:pt x="258" y="196"/>
                    <a:pt x="260" y="200"/>
                  </a:cubicBezTo>
                  <a:cubicBezTo>
                    <a:pt x="261" y="202"/>
                    <a:pt x="262" y="203"/>
                    <a:pt x="264" y="205"/>
                  </a:cubicBezTo>
                  <a:cubicBezTo>
                    <a:pt x="265" y="206"/>
                    <a:pt x="265" y="208"/>
                    <a:pt x="267" y="208"/>
                  </a:cubicBezTo>
                  <a:cubicBezTo>
                    <a:pt x="269" y="208"/>
                    <a:pt x="270" y="206"/>
                    <a:pt x="270" y="203"/>
                  </a:cubicBezTo>
                  <a:cubicBezTo>
                    <a:pt x="270" y="201"/>
                    <a:pt x="269" y="200"/>
                    <a:pt x="268" y="198"/>
                  </a:cubicBezTo>
                  <a:cubicBezTo>
                    <a:pt x="268" y="198"/>
                    <a:pt x="268" y="198"/>
                    <a:pt x="268" y="198"/>
                  </a:cubicBezTo>
                  <a:cubicBezTo>
                    <a:pt x="268" y="194"/>
                    <a:pt x="264" y="193"/>
                    <a:pt x="264" y="189"/>
                  </a:cubicBezTo>
                  <a:cubicBezTo>
                    <a:pt x="264" y="180"/>
                    <a:pt x="271" y="179"/>
                    <a:pt x="277" y="177"/>
                  </a:cubicBezTo>
                  <a:cubicBezTo>
                    <a:pt x="277" y="176"/>
                    <a:pt x="277" y="176"/>
                    <a:pt x="277" y="176"/>
                  </a:cubicBezTo>
                  <a:cubicBezTo>
                    <a:pt x="277" y="176"/>
                    <a:pt x="277" y="175"/>
                    <a:pt x="279" y="175"/>
                  </a:cubicBezTo>
                  <a:cubicBezTo>
                    <a:pt x="280" y="175"/>
                    <a:pt x="281" y="174"/>
                    <a:pt x="282" y="173"/>
                  </a:cubicBezTo>
                  <a:cubicBezTo>
                    <a:pt x="283" y="173"/>
                    <a:pt x="283" y="173"/>
                    <a:pt x="284" y="172"/>
                  </a:cubicBezTo>
                  <a:cubicBezTo>
                    <a:pt x="283" y="172"/>
                    <a:pt x="283" y="172"/>
                    <a:pt x="282" y="171"/>
                  </a:cubicBezTo>
                  <a:cubicBezTo>
                    <a:pt x="282" y="171"/>
                    <a:pt x="282" y="171"/>
                    <a:pt x="282" y="170"/>
                  </a:cubicBezTo>
                  <a:cubicBezTo>
                    <a:pt x="283" y="170"/>
                    <a:pt x="284" y="171"/>
                    <a:pt x="284" y="169"/>
                  </a:cubicBezTo>
                  <a:cubicBezTo>
                    <a:pt x="284" y="169"/>
                    <a:pt x="283" y="169"/>
                    <a:pt x="282" y="168"/>
                  </a:cubicBezTo>
                  <a:cubicBezTo>
                    <a:pt x="283" y="168"/>
                    <a:pt x="284" y="168"/>
                    <a:pt x="284" y="167"/>
                  </a:cubicBezTo>
                  <a:cubicBezTo>
                    <a:pt x="284" y="167"/>
                    <a:pt x="284" y="166"/>
                    <a:pt x="284" y="166"/>
                  </a:cubicBezTo>
                  <a:cubicBezTo>
                    <a:pt x="284" y="166"/>
                    <a:pt x="283" y="166"/>
                    <a:pt x="283" y="166"/>
                  </a:cubicBezTo>
                  <a:cubicBezTo>
                    <a:pt x="282" y="165"/>
                    <a:pt x="283" y="165"/>
                    <a:pt x="283" y="164"/>
                  </a:cubicBezTo>
                  <a:cubicBezTo>
                    <a:pt x="283" y="163"/>
                    <a:pt x="282" y="161"/>
                    <a:pt x="282" y="160"/>
                  </a:cubicBezTo>
                  <a:cubicBezTo>
                    <a:pt x="282" y="160"/>
                    <a:pt x="282" y="159"/>
                    <a:pt x="282" y="159"/>
                  </a:cubicBezTo>
                  <a:cubicBezTo>
                    <a:pt x="283" y="160"/>
                    <a:pt x="284" y="161"/>
                    <a:pt x="284" y="162"/>
                  </a:cubicBezTo>
                  <a:cubicBezTo>
                    <a:pt x="284" y="163"/>
                    <a:pt x="284" y="163"/>
                    <a:pt x="284" y="164"/>
                  </a:cubicBezTo>
                  <a:cubicBezTo>
                    <a:pt x="284" y="164"/>
                    <a:pt x="284" y="164"/>
                    <a:pt x="284" y="164"/>
                  </a:cubicBezTo>
                  <a:cubicBezTo>
                    <a:pt x="285" y="164"/>
                    <a:pt x="287" y="160"/>
                    <a:pt x="287" y="160"/>
                  </a:cubicBezTo>
                  <a:cubicBezTo>
                    <a:pt x="287" y="159"/>
                    <a:pt x="286" y="159"/>
                    <a:pt x="286" y="157"/>
                  </a:cubicBezTo>
                  <a:cubicBezTo>
                    <a:pt x="286" y="157"/>
                    <a:pt x="287" y="157"/>
                    <a:pt x="287" y="157"/>
                  </a:cubicBezTo>
                  <a:cubicBezTo>
                    <a:pt x="287" y="157"/>
                    <a:pt x="287" y="158"/>
                    <a:pt x="288" y="158"/>
                  </a:cubicBezTo>
                  <a:cubicBezTo>
                    <a:pt x="288" y="158"/>
                    <a:pt x="291" y="154"/>
                    <a:pt x="291" y="153"/>
                  </a:cubicBezTo>
                  <a:cubicBezTo>
                    <a:pt x="291" y="153"/>
                    <a:pt x="290" y="152"/>
                    <a:pt x="290" y="152"/>
                  </a:cubicBezTo>
                  <a:cubicBezTo>
                    <a:pt x="290" y="152"/>
                    <a:pt x="290" y="151"/>
                    <a:pt x="291" y="151"/>
                  </a:cubicBezTo>
                  <a:cubicBezTo>
                    <a:pt x="291" y="151"/>
                    <a:pt x="292" y="151"/>
                    <a:pt x="292" y="151"/>
                  </a:cubicBezTo>
                  <a:cubicBezTo>
                    <a:pt x="294" y="151"/>
                    <a:pt x="295" y="151"/>
                    <a:pt x="297" y="151"/>
                  </a:cubicBezTo>
                  <a:cubicBezTo>
                    <a:pt x="296" y="150"/>
                    <a:pt x="295" y="151"/>
                    <a:pt x="293" y="151"/>
                  </a:cubicBezTo>
                  <a:cubicBezTo>
                    <a:pt x="293" y="151"/>
                    <a:pt x="292" y="151"/>
                    <a:pt x="292" y="151"/>
                  </a:cubicBezTo>
                  <a:cubicBezTo>
                    <a:pt x="295" y="149"/>
                    <a:pt x="299" y="150"/>
                    <a:pt x="301" y="149"/>
                  </a:cubicBezTo>
                  <a:cubicBezTo>
                    <a:pt x="302" y="149"/>
                    <a:pt x="304" y="149"/>
                    <a:pt x="306" y="148"/>
                  </a:cubicBezTo>
                  <a:cubicBezTo>
                    <a:pt x="306" y="148"/>
                    <a:pt x="306" y="148"/>
                    <a:pt x="306" y="148"/>
                  </a:cubicBezTo>
                  <a:cubicBezTo>
                    <a:pt x="306" y="148"/>
                    <a:pt x="304" y="148"/>
                    <a:pt x="304" y="148"/>
                  </a:cubicBezTo>
                  <a:cubicBezTo>
                    <a:pt x="304" y="148"/>
                    <a:pt x="303" y="147"/>
                    <a:pt x="303" y="146"/>
                  </a:cubicBezTo>
                  <a:cubicBezTo>
                    <a:pt x="303" y="146"/>
                    <a:pt x="302" y="146"/>
                    <a:pt x="302" y="145"/>
                  </a:cubicBezTo>
                  <a:cubicBezTo>
                    <a:pt x="302" y="141"/>
                    <a:pt x="307" y="142"/>
                    <a:pt x="309" y="141"/>
                  </a:cubicBezTo>
                  <a:cubicBezTo>
                    <a:pt x="310" y="140"/>
                    <a:pt x="310" y="140"/>
                    <a:pt x="311" y="140"/>
                  </a:cubicBezTo>
                  <a:cubicBezTo>
                    <a:pt x="313" y="140"/>
                    <a:pt x="314" y="140"/>
                    <a:pt x="315" y="139"/>
                  </a:cubicBezTo>
                  <a:cubicBezTo>
                    <a:pt x="315" y="139"/>
                    <a:pt x="315" y="138"/>
                    <a:pt x="315" y="138"/>
                  </a:cubicBezTo>
                  <a:cubicBezTo>
                    <a:pt x="315" y="138"/>
                    <a:pt x="315" y="138"/>
                    <a:pt x="315" y="138"/>
                  </a:cubicBezTo>
                  <a:cubicBezTo>
                    <a:pt x="315" y="137"/>
                    <a:pt x="315" y="137"/>
                    <a:pt x="315" y="137"/>
                  </a:cubicBezTo>
                  <a:cubicBezTo>
                    <a:pt x="315" y="137"/>
                    <a:pt x="315" y="137"/>
                    <a:pt x="316" y="137"/>
                  </a:cubicBezTo>
                  <a:cubicBezTo>
                    <a:pt x="316" y="137"/>
                    <a:pt x="320" y="138"/>
                    <a:pt x="321" y="137"/>
                  </a:cubicBezTo>
                  <a:cubicBezTo>
                    <a:pt x="322" y="137"/>
                    <a:pt x="322" y="136"/>
                    <a:pt x="323" y="136"/>
                  </a:cubicBezTo>
                  <a:cubicBezTo>
                    <a:pt x="323" y="137"/>
                    <a:pt x="323" y="137"/>
                    <a:pt x="325" y="137"/>
                  </a:cubicBezTo>
                  <a:cubicBezTo>
                    <a:pt x="322" y="137"/>
                    <a:pt x="318" y="139"/>
                    <a:pt x="318" y="141"/>
                  </a:cubicBezTo>
                  <a:cubicBezTo>
                    <a:pt x="319" y="142"/>
                    <a:pt x="320" y="144"/>
                    <a:pt x="321" y="144"/>
                  </a:cubicBezTo>
                  <a:cubicBezTo>
                    <a:pt x="322" y="144"/>
                    <a:pt x="324" y="141"/>
                    <a:pt x="326" y="141"/>
                  </a:cubicBezTo>
                  <a:cubicBezTo>
                    <a:pt x="327" y="141"/>
                    <a:pt x="335" y="138"/>
                    <a:pt x="335" y="138"/>
                  </a:cubicBezTo>
                  <a:cubicBezTo>
                    <a:pt x="335" y="137"/>
                    <a:pt x="332" y="136"/>
                    <a:pt x="331" y="136"/>
                  </a:cubicBezTo>
                  <a:cubicBezTo>
                    <a:pt x="327" y="136"/>
                    <a:pt x="322" y="133"/>
                    <a:pt x="322" y="130"/>
                  </a:cubicBezTo>
                  <a:cubicBezTo>
                    <a:pt x="321" y="130"/>
                    <a:pt x="320" y="130"/>
                    <a:pt x="319" y="129"/>
                  </a:cubicBezTo>
                  <a:cubicBezTo>
                    <a:pt x="320" y="129"/>
                    <a:pt x="324" y="129"/>
                    <a:pt x="324" y="127"/>
                  </a:cubicBezTo>
                  <a:cubicBezTo>
                    <a:pt x="324" y="125"/>
                    <a:pt x="320" y="125"/>
                    <a:pt x="317" y="124"/>
                  </a:cubicBezTo>
                  <a:cubicBezTo>
                    <a:pt x="312" y="124"/>
                    <a:pt x="310" y="127"/>
                    <a:pt x="306" y="127"/>
                  </a:cubicBezTo>
                  <a:cubicBezTo>
                    <a:pt x="308" y="125"/>
                    <a:pt x="310" y="126"/>
                    <a:pt x="313" y="124"/>
                  </a:cubicBezTo>
                  <a:cubicBezTo>
                    <a:pt x="315" y="122"/>
                    <a:pt x="313" y="121"/>
                    <a:pt x="316" y="121"/>
                  </a:cubicBezTo>
                  <a:cubicBezTo>
                    <a:pt x="320" y="120"/>
                    <a:pt x="323" y="121"/>
                    <a:pt x="327" y="121"/>
                  </a:cubicBezTo>
                  <a:cubicBezTo>
                    <a:pt x="333" y="122"/>
                    <a:pt x="338" y="124"/>
                    <a:pt x="341" y="121"/>
                  </a:cubicBezTo>
                  <a:cubicBezTo>
                    <a:pt x="342" y="119"/>
                    <a:pt x="350" y="120"/>
                    <a:pt x="350" y="118"/>
                  </a:cubicBezTo>
                  <a:cubicBezTo>
                    <a:pt x="350" y="116"/>
                    <a:pt x="349" y="116"/>
                    <a:pt x="348" y="114"/>
                  </a:cubicBezTo>
                  <a:cubicBezTo>
                    <a:pt x="347" y="114"/>
                    <a:pt x="348" y="114"/>
                    <a:pt x="347" y="113"/>
                  </a:cubicBezTo>
                  <a:cubicBezTo>
                    <a:pt x="347" y="113"/>
                    <a:pt x="347" y="113"/>
                    <a:pt x="347" y="112"/>
                  </a:cubicBezTo>
                  <a:cubicBezTo>
                    <a:pt x="344" y="113"/>
                    <a:pt x="339" y="113"/>
                    <a:pt x="337" y="113"/>
                  </a:cubicBezTo>
                  <a:cubicBezTo>
                    <a:pt x="336" y="113"/>
                    <a:pt x="336" y="113"/>
                    <a:pt x="336" y="113"/>
                  </a:cubicBezTo>
                  <a:cubicBezTo>
                    <a:pt x="338" y="112"/>
                    <a:pt x="344" y="113"/>
                    <a:pt x="344" y="111"/>
                  </a:cubicBezTo>
                  <a:cubicBezTo>
                    <a:pt x="344" y="111"/>
                    <a:pt x="343" y="111"/>
                    <a:pt x="343" y="110"/>
                  </a:cubicBezTo>
                  <a:cubicBezTo>
                    <a:pt x="340" y="110"/>
                    <a:pt x="335" y="109"/>
                    <a:pt x="335" y="106"/>
                  </a:cubicBezTo>
                  <a:cubicBezTo>
                    <a:pt x="334" y="106"/>
                    <a:pt x="334" y="106"/>
                    <a:pt x="334" y="106"/>
                  </a:cubicBezTo>
                  <a:cubicBezTo>
                    <a:pt x="332" y="106"/>
                    <a:pt x="330" y="105"/>
                    <a:pt x="329" y="104"/>
                  </a:cubicBezTo>
                  <a:cubicBezTo>
                    <a:pt x="329" y="104"/>
                    <a:pt x="330" y="103"/>
                    <a:pt x="330" y="103"/>
                  </a:cubicBezTo>
                  <a:cubicBezTo>
                    <a:pt x="330" y="102"/>
                    <a:pt x="329" y="101"/>
                    <a:pt x="329" y="101"/>
                  </a:cubicBezTo>
                  <a:cubicBezTo>
                    <a:pt x="328" y="100"/>
                    <a:pt x="324" y="99"/>
                    <a:pt x="325" y="97"/>
                  </a:cubicBezTo>
                  <a:cubicBezTo>
                    <a:pt x="326" y="96"/>
                    <a:pt x="322" y="95"/>
                    <a:pt x="321" y="93"/>
                  </a:cubicBezTo>
                  <a:cubicBezTo>
                    <a:pt x="321" y="93"/>
                    <a:pt x="319" y="92"/>
                    <a:pt x="319" y="92"/>
                  </a:cubicBezTo>
                  <a:cubicBezTo>
                    <a:pt x="318" y="92"/>
                    <a:pt x="316" y="93"/>
                    <a:pt x="316" y="94"/>
                  </a:cubicBezTo>
                  <a:cubicBezTo>
                    <a:pt x="317" y="95"/>
                    <a:pt x="315" y="95"/>
                    <a:pt x="313" y="96"/>
                  </a:cubicBezTo>
                  <a:cubicBezTo>
                    <a:pt x="312" y="96"/>
                    <a:pt x="311" y="97"/>
                    <a:pt x="310" y="97"/>
                  </a:cubicBezTo>
                  <a:cubicBezTo>
                    <a:pt x="307" y="97"/>
                    <a:pt x="306" y="95"/>
                    <a:pt x="304" y="95"/>
                  </a:cubicBezTo>
                  <a:cubicBezTo>
                    <a:pt x="302" y="94"/>
                    <a:pt x="303" y="91"/>
                    <a:pt x="303" y="90"/>
                  </a:cubicBezTo>
                  <a:cubicBezTo>
                    <a:pt x="302" y="88"/>
                    <a:pt x="296" y="89"/>
                    <a:pt x="296" y="86"/>
                  </a:cubicBezTo>
                  <a:cubicBezTo>
                    <a:pt x="292" y="86"/>
                    <a:pt x="293" y="84"/>
                    <a:pt x="289" y="84"/>
                  </a:cubicBezTo>
                  <a:cubicBezTo>
                    <a:pt x="289" y="84"/>
                    <a:pt x="288" y="84"/>
                    <a:pt x="287" y="84"/>
                  </a:cubicBezTo>
                  <a:cubicBezTo>
                    <a:pt x="283" y="84"/>
                    <a:pt x="281" y="83"/>
                    <a:pt x="278" y="82"/>
                  </a:cubicBezTo>
                  <a:cubicBezTo>
                    <a:pt x="276" y="82"/>
                    <a:pt x="274" y="83"/>
                    <a:pt x="274" y="84"/>
                  </a:cubicBezTo>
                  <a:cubicBezTo>
                    <a:pt x="274" y="85"/>
                    <a:pt x="279" y="86"/>
                    <a:pt x="275" y="87"/>
                  </a:cubicBezTo>
                  <a:cubicBezTo>
                    <a:pt x="273" y="87"/>
                    <a:pt x="277" y="89"/>
                    <a:pt x="277" y="90"/>
                  </a:cubicBezTo>
                  <a:cubicBezTo>
                    <a:pt x="278" y="92"/>
                    <a:pt x="275" y="93"/>
                    <a:pt x="273" y="93"/>
                  </a:cubicBezTo>
                  <a:cubicBezTo>
                    <a:pt x="275" y="94"/>
                    <a:pt x="278" y="95"/>
                    <a:pt x="279" y="96"/>
                  </a:cubicBezTo>
                  <a:cubicBezTo>
                    <a:pt x="280" y="97"/>
                    <a:pt x="280" y="99"/>
                    <a:pt x="280" y="102"/>
                  </a:cubicBezTo>
                  <a:cubicBezTo>
                    <a:pt x="280" y="103"/>
                    <a:pt x="273" y="106"/>
                    <a:pt x="270" y="106"/>
                  </a:cubicBezTo>
                  <a:cubicBezTo>
                    <a:pt x="275" y="108"/>
                    <a:pt x="273" y="112"/>
                    <a:pt x="275" y="113"/>
                  </a:cubicBezTo>
                  <a:cubicBezTo>
                    <a:pt x="274" y="113"/>
                    <a:pt x="273" y="115"/>
                    <a:pt x="273" y="116"/>
                  </a:cubicBezTo>
                  <a:cubicBezTo>
                    <a:pt x="271" y="116"/>
                    <a:pt x="270" y="116"/>
                    <a:pt x="269" y="116"/>
                  </a:cubicBezTo>
                  <a:cubicBezTo>
                    <a:pt x="266" y="114"/>
                    <a:pt x="261" y="111"/>
                    <a:pt x="261" y="109"/>
                  </a:cubicBezTo>
                  <a:cubicBezTo>
                    <a:pt x="261" y="107"/>
                    <a:pt x="261" y="105"/>
                    <a:pt x="257" y="104"/>
                  </a:cubicBezTo>
                  <a:cubicBezTo>
                    <a:pt x="255" y="103"/>
                    <a:pt x="252" y="103"/>
                    <a:pt x="249" y="102"/>
                  </a:cubicBezTo>
                  <a:cubicBezTo>
                    <a:pt x="245" y="101"/>
                    <a:pt x="240" y="99"/>
                    <a:pt x="234" y="98"/>
                  </a:cubicBezTo>
                  <a:cubicBezTo>
                    <a:pt x="233" y="98"/>
                    <a:pt x="230" y="97"/>
                    <a:pt x="229" y="97"/>
                  </a:cubicBezTo>
                  <a:cubicBezTo>
                    <a:pt x="227" y="97"/>
                    <a:pt x="226" y="98"/>
                    <a:pt x="224" y="98"/>
                  </a:cubicBezTo>
                  <a:cubicBezTo>
                    <a:pt x="224" y="97"/>
                    <a:pt x="222" y="93"/>
                    <a:pt x="220" y="93"/>
                  </a:cubicBezTo>
                  <a:cubicBezTo>
                    <a:pt x="218" y="93"/>
                    <a:pt x="218" y="94"/>
                    <a:pt x="216" y="94"/>
                  </a:cubicBezTo>
                  <a:cubicBezTo>
                    <a:pt x="217" y="93"/>
                    <a:pt x="216" y="93"/>
                    <a:pt x="217" y="91"/>
                  </a:cubicBezTo>
                  <a:cubicBezTo>
                    <a:pt x="217" y="88"/>
                    <a:pt x="218" y="86"/>
                    <a:pt x="221" y="84"/>
                  </a:cubicBezTo>
                  <a:cubicBezTo>
                    <a:pt x="222" y="84"/>
                    <a:pt x="224" y="81"/>
                    <a:pt x="225" y="81"/>
                  </a:cubicBezTo>
                  <a:cubicBezTo>
                    <a:pt x="227" y="81"/>
                    <a:pt x="229" y="82"/>
                    <a:pt x="229" y="80"/>
                  </a:cubicBezTo>
                  <a:cubicBezTo>
                    <a:pt x="229" y="79"/>
                    <a:pt x="225" y="80"/>
                    <a:pt x="223" y="79"/>
                  </a:cubicBezTo>
                  <a:cubicBezTo>
                    <a:pt x="224" y="79"/>
                    <a:pt x="221" y="78"/>
                    <a:pt x="230" y="79"/>
                  </a:cubicBezTo>
                  <a:cubicBezTo>
                    <a:pt x="233" y="80"/>
                    <a:pt x="231" y="78"/>
                    <a:pt x="233" y="78"/>
                  </a:cubicBezTo>
                  <a:cubicBezTo>
                    <a:pt x="234" y="78"/>
                    <a:pt x="235" y="78"/>
                    <a:pt x="236" y="78"/>
                  </a:cubicBezTo>
                  <a:cubicBezTo>
                    <a:pt x="238" y="78"/>
                    <a:pt x="240" y="77"/>
                    <a:pt x="242" y="76"/>
                  </a:cubicBezTo>
                  <a:cubicBezTo>
                    <a:pt x="242" y="75"/>
                    <a:pt x="242" y="75"/>
                    <a:pt x="242" y="75"/>
                  </a:cubicBezTo>
                  <a:cubicBezTo>
                    <a:pt x="238" y="74"/>
                    <a:pt x="234" y="75"/>
                    <a:pt x="232" y="73"/>
                  </a:cubicBezTo>
                  <a:cubicBezTo>
                    <a:pt x="233" y="73"/>
                    <a:pt x="234" y="73"/>
                    <a:pt x="234" y="73"/>
                  </a:cubicBezTo>
                  <a:cubicBezTo>
                    <a:pt x="236" y="73"/>
                    <a:pt x="237" y="74"/>
                    <a:pt x="240" y="74"/>
                  </a:cubicBezTo>
                  <a:cubicBezTo>
                    <a:pt x="241" y="74"/>
                    <a:pt x="246" y="74"/>
                    <a:pt x="246" y="73"/>
                  </a:cubicBezTo>
                  <a:cubicBezTo>
                    <a:pt x="246" y="72"/>
                    <a:pt x="246" y="72"/>
                    <a:pt x="245" y="72"/>
                  </a:cubicBezTo>
                  <a:cubicBezTo>
                    <a:pt x="248" y="72"/>
                    <a:pt x="249" y="73"/>
                    <a:pt x="250" y="73"/>
                  </a:cubicBezTo>
                  <a:cubicBezTo>
                    <a:pt x="251" y="73"/>
                    <a:pt x="253" y="73"/>
                    <a:pt x="254" y="73"/>
                  </a:cubicBezTo>
                  <a:cubicBezTo>
                    <a:pt x="254" y="72"/>
                    <a:pt x="254" y="71"/>
                    <a:pt x="256" y="73"/>
                  </a:cubicBezTo>
                  <a:cubicBezTo>
                    <a:pt x="256" y="73"/>
                    <a:pt x="262" y="71"/>
                    <a:pt x="262" y="70"/>
                  </a:cubicBezTo>
                  <a:cubicBezTo>
                    <a:pt x="262" y="69"/>
                    <a:pt x="260" y="69"/>
                    <a:pt x="260" y="68"/>
                  </a:cubicBezTo>
                  <a:cubicBezTo>
                    <a:pt x="260" y="68"/>
                    <a:pt x="258" y="67"/>
                    <a:pt x="262" y="66"/>
                  </a:cubicBezTo>
                  <a:cubicBezTo>
                    <a:pt x="262" y="66"/>
                    <a:pt x="262" y="66"/>
                    <a:pt x="262" y="65"/>
                  </a:cubicBezTo>
                  <a:cubicBezTo>
                    <a:pt x="260" y="65"/>
                    <a:pt x="259" y="65"/>
                    <a:pt x="258" y="64"/>
                  </a:cubicBezTo>
                  <a:cubicBezTo>
                    <a:pt x="261" y="65"/>
                    <a:pt x="264" y="65"/>
                    <a:pt x="265" y="65"/>
                  </a:cubicBezTo>
                  <a:cubicBezTo>
                    <a:pt x="265" y="65"/>
                    <a:pt x="265" y="66"/>
                    <a:pt x="266" y="66"/>
                  </a:cubicBezTo>
                  <a:cubicBezTo>
                    <a:pt x="268" y="66"/>
                    <a:pt x="270" y="64"/>
                    <a:pt x="271" y="64"/>
                  </a:cubicBezTo>
                  <a:cubicBezTo>
                    <a:pt x="273" y="65"/>
                    <a:pt x="279" y="67"/>
                    <a:pt x="280" y="67"/>
                  </a:cubicBezTo>
                  <a:cubicBezTo>
                    <a:pt x="280" y="67"/>
                    <a:pt x="277" y="67"/>
                    <a:pt x="277" y="68"/>
                  </a:cubicBezTo>
                  <a:cubicBezTo>
                    <a:pt x="278" y="68"/>
                    <a:pt x="278" y="68"/>
                    <a:pt x="278" y="68"/>
                  </a:cubicBezTo>
                  <a:cubicBezTo>
                    <a:pt x="280" y="68"/>
                    <a:pt x="281" y="68"/>
                    <a:pt x="282" y="68"/>
                  </a:cubicBezTo>
                  <a:cubicBezTo>
                    <a:pt x="284" y="68"/>
                    <a:pt x="292" y="71"/>
                    <a:pt x="292" y="72"/>
                  </a:cubicBezTo>
                  <a:cubicBezTo>
                    <a:pt x="292" y="73"/>
                    <a:pt x="290" y="74"/>
                    <a:pt x="289" y="74"/>
                  </a:cubicBezTo>
                  <a:cubicBezTo>
                    <a:pt x="288" y="74"/>
                    <a:pt x="286" y="74"/>
                    <a:pt x="286" y="75"/>
                  </a:cubicBezTo>
                  <a:cubicBezTo>
                    <a:pt x="286" y="75"/>
                    <a:pt x="288" y="76"/>
                    <a:pt x="288" y="76"/>
                  </a:cubicBezTo>
                  <a:cubicBezTo>
                    <a:pt x="287" y="76"/>
                    <a:pt x="284" y="76"/>
                    <a:pt x="283" y="76"/>
                  </a:cubicBezTo>
                  <a:cubicBezTo>
                    <a:pt x="281" y="76"/>
                    <a:pt x="280" y="76"/>
                    <a:pt x="278" y="76"/>
                  </a:cubicBezTo>
                  <a:cubicBezTo>
                    <a:pt x="276" y="76"/>
                    <a:pt x="273" y="76"/>
                    <a:pt x="273" y="77"/>
                  </a:cubicBezTo>
                  <a:cubicBezTo>
                    <a:pt x="273" y="78"/>
                    <a:pt x="277" y="78"/>
                    <a:pt x="279" y="79"/>
                  </a:cubicBezTo>
                  <a:cubicBezTo>
                    <a:pt x="280" y="79"/>
                    <a:pt x="281" y="78"/>
                    <a:pt x="282" y="78"/>
                  </a:cubicBezTo>
                  <a:cubicBezTo>
                    <a:pt x="283" y="78"/>
                    <a:pt x="283" y="78"/>
                    <a:pt x="284" y="79"/>
                  </a:cubicBezTo>
                  <a:cubicBezTo>
                    <a:pt x="285" y="79"/>
                    <a:pt x="286" y="78"/>
                    <a:pt x="286" y="78"/>
                  </a:cubicBezTo>
                  <a:cubicBezTo>
                    <a:pt x="290" y="79"/>
                    <a:pt x="292" y="80"/>
                    <a:pt x="295" y="81"/>
                  </a:cubicBezTo>
                  <a:cubicBezTo>
                    <a:pt x="294" y="83"/>
                    <a:pt x="301" y="83"/>
                    <a:pt x="303" y="84"/>
                  </a:cubicBezTo>
                  <a:cubicBezTo>
                    <a:pt x="306" y="85"/>
                    <a:pt x="308" y="85"/>
                    <a:pt x="312" y="86"/>
                  </a:cubicBezTo>
                  <a:cubicBezTo>
                    <a:pt x="312" y="86"/>
                    <a:pt x="313" y="87"/>
                    <a:pt x="313" y="87"/>
                  </a:cubicBezTo>
                  <a:cubicBezTo>
                    <a:pt x="313" y="87"/>
                    <a:pt x="314" y="87"/>
                    <a:pt x="314" y="86"/>
                  </a:cubicBezTo>
                  <a:cubicBezTo>
                    <a:pt x="314" y="85"/>
                    <a:pt x="307" y="83"/>
                    <a:pt x="305" y="82"/>
                  </a:cubicBezTo>
                  <a:cubicBezTo>
                    <a:pt x="306" y="82"/>
                    <a:pt x="307" y="82"/>
                    <a:pt x="307" y="82"/>
                  </a:cubicBezTo>
                  <a:cubicBezTo>
                    <a:pt x="308" y="83"/>
                    <a:pt x="316" y="85"/>
                    <a:pt x="318" y="85"/>
                  </a:cubicBezTo>
                  <a:cubicBezTo>
                    <a:pt x="318" y="85"/>
                    <a:pt x="319" y="84"/>
                    <a:pt x="319" y="84"/>
                  </a:cubicBezTo>
                  <a:cubicBezTo>
                    <a:pt x="319" y="83"/>
                    <a:pt x="317" y="83"/>
                    <a:pt x="317" y="82"/>
                  </a:cubicBezTo>
                  <a:cubicBezTo>
                    <a:pt x="317" y="82"/>
                    <a:pt x="317" y="82"/>
                    <a:pt x="317" y="81"/>
                  </a:cubicBezTo>
                  <a:cubicBezTo>
                    <a:pt x="316" y="81"/>
                    <a:pt x="316" y="81"/>
                    <a:pt x="315" y="81"/>
                  </a:cubicBezTo>
                  <a:cubicBezTo>
                    <a:pt x="315" y="80"/>
                    <a:pt x="314" y="81"/>
                    <a:pt x="312" y="80"/>
                  </a:cubicBezTo>
                  <a:cubicBezTo>
                    <a:pt x="311" y="80"/>
                    <a:pt x="309" y="79"/>
                    <a:pt x="309" y="78"/>
                  </a:cubicBezTo>
                  <a:cubicBezTo>
                    <a:pt x="309" y="78"/>
                    <a:pt x="308" y="78"/>
                    <a:pt x="308" y="78"/>
                  </a:cubicBezTo>
                  <a:cubicBezTo>
                    <a:pt x="308" y="78"/>
                    <a:pt x="308" y="77"/>
                    <a:pt x="308" y="77"/>
                  </a:cubicBezTo>
                  <a:cubicBezTo>
                    <a:pt x="308" y="77"/>
                    <a:pt x="309" y="77"/>
                    <a:pt x="309" y="77"/>
                  </a:cubicBezTo>
                  <a:cubicBezTo>
                    <a:pt x="309" y="77"/>
                    <a:pt x="309" y="77"/>
                    <a:pt x="309" y="77"/>
                  </a:cubicBezTo>
                  <a:cubicBezTo>
                    <a:pt x="308" y="77"/>
                    <a:pt x="308" y="77"/>
                    <a:pt x="307" y="76"/>
                  </a:cubicBezTo>
                  <a:cubicBezTo>
                    <a:pt x="307" y="76"/>
                    <a:pt x="308" y="76"/>
                    <a:pt x="309" y="76"/>
                  </a:cubicBezTo>
                  <a:cubicBezTo>
                    <a:pt x="315" y="77"/>
                    <a:pt x="315" y="80"/>
                    <a:pt x="321" y="81"/>
                  </a:cubicBezTo>
                  <a:cubicBezTo>
                    <a:pt x="322" y="81"/>
                    <a:pt x="322" y="80"/>
                    <a:pt x="322" y="80"/>
                  </a:cubicBezTo>
                  <a:cubicBezTo>
                    <a:pt x="324" y="80"/>
                    <a:pt x="324" y="79"/>
                    <a:pt x="324" y="79"/>
                  </a:cubicBezTo>
                  <a:cubicBezTo>
                    <a:pt x="324" y="79"/>
                    <a:pt x="324" y="79"/>
                    <a:pt x="324" y="79"/>
                  </a:cubicBezTo>
                  <a:cubicBezTo>
                    <a:pt x="325" y="79"/>
                    <a:pt x="327" y="79"/>
                    <a:pt x="327" y="78"/>
                  </a:cubicBezTo>
                  <a:cubicBezTo>
                    <a:pt x="327" y="78"/>
                    <a:pt x="326" y="77"/>
                    <a:pt x="324" y="77"/>
                  </a:cubicBezTo>
                  <a:cubicBezTo>
                    <a:pt x="323" y="77"/>
                    <a:pt x="323" y="77"/>
                    <a:pt x="322" y="76"/>
                  </a:cubicBezTo>
                  <a:cubicBezTo>
                    <a:pt x="321" y="75"/>
                    <a:pt x="321" y="76"/>
                    <a:pt x="318" y="76"/>
                  </a:cubicBezTo>
                  <a:cubicBezTo>
                    <a:pt x="317" y="75"/>
                    <a:pt x="316" y="75"/>
                    <a:pt x="316" y="74"/>
                  </a:cubicBezTo>
                  <a:cubicBezTo>
                    <a:pt x="313" y="73"/>
                    <a:pt x="310" y="72"/>
                    <a:pt x="310" y="71"/>
                  </a:cubicBezTo>
                  <a:cubicBezTo>
                    <a:pt x="308" y="71"/>
                    <a:pt x="308" y="71"/>
                    <a:pt x="307" y="71"/>
                  </a:cubicBezTo>
                  <a:cubicBezTo>
                    <a:pt x="308" y="70"/>
                    <a:pt x="309" y="70"/>
                    <a:pt x="310" y="70"/>
                  </a:cubicBezTo>
                  <a:cubicBezTo>
                    <a:pt x="310" y="70"/>
                    <a:pt x="309" y="70"/>
                    <a:pt x="308" y="69"/>
                  </a:cubicBezTo>
                  <a:cubicBezTo>
                    <a:pt x="307" y="69"/>
                    <a:pt x="306" y="69"/>
                    <a:pt x="305" y="69"/>
                  </a:cubicBezTo>
                  <a:cubicBezTo>
                    <a:pt x="306" y="68"/>
                    <a:pt x="307" y="69"/>
                    <a:pt x="309" y="69"/>
                  </a:cubicBezTo>
                  <a:cubicBezTo>
                    <a:pt x="308" y="68"/>
                    <a:pt x="307" y="67"/>
                    <a:pt x="306" y="67"/>
                  </a:cubicBezTo>
                  <a:cubicBezTo>
                    <a:pt x="305" y="67"/>
                    <a:pt x="304" y="67"/>
                    <a:pt x="304" y="67"/>
                  </a:cubicBezTo>
                  <a:cubicBezTo>
                    <a:pt x="304" y="67"/>
                    <a:pt x="304" y="67"/>
                    <a:pt x="304" y="66"/>
                  </a:cubicBezTo>
                  <a:cubicBezTo>
                    <a:pt x="301" y="66"/>
                    <a:pt x="299" y="65"/>
                    <a:pt x="296" y="64"/>
                  </a:cubicBezTo>
                  <a:cubicBezTo>
                    <a:pt x="296" y="63"/>
                    <a:pt x="293" y="63"/>
                    <a:pt x="292" y="63"/>
                  </a:cubicBezTo>
                  <a:cubicBezTo>
                    <a:pt x="291" y="63"/>
                    <a:pt x="290" y="63"/>
                    <a:pt x="289" y="63"/>
                  </a:cubicBezTo>
                  <a:cubicBezTo>
                    <a:pt x="286" y="62"/>
                    <a:pt x="285" y="61"/>
                    <a:pt x="282" y="60"/>
                  </a:cubicBezTo>
                  <a:cubicBezTo>
                    <a:pt x="281" y="59"/>
                    <a:pt x="276" y="59"/>
                    <a:pt x="274" y="59"/>
                  </a:cubicBezTo>
                  <a:cubicBezTo>
                    <a:pt x="272" y="59"/>
                    <a:pt x="271" y="60"/>
                    <a:pt x="269" y="60"/>
                  </a:cubicBezTo>
                  <a:cubicBezTo>
                    <a:pt x="268" y="60"/>
                    <a:pt x="268" y="59"/>
                    <a:pt x="267" y="59"/>
                  </a:cubicBezTo>
                  <a:cubicBezTo>
                    <a:pt x="266" y="59"/>
                    <a:pt x="265" y="59"/>
                    <a:pt x="264" y="59"/>
                  </a:cubicBezTo>
                  <a:cubicBezTo>
                    <a:pt x="264" y="59"/>
                    <a:pt x="264" y="59"/>
                    <a:pt x="264" y="59"/>
                  </a:cubicBezTo>
                  <a:cubicBezTo>
                    <a:pt x="264" y="58"/>
                    <a:pt x="263" y="56"/>
                    <a:pt x="260" y="56"/>
                  </a:cubicBezTo>
                  <a:cubicBezTo>
                    <a:pt x="255" y="56"/>
                    <a:pt x="248" y="56"/>
                    <a:pt x="248" y="58"/>
                  </a:cubicBezTo>
                  <a:cubicBezTo>
                    <a:pt x="248" y="58"/>
                    <a:pt x="249" y="58"/>
                    <a:pt x="249" y="59"/>
                  </a:cubicBezTo>
                  <a:cubicBezTo>
                    <a:pt x="249" y="59"/>
                    <a:pt x="247" y="60"/>
                    <a:pt x="246" y="60"/>
                  </a:cubicBezTo>
                  <a:cubicBezTo>
                    <a:pt x="245" y="60"/>
                    <a:pt x="245" y="60"/>
                    <a:pt x="245" y="59"/>
                  </a:cubicBezTo>
                  <a:cubicBezTo>
                    <a:pt x="245" y="59"/>
                    <a:pt x="245" y="59"/>
                    <a:pt x="245" y="58"/>
                  </a:cubicBezTo>
                  <a:cubicBezTo>
                    <a:pt x="245" y="58"/>
                    <a:pt x="244" y="58"/>
                    <a:pt x="244" y="58"/>
                  </a:cubicBezTo>
                  <a:cubicBezTo>
                    <a:pt x="244" y="57"/>
                    <a:pt x="248" y="57"/>
                    <a:pt x="249" y="56"/>
                  </a:cubicBezTo>
                  <a:cubicBezTo>
                    <a:pt x="249" y="56"/>
                    <a:pt x="246" y="55"/>
                    <a:pt x="246" y="55"/>
                  </a:cubicBezTo>
                  <a:cubicBezTo>
                    <a:pt x="242" y="55"/>
                    <a:pt x="239" y="56"/>
                    <a:pt x="236" y="57"/>
                  </a:cubicBezTo>
                  <a:cubicBezTo>
                    <a:pt x="236" y="57"/>
                    <a:pt x="237" y="58"/>
                    <a:pt x="236" y="58"/>
                  </a:cubicBezTo>
                  <a:cubicBezTo>
                    <a:pt x="234" y="58"/>
                    <a:pt x="233" y="59"/>
                    <a:pt x="233" y="60"/>
                  </a:cubicBezTo>
                  <a:cubicBezTo>
                    <a:pt x="233" y="60"/>
                    <a:pt x="235" y="61"/>
                    <a:pt x="235" y="61"/>
                  </a:cubicBezTo>
                  <a:cubicBezTo>
                    <a:pt x="235" y="61"/>
                    <a:pt x="240" y="61"/>
                    <a:pt x="241" y="62"/>
                  </a:cubicBezTo>
                  <a:cubicBezTo>
                    <a:pt x="241" y="62"/>
                    <a:pt x="241" y="62"/>
                    <a:pt x="241" y="62"/>
                  </a:cubicBezTo>
                  <a:cubicBezTo>
                    <a:pt x="239" y="62"/>
                    <a:pt x="238" y="62"/>
                    <a:pt x="236" y="62"/>
                  </a:cubicBezTo>
                  <a:cubicBezTo>
                    <a:pt x="236" y="63"/>
                    <a:pt x="238" y="63"/>
                    <a:pt x="239" y="63"/>
                  </a:cubicBezTo>
                  <a:cubicBezTo>
                    <a:pt x="240" y="63"/>
                    <a:pt x="242" y="63"/>
                    <a:pt x="244" y="63"/>
                  </a:cubicBezTo>
                  <a:cubicBezTo>
                    <a:pt x="245" y="64"/>
                    <a:pt x="247" y="64"/>
                    <a:pt x="248" y="64"/>
                  </a:cubicBezTo>
                  <a:cubicBezTo>
                    <a:pt x="248" y="64"/>
                    <a:pt x="248" y="64"/>
                    <a:pt x="248" y="64"/>
                  </a:cubicBezTo>
                  <a:cubicBezTo>
                    <a:pt x="248" y="65"/>
                    <a:pt x="250" y="65"/>
                    <a:pt x="250" y="66"/>
                  </a:cubicBezTo>
                  <a:cubicBezTo>
                    <a:pt x="250" y="66"/>
                    <a:pt x="247" y="66"/>
                    <a:pt x="247" y="67"/>
                  </a:cubicBezTo>
                  <a:cubicBezTo>
                    <a:pt x="246" y="68"/>
                    <a:pt x="246" y="68"/>
                    <a:pt x="244" y="70"/>
                  </a:cubicBezTo>
                  <a:cubicBezTo>
                    <a:pt x="242" y="71"/>
                    <a:pt x="239" y="70"/>
                    <a:pt x="239" y="69"/>
                  </a:cubicBezTo>
                  <a:cubicBezTo>
                    <a:pt x="239" y="68"/>
                    <a:pt x="241" y="69"/>
                    <a:pt x="241" y="68"/>
                  </a:cubicBezTo>
                  <a:cubicBezTo>
                    <a:pt x="241" y="67"/>
                    <a:pt x="238" y="66"/>
                    <a:pt x="237" y="66"/>
                  </a:cubicBezTo>
                  <a:cubicBezTo>
                    <a:pt x="234" y="66"/>
                    <a:pt x="236" y="68"/>
                    <a:pt x="232" y="68"/>
                  </a:cubicBezTo>
                  <a:cubicBezTo>
                    <a:pt x="232" y="67"/>
                    <a:pt x="232" y="67"/>
                    <a:pt x="230" y="66"/>
                  </a:cubicBezTo>
                  <a:cubicBezTo>
                    <a:pt x="230" y="66"/>
                    <a:pt x="230" y="66"/>
                    <a:pt x="231" y="65"/>
                  </a:cubicBezTo>
                  <a:cubicBezTo>
                    <a:pt x="229" y="65"/>
                    <a:pt x="226" y="66"/>
                    <a:pt x="225" y="65"/>
                  </a:cubicBezTo>
                  <a:cubicBezTo>
                    <a:pt x="226" y="65"/>
                    <a:pt x="228" y="64"/>
                    <a:pt x="228" y="63"/>
                  </a:cubicBezTo>
                  <a:cubicBezTo>
                    <a:pt x="228" y="62"/>
                    <a:pt x="225" y="63"/>
                    <a:pt x="225" y="62"/>
                  </a:cubicBezTo>
                  <a:cubicBezTo>
                    <a:pt x="225" y="61"/>
                    <a:pt x="223" y="60"/>
                    <a:pt x="220" y="60"/>
                  </a:cubicBezTo>
                  <a:cubicBezTo>
                    <a:pt x="221" y="59"/>
                    <a:pt x="222" y="59"/>
                    <a:pt x="222" y="58"/>
                  </a:cubicBezTo>
                  <a:cubicBezTo>
                    <a:pt x="222" y="58"/>
                    <a:pt x="221" y="58"/>
                    <a:pt x="221" y="58"/>
                  </a:cubicBezTo>
                  <a:cubicBezTo>
                    <a:pt x="221" y="57"/>
                    <a:pt x="221" y="58"/>
                    <a:pt x="224" y="58"/>
                  </a:cubicBezTo>
                  <a:cubicBezTo>
                    <a:pt x="227" y="58"/>
                    <a:pt x="229" y="57"/>
                    <a:pt x="230" y="56"/>
                  </a:cubicBezTo>
                  <a:cubicBezTo>
                    <a:pt x="230" y="56"/>
                    <a:pt x="232" y="56"/>
                    <a:pt x="232" y="56"/>
                  </a:cubicBezTo>
                  <a:cubicBezTo>
                    <a:pt x="232" y="55"/>
                    <a:pt x="232" y="55"/>
                    <a:pt x="232" y="55"/>
                  </a:cubicBezTo>
                  <a:cubicBezTo>
                    <a:pt x="228" y="55"/>
                    <a:pt x="225" y="55"/>
                    <a:pt x="221" y="55"/>
                  </a:cubicBezTo>
                  <a:cubicBezTo>
                    <a:pt x="219" y="55"/>
                    <a:pt x="218" y="56"/>
                    <a:pt x="218" y="56"/>
                  </a:cubicBezTo>
                  <a:cubicBezTo>
                    <a:pt x="218" y="56"/>
                    <a:pt x="218" y="56"/>
                    <a:pt x="218" y="56"/>
                  </a:cubicBezTo>
                  <a:cubicBezTo>
                    <a:pt x="218" y="56"/>
                    <a:pt x="217" y="56"/>
                    <a:pt x="216" y="56"/>
                  </a:cubicBezTo>
                  <a:cubicBezTo>
                    <a:pt x="216" y="56"/>
                    <a:pt x="216" y="56"/>
                    <a:pt x="216" y="57"/>
                  </a:cubicBezTo>
                  <a:cubicBezTo>
                    <a:pt x="216" y="58"/>
                    <a:pt x="215" y="58"/>
                    <a:pt x="217" y="59"/>
                  </a:cubicBezTo>
                  <a:cubicBezTo>
                    <a:pt x="217" y="59"/>
                    <a:pt x="217" y="59"/>
                    <a:pt x="217" y="60"/>
                  </a:cubicBezTo>
                  <a:cubicBezTo>
                    <a:pt x="216" y="60"/>
                    <a:pt x="216" y="60"/>
                    <a:pt x="216" y="61"/>
                  </a:cubicBezTo>
                  <a:cubicBezTo>
                    <a:pt x="215" y="61"/>
                    <a:pt x="213" y="61"/>
                    <a:pt x="213" y="62"/>
                  </a:cubicBezTo>
                  <a:cubicBezTo>
                    <a:pt x="213" y="62"/>
                    <a:pt x="214" y="62"/>
                    <a:pt x="214" y="63"/>
                  </a:cubicBezTo>
                  <a:cubicBezTo>
                    <a:pt x="214" y="63"/>
                    <a:pt x="212" y="63"/>
                    <a:pt x="212" y="64"/>
                  </a:cubicBezTo>
                  <a:cubicBezTo>
                    <a:pt x="212" y="66"/>
                    <a:pt x="220" y="64"/>
                    <a:pt x="220" y="66"/>
                  </a:cubicBezTo>
                  <a:cubicBezTo>
                    <a:pt x="220" y="67"/>
                    <a:pt x="219" y="68"/>
                    <a:pt x="219" y="68"/>
                  </a:cubicBezTo>
                  <a:cubicBezTo>
                    <a:pt x="220" y="68"/>
                    <a:pt x="221" y="68"/>
                    <a:pt x="222" y="67"/>
                  </a:cubicBezTo>
                  <a:cubicBezTo>
                    <a:pt x="223" y="70"/>
                    <a:pt x="215" y="69"/>
                    <a:pt x="215" y="71"/>
                  </a:cubicBezTo>
                  <a:cubicBezTo>
                    <a:pt x="211" y="72"/>
                    <a:pt x="214" y="70"/>
                    <a:pt x="213" y="70"/>
                  </a:cubicBezTo>
                  <a:cubicBezTo>
                    <a:pt x="213" y="69"/>
                    <a:pt x="210" y="69"/>
                    <a:pt x="208" y="69"/>
                  </a:cubicBezTo>
                  <a:cubicBezTo>
                    <a:pt x="206" y="69"/>
                    <a:pt x="205" y="70"/>
                    <a:pt x="205" y="71"/>
                  </a:cubicBezTo>
                  <a:cubicBezTo>
                    <a:pt x="203" y="71"/>
                    <a:pt x="200" y="70"/>
                    <a:pt x="193" y="71"/>
                  </a:cubicBezTo>
                  <a:cubicBezTo>
                    <a:pt x="187" y="71"/>
                    <a:pt x="183" y="71"/>
                    <a:pt x="181" y="69"/>
                  </a:cubicBezTo>
                  <a:cubicBezTo>
                    <a:pt x="179" y="69"/>
                    <a:pt x="173" y="70"/>
                    <a:pt x="173" y="72"/>
                  </a:cubicBezTo>
                  <a:cubicBezTo>
                    <a:pt x="173" y="72"/>
                    <a:pt x="173" y="72"/>
                    <a:pt x="174" y="72"/>
                  </a:cubicBezTo>
                  <a:cubicBezTo>
                    <a:pt x="176" y="72"/>
                    <a:pt x="179" y="71"/>
                    <a:pt x="180" y="70"/>
                  </a:cubicBezTo>
                  <a:cubicBezTo>
                    <a:pt x="180" y="72"/>
                    <a:pt x="175" y="71"/>
                    <a:pt x="175" y="73"/>
                  </a:cubicBezTo>
                  <a:cubicBezTo>
                    <a:pt x="174" y="74"/>
                    <a:pt x="175" y="75"/>
                    <a:pt x="175" y="75"/>
                  </a:cubicBezTo>
                  <a:cubicBezTo>
                    <a:pt x="173" y="75"/>
                    <a:pt x="173" y="74"/>
                    <a:pt x="171" y="74"/>
                  </a:cubicBezTo>
                  <a:cubicBezTo>
                    <a:pt x="170" y="74"/>
                    <a:pt x="170" y="73"/>
                    <a:pt x="169" y="73"/>
                  </a:cubicBezTo>
                  <a:cubicBezTo>
                    <a:pt x="167" y="74"/>
                    <a:pt x="165" y="74"/>
                    <a:pt x="162" y="74"/>
                  </a:cubicBezTo>
                  <a:cubicBezTo>
                    <a:pt x="160" y="75"/>
                    <a:pt x="159" y="75"/>
                    <a:pt x="157" y="76"/>
                  </a:cubicBezTo>
                  <a:cubicBezTo>
                    <a:pt x="152" y="77"/>
                    <a:pt x="153" y="76"/>
                    <a:pt x="153" y="76"/>
                  </a:cubicBezTo>
                  <a:cubicBezTo>
                    <a:pt x="153" y="75"/>
                    <a:pt x="156" y="75"/>
                    <a:pt x="157" y="74"/>
                  </a:cubicBezTo>
                  <a:cubicBezTo>
                    <a:pt x="154" y="73"/>
                    <a:pt x="155" y="73"/>
                    <a:pt x="149" y="74"/>
                  </a:cubicBezTo>
                  <a:cubicBezTo>
                    <a:pt x="142" y="76"/>
                    <a:pt x="139" y="74"/>
                    <a:pt x="133" y="76"/>
                  </a:cubicBezTo>
                  <a:cubicBezTo>
                    <a:pt x="131" y="76"/>
                    <a:pt x="132" y="77"/>
                    <a:pt x="130" y="77"/>
                  </a:cubicBezTo>
                  <a:cubicBezTo>
                    <a:pt x="129" y="77"/>
                    <a:pt x="129" y="77"/>
                    <a:pt x="128" y="77"/>
                  </a:cubicBezTo>
                  <a:cubicBezTo>
                    <a:pt x="127" y="77"/>
                    <a:pt x="126" y="78"/>
                    <a:pt x="125" y="79"/>
                  </a:cubicBezTo>
                  <a:cubicBezTo>
                    <a:pt x="123" y="79"/>
                    <a:pt x="121" y="78"/>
                    <a:pt x="121" y="78"/>
                  </a:cubicBezTo>
                  <a:cubicBezTo>
                    <a:pt x="119" y="78"/>
                    <a:pt x="119" y="80"/>
                    <a:pt x="117" y="80"/>
                  </a:cubicBezTo>
                  <a:cubicBezTo>
                    <a:pt x="117" y="80"/>
                    <a:pt x="116" y="80"/>
                    <a:pt x="116" y="80"/>
                  </a:cubicBezTo>
                  <a:cubicBezTo>
                    <a:pt x="121" y="76"/>
                    <a:pt x="126" y="73"/>
                    <a:pt x="131" y="69"/>
                  </a:cubicBezTo>
                  <a:cubicBezTo>
                    <a:pt x="130" y="71"/>
                    <a:pt x="127" y="72"/>
                    <a:pt x="127" y="73"/>
                  </a:cubicBezTo>
                  <a:cubicBezTo>
                    <a:pt x="127" y="74"/>
                    <a:pt x="130" y="73"/>
                    <a:pt x="131" y="73"/>
                  </a:cubicBezTo>
                  <a:cubicBezTo>
                    <a:pt x="131" y="73"/>
                    <a:pt x="131" y="73"/>
                    <a:pt x="132" y="73"/>
                  </a:cubicBezTo>
                  <a:cubicBezTo>
                    <a:pt x="132" y="73"/>
                    <a:pt x="132" y="73"/>
                    <a:pt x="133" y="73"/>
                  </a:cubicBezTo>
                  <a:cubicBezTo>
                    <a:pt x="134" y="73"/>
                    <a:pt x="140" y="71"/>
                    <a:pt x="141" y="70"/>
                  </a:cubicBezTo>
                  <a:cubicBezTo>
                    <a:pt x="141" y="69"/>
                    <a:pt x="146" y="67"/>
                    <a:pt x="149" y="66"/>
                  </a:cubicBezTo>
                  <a:cubicBezTo>
                    <a:pt x="150" y="65"/>
                    <a:pt x="155" y="64"/>
                    <a:pt x="155" y="64"/>
                  </a:cubicBezTo>
                  <a:cubicBezTo>
                    <a:pt x="155" y="63"/>
                    <a:pt x="151" y="63"/>
                    <a:pt x="149" y="63"/>
                  </a:cubicBezTo>
                  <a:cubicBezTo>
                    <a:pt x="147" y="64"/>
                    <a:pt x="146" y="64"/>
                    <a:pt x="145" y="64"/>
                  </a:cubicBezTo>
                  <a:cubicBezTo>
                    <a:pt x="143" y="65"/>
                    <a:pt x="143" y="64"/>
                    <a:pt x="141" y="65"/>
                  </a:cubicBezTo>
                  <a:cubicBezTo>
                    <a:pt x="139" y="65"/>
                    <a:pt x="139" y="65"/>
                    <a:pt x="138" y="66"/>
                  </a:cubicBezTo>
                  <a:cubicBezTo>
                    <a:pt x="142" y="63"/>
                    <a:pt x="146" y="61"/>
                    <a:pt x="150" y="59"/>
                  </a:cubicBezTo>
                  <a:cubicBezTo>
                    <a:pt x="150" y="59"/>
                    <a:pt x="150" y="60"/>
                    <a:pt x="151" y="59"/>
                  </a:cubicBezTo>
                  <a:cubicBezTo>
                    <a:pt x="153" y="59"/>
                    <a:pt x="154" y="58"/>
                    <a:pt x="156" y="57"/>
                  </a:cubicBezTo>
                  <a:cubicBezTo>
                    <a:pt x="156" y="57"/>
                    <a:pt x="155" y="57"/>
                    <a:pt x="155" y="57"/>
                  </a:cubicBezTo>
                  <a:cubicBezTo>
                    <a:pt x="156" y="57"/>
                    <a:pt x="157" y="56"/>
                    <a:pt x="157" y="56"/>
                  </a:cubicBezTo>
                  <a:cubicBezTo>
                    <a:pt x="157" y="56"/>
                    <a:pt x="157" y="56"/>
                    <a:pt x="156" y="56"/>
                  </a:cubicBezTo>
                  <a:cubicBezTo>
                    <a:pt x="157" y="55"/>
                    <a:pt x="159" y="55"/>
                    <a:pt x="160" y="54"/>
                  </a:cubicBezTo>
                  <a:cubicBezTo>
                    <a:pt x="159" y="55"/>
                    <a:pt x="159" y="55"/>
                    <a:pt x="159" y="55"/>
                  </a:cubicBezTo>
                  <a:cubicBezTo>
                    <a:pt x="159" y="55"/>
                    <a:pt x="160" y="55"/>
                    <a:pt x="161" y="55"/>
                  </a:cubicBezTo>
                  <a:cubicBezTo>
                    <a:pt x="162" y="55"/>
                    <a:pt x="162" y="55"/>
                    <a:pt x="162" y="54"/>
                  </a:cubicBezTo>
                  <a:cubicBezTo>
                    <a:pt x="162" y="54"/>
                    <a:pt x="161" y="54"/>
                    <a:pt x="160" y="54"/>
                  </a:cubicBezTo>
                  <a:cubicBezTo>
                    <a:pt x="185" y="43"/>
                    <a:pt x="212" y="37"/>
                    <a:pt x="241" y="37"/>
                  </a:cubicBezTo>
                  <a:cubicBezTo>
                    <a:pt x="246" y="37"/>
                    <a:pt x="251" y="38"/>
                    <a:pt x="256" y="38"/>
                  </a:cubicBezTo>
                  <a:cubicBezTo>
                    <a:pt x="255" y="38"/>
                    <a:pt x="254" y="38"/>
                    <a:pt x="253" y="39"/>
                  </a:cubicBezTo>
                  <a:cubicBezTo>
                    <a:pt x="252" y="39"/>
                    <a:pt x="248" y="38"/>
                    <a:pt x="246" y="38"/>
                  </a:cubicBezTo>
                  <a:cubicBezTo>
                    <a:pt x="244" y="38"/>
                    <a:pt x="245" y="39"/>
                    <a:pt x="242" y="39"/>
                  </a:cubicBezTo>
                  <a:cubicBezTo>
                    <a:pt x="242" y="39"/>
                    <a:pt x="241" y="39"/>
                    <a:pt x="241" y="39"/>
                  </a:cubicBezTo>
                  <a:cubicBezTo>
                    <a:pt x="238" y="39"/>
                    <a:pt x="238" y="39"/>
                    <a:pt x="238" y="39"/>
                  </a:cubicBezTo>
                  <a:cubicBezTo>
                    <a:pt x="235" y="39"/>
                    <a:pt x="228" y="40"/>
                    <a:pt x="228" y="40"/>
                  </a:cubicBezTo>
                  <a:cubicBezTo>
                    <a:pt x="228" y="40"/>
                    <a:pt x="229" y="40"/>
                    <a:pt x="230" y="40"/>
                  </a:cubicBezTo>
                  <a:cubicBezTo>
                    <a:pt x="230" y="40"/>
                    <a:pt x="231" y="40"/>
                    <a:pt x="232" y="40"/>
                  </a:cubicBezTo>
                  <a:cubicBezTo>
                    <a:pt x="233" y="40"/>
                    <a:pt x="234" y="40"/>
                    <a:pt x="235" y="40"/>
                  </a:cubicBezTo>
                  <a:cubicBezTo>
                    <a:pt x="234" y="40"/>
                    <a:pt x="233" y="40"/>
                    <a:pt x="232" y="40"/>
                  </a:cubicBezTo>
                  <a:cubicBezTo>
                    <a:pt x="232" y="40"/>
                    <a:pt x="233" y="40"/>
                    <a:pt x="234" y="40"/>
                  </a:cubicBezTo>
                  <a:cubicBezTo>
                    <a:pt x="236" y="40"/>
                    <a:pt x="236" y="40"/>
                    <a:pt x="238" y="40"/>
                  </a:cubicBezTo>
                  <a:cubicBezTo>
                    <a:pt x="239" y="40"/>
                    <a:pt x="240" y="40"/>
                    <a:pt x="240" y="40"/>
                  </a:cubicBezTo>
                  <a:cubicBezTo>
                    <a:pt x="237" y="40"/>
                    <a:pt x="235" y="40"/>
                    <a:pt x="233" y="41"/>
                  </a:cubicBezTo>
                  <a:cubicBezTo>
                    <a:pt x="234" y="41"/>
                    <a:pt x="236" y="41"/>
                    <a:pt x="239" y="41"/>
                  </a:cubicBezTo>
                  <a:cubicBezTo>
                    <a:pt x="237" y="41"/>
                    <a:pt x="236" y="41"/>
                    <a:pt x="236" y="41"/>
                  </a:cubicBezTo>
                  <a:cubicBezTo>
                    <a:pt x="236" y="41"/>
                    <a:pt x="239" y="42"/>
                    <a:pt x="242" y="42"/>
                  </a:cubicBezTo>
                  <a:cubicBezTo>
                    <a:pt x="242" y="42"/>
                    <a:pt x="243" y="42"/>
                    <a:pt x="244" y="41"/>
                  </a:cubicBezTo>
                  <a:cubicBezTo>
                    <a:pt x="245" y="41"/>
                    <a:pt x="245" y="41"/>
                    <a:pt x="245" y="41"/>
                  </a:cubicBezTo>
                  <a:cubicBezTo>
                    <a:pt x="245" y="42"/>
                    <a:pt x="248" y="42"/>
                    <a:pt x="250" y="42"/>
                  </a:cubicBezTo>
                  <a:cubicBezTo>
                    <a:pt x="251" y="42"/>
                    <a:pt x="251" y="42"/>
                    <a:pt x="252" y="42"/>
                  </a:cubicBezTo>
                  <a:cubicBezTo>
                    <a:pt x="253" y="42"/>
                    <a:pt x="254" y="42"/>
                    <a:pt x="256" y="42"/>
                  </a:cubicBezTo>
                  <a:cubicBezTo>
                    <a:pt x="259" y="42"/>
                    <a:pt x="262" y="42"/>
                    <a:pt x="264" y="42"/>
                  </a:cubicBezTo>
                  <a:cubicBezTo>
                    <a:pt x="264" y="42"/>
                    <a:pt x="265" y="42"/>
                    <a:pt x="266" y="42"/>
                  </a:cubicBezTo>
                  <a:cubicBezTo>
                    <a:pt x="264" y="42"/>
                    <a:pt x="263" y="42"/>
                    <a:pt x="260" y="42"/>
                  </a:cubicBezTo>
                  <a:cubicBezTo>
                    <a:pt x="259" y="42"/>
                    <a:pt x="257" y="42"/>
                    <a:pt x="255" y="42"/>
                  </a:cubicBezTo>
                  <a:cubicBezTo>
                    <a:pt x="255" y="42"/>
                    <a:pt x="254" y="42"/>
                    <a:pt x="254" y="42"/>
                  </a:cubicBezTo>
                  <a:cubicBezTo>
                    <a:pt x="254" y="43"/>
                    <a:pt x="258" y="43"/>
                    <a:pt x="258" y="44"/>
                  </a:cubicBezTo>
                  <a:cubicBezTo>
                    <a:pt x="255" y="43"/>
                    <a:pt x="254" y="43"/>
                    <a:pt x="251" y="42"/>
                  </a:cubicBezTo>
                  <a:cubicBezTo>
                    <a:pt x="249" y="42"/>
                    <a:pt x="247" y="42"/>
                    <a:pt x="246" y="42"/>
                  </a:cubicBezTo>
                  <a:cubicBezTo>
                    <a:pt x="245" y="42"/>
                    <a:pt x="245" y="42"/>
                    <a:pt x="244" y="42"/>
                  </a:cubicBezTo>
                  <a:cubicBezTo>
                    <a:pt x="244" y="42"/>
                    <a:pt x="244" y="42"/>
                    <a:pt x="245" y="43"/>
                  </a:cubicBezTo>
                  <a:cubicBezTo>
                    <a:pt x="244" y="42"/>
                    <a:pt x="243" y="42"/>
                    <a:pt x="243" y="43"/>
                  </a:cubicBezTo>
                  <a:cubicBezTo>
                    <a:pt x="243" y="44"/>
                    <a:pt x="250" y="43"/>
                    <a:pt x="250" y="44"/>
                  </a:cubicBezTo>
                  <a:cubicBezTo>
                    <a:pt x="250" y="46"/>
                    <a:pt x="247" y="45"/>
                    <a:pt x="244" y="45"/>
                  </a:cubicBezTo>
                  <a:cubicBezTo>
                    <a:pt x="243" y="45"/>
                    <a:pt x="242" y="46"/>
                    <a:pt x="241" y="46"/>
                  </a:cubicBezTo>
                  <a:cubicBezTo>
                    <a:pt x="241" y="46"/>
                    <a:pt x="241" y="46"/>
                    <a:pt x="241" y="46"/>
                  </a:cubicBezTo>
                  <a:cubicBezTo>
                    <a:pt x="242" y="46"/>
                    <a:pt x="242" y="46"/>
                    <a:pt x="243" y="46"/>
                  </a:cubicBezTo>
                  <a:cubicBezTo>
                    <a:pt x="243" y="46"/>
                    <a:pt x="243" y="46"/>
                    <a:pt x="244" y="46"/>
                  </a:cubicBezTo>
                  <a:cubicBezTo>
                    <a:pt x="244" y="46"/>
                    <a:pt x="245" y="46"/>
                    <a:pt x="245" y="46"/>
                  </a:cubicBezTo>
                  <a:cubicBezTo>
                    <a:pt x="245" y="47"/>
                    <a:pt x="249" y="47"/>
                    <a:pt x="251" y="48"/>
                  </a:cubicBezTo>
                  <a:cubicBezTo>
                    <a:pt x="250" y="48"/>
                    <a:pt x="249" y="48"/>
                    <a:pt x="248" y="48"/>
                  </a:cubicBezTo>
                  <a:cubicBezTo>
                    <a:pt x="246" y="47"/>
                    <a:pt x="245" y="47"/>
                    <a:pt x="242" y="47"/>
                  </a:cubicBezTo>
                  <a:cubicBezTo>
                    <a:pt x="240" y="47"/>
                    <a:pt x="239" y="47"/>
                    <a:pt x="239" y="47"/>
                  </a:cubicBezTo>
                  <a:cubicBezTo>
                    <a:pt x="239" y="48"/>
                    <a:pt x="241" y="48"/>
                    <a:pt x="242" y="48"/>
                  </a:cubicBezTo>
                  <a:cubicBezTo>
                    <a:pt x="240" y="49"/>
                    <a:pt x="234" y="48"/>
                    <a:pt x="234" y="49"/>
                  </a:cubicBezTo>
                  <a:cubicBezTo>
                    <a:pt x="234" y="50"/>
                    <a:pt x="235" y="50"/>
                    <a:pt x="235" y="50"/>
                  </a:cubicBezTo>
                  <a:cubicBezTo>
                    <a:pt x="236" y="50"/>
                    <a:pt x="236" y="49"/>
                    <a:pt x="237" y="49"/>
                  </a:cubicBezTo>
                  <a:cubicBezTo>
                    <a:pt x="241" y="50"/>
                    <a:pt x="244" y="50"/>
                    <a:pt x="247" y="50"/>
                  </a:cubicBezTo>
                  <a:cubicBezTo>
                    <a:pt x="249" y="50"/>
                    <a:pt x="250" y="50"/>
                    <a:pt x="251" y="50"/>
                  </a:cubicBezTo>
                  <a:cubicBezTo>
                    <a:pt x="254" y="50"/>
                    <a:pt x="256" y="50"/>
                    <a:pt x="259" y="50"/>
                  </a:cubicBezTo>
                  <a:cubicBezTo>
                    <a:pt x="261" y="50"/>
                    <a:pt x="260" y="50"/>
                    <a:pt x="263" y="51"/>
                  </a:cubicBezTo>
                  <a:cubicBezTo>
                    <a:pt x="265" y="51"/>
                    <a:pt x="272" y="51"/>
                    <a:pt x="272" y="50"/>
                  </a:cubicBezTo>
                  <a:cubicBezTo>
                    <a:pt x="272" y="49"/>
                    <a:pt x="270" y="50"/>
                    <a:pt x="270" y="50"/>
                  </a:cubicBezTo>
                  <a:cubicBezTo>
                    <a:pt x="269" y="49"/>
                    <a:pt x="268" y="49"/>
                    <a:pt x="267" y="49"/>
                  </a:cubicBezTo>
                  <a:cubicBezTo>
                    <a:pt x="267" y="48"/>
                    <a:pt x="272" y="49"/>
                    <a:pt x="272" y="48"/>
                  </a:cubicBezTo>
                  <a:cubicBezTo>
                    <a:pt x="272" y="48"/>
                    <a:pt x="271" y="48"/>
                    <a:pt x="271" y="48"/>
                  </a:cubicBezTo>
                  <a:cubicBezTo>
                    <a:pt x="273" y="48"/>
                    <a:pt x="275" y="48"/>
                    <a:pt x="277" y="48"/>
                  </a:cubicBezTo>
                  <a:cubicBezTo>
                    <a:pt x="278" y="48"/>
                    <a:pt x="279" y="47"/>
                    <a:pt x="281" y="47"/>
                  </a:cubicBezTo>
                  <a:cubicBezTo>
                    <a:pt x="281" y="47"/>
                    <a:pt x="279" y="46"/>
                    <a:pt x="278" y="46"/>
                  </a:cubicBezTo>
                  <a:cubicBezTo>
                    <a:pt x="280" y="46"/>
                    <a:pt x="281" y="47"/>
                    <a:pt x="281" y="46"/>
                  </a:cubicBezTo>
                  <a:cubicBezTo>
                    <a:pt x="280" y="46"/>
                    <a:pt x="279" y="46"/>
                    <a:pt x="278" y="46"/>
                  </a:cubicBezTo>
                  <a:cubicBezTo>
                    <a:pt x="280" y="45"/>
                    <a:pt x="282" y="45"/>
                    <a:pt x="285" y="46"/>
                  </a:cubicBezTo>
                  <a:cubicBezTo>
                    <a:pt x="287" y="46"/>
                    <a:pt x="289" y="46"/>
                    <a:pt x="290" y="46"/>
                  </a:cubicBezTo>
                  <a:cubicBezTo>
                    <a:pt x="293" y="46"/>
                    <a:pt x="295" y="45"/>
                    <a:pt x="297" y="45"/>
                  </a:cubicBezTo>
                  <a:cubicBezTo>
                    <a:pt x="299" y="46"/>
                    <a:pt x="301" y="46"/>
                    <a:pt x="303" y="47"/>
                  </a:cubicBezTo>
                  <a:cubicBezTo>
                    <a:pt x="303" y="47"/>
                    <a:pt x="303" y="47"/>
                    <a:pt x="303" y="47"/>
                  </a:cubicBezTo>
                  <a:cubicBezTo>
                    <a:pt x="303" y="48"/>
                    <a:pt x="305" y="48"/>
                    <a:pt x="307" y="48"/>
                  </a:cubicBezTo>
                  <a:cubicBezTo>
                    <a:pt x="308" y="49"/>
                    <a:pt x="309" y="49"/>
                    <a:pt x="310" y="49"/>
                  </a:cubicBezTo>
                  <a:cubicBezTo>
                    <a:pt x="310" y="50"/>
                    <a:pt x="309" y="50"/>
                    <a:pt x="308" y="50"/>
                  </a:cubicBezTo>
                  <a:cubicBezTo>
                    <a:pt x="306" y="50"/>
                    <a:pt x="302" y="49"/>
                    <a:pt x="299" y="49"/>
                  </a:cubicBezTo>
                  <a:cubicBezTo>
                    <a:pt x="297" y="49"/>
                    <a:pt x="296" y="49"/>
                    <a:pt x="294" y="49"/>
                  </a:cubicBezTo>
                  <a:cubicBezTo>
                    <a:pt x="292" y="49"/>
                    <a:pt x="288" y="48"/>
                    <a:pt x="288" y="49"/>
                  </a:cubicBezTo>
                  <a:cubicBezTo>
                    <a:pt x="288" y="50"/>
                    <a:pt x="299" y="52"/>
                    <a:pt x="299" y="52"/>
                  </a:cubicBezTo>
                  <a:cubicBezTo>
                    <a:pt x="300" y="52"/>
                    <a:pt x="302" y="52"/>
                    <a:pt x="303" y="52"/>
                  </a:cubicBezTo>
                  <a:cubicBezTo>
                    <a:pt x="303" y="52"/>
                    <a:pt x="304" y="52"/>
                    <a:pt x="304" y="52"/>
                  </a:cubicBezTo>
                  <a:cubicBezTo>
                    <a:pt x="305" y="52"/>
                    <a:pt x="307" y="53"/>
                    <a:pt x="308" y="53"/>
                  </a:cubicBezTo>
                  <a:cubicBezTo>
                    <a:pt x="308" y="53"/>
                    <a:pt x="308" y="53"/>
                    <a:pt x="307" y="53"/>
                  </a:cubicBezTo>
                  <a:cubicBezTo>
                    <a:pt x="305" y="53"/>
                    <a:pt x="303" y="53"/>
                    <a:pt x="301" y="52"/>
                  </a:cubicBezTo>
                  <a:cubicBezTo>
                    <a:pt x="300" y="53"/>
                    <a:pt x="300" y="53"/>
                    <a:pt x="299" y="53"/>
                  </a:cubicBezTo>
                  <a:cubicBezTo>
                    <a:pt x="298" y="52"/>
                    <a:pt x="297" y="52"/>
                    <a:pt x="296" y="52"/>
                  </a:cubicBezTo>
                  <a:cubicBezTo>
                    <a:pt x="295" y="52"/>
                    <a:pt x="293" y="52"/>
                    <a:pt x="293" y="53"/>
                  </a:cubicBezTo>
                  <a:cubicBezTo>
                    <a:pt x="295" y="53"/>
                    <a:pt x="295" y="53"/>
                    <a:pt x="297" y="53"/>
                  </a:cubicBezTo>
                  <a:cubicBezTo>
                    <a:pt x="298" y="53"/>
                    <a:pt x="300" y="54"/>
                    <a:pt x="301" y="54"/>
                  </a:cubicBezTo>
                  <a:cubicBezTo>
                    <a:pt x="301" y="55"/>
                    <a:pt x="300" y="54"/>
                    <a:pt x="299" y="54"/>
                  </a:cubicBezTo>
                  <a:cubicBezTo>
                    <a:pt x="301" y="55"/>
                    <a:pt x="304" y="56"/>
                    <a:pt x="306" y="56"/>
                  </a:cubicBezTo>
                  <a:cubicBezTo>
                    <a:pt x="307" y="56"/>
                    <a:pt x="307" y="56"/>
                    <a:pt x="308" y="56"/>
                  </a:cubicBezTo>
                  <a:cubicBezTo>
                    <a:pt x="307" y="56"/>
                    <a:pt x="307" y="56"/>
                    <a:pt x="307" y="56"/>
                  </a:cubicBezTo>
                  <a:cubicBezTo>
                    <a:pt x="307" y="56"/>
                    <a:pt x="308" y="56"/>
                    <a:pt x="309" y="56"/>
                  </a:cubicBezTo>
                  <a:cubicBezTo>
                    <a:pt x="310" y="56"/>
                    <a:pt x="311" y="57"/>
                    <a:pt x="312" y="57"/>
                  </a:cubicBezTo>
                  <a:cubicBezTo>
                    <a:pt x="313" y="57"/>
                    <a:pt x="314" y="57"/>
                    <a:pt x="315" y="57"/>
                  </a:cubicBezTo>
                  <a:cubicBezTo>
                    <a:pt x="316" y="57"/>
                    <a:pt x="317" y="57"/>
                    <a:pt x="318" y="57"/>
                  </a:cubicBezTo>
                  <a:cubicBezTo>
                    <a:pt x="330" y="59"/>
                    <a:pt x="337" y="63"/>
                    <a:pt x="341" y="67"/>
                  </a:cubicBezTo>
                  <a:cubicBezTo>
                    <a:pt x="341" y="67"/>
                    <a:pt x="341" y="67"/>
                    <a:pt x="341" y="68"/>
                  </a:cubicBezTo>
                  <a:cubicBezTo>
                    <a:pt x="342" y="68"/>
                    <a:pt x="344" y="68"/>
                    <a:pt x="344" y="69"/>
                  </a:cubicBezTo>
                  <a:cubicBezTo>
                    <a:pt x="344" y="70"/>
                    <a:pt x="342" y="69"/>
                    <a:pt x="342" y="70"/>
                  </a:cubicBezTo>
                  <a:cubicBezTo>
                    <a:pt x="342" y="71"/>
                    <a:pt x="343" y="71"/>
                    <a:pt x="345" y="71"/>
                  </a:cubicBezTo>
                  <a:cubicBezTo>
                    <a:pt x="346" y="72"/>
                    <a:pt x="346" y="71"/>
                    <a:pt x="347" y="71"/>
                  </a:cubicBezTo>
                  <a:cubicBezTo>
                    <a:pt x="351" y="72"/>
                    <a:pt x="352" y="74"/>
                    <a:pt x="355" y="75"/>
                  </a:cubicBezTo>
                  <a:cubicBezTo>
                    <a:pt x="355" y="76"/>
                    <a:pt x="355" y="76"/>
                    <a:pt x="354" y="76"/>
                  </a:cubicBezTo>
                  <a:cubicBezTo>
                    <a:pt x="352" y="75"/>
                    <a:pt x="350" y="74"/>
                    <a:pt x="348" y="74"/>
                  </a:cubicBezTo>
                  <a:cubicBezTo>
                    <a:pt x="347" y="73"/>
                    <a:pt x="347" y="73"/>
                    <a:pt x="347" y="73"/>
                  </a:cubicBezTo>
                  <a:cubicBezTo>
                    <a:pt x="347" y="75"/>
                    <a:pt x="354" y="76"/>
                    <a:pt x="357" y="78"/>
                  </a:cubicBezTo>
                  <a:cubicBezTo>
                    <a:pt x="357" y="79"/>
                    <a:pt x="356" y="79"/>
                    <a:pt x="355" y="80"/>
                  </a:cubicBezTo>
                  <a:cubicBezTo>
                    <a:pt x="354" y="79"/>
                    <a:pt x="354" y="79"/>
                    <a:pt x="353" y="79"/>
                  </a:cubicBezTo>
                  <a:cubicBezTo>
                    <a:pt x="353" y="79"/>
                    <a:pt x="353" y="79"/>
                    <a:pt x="353" y="79"/>
                  </a:cubicBezTo>
                  <a:cubicBezTo>
                    <a:pt x="351" y="80"/>
                    <a:pt x="351" y="80"/>
                    <a:pt x="349" y="81"/>
                  </a:cubicBezTo>
                  <a:cubicBezTo>
                    <a:pt x="349" y="81"/>
                    <a:pt x="349" y="82"/>
                    <a:pt x="350" y="82"/>
                  </a:cubicBezTo>
                  <a:cubicBezTo>
                    <a:pt x="350" y="82"/>
                    <a:pt x="351" y="82"/>
                    <a:pt x="352" y="82"/>
                  </a:cubicBezTo>
                  <a:cubicBezTo>
                    <a:pt x="351" y="83"/>
                    <a:pt x="351" y="83"/>
                    <a:pt x="351" y="83"/>
                  </a:cubicBezTo>
                  <a:cubicBezTo>
                    <a:pt x="351" y="85"/>
                    <a:pt x="354" y="86"/>
                    <a:pt x="355" y="87"/>
                  </a:cubicBezTo>
                  <a:cubicBezTo>
                    <a:pt x="355" y="87"/>
                    <a:pt x="356" y="88"/>
                    <a:pt x="356" y="88"/>
                  </a:cubicBezTo>
                  <a:cubicBezTo>
                    <a:pt x="358" y="89"/>
                    <a:pt x="358" y="88"/>
                    <a:pt x="360" y="89"/>
                  </a:cubicBezTo>
                  <a:cubicBezTo>
                    <a:pt x="359" y="89"/>
                    <a:pt x="358" y="89"/>
                    <a:pt x="358" y="90"/>
                  </a:cubicBezTo>
                  <a:cubicBezTo>
                    <a:pt x="359" y="91"/>
                    <a:pt x="363" y="95"/>
                    <a:pt x="365" y="96"/>
                  </a:cubicBezTo>
                  <a:cubicBezTo>
                    <a:pt x="365" y="96"/>
                    <a:pt x="365" y="97"/>
                    <a:pt x="366" y="97"/>
                  </a:cubicBezTo>
                  <a:cubicBezTo>
                    <a:pt x="368" y="98"/>
                    <a:pt x="368" y="98"/>
                    <a:pt x="369" y="99"/>
                  </a:cubicBezTo>
                  <a:cubicBezTo>
                    <a:pt x="370" y="100"/>
                    <a:pt x="372" y="99"/>
                    <a:pt x="373" y="100"/>
                  </a:cubicBezTo>
                  <a:cubicBezTo>
                    <a:pt x="375" y="100"/>
                    <a:pt x="376" y="102"/>
                    <a:pt x="378" y="103"/>
                  </a:cubicBezTo>
                  <a:cubicBezTo>
                    <a:pt x="379" y="103"/>
                    <a:pt x="379" y="103"/>
                    <a:pt x="380" y="103"/>
                  </a:cubicBezTo>
                  <a:cubicBezTo>
                    <a:pt x="380" y="103"/>
                    <a:pt x="380" y="104"/>
                    <a:pt x="381" y="104"/>
                  </a:cubicBezTo>
                  <a:cubicBezTo>
                    <a:pt x="383" y="104"/>
                    <a:pt x="382" y="102"/>
                    <a:pt x="383" y="102"/>
                  </a:cubicBezTo>
                  <a:cubicBezTo>
                    <a:pt x="383" y="101"/>
                    <a:pt x="383" y="100"/>
                    <a:pt x="383" y="99"/>
                  </a:cubicBezTo>
                  <a:cubicBezTo>
                    <a:pt x="382" y="98"/>
                    <a:pt x="385" y="98"/>
                    <a:pt x="386" y="98"/>
                  </a:cubicBezTo>
                  <a:cubicBezTo>
                    <a:pt x="423" y="134"/>
                    <a:pt x="445" y="185"/>
                    <a:pt x="445" y="241"/>
                  </a:cubicBezTo>
                  <a:cubicBezTo>
                    <a:pt x="445" y="298"/>
                    <a:pt x="422" y="348"/>
                    <a:pt x="385" y="385"/>
                  </a:cubicBezTo>
                  <a:close/>
                  <a:moveTo>
                    <a:pt x="168" y="54"/>
                  </a:moveTo>
                  <a:cubicBezTo>
                    <a:pt x="170" y="54"/>
                    <a:pt x="173" y="53"/>
                    <a:pt x="173" y="52"/>
                  </a:cubicBezTo>
                  <a:cubicBezTo>
                    <a:pt x="173" y="52"/>
                    <a:pt x="172" y="52"/>
                    <a:pt x="172" y="53"/>
                  </a:cubicBezTo>
                  <a:cubicBezTo>
                    <a:pt x="173" y="52"/>
                    <a:pt x="174" y="52"/>
                    <a:pt x="175" y="52"/>
                  </a:cubicBezTo>
                  <a:cubicBezTo>
                    <a:pt x="174" y="52"/>
                    <a:pt x="174" y="51"/>
                    <a:pt x="173" y="52"/>
                  </a:cubicBezTo>
                  <a:cubicBezTo>
                    <a:pt x="171" y="52"/>
                    <a:pt x="165" y="53"/>
                    <a:pt x="165" y="54"/>
                  </a:cubicBezTo>
                  <a:cubicBezTo>
                    <a:pt x="165" y="54"/>
                    <a:pt x="166" y="54"/>
                    <a:pt x="168" y="54"/>
                  </a:cubicBezTo>
                  <a:close/>
                  <a:moveTo>
                    <a:pt x="161" y="56"/>
                  </a:moveTo>
                  <a:cubicBezTo>
                    <a:pt x="161" y="56"/>
                    <a:pt x="162" y="56"/>
                    <a:pt x="163" y="56"/>
                  </a:cubicBezTo>
                  <a:cubicBezTo>
                    <a:pt x="163" y="56"/>
                    <a:pt x="163" y="56"/>
                    <a:pt x="163" y="56"/>
                  </a:cubicBezTo>
                  <a:cubicBezTo>
                    <a:pt x="162" y="56"/>
                    <a:pt x="161" y="56"/>
                    <a:pt x="160" y="56"/>
                  </a:cubicBezTo>
                  <a:cubicBezTo>
                    <a:pt x="159" y="57"/>
                    <a:pt x="160" y="57"/>
                    <a:pt x="161" y="56"/>
                  </a:cubicBezTo>
                  <a:close/>
                  <a:moveTo>
                    <a:pt x="169" y="52"/>
                  </a:moveTo>
                  <a:cubicBezTo>
                    <a:pt x="171" y="52"/>
                    <a:pt x="172" y="52"/>
                    <a:pt x="173" y="51"/>
                  </a:cubicBezTo>
                  <a:cubicBezTo>
                    <a:pt x="174" y="51"/>
                    <a:pt x="175" y="51"/>
                    <a:pt x="176" y="51"/>
                  </a:cubicBezTo>
                  <a:cubicBezTo>
                    <a:pt x="176" y="50"/>
                    <a:pt x="174" y="50"/>
                    <a:pt x="172" y="50"/>
                  </a:cubicBezTo>
                  <a:cubicBezTo>
                    <a:pt x="171" y="51"/>
                    <a:pt x="165" y="52"/>
                    <a:pt x="165" y="53"/>
                  </a:cubicBezTo>
                  <a:cubicBezTo>
                    <a:pt x="165" y="53"/>
                    <a:pt x="166" y="52"/>
                    <a:pt x="167" y="52"/>
                  </a:cubicBezTo>
                  <a:cubicBezTo>
                    <a:pt x="168" y="52"/>
                    <a:pt x="168" y="52"/>
                    <a:pt x="169" y="52"/>
                  </a:cubicBezTo>
                  <a:close/>
                  <a:moveTo>
                    <a:pt x="189" y="48"/>
                  </a:moveTo>
                  <a:cubicBezTo>
                    <a:pt x="188" y="48"/>
                    <a:pt x="188" y="48"/>
                    <a:pt x="188" y="48"/>
                  </a:cubicBezTo>
                  <a:cubicBezTo>
                    <a:pt x="189" y="48"/>
                    <a:pt x="189" y="48"/>
                    <a:pt x="191" y="48"/>
                  </a:cubicBezTo>
                  <a:cubicBezTo>
                    <a:pt x="191" y="48"/>
                    <a:pt x="191" y="48"/>
                    <a:pt x="191" y="48"/>
                  </a:cubicBezTo>
                  <a:cubicBezTo>
                    <a:pt x="190" y="48"/>
                    <a:pt x="189" y="48"/>
                    <a:pt x="188" y="49"/>
                  </a:cubicBezTo>
                  <a:cubicBezTo>
                    <a:pt x="189" y="49"/>
                    <a:pt x="189" y="49"/>
                    <a:pt x="191" y="49"/>
                  </a:cubicBezTo>
                  <a:cubicBezTo>
                    <a:pt x="192" y="48"/>
                    <a:pt x="194" y="48"/>
                    <a:pt x="194" y="49"/>
                  </a:cubicBezTo>
                  <a:cubicBezTo>
                    <a:pt x="196" y="48"/>
                    <a:pt x="197" y="48"/>
                    <a:pt x="199" y="48"/>
                  </a:cubicBezTo>
                  <a:cubicBezTo>
                    <a:pt x="202" y="48"/>
                    <a:pt x="201" y="49"/>
                    <a:pt x="204" y="49"/>
                  </a:cubicBezTo>
                  <a:cubicBezTo>
                    <a:pt x="205" y="48"/>
                    <a:pt x="206" y="49"/>
                    <a:pt x="206" y="48"/>
                  </a:cubicBezTo>
                  <a:cubicBezTo>
                    <a:pt x="206" y="47"/>
                    <a:pt x="204" y="48"/>
                    <a:pt x="203" y="47"/>
                  </a:cubicBezTo>
                  <a:cubicBezTo>
                    <a:pt x="203" y="47"/>
                    <a:pt x="204" y="47"/>
                    <a:pt x="204" y="47"/>
                  </a:cubicBezTo>
                  <a:cubicBezTo>
                    <a:pt x="203" y="47"/>
                    <a:pt x="202" y="46"/>
                    <a:pt x="201" y="46"/>
                  </a:cubicBezTo>
                  <a:cubicBezTo>
                    <a:pt x="200" y="46"/>
                    <a:pt x="200" y="47"/>
                    <a:pt x="199" y="47"/>
                  </a:cubicBezTo>
                  <a:cubicBezTo>
                    <a:pt x="198" y="47"/>
                    <a:pt x="198" y="46"/>
                    <a:pt x="196" y="46"/>
                  </a:cubicBezTo>
                  <a:cubicBezTo>
                    <a:pt x="196" y="47"/>
                    <a:pt x="195" y="47"/>
                    <a:pt x="194" y="47"/>
                  </a:cubicBezTo>
                  <a:cubicBezTo>
                    <a:pt x="193" y="47"/>
                    <a:pt x="192" y="47"/>
                    <a:pt x="190" y="47"/>
                  </a:cubicBezTo>
                  <a:cubicBezTo>
                    <a:pt x="189" y="47"/>
                    <a:pt x="188" y="47"/>
                    <a:pt x="187" y="47"/>
                  </a:cubicBezTo>
                  <a:cubicBezTo>
                    <a:pt x="187" y="48"/>
                    <a:pt x="187" y="48"/>
                    <a:pt x="189" y="48"/>
                  </a:cubicBezTo>
                  <a:close/>
                  <a:moveTo>
                    <a:pt x="188" y="51"/>
                  </a:moveTo>
                  <a:cubicBezTo>
                    <a:pt x="189" y="51"/>
                    <a:pt x="189" y="51"/>
                    <a:pt x="190" y="50"/>
                  </a:cubicBezTo>
                  <a:cubicBezTo>
                    <a:pt x="187" y="50"/>
                    <a:pt x="187" y="49"/>
                    <a:pt x="185" y="50"/>
                  </a:cubicBezTo>
                  <a:cubicBezTo>
                    <a:pt x="185" y="51"/>
                    <a:pt x="187" y="51"/>
                    <a:pt x="188" y="51"/>
                  </a:cubicBezTo>
                  <a:close/>
                  <a:moveTo>
                    <a:pt x="205" y="67"/>
                  </a:moveTo>
                  <a:cubicBezTo>
                    <a:pt x="205" y="67"/>
                    <a:pt x="203" y="67"/>
                    <a:pt x="203" y="67"/>
                  </a:cubicBezTo>
                  <a:cubicBezTo>
                    <a:pt x="203" y="67"/>
                    <a:pt x="211" y="68"/>
                    <a:pt x="212" y="68"/>
                  </a:cubicBezTo>
                  <a:cubicBezTo>
                    <a:pt x="214" y="68"/>
                    <a:pt x="214" y="68"/>
                    <a:pt x="215" y="67"/>
                  </a:cubicBezTo>
                  <a:cubicBezTo>
                    <a:pt x="215" y="67"/>
                    <a:pt x="210" y="65"/>
                    <a:pt x="209" y="65"/>
                  </a:cubicBezTo>
                  <a:cubicBezTo>
                    <a:pt x="206" y="65"/>
                    <a:pt x="207" y="67"/>
                    <a:pt x="205" y="67"/>
                  </a:cubicBezTo>
                  <a:close/>
                  <a:moveTo>
                    <a:pt x="211" y="58"/>
                  </a:moveTo>
                  <a:cubicBezTo>
                    <a:pt x="211" y="58"/>
                    <a:pt x="208" y="58"/>
                    <a:pt x="207" y="58"/>
                  </a:cubicBezTo>
                  <a:cubicBezTo>
                    <a:pt x="208" y="58"/>
                    <a:pt x="210" y="57"/>
                    <a:pt x="211" y="57"/>
                  </a:cubicBezTo>
                  <a:cubicBezTo>
                    <a:pt x="211" y="56"/>
                    <a:pt x="210" y="56"/>
                    <a:pt x="210" y="56"/>
                  </a:cubicBezTo>
                  <a:cubicBezTo>
                    <a:pt x="208" y="56"/>
                    <a:pt x="207" y="56"/>
                    <a:pt x="205" y="57"/>
                  </a:cubicBezTo>
                  <a:cubicBezTo>
                    <a:pt x="203" y="57"/>
                    <a:pt x="200" y="57"/>
                    <a:pt x="199" y="58"/>
                  </a:cubicBezTo>
                  <a:cubicBezTo>
                    <a:pt x="198" y="58"/>
                    <a:pt x="198" y="58"/>
                    <a:pt x="198" y="58"/>
                  </a:cubicBezTo>
                  <a:cubicBezTo>
                    <a:pt x="198" y="59"/>
                    <a:pt x="200" y="58"/>
                    <a:pt x="201" y="58"/>
                  </a:cubicBezTo>
                  <a:cubicBezTo>
                    <a:pt x="201" y="59"/>
                    <a:pt x="201" y="59"/>
                    <a:pt x="201" y="59"/>
                  </a:cubicBezTo>
                  <a:cubicBezTo>
                    <a:pt x="201" y="59"/>
                    <a:pt x="200" y="59"/>
                    <a:pt x="199" y="59"/>
                  </a:cubicBezTo>
                  <a:cubicBezTo>
                    <a:pt x="198" y="60"/>
                    <a:pt x="196" y="59"/>
                    <a:pt x="195" y="59"/>
                  </a:cubicBezTo>
                  <a:cubicBezTo>
                    <a:pt x="194" y="60"/>
                    <a:pt x="194" y="60"/>
                    <a:pt x="194" y="60"/>
                  </a:cubicBezTo>
                  <a:cubicBezTo>
                    <a:pt x="197" y="61"/>
                    <a:pt x="201" y="61"/>
                    <a:pt x="204" y="62"/>
                  </a:cubicBezTo>
                  <a:cubicBezTo>
                    <a:pt x="204" y="62"/>
                    <a:pt x="205" y="62"/>
                    <a:pt x="206" y="62"/>
                  </a:cubicBezTo>
                  <a:cubicBezTo>
                    <a:pt x="207" y="62"/>
                    <a:pt x="208" y="62"/>
                    <a:pt x="209" y="61"/>
                  </a:cubicBezTo>
                  <a:cubicBezTo>
                    <a:pt x="212" y="61"/>
                    <a:pt x="212" y="61"/>
                    <a:pt x="213" y="59"/>
                  </a:cubicBezTo>
                  <a:cubicBezTo>
                    <a:pt x="213" y="59"/>
                    <a:pt x="211" y="59"/>
                    <a:pt x="211" y="59"/>
                  </a:cubicBezTo>
                  <a:cubicBezTo>
                    <a:pt x="211" y="58"/>
                    <a:pt x="211" y="59"/>
                    <a:pt x="211" y="58"/>
                  </a:cubicBezTo>
                  <a:close/>
                  <a:moveTo>
                    <a:pt x="207" y="43"/>
                  </a:moveTo>
                  <a:cubicBezTo>
                    <a:pt x="208" y="43"/>
                    <a:pt x="208" y="43"/>
                    <a:pt x="209" y="43"/>
                  </a:cubicBezTo>
                  <a:cubicBezTo>
                    <a:pt x="209" y="43"/>
                    <a:pt x="209" y="43"/>
                    <a:pt x="209" y="43"/>
                  </a:cubicBezTo>
                  <a:cubicBezTo>
                    <a:pt x="208" y="43"/>
                    <a:pt x="207" y="43"/>
                    <a:pt x="205" y="43"/>
                  </a:cubicBezTo>
                  <a:cubicBezTo>
                    <a:pt x="205" y="43"/>
                    <a:pt x="207" y="43"/>
                    <a:pt x="207" y="43"/>
                  </a:cubicBezTo>
                  <a:close/>
                  <a:moveTo>
                    <a:pt x="187" y="64"/>
                  </a:moveTo>
                  <a:cubicBezTo>
                    <a:pt x="188" y="63"/>
                    <a:pt x="185" y="62"/>
                    <a:pt x="185" y="61"/>
                  </a:cubicBezTo>
                  <a:cubicBezTo>
                    <a:pt x="185" y="60"/>
                    <a:pt x="187" y="60"/>
                    <a:pt x="188" y="59"/>
                  </a:cubicBezTo>
                  <a:cubicBezTo>
                    <a:pt x="188" y="58"/>
                    <a:pt x="186" y="58"/>
                    <a:pt x="184" y="59"/>
                  </a:cubicBezTo>
                  <a:cubicBezTo>
                    <a:pt x="182" y="58"/>
                    <a:pt x="181" y="59"/>
                    <a:pt x="181" y="60"/>
                  </a:cubicBezTo>
                  <a:cubicBezTo>
                    <a:pt x="181" y="60"/>
                    <a:pt x="181" y="60"/>
                    <a:pt x="181" y="60"/>
                  </a:cubicBezTo>
                  <a:cubicBezTo>
                    <a:pt x="179" y="60"/>
                    <a:pt x="180" y="60"/>
                    <a:pt x="178" y="60"/>
                  </a:cubicBezTo>
                  <a:cubicBezTo>
                    <a:pt x="177" y="60"/>
                    <a:pt x="176" y="61"/>
                    <a:pt x="176" y="61"/>
                  </a:cubicBezTo>
                  <a:cubicBezTo>
                    <a:pt x="176" y="62"/>
                    <a:pt x="177" y="63"/>
                    <a:pt x="178" y="64"/>
                  </a:cubicBezTo>
                  <a:cubicBezTo>
                    <a:pt x="177" y="64"/>
                    <a:pt x="177" y="64"/>
                    <a:pt x="176" y="64"/>
                  </a:cubicBezTo>
                  <a:cubicBezTo>
                    <a:pt x="174" y="64"/>
                    <a:pt x="175" y="63"/>
                    <a:pt x="175" y="63"/>
                  </a:cubicBezTo>
                  <a:cubicBezTo>
                    <a:pt x="174" y="62"/>
                    <a:pt x="173" y="62"/>
                    <a:pt x="172" y="62"/>
                  </a:cubicBezTo>
                  <a:cubicBezTo>
                    <a:pt x="171" y="62"/>
                    <a:pt x="170" y="62"/>
                    <a:pt x="169" y="63"/>
                  </a:cubicBezTo>
                  <a:cubicBezTo>
                    <a:pt x="170" y="63"/>
                    <a:pt x="170" y="63"/>
                    <a:pt x="170" y="63"/>
                  </a:cubicBezTo>
                  <a:cubicBezTo>
                    <a:pt x="169" y="63"/>
                    <a:pt x="168" y="64"/>
                    <a:pt x="166" y="64"/>
                  </a:cubicBezTo>
                  <a:cubicBezTo>
                    <a:pt x="166" y="63"/>
                    <a:pt x="165" y="63"/>
                    <a:pt x="162" y="63"/>
                  </a:cubicBezTo>
                  <a:cubicBezTo>
                    <a:pt x="161" y="64"/>
                    <a:pt x="160" y="64"/>
                    <a:pt x="159" y="65"/>
                  </a:cubicBezTo>
                  <a:cubicBezTo>
                    <a:pt x="159" y="64"/>
                    <a:pt x="159" y="63"/>
                    <a:pt x="158" y="64"/>
                  </a:cubicBezTo>
                  <a:cubicBezTo>
                    <a:pt x="154" y="64"/>
                    <a:pt x="145" y="67"/>
                    <a:pt x="144" y="69"/>
                  </a:cubicBezTo>
                  <a:cubicBezTo>
                    <a:pt x="144" y="70"/>
                    <a:pt x="146" y="70"/>
                    <a:pt x="147" y="70"/>
                  </a:cubicBezTo>
                  <a:cubicBezTo>
                    <a:pt x="148" y="69"/>
                    <a:pt x="149" y="69"/>
                    <a:pt x="150" y="69"/>
                  </a:cubicBezTo>
                  <a:cubicBezTo>
                    <a:pt x="149" y="70"/>
                    <a:pt x="147" y="70"/>
                    <a:pt x="146" y="71"/>
                  </a:cubicBezTo>
                  <a:cubicBezTo>
                    <a:pt x="146" y="72"/>
                    <a:pt x="151" y="70"/>
                    <a:pt x="154" y="70"/>
                  </a:cubicBezTo>
                  <a:cubicBezTo>
                    <a:pt x="155" y="70"/>
                    <a:pt x="157" y="69"/>
                    <a:pt x="159" y="69"/>
                  </a:cubicBezTo>
                  <a:cubicBezTo>
                    <a:pt x="160" y="69"/>
                    <a:pt x="161" y="69"/>
                    <a:pt x="161" y="69"/>
                  </a:cubicBezTo>
                  <a:cubicBezTo>
                    <a:pt x="160" y="69"/>
                    <a:pt x="160" y="69"/>
                    <a:pt x="158" y="70"/>
                  </a:cubicBezTo>
                  <a:cubicBezTo>
                    <a:pt x="154" y="70"/>
                    <a:pt x="151" y="71"/>
                    <a:pt x="148" y="72"/>
                  </a:cubicBezTo>
                  <a:cubicBezTo>
                    <a:pt x="149" y="73"/>
                    <a:pt x="150" y="73"/>
                    <a:pt x="152" y="73"/>
                  </a:cubicBezTo>
                  <a:cubicBezTo>
                    <a:pt x="154" y="73"/>
                    <a:pt x="157" y="72"/>
                    <a:pt x="158" y="72"/>
                  </a:cubicBezTo>
                  <a:cubicBezTo>
                    <a:pt x="159" y="73"/>
                    <a:pt x="158" y="73"/>
                    <a:pt x="160" y="73"/>
                  </a:cubicBezTo>
                  <a:cubicBezTo>
                    <a:pt x="163" y="73"/>
                    <a:pt x="166" y="72"/>
                    <a:pt x="169" y="72"/>
                  </a:cubicBezTo>
                  <a:cubicBezTo>
                    <a:pt x="171" y="71"/>
                    <a:pt x="174" y="71"/>
                    <a:pt x="177" y="70"/>
                  </a:cubicBezTo>
                  <a:cubicBezTo>
                    <a:pt x="179" y="69"/>
                    <a:pt x="178" y="69"/>
                    <a:pt x="180" y="69"/>
                  </a:cubicBezTo>
                  <a:cubicBezTo>
                    <a:pt x="183" y="68"/>
                    <a:pt x="184" y="70"/>
                    <a:pt x="189" y="69"/>
                  </a:cubicBezTo>
                  <a:cubicBezTo>
                    <a:pt x="191" y="69"/>
                    <a:pt x="194" y="69"/>
                    <a:pt x="195" y="68"/>
                  </a:cubicBezTo>
                  <a:cubicBezTo>
                    <a:pt x="195" y="68"/>
                    <a:pt x="194" y="68"/>
                    <a:pt x="194" y="67"/>
                  </a:cubicBezTo>
                  <a:cubicBezTo>
                    <a:pt x="194" y="67"/>
                    <a:pt x="192" y="68"/>
                    <a:pt x="192" y="67"/>
                  </a:cubicBezTo>
                  <a:cubicBezTo>
                    <a:pt x="192" y="67"/>
                    <a:pt x="193" y="67"/>
                    <a:pt x="194" y="67"/>
                  </a:cubicBezTo>
                  <a:cubicBezTo>
                    <a:pt x="196" y="66"/>
                    <a:pt x="196" y="67"/>
                    <a:pt x="198" y="66"/>
                  </a:cubicBezTo>
                  <a:cubicBezTo>
                    <a:pt x="196" y="65"/>
                    <a:pt x="187" y="65"/>
                    <a:pt x="187" y="64"/>
                  </a:cubicBezTo>
                  <a:close/>
                  <a:moveTo>
                    <a:pt x="146" y="62"/>
                  </a:moveTo>
                  <a:cubicBezTo>
                    <a:pt x="146" y="62"/>
                    <a:pt x="147" y="62"/>
                    <a:pt x="147" y="62"/>
                  </a:cubicBezTo>
                  <a:cubicBezTo>
                    <a:pt x="149" y="61"/>
                    <a:pt x="150" y="60"/>
                    <a:pt x="151" y="60"/>
                  </a:cubicBezTo>
                  <a:cubicBezTo>
                    <a:pt x="150" y="60"/>
                    <a:pt x="146" y="61"/>
                    <a:pt x="146" y="62"/>
                  </a:cubicBezTo>
                  <a:close/>
                  <a:moveTo>
                    <a:pt x="159" y="60"/>
                  </a:moveTo>
                  <a:cubicBezTo>
                    <a:pt x="159" y="60"/>
                    <a:pt x="160" y="59"/>
                    <a:pt x="160" y="59"/>
                  </a:cubicBezTo>
                  <a:cubicBezTo>
                    <a:pt x="160" y="60"/>
                    <a:pt x="161" y="60"/>
                    <a:pt x="162" y="60"/>
                  </a:cubicBezTo>
                  <a:cubicBezTo>
                    <a:pt x="161" y="60"/>
                    <a:pt x="159" y="60"/>
                    <a:pt x="159" y="61"/>
                  </a:cubicBezTo>
                  <a:cubicBezTo>
                    <a:pt x="159" y="61"/>
                    <a:pt x="160" y="61"/>
                    <a:pt x="162" y="61"/>
                  </a:cubicBezTo>
                  <a:cubicBezTo>
                    <a:pt x="164" y="60"/>
                    <a:pt x="166" y="60"/>
                    <a:pt x="168" y="59"/>
                  </a:cubicBezTo>
                  <a:cubicBezTo>
                    <a:pt x="169" y="59"/>
                    <a:pt x="175" y="57"/>
                    <a:pt x="175" y="57"/>
                  </a:cubicBezTo>
                  <a:cubicBezTo>
                    <a:pt x="176" y="57"/>
                    <a:pt x="181" y="57"/>
                    <a:pt x="182" y="57"/>
                  </a:cubicBezTo>
                  <a:cubicBezTo>
                    <a:pt x="183" y="56"/>
                    <a:pt x="186" y="55"/>
                    <a:pt x="186" y="54"/>
                  </a:cubicBezTo>
                  <a:cubicBezTo>
                    <a:pt x="186" y="54"/>
                    <a:pt x="185" y="54"/>
                    <a:pt x="184" y="54"/>
                  </a:cubicBezTo>
                  <a:cubicBezTo>
                    <a:pt x="182" y="54"/>
                    <a:pt x="182" y="55"/>
                    <a:pt x="181" y="55"/>
                  </a:cubicBezTo>
                  <a:cubicBezTo>
                    <a:pt x="179" y="55"/>
                    <a:pt x="177" y="55"/>
                    <a:pt x="177" y="54"/>
                  </a:cubicBezTo>
                  <a:cubicBezTo>
                    <a:pt x="177" y="54"/>
                    <a:pt x="177" y="54"/>
                    <a:pt x="177" y="53"/>
                  </a:cubicBezTo>
                  <a:cubicBezTo>
                    <a:pt x="177" y="53"/>
                    <a:pt x="176" y="53"/>
                    <a:pt x="175" y="53"/>
                  </a:cubicBezTo>
                  <a:cubicBezTo>
                    <a:pt x="174" y="54"/>
                    <a:pt x="172" y="54"/>
                    <a:pt x="171" y="55"/>
                  </a:cubicBezTo>
                  <a:cubicBezTo>
                    <a:pt x="171" y="55"/>
                    <a:pt x="173" y="55"/>
                    <a:pt x="174" y="55"/>
                  </a:cubicBezTo>
                  <a:cubicBezTo>
                    <a:pt x="174" y="55"/>
                    <a:pt x="174" y="55"/>
                    <a:pt x="174" y="56"/>
                  </a:cubicBezTo>
                  <a:cubicBezTo>
                    <a:pt x="174" y="56"/>
                    <a:pt x="173" y="56"/>
                    <a:pt x="173" y="56"/>
                  </a:cubicBezTo>
                  <a:cubicBezTo>
                    <a:pt x="173" y="56"/>
                    <a:pt x="174" y="56"/>
                    <a:pt x="175" y="56"/>
                  </a:cubicBezTo>
                  <a:cubicBezTo>
                    <a:pt x="174" y="56"/>
                    <a:pt x="174" y="56"/>
                    <a:pt x="172" y="57"/>
                  </a:cubicBezTo>
                  <a:cubicBezTo>
                    <a:pt x="168" y="57"/>
                    <a:pt x="166" y="56"/>
                    <a:pt x="163" y="57"/>
                  </a:cubicBezTo>
                  <a:cubicBezTo>
                    <a:pt x="162" y="57"/>
                    <a:pt x="162" y="57"/>
                    <a:pt x="161" y="57"/>
                  </a:cubicBezTo>
                  <a:cubicBezTo>
                    <a:pt x="161" y="57"/>
                    <a:pt x="160" y="57"/>
                    <a:pt x="159" y="57"/>
                  </a:cubicBezTo>
                  <a:cubicBezTo>
                    <a:pt x="159" y="57"/>
                    <a:pt x="158" y="57"/>
                    <a:pt x="156" y="58"/>
                  </a:cubicBezTo>
                  <a:cubicBezTo>
                    <a:pt x="156" y="58"/>
                    <a:pt x="156" y="58"/>
                    <a:pt x="157" y="58"/>
                  </a:cubicBezTo>
                  <a:cubicBezTo>
                    <a:pt x="157" y="58"/>
                    <a:pt x="157" y="58"/>
                    <a:pt x="157" y="58"/>
                  </a:cubicBezTo>
                  <a:cubicBezTo>
                    <a:pt x="156" y="58"/>
                    <a:pt x="155" y="58"/>
                    <a:pt x="155" y="59"/>
                  </a:cubicBezTo>
                  <a:cubicBezTo>
                    <a:pt x="155" y="59"/>
                    <a:pt x="155" y="59"/>
                    <a:pt x="155" y="59"/>
                  </a:cubicBezTo>
                  <a:cubicBezTo>
                    <a:pt x="155" y="59"/>
                    <a:pt x="155" y="59"/>
                    <a:pt x="155" y="59"/>
                  </a:cubicBezTo>
                  <a:cubicBezTo>
                    <a:pt x="155" y="59"/>
                    <a:pt x="154" y="59"/>
                    <a:pt x="153" y="59"/>
                  </a:cubicBezTo>
                  <a:cubicBezTo>
                    <a:pt x="153" y="59"/>
                    <a:pt x="153" y="59"/>
                    <a:pt x="153" y="60"/>
                  </a:cubicBezTo>
                  <a:cubicBezTo>
                    <a:pt x="154" y="60"/>
                    <a:pt x="154" y="60"/>
                    <a:pt x="154" y="60"/>
                  </a:cubicBezTo>
                  <a:cubicBezTo>
                    <a:pt x="154" y="60"/>
                    <a:pt x="153" y="60"/>
                    <a:pt x="153" y="60"/>
                  </a:cubicBezTo>
                  <a:cubicBezTo>
                    <a:pt x="152" y="60"/>
                    <a:pt x="152" y="60"/>
                    <a:pt x="151" y="61"/>
                  </a:cubicBezTo>
                  <a:cubicBezTo>
                    <a:pt x="151" y="61"/>
                    <a:pt x="151" y="61"/>
                    <a:pt x="151" y="61"/>
                  </a:cubicBezTo>
                  <a:cubicBezTo>
                    <a:pt x="150" y="61"/>
                    <a:pt x="151" y="62"/>
                    <a:pt x="152" y="61"/>
                  </a:cubicBezTo>
                  <a:cubicBezTo>
                    <a:pt x="152" y="61"/>
                    <a:pt x="154" y="61"/>
                    <a:pt x="155" y="61"/>
                  </a:cubicBezTo>
                  <a:cubicBezTo>
                    <a:pt x="156" y="61"/>
                    <a:pt x="158" y="60"/>
                    <a:pt x="159" y="60"/>
                  </a:cubicBezTo>
                  <a:close/>
                  <a:moveTo>
                    <a:pt x="216" y="43"/>
                  </a:moveTo>
                  <a:cubicBezTo>
                    <a:pt x="216" y="43"/>
                    <a:pt x="215" y="43"/>
                    <a:pt x="215" y="43"/>
                  </a:cubicBezTo>
                  <a:cubicBezTo>
                    <a:pt x="215" y="45"/>
                    <a:pt x="217" y="44"/>
                    <a:pt x="221" y="44"/>
                  </a:cubicBezTo>
                  <a:cubicBezTo>
                    <a:pt x="220" y="44"/>
                    <a:pt x="219" y="44"/>
                    <a:pt x="218" y="44"/>
                  </a:cubicBezTo>
                  <a:cubicBezTo>
                    <a:pt x="218" y="45"/>
                    <a:pt x="218" y="45"/>
                    <a:pt x="219" y="45"/>
                  </a:cubicBezTo>
                  <a:cubicBezTo>
                    <a:pt x="220" y="45"/>
                    <a:pt x="220" y="44"/>
                    <a:pt x="221" y="44"/>
                  </a:cubicBezTo>
                  <a:cubicBezTo>
                    <a:pt x="222" y="45"/>
                    <a:pt x="222" y="45"/>
                    <a:pt x="223" y="45"/>
                  </a:cubicBezTo>
                  <a:cubicBezTo>
                    <a:pt x="224" y="45"/>
                    <a:pt x="224" y="44"/>
                    <a:pt x="226" y="44"/>
                  </a:cubicBezTo>
                  <a:cubicBezTo>
                    <a:pt x="228" y="44"/>
                    <a:pt x="229" y="44"/>
                    <a:pt x="231" y="44"/>
                  </a:cubicBezTo>
                  <a:cubicBezTo>
                    <a:pt x="229" y="44"/>
                    <a:pt x="222" y="45"/>
                    <a:pt x="222" y="45"/>
                  </a:cubicBezTo>
                  <a:cubicBezTo>
                    <a:pt x="222" y="46"/>
                    <a:pt x="225" y="46"/>
                    <a:pt x="227" y="46"/>
                  </a:cubicBezTo>
                  <a:cubicBezTo>
                    <a:pt x="227" y="46"/>
                    <a:pt x="227" y="46"/>
                    <a:pt x="226" y="46"/>
                  </a:cubicBezTo>
                  <a:cubicBezTo>
                    <a:pt x="226" y="47"/>
                    <a:pt x="228" y="47"/>
                    <a:pt x="230" y="46"/>
                  </a:cubicBezTo>
                  <a:cubicBezTo>
                    <a:pt x="232" y="46"/>
                    <a:pt x="233" y="47"/>
                    <a:pt x="233" y="46"/>
                  </a:cubicBezTo>
                  <a:cubicBezTo>
                    <a:pt x="234" y="46"/>
                    <a:pt x="236" y="46"/>
                    <a:pt x="237" y="46"/>
                  </a:cubicBezTo>
                  <a:cubicBezTo>
                    <a:pt x="237" y="46"/>
                    <a:pt x="237" y="46"/>
                    <a:pt x="237" y="46"/>
                  </a:cubicBezTo>
                  <a:cubicBezTo>
                    <a:pt x="237" y="46"/>
                    <a:pt x="238" y="46"/>
                    <a:pt x="239" y="46"/>
                  </a:cubicBezTo>
                  <a:cubicBezTo>
                    <a:pt x="238" y="46"/>
                    <a:pt x="238" y="45"/>
                    <a:pt x="237" y="45"/>
                  </a:cubicBezTo>
                  <a:cubicBezTo>
                    <a:pt x="238" y="45"/>
                    <a:pt x="238" y="45"/>
                    <a:pt x="239" y="45"/>
                  </a:cubicBezTo>
                  <a:cubicBezTo>
                    <a:pt x="239" y="45"/>
                    <a:pt x="239" y="45"/>
                    <a:pt x="240" y="45"/>
                  </a:cubicBezTo>
                  <a:cubicBezTo>
                    <a:pt x="242" y="45"/>
                    <a:pt x="243" y="44"/>
                    <a:pt x="246" y="44"/>
                  </a:cubicBezTo>
                  <a:cubicBezTo>
                    <a:pt x="246" y="44"/>
                    <a:pt x="248" y="44"/>
                    <a:pt x="248" y="44"/>
                  </a:cubicBezTo>
                  <a:cubicBezTo>
                    <a:pt x="249" y="44"/>
                    <a:pt x="248" y="44"/>
                    <a:pt x="248" y="44"/>
                  </a:cubicBezTo>
                  <a:cubicBezTo>
                    <a:pt x="247" y="44"/>
                    <a:pt x="244" y="43"/>
                    <a:pt x="243" y="43"/>
                  </a:cubicBezTo>
                  <a:cubicBezTo>
                    <a:pt x="243" y="43"/>
                    <a:pt x="241" y="44"/>
                    <a:pt x="241" y="43"/>
                  </a:cubicBezTo>
                  <a:cubicBezTo>
                    <a:pt x="241" y="43"/>
                    <a:pt x="242" y="43"/>
                    <a:pt x="242" y="43"/>
                  </a:cubicBezTo>
                  <a:cubicBezTo>
                    <a:pt x="242" y="43"/>
                    <a:pt x="241" y="43"/>
                    <a:pt x="240" y="43"/>
                  </a:cubicBezTo>
                  <a:cubicBezTo>
                    <a:pt x="240" y="42"/>
                    <a:pt x="241" y="42"/>
                    <a:pt x="239" y="42"/>
                  </a:cubicBezTo>
                  <a:cubicBezTo>
                    <a:pt x="239" y="42"/>
                    <a:pt x="238" y="42"/>
                    <a:pt x="238" y="42"/>
                  </a:cubicBezTo>
                  <a:cubicBezTo>
                    <a:pt x="238" y="42"/>
                    <a:pt x="238" y="42"/>
                    <a:pt x="239" y="42"/>
                  </a:cubicBezTo>
                  <a:cubicBezTo>
                    <a:pt x="239" y="42"/>
                    <a:pt x="239" y="42"/>
                    <a:pt x="239" y="43"/>
                  </a:cubicBezTo>
                  <a:cubicBezTo>
                    <a:pt x="238" y="43"/>
                    <a:pt x="238" y="43"/>
                    <a:pt x="237" y="43"/>
                  </a:cubicBezTo>
                  <a:cubicBezTo>
                    <a:pt x="236" y="42"/>
                    <a:pt x="237" y="42"/>
                    <a:pt x="235" y="42"/>
                  </a:cubicBezTo>
                  <a:cubicBezTo>
                    <a:pt x="234" y="42"/>
                    <a:pt x="233" y="42"/>
                    <a:pt x="231" y="42"/>
                  </a:cubicBezTo>
                  <a:cubicBezTo>
                    <a:pt x="229" y="42"/>
                    <a:pt x="230" y="41"/>
                    <a:pt x="228" y="41"/>
                  </a:cubicBezTo>
                  <a:cubicBezTo>
                    <a:pt x="226" y="41"/>
                    <a:pt x="223" y="41"/>
                    <a:pt x="221" y="41"/>
                  </a:cubicBezTo>
                  <a:cubicBezTo>
                    <a:pt x="221" y="41"/>
                    <a:pt x="223" y="41"/>
                    <a:pt x="224" y="41"/>
                  </a:cubicBezTo>
                  <a:cubicBezTo>
                    <a:pt x="223" y="41"/>
                    <a:pt x="223" y="41"/>
                    <a:pt x="222" y="41"/>
                  </a:cubicBezTo>
                  <a:cubicBezTo>
                    <a:pt x="220" y="41"/>
                    <a:pt x="219" y="41"/>
                    <a:pt x="218" y="42"/>
                  </a:cubicBezTo>
                  <a:cubicBezTo>
                    <a:pt x="218" y="42"/>
                    <a:pt x="219" y="42"/>
                    <a:pt x="219" y="42"/>
                  </a:cubicBezTo>
                  <a:cubicBezTo>
                    <a:pt x="220" y="42"/>
                    <a:pt x="221" y="42"/>
                    <a:pt x="222" y="42"/>
                  </a:cubicBezTo>
                  <a:cubicBezTo>
                    <a:pt x="222" y="42"/>
                    <a:pt x="222" y="42"/>
                    <a:pt x="221" y="42"/>
                  </a:cubicBezTo>
                  <a:cubicBezTo>
                    <a:pt x="220" y="42"/>
                    <a:pt x="220" y="42"/>
                    <a:pt x="218" y="42"/>
                  </a:cubicBezTo>
                  <a:cubicBezTo>
                    <a:pt x="217" y="42"/>
                    <a:pt x="216" y="42"/>
                    <a:pt x="216" y="43"/>
                  </a:cubicBezTo>
                  <a:cubicBezTo>
                    <a:pt x="216" y="43"/>
                    <a:pt x="219" y="43"/>
                    <a:pt x="220" y="43"/>
                  </a:cubicBezTo>
                  <a:cubicBezTo>
                    <a:pt x="220" y="43"/>
                    <a:pt x="220" y="43"/>
                    <a:pt x="219" y="43"/>
                  </a:cubicBezTo>
                  <a:cubicBezTo>
                    <a:pt x="218" y="43"/>
                    <a:pt x="217" y="43"/>
                    <a:pt x="216" y="43"/>
                  </a:cubicBezTo>
                  <a:close/>
                  <a:moveTo>
                    <a:pt x="199" y="49"/>
                  </a:moveTo>
                  <a:cubicBezTo>
                    <a:pt x="198" y="49"/>
                    <a:pt x="198" y="49"/>
                    <a:pt x="197" y="49"/>
                  </a:cubicBezTo>
                  <a:cubicBezTo>
                    <a:pt x="196" y="49"/>
                    <a:pt x="194" y="50"/>
                    <a:pt x="196" y="49"/>
                  </a:cubicBezTo>
                  <a:cubicBezTo>
                    <a:pt x="198" y="49"/>
                    <a:pt x="199" y="49"/>
                    <a:pt x="199" y="49"/>
                  </a:cubicBezTo>
                  <a:close/>
                  <a:moveTo>
                    <a:pt x="322" y="130"/>
                  </a:moveTo>
                  <a:cubicBezTo>
                    <a:pt x="322" y="130"/>
                    <a:pt x="322" y="130"/>
                    <a:pt x="322" y="130"/>
                  </a:cubicBezTo>
                  <a:cubicBezTo>
                    <a:pt x="322" y="130"/>
                    <a:pt x="322" y="130"/>
                    <a:pt x="322" y="130"/>
                  </a:cubicBezTo>
                  <a:cubicBezTo>
                    <a:pt x="322" y="130"/>
                    <a:pt x="322" y="130"/>
                    <a:pt x="322" y="130"/>
                  </a:cubicBezTo>
                  <a:close/>
                  <a:moveTo>
                    <a:pt x="111" y="131"/>
                  </a:moveTo>
                  <a:cubicBezTo>
                    <a:pt x="112" y="132"/>
                    <a:pt x="115" y="133"/>
                    <a:pt x="118" y="133"/>
                  </a:cubicBezTo>
                  <a:cubicBezTo>
                    <a:pt x="118" y="133"/>
                    <a:pt x="118" y="133"/>
                    <a:pt x="119" y="133"/>
                  </a:cubicBezTo>
                  <a:cubicBezTo>
                    <a:pt x="119" y="132"/>
                    <a:pt x="119" y="132"/>
                    <a:pt x="119" y="132"/>
                  </a:cubicBezTo>
                  <a:cubicBezTo>
                    <a:pt x="116" y="130"/>
                    <a:pt x="114" y="129"/>
                    <a:pt x="110" y="129"/>
                  </a:cubicBezTo>
                  <a:cubicBezTo>
                    <a:pt x="110" y="129"/>
                    <a:pt x="109" y="128"/>
                    <a:pt x="108" y="128"/>
                  </a:cubicBezTo>
                  <a:cubicBezTo>
                    <a:pt x="107" y="128"/>
                    <a:pt x="107" y="128"/>
                    <a:pt x="106" y="129"/>
                  </a:cubicBezTo>
                  <a:cubicBezTo>
                    <a:pt x="107" y="129"/>
                    <a:pt x="107" y="129"/>
                    <a:pt x="107" y="129"/>
                  </a:cubicBezTo>
                  <a:cubicBezTo>
                    <a:pt x="107" y="129"/>
                    <a:pt x="108" y="129"/>
                    <a:pt x="108" y="129"/>
                  </a:cubicBezTo>
                  <a:cubicBezTo>
                    <a:pt x="108" y="129"/>
                    <a:pt x="108" y="129"/>
                    <a:pt x="107" y="129"/>
                  </a:cubicBezTo>
                  <a:cubicBezTo>
                    <a:pt x="107" y="130"/>
                    <a:pt x="110" y="131"/>
                    <a:pt x="112" y="130"/>
                  </a:cubicBezTo>
                  <a:cubicBezTo>
                    <a:pt x="112" y="130"/>
                    <a:pt x="111" y="131"/>
                    <a:pt x="111" y="131"/>
                  </a:cubicBezTo>
                  <a:close/>
                  <a:moveTo>
                    <a:pt x="98" y="116"/>
                  </a:moveTo>
                  <a:cubicBezTo>
                    <a:pt x="96" y="116"/>
                    <a:pt x="96" y="116"/>
                    <a:pt x="95" y="118"/>
                  </a:cubicBezTo>
                  <a:cubicBezTo>
                    <a:pt x="97" y="117"/>
                    <a:pt x="96" y="117"/>
                    <a:pt x="97" y="117"/>
                  </a:cubicBezTo>
                  <a:cubicBezTo>
                    <a:pt x="97" y="117"/>
                    <a:pt x="97" y="118"/>
                    <a:pt x="97" y="118"/>
                  </a:cubicBezTo>
                  <a:cubicBezTo>
                    <a:pt x="97" y="118"/>
                    <a:pt x="98" y="120"/>
                    <a:pt x="98" y="119"/>
                  </a:cubicBezTo>
                  <a:cubicBezTo>
                    <a:pt x="99" y="119"/>
                    <a:pt x="99" y="119"/>
                    <a:pt x="99" y="119"/>
                  </a:cubicBezTo>
                  <a:cubicBezTo>
                    <a:pt x="100" y="117"/>
                    <a:pt x="97" y="117"/>
                    <a:pt x="98" y="116"/>
                  </a:cubicBezTo>
                  <a:close/>
                  <a:moveTo>
                    <a:pt x="93" y="115"/>
                  </a:moveTo>
                  <a:cubicBezTo>
                    <a:pt x="93" y="114"/>
                    <a:pt x="93" y="114"/>
                    <a:pt x="94" y="112"/>
                  </a:cubicBezTo>
                  <a:cubicBezTo>
                    <a:pt x="93" y="113"/>
                    <a:pt x="93" y="112"/>
                    <a:pt x="92" y="112"/>
                  </a:cubicBezTo>
                  <a:cubicBezTo>
                    <a:pt x="92" y="113"/>
                    <a:pt x="91" y="113"/>
                    <a:pt x="91" y="113"/>
                  </a:cubicBezTo>
                  <a:cubicBezTo>
                    <a:pt x="91" y="114"/>
                    <a:pt x="91" y="115"/>
                    <a:pt x="93" y="115"/>
                  </a:cubicBezTo>
                  <a:cubicBezTo>
                    <a:pt x="92" y="116"/>
                    <a:pt x="92" y="116"/>
                    <a:pt x="93" y="117"/>
                  </a:cubicBezTo>
                  <a:cubicBezTo>
                    <a:pt x="94" y="116"/>
                    <a:pt x="94" y="115"/>
                    <a:pt x="94" y="114"/>
                  </a:cubicBezTo>
                  <a:cubicBezTo>
                    <a:pt x="94" y="115"/>
                    <a:pt x="93" y="115"/>
                    <a:pt x="93" y="115"/>
                  </a:cubicBezTo>
                  <a:close/>
                  <a:moveTo>
                    <a:pt x="284" y="430"/>
                  </a:moveTo>
                  <a:cubicBezTo>
                    <a:pt x="284" y="430"/>
                    <a:pt x="284" y="430"/>
                    <a:pt x="284" y="430"/>
                  </a:cubicBezTo>
                  <a:cubicBezTo>
                    <a:pt x="284" y="431"/>
                    <a:pt x="285" y="431"/>
                    <a:pt x="285" y="431"/>
                  </a:cubicBezTo>
                  <a:cubicBezTo>
                    <a:pt x="286" y="431"/>
                    <a:pt x="286" y="431"/>
                    <a:pt x="286" y="431"/>
                  </a:cubicBezTo>
                  <a:cubicBezTo>
                    <a:pt x="287" y="430"/>
                    <a:pt x="287" y="430"/>
                    <a:pt x="287" y="429"/>
                  </a:cubicBezTo>
                  <a:cubicBezTo>
                    <a:pt x="287" y="429"/>
                    <a:pt x="287" y="429"/>
                    <a:pt x="287" y="429"/>
                  </a:cubicBezTo>
                  <a:cubicBezTo>
                    <a:pt x="287" y="428"/>
                    <a:pt x="287" y="428"/>
                    <a:pt x="286" y="428"/>
                  </a:cubicBezTo>
                  <a:cubicBezTo>
                    <a:pt x="285" y="428"/>
                    <a:pt x="284" y="430"/>
                    <a:pt x="284" y="430"/>
                  </a:cubicBezTo>
                  <a:close/>
                  <a:moveTo>
                    <a:pt x="98" y="125"/>
                  </a:moveTo>
                  <a:cubicBezTo>
                    <a:pt x="98" y="124"/>
                    <a:pt x="99" y="124"/>
                    <a:pt x="99" y="124"/>
                  </a:cubicBezTo>
                  <a:cubicBezTo>
                    <a:pt x="99" y="124"/>
                    <a:pt x="99" y="124"/>
                    <a:pt x="98" y="123"/>
                  </a:cubicBezTo>
                  <a:cubicBezTo>
                    <a:pt x="99" y="123"/>
                    <a:pt x="99" y="122"/>
                    <a:pt x="99" y="122"/>
                  </a:cubicBezTo>
                  <a:cubicBezTo>
                    <a:pt x="99" y="122"/>
                    <a:pt x="98" y="123"/>
                    <a:pt x="97" y="123"/>
                  </a:cubicBezTo>
                  <a:cubicBezTo>
                    <a:pt x="97" y="123"/>
                    <a:pt x="98" y="122"/>
                    <a:pt x="98" y="122"/>
                  </a:cubicBezTo>
                  <a:cubicBezTo>
                    <a:pt x="97" y="122"/>
                    <a:pt x="97" y="122"/>
                    <a:pt x="96" y="122"/>
                  </a:cubicBezTo>
                  <a:cubicBezTo>
                    <a:pt x="96" y="122"/>
                    <a:pt x="96" y="122"/>
                    <a:pt x="96" y="122"/>
                  </a:cubicBezTo>
                  <a:cubicBezTo>
                    <a:pt x="97" y="123"/>
                    <a:pt x="97" y="124"/>
                    <a:pt x="97" y="123"/>
                  </a:cubicBezTo>
                  <a:cubicBezTo>
                    <a:pt x="98" y="123"/>
                    <a:pt x="97" y="124"/>
                    <a:pt x="98" y="124"/>
                  </a:cubicBezTo>
                  <a:cubicBezTo>
                    <a:pt x="98" y="124"/>
                    <a:pt x="98" y="124"/>
                    <a:pt x="98" y="125"/>
                  </a:cubicBezTo>
                  <a:cubicBezTo>
                    <a:pt x="97" y="125"/>
                    <a:pt x="98" y="126"/>
                    <a:pt x="99" y="126"/>
                  </a:cubicBezTo>
                  <a:cubicBezTo>
                    <a:pt x="100" y="126"/>
                    <a:pt x="98" y="125"/>
                    <a:pt x="98" y="125"/>
                  </a:cubicBezTo>
                  <a:close/>
                  <a:moveTo>
                    <a:pt x="209" y="46"/>
                  </a:moveTo>
                  <a:cubicBezTo>
                    <a:pt x="208" y="47"/>
                    <a:pt x="211" y="47"/>
                    <a:pt x="212" y="47"/>
                  </a:cubicBezTo>
                  <a:cubicBezTo>
                    <a:pt x="212" y="47"/>
                    <a:pt x="211" y="47"/>
                    <a:pt x="211" y="47"/>
                  </a:cubicBezTo>
                  <a:cubicBezTo>
                    <a:pt x="211" y="48"/>
                    <a:pt x="214" y="47"/>
                    <a:pt x="218" y="47"/>
                  </a:cubicBezTo>
                  <a:cubicBezTo>
                    <a:pt x="218" y="46"/>
                    <a:pt x="218" y="46"/>
                    <a:pt x="219" y="46"/>
                  </a:cubicBezTo>
                  <a:cubicBezTo>
                    <a:pt x="219" y="45"/>
                    <a:pt x="215" y="46"/>
                    <a:pt x="215" y="45"/>
                  </a:cubicBezTo>
                  <a:cubicBezTo>
                    <a:pt x="214" y="46"/>
                    <a:pt x="212" y="45"/>
                    <a:pt x="211" y="45"/>
                  </a:cubicBezTo>
                  <a:cubicBezTo>
                    <a:pt x="210" y="45"/>
                    <a:pt x="209" y="45"/>
                    <a:pt x="209" y="46"/>
                  </a:cubicBezTo>
                  <a:close/>
                  <a:moveTo>
                    <a:pt x="322" y="130"/>
                  </a:moveTo>
                  <a:cubicBezTo>
                    <a:pt x="322" y="130"/>
                    <a:pt x="322" y="130"/>
                    <a:pt x="322" y="130"/>
                  </a:cubicBezTo>
                  <a:cubicBezTo>
                    <a:pt x="322" y="130"/>
                    <a:pt x="322" y="131"/>
                    <a:pt x="322" y="130"/>
                  </a:cubicBezTo>
                  <a:close/>
                  <a:moveTo>
                    <a:pt x="190" y="54"/>
                  </a:moveTo>
                  <a:cubicBezTo>
                    <a:pt x="188" y="54"/>
                    <a:pt x="187" y="55"/>
                    <a:pt x="187" y="55"/>
                  </a:cubicBezTo>
                  <a:cubicBezTo>
                    <a:pt x="187" y="55"/>
                    <a:pt x="188" y="55"/>
                    <a:pt x="189" y="55"/>
                  </a:cubicBezTo>
                  <a:cubicBezTo>
                    <a:pt x="189" y="55"/>
                    <a:pt x="190" y="55"/>
                    <a:pt x="190" y="55"/>
                  </a:cubicBezTo>
                  <a:cubicBezTo>
                    <a:pt x="191" y="54"/>
                    <a:pt x="190" y="54"/>
                    <a:pt x="190" y="54"/>
                  </a:cubicBezTo>
                  <a:close/>
                  <a:moveTo>
                    <a:pt x="201" y="53"/>
                  </a:moveTo>
                  <a:cubicBezTo>
                    <a:pt x="201" y="54"/>
                    <a:pt x="201" y="54"/>
                    <a:pt x="200" y="54"/>
                  </a:cubicBezTo>
                  <a:cubicBezTo>
                    <a:pt x="200" y="54"/>
                    <a:pt x="203" y="54"/>
                    <a:pt x="204" y="54"/>
                  </a:cubicBezTo>
                  <a:cubicBezTo>
                    <a:pt x="204" y="54"/>
                    <a:pt x="207" y="54"/>
                    <a:pt x="208" y="53"/>
                  </a:cubicBezTo>
                  <a:cubicBezTo>
                    <a:pt x="208" y="52"/>
                    <a:pt x="209" y="52"/>
                    <a:pt x="209" y="51"/>
                  </a:cubicBezTo>
                  <a:cubicBezTo>
                    <a:pt x="210" y="50"/>
                    <a:pt x="209" y="50"/>
                    <a:pt x="207" y="50"/>
                  </a:cubicBezTo>
                  <a:cubicBezTo>
                    <a:pt x="207" y="50"/>
                    <a:pt x="206" y="50"/>
                    <a:pt x="205" y="51"/>
                  </a:cubicBezTo>
                  <a:cubicBezTo>
                    <a:pt x="203" y="51"/>
                    <a:pt x="202" y="50"/>
                    <a:pt x="200" y="51"/>
                  </a:cubicBezTo>
                  <a:cubicBezTo>
                    <a:pt x="200" y="51"/>
                    <a:pt x="199" y="51"/>
                    <a:pt x="198" y="51"/>
                  </a:cubicBezTo>
                  <a:cubicBezTo>
                    <a:pt x="199" y="51"/>
                    <a:pt x="200" y="51"/>
                    <a:pt x="202" y="51"/>
                  </a:cubicBezTo>
                  <a:cubicBezTo>
                    <a:pt x="202" y="51"/>
                    <a:pt x="202" y="51"/>
                    <a:pt x="202" y="52"/>
                  </a:cubicBezTo>
                  <a:cubicBezTo>
                    <a:pt x="199" y="52"/>
                    <a:pt x="199" y="51"/>
                    <a:pt x="196" y="51"/>
                  </a:cubicBezTo>
                  <a:cubicBezTo>
                    <a:pt x="196" y="52"/>
                    <a:pt x="196" y="52"/>
                    <a:pt x="196" y="52"/>
                  </a:cubicBezTo>
                  <a:cubicBezTo>
                    <a:pt x="197" y="52"/>
                    <a:pt x="197" y="52"/>
                    <a:pt x="198" y="52"/>
                  </a:cubicBezTo>
                  <a:cubicBezTo>
                    <a:pt x="195" y="53"/>
                    <a:pt x="194" y="51"/>
                    <a:pt x="190" y="52"/>
                  </a:cubicBezTo>
                  <a:cubicBezTo>
                    <a:pt x="190" y="52"/>
                    <a:pt x="190" y="52"/>
                    <a:pt x="189" y="52"/>
                  </a:cubicBezTo>
                  <a:cubicBezTo>
                    <a:pt x="189" y="52"/>
                    <a:pt x="189" y="52"/>
                    <a:pt x="189" y="52"/>
                  </a:cubicBezTo>
                  <a:cubicBezTo>
                    <a:pt x="189" y="52"/>
                    <a:pt x="189" y="52"/>
                    <a:pt x="189" y="52"/>
                  </a:cubicBezTo>
                  <a:cubicBezTo>
                    <a:pt x="189" y="52"/>
                    <a:pt x="189" y="52"/>
                    <a:pt x="189" y="53"/>
                  </a:cubicBezTo>
                  <a:cubicBezTo>
                    <a:pt x="190" y="53"/>
                    <a:pt x="191" y="53"/>
                    <a:pt x="192" y="53"/>
                  </a:cubicBezTo>
                  <a:cubicBezTo>
                    <a:pt x="192" y="53"/>
                    <a:pt x="192" y="53"/>
                    <a:pt x="192" y="53"/>
                  </a:cubicBezTo>
                  <a:cubicBezTo>
                    <a:pt x="192" y="53"/>
                    <a:pt x="193" y="53"/>
                    <a:pt x="194" y="53"/>
                  </a:cubicBezTo>
                  <a:cubicBezTo>
                    <a:pt x="194" y="53"/>
                    <a:pt x="194" y="53"/>
                    <a:pt x="195" y="53"/>
                  </a:cubicBezTo>
                  <a:cubicBezTo>
                    <a:pt x="197" y="53"/>
                    <a:pt x="201" y="52"/>
                    <a:pt x="203" y="52"/>
                  </a:cubicBezTo>
                  <a:cubicBezTo>
                    <a:pt x="203" y="52"/>
                    <a:pt x="204" y="52"/>
                    <a:pt x="204" y="52"/>
                  </a:cubicBezTo>
                  <a:cubicBezTo>
                    <a:pt x="203" y="53"/>
                    <a:pt x="201" y="53"/>
                    <a:pt x="201" y="53"/>
                  </a:cubicBezTo>
                  <a:cubicBezTo>
                    <a:pt x="201" y="53"/>
                    <a:pt x="201" y="53"/>
                    <a:pt x="201" y="53"/>
                  </a:cubicBezTo>
                  <a:close/>
                  <a:moveTo>
                    <a:pt x="222" y="47"/>
                  </a:moveTo>
                  <a:cubicBezTo>
                    <a:pt x="220" y="47"/>
                    <a:pt x="216" y="48"/>
                    <a:pt x="215" y="48"/>
                  </a:cubicBezTo>
                  <a:cubicBezTo>
                    <a:pt x="215" y="48"/>
                    <a:pt x="221" y="48"/>
                    <a:pt x="222" y="48"/>
                  </a:cubicBezTo>
                  <a:cubicBezTo>
                    <a:pt x="222" y="48"/>
                    <a:pt x="223" y="48"/>
                    <a:pt x="223" y="48"/>
                  </a:cubicBezTo>
                  <a:cubicBezTo>
                    <a:pt x="223" y="48"/>
                    <a:pt x="223" y="48"/>
                    <a:pt x="223" y="47"/>
                  </a:cubicBezTo>
                  <a:cubicBezTo>
                    <a:pt x="222" y="47"/>
                    <a:pt x="223" y="47"/>
                    <a:pt x="222" y="47"/>
                  </a:cubicBezTo>
                  <a:close/>
                  <a:moveTo>
                    <a:pt x="218" y="51"/>
                  </a:moveTo>
                  <a:cubicBezTo>
                    <a:pt x="216" y="51"/>
                    <a:pt x="216" y="52"/>
                    <a:pt x="215" y="53"/>
                  </a:cubicBezTo>
                  <a:cubicBezTo>
                    <a:pt x="214" y="53"/>
                    <a:pt x="213" y="53"/>
                    <a:pt x="213" y="53"/>
                  </a:cubicBezTo>
                  <a:cubicBezTo>
                    <a:pt x="213" y="53"/>
                    <a:pt x="220" y="54"/>
                    <a:pt x="220" y="54"/>
                  </a:cubicBezTo>
                  <a:cubicBezTo>
                    <a:pt x="222" y="54"/>
                    <a:pt x="223" y="53"/>
                    <a:pt x="223" y="53"/>
                  </a:cubicBezTo>
                  <a:cubicBezTo>
                    <a:pt x="223" y="52"/>
                    <a:pt x="220" y="51"/>
                    <a:pt x="218" y="51"/>
                  </a:cubicBezTo>
                  <a:close/>
                  <a:moveTo>
                    <a:pt x="279" y="72"/>
                  </a:moveTo>
                  <a:cubicBezTo>
                    <a:pt x="281" y="72"/>
                    <a:pt x="283" y="72"/>
                    <a:pt x="283" y="71"/>
                  </a:cubicBezTo>
                  <a:cubicBezTo>
                    <a:pt x="283" y="69"/>
                    <a:pt x="276" y="69"/>
                    <a:pt x="276" y="70"/>
                  </a:cubicBezTo>
                  <a:cubicBezTo>
                    <a:pt x="276" y="71"/>
                    <a:pt x="277" y="72"/>
                    <a:pt x="279" y="72"/>
                  </a:cubicBezTo>
                  <a:close/>
                  <a:moveTo>
                    <a:pt x="260" y="220"/>
                  </a:moveTo>
                  <a:cubicBezTo>
                    <a:pt x="260" y="220"/>
                    <a:pt x="260" y="220"/>
                    <a:pt x="260" y="220"/>
                  </a:cubicBezTo>
                  <a:cubicBezTo>
                    <a:pt x="260" y="220"/>
                    <a:pt x="260" y="220"/>
                    <a:pt x="260" y="221"/>
                  </a:cubicBezTo>
                  <a:cubicBezTo>
                    <a:pt x="259" y="221"/>
                    <a:pt x="258" y="221"/>
                    <a:pt x="258" y="222"/>
                  </a:cubicBezTo>
                  <a:cubicBezTo>
                    <a:pt x="258" y="222"/>
                    <a:pt x="260" y="222"/>
                    <a:pt x="260" y="222"/>
                  </a:cubicBezTo>
                  <a:cubicBezTo>
                    <a:pt x="260" y="221"/>
                    <a:pt x="260" y="220"/>
                    <a:pt x="260" y="220"/>
                  </a:cubicBezTo>
                  <a:cubicBezTo>
                    <a:pt x="260" y="220"/>
                    <a:pt x="260" y="220"/>
                    <a:pt x="260" y="220"/>
                  </a:cubicBezTo>
                  <a:close/>
                  <a:moveTo>
                    <a:pt x="277" y="208"/>
                  </a:moveTo>
                  <a:cubicBezTo>
                    <a:pt x="277" y="208"/>
                    <a:pt x="277" y="208"/>
                    <a:pt x="277" y="208"/>
                  </a:cubicBezTo>
                  <a:cubicBezTo>
                    <a:pt x="277" y="209"/>
                    <a:pt x="277" y="211"/>
                    <a:pt x="278" y="211"/>
                  </a:cubicBezTo>
                  <a:cubicBezTo>
                    <a:pt x="278" y="211"/>
                    <a:pt x="279" y="210"/>
                    <a:pt x="279" y="210"/>
                  </a:cubicBezTo>
                  <a:cubicBezTo>
                    <a:pt x="279" y="209"/>
                    <a:pt x="278" y="208"/>
                    <a:pt x="277" y="208"/>
                  </a:cubicBezTo>
                  <a:close/>
                  <a:moveTo>
                    <a:pt x="294" y="223"/>
                  </a:moveTo>
                  <a:cubicBezTo>
                    <a:pt x="295" y="223"/>
                    <a:pt x="296" y="223"/>
                    <a:pt x="296" y="223"/>
                  </a:cubicBezTo>
                  <a:cubicBezTo>
                    <a:pt x="297" y="222"/>
                    <a:pt x="297" y="222"/>
                    <a:pt x="296" y="221"/>
                  </a:cubicBezTo>
                  <a:cubicBezTo>
                    <a:pt x="296" y="222"/>
                    <a:pt x="295" y="223"/>
                    <a:pt x="294" y="223"/>
                  </a:cubicBezTo>
                  <a:cubicBezTo>
                    <a:pt x="294" y="223"/>
                    <a:pt x="294" y="223"/>
                    <a:pt x="294" y="223"/>
                  </a:cubicBezTo>
                  <a:cubicBezTo>
                    <a:pt x="294" y="223"/>
                    <a:pt x="294" y="223"/>
                    <a:pt x="294" y="223"/>
                  </a:cubicBezTo>
                  <a:close/>
                  <a:moveTo>
                    <a:pt x="281" y="204"/>
                  </a:moveTo>
                  <a:cubicBezTo>
                    <a:pt x="281" y="203"/>
                    <a:pt x="281" y="203"/>
                    <a:pt x="281" y="203"/>
                  </a:cubicBezTo>
                  <a:cubicBezTo>
                    <a:pt x="281" y="203"/>
                    <a:pt x="281" y="204"/>
                    <a:pt x="281" y="204"/>
                  </a:cubicBezTo>
                  <a:close/>
                  <a:moveTo>
                    <a:pt x="289" y="224"/>
                  </a:moveTo>
                  <a:cubicBezTo>
                    <a:pt x="288" y="224"/>
                    <a:pt x="288" y="224"/>
                    <a:pt x="287" y="224"/>
                  </a:cubicBezTo>
                  <a:cubicBezTo>
                    <a:pt x="287" y="224"/>
                    <a:pt x="287" y="223"/>
                    <a:pt x="287" y="223"/>
                  </a:cubicBezTo>
                  <a:cubicBezTo>
                    <a:pt x="284" y="223"/>
                    <a:pt x="281" y="221"/>
                    <a:pt x="279" y="220"/>
                  </a:cubicBezTo>
                  <a:cubicBezTo>
                    <a:pt x="279" y="220"/>
                    <a:pt x="278" y="218"/>
                    <a:pt x="277" y="218"/>
                  </a:cubicBezTo>
                  <a:cubicBezTo>
                    <a:pt x="272" y="218"/>
                    <a:pt x="270" y="215"/>
                    <a:pt x="264" y="215"/>
                  </a:cubicBezTo>
                  <a:cubicBezTo>
                    <a:pt x="258" y="215"/>
                    <a:pt x="255" y="217"/>
                    <a:pt x="253" y="220"/>
                  </a:cubicBezTo>
                  <a:cubicBezTo>
                    <a:pt x="253" y="220"/>
                    <a:pt x="254" y="220"/>
                    <a:pt x="254" y="220"/>
                  </a:cubicBezTo>
                  <a:cubicBezTo>
                    <a:pt x="255" y="219"/>
                    <a:pt x="259" y="218"/>
                    <a:pt x="261" y="217"/>
                  </a:cubicBezTo>
                  <a:cubicBezTo>
                    <a:pt x="262" y="217"/>
                    <a:pt x="263" y="218"/>
                    <a:pt x="263" y="218"/>
                  </a:cubicBezTo>
                  <a:cubicBezTo>
                    <a:pt x="263" y="218"/>
                    <a:pt x="263" y="219"/>
                    <a:pt x="264" y="219"/>
                  </a:cubicBezTo>
                  <a:cubicBezTo>
                    <a:pt x="265" y="219"/>
                    <a:pt x="266" y="219"/>
                    <a:pt x="267" y="219"/>
                  </a:cubicBezTo>
                  <a:cubicBezTo>
                    <a:pt x="269" y="219"/>
                    <a:pt x="270" y="221"/>
                    <a:pt x="272" y="221"/>
                  </a:cubicBezTo>
                  <a:cubicBezTo>
                    <a:pt x="273" y="221"/>
                    <a:pt x="274" y="221"/>
                    <a:pt x="275" y="221"/>
                  </a:cubicBezTo>
                  <a:cubicBezTo>
                    <a:pt x="275" y="221"/>
                    <a:pt x="275" y="222"/>
                    <a:pt x="276" y="222"/>
                  </a:cubicBezTo>
                  <a:cubicBezTo>
                    <a:pt x="277" y="224"/>
                    <a:pt x="279" y="224"/>
                    <a:pt x="281" y="225"/>
                  </a:cubicBezTo>
                  <a:cubicBezTo>
                    <a:pt x="281" y="226"/>
                    <a:pt x="280" y="226"/>
                    <a:pt x="279" y="226"/>
                  </a:cubicBezTo>
                  <a:cubicBezTo>
                    <a:pt x="280" y="226"/>
                    <a:pt x="279" y="227"/>
                    <a:pt x="279" y="227"/>
                  </a:cubicBezTo>
                  <a:cubicBezTo>
                    <a:pt x="282" y="227"/>
                    <a:pt x="284" y="228"/>
                    <a:pt x="287" y="228"/>
                  </a:cubicBezTo>
                  <a:cubicBezTo>
                    <a:pt x="289" y="228"/>
                    <a:pt x="291" y="228"/>
                    <a:pt x="292" y="226"/>
                  </a:cubicBezTo>
                  <a:cubicBezTo>
                    <a:pt x="291" y="226"/>
                    <a:pt x="290" y="224"/>
                    <a:pt x="289" y="224"/>
                  </a:cubicBezTo>
                  <a:close/>
                  <a:moveTo>
                    <a:pt x="278" y="202"/>
                  </a:moveTo>
                  <a:cubicBezTo>
                    <a:pt x="278" y="202"/>
                    <a:pt x="277" y="201"/>
                    <a:pt x="277" y="201"/>
                  </a:cubicBezTo>
                  <a:cubicBezTo>
                    <a:pt x="276" y="201"/>
                    <a:pt x="275" y="202"/>
                    <a:pt x="275" y="202"/>
                  </a:cubicBezTo>
                  <a:cubicBezTo>
                    <a:pt x="275" y="202"/>
                    <a:pt x="277" y="202"/>
                    <a:pt x="278" y="202"/>
                  </a:cubicBezTo>
                  <a:close/>
                  <a:moveTo>
                    <a:pt x="283" y="233"/>
                  </a:moveTo>
                  <a:cubicBezTo>
                    <a:pt x="283" y="233"/>
                    <a:pt x="283" y="233"/>
                    <a:pt x="284" y="233"/>
                  </a:cubicBezTo>
                  <a:cubicBezTo>
                    <a:pt x="283" y="233"/>
                    <a:pt x="281" y="233"/>
                    <a:pt x="279" y="232"/>
                  </a:cubicBezTo>
                  <a:cubicBezTo>
                    <a:pt x="279" y="232"/>
                    <a:pt x="278" y="233"/>
                    <a:pt x="278" y="233"/>
                  </a:cubicBezTo>
                  <a:cubicBezTo>
                    <a:pt x="278" y="234"/>
                    <a:pt x="279" y="235"/>
                    <a:pt x="280" y="235"/>
                  </a:cubicBezTo>
                  <a:cubicBezTo>
                    <a:pt x="282" y="235"/>
                    <a:pt x="283" y="235"/>
                    <a:pt x="284" y="234"/>
                  </a:cubicBezTo>
                  <a:cubicBezTo>
                    <a:pt x="284" y="234"/>
                    <a:pt x="284" y="233"/>
                    <a:pt x="283" y="233"/>
                  </a:cubicBezTo>
                  <a:close/>
                  <a:moveTo>
                    <a:pt x="359" y="133"/>
                  </a:moveTo>
                  <a:cubicBezTo>
                    <a:pt x="359" y="133"/>
                    <a:pt x="358" y="132"/>
                    <a:pt x="358" y="132"/>
                  </a:cubicBezTo>
                  <a:cubicBezTo>
                    <a:pt x="358" y="131"/>
                    <a:pt x="359" y="131"/>
                    <a:pt x="359" y="130"/>
                  </a:cubicBezTo>
                  <a:cubicBezTo>
                    <a:pt x="359" y="130"/>
                    <a:pt x="358" y="130"/>
                    <a:pt x="358" y="131"/>
                  </a:cubicBezTo>
                  <a:cubicBezTo>
                    <a:pt x="358" y="129"/>
                    <a:pt x="358" y="129"/>
                    <a:pt x="358" y="128"/>
                  </a:cubicBezTo>
                  <a:cubicBezTo>
                    <a:pt x="357" y="128"/>
                    <a:pt x="356" y="128"/>
                    <a:pt x="355" y="127"/>
                  </a:cubicBezTo>
                  <a:cubicBezTo>
                    <a:pt x="354" y="128"/>
                    <a:pt x="354" y="128"/>
                    <a:pt x="354" y="128"/>
                  </a:cubicBezTo>
                  <a:cubicBezTo>
                    <a:pt x="353" y="128"/>
                    <a:pt x="354" y="127"/>
                    <a:pt x="354" y="127"/>
                  </a:cubicBezTo>
                  <a:cubicBezTo>
                    <a:pt x="353" y="127"/>
                    <a:pt x="352" y="127"/>
                    <a:pt x="352" y="127"/>
                  </a:cubicBezTo>
                  <a:cubicBezTo>
                    <a:pt x="352" y="127"/>
                    <a:pt x="351" y="126"/>
                    <a:pt x="351" y="126"/>
                  </a:cubicBezTo>
                  <a:cubicBezTo>
                    <a:pt x="352" y="126"/>
                    <a:pt x="352" y="126"/>
                    <a:pt x="352" y="126"/>
                  </a:cubicBezTo>
                  <a:cubicBezTo>
                    <a:pt x="352" y="126"/>
                    <a:pt x="351" y="125"/>
                    <a:pt x="350" y="125"/>
                  </a:cubicBezTo>
                  <a:cubicBezTo>
                    <a:pt x="349" y="125"/>
                    <a:pt x="350" y="126"/>
                    <a:pt x="349" y="126"/>
                  </a:cubicBezTo>
                  <a:cubicBezTo>
                    <a:pt x="349" y="125"/>
                    <a:pt x="349" y="125"/>
                    <a:pt x="349" y="125"/>
                  </a:cubicBezTo>
                  <a:cubicBezTo>
                    <a:pt x="349" y="124"/>
                    <a:pt x="351" y="123"/>
                    <a:pt x="351" y="121"/>
                  </a:cubicBezTo>
                  <a:cubicBezTo>
                    <a:pt x="351" y="121"/>
                    <a:pt x="350" y="120"/>
                    <a:pt x="350" y="120"/>
                  </a:cubicBezTo>
                  <a:cubicBezTo>
                    <a:pt x="348" y="120"/>
                    <a:pt x="348" y="121"/>
                    <a:pt x="347" y="122"/>
                  </a:cubicBezTo>
                  <a:cubicBezTo>
                    <a:pt x="346" y="124"/>
                    <a:pt x="345" y="128"/>
                    <a:pt x="342" y="128"/>
                  </a:cubicBezTo>
                  <a:cubicBezTo>
                    <a:pt x="342" y="129"/>
                    <a:pt x="343" y="129"/>
                    <a:pt x="343" y="129"/>
                  </a:cubicBezTo>
                  <a:cubicBezTo>
                    <a:pt x="343" y="129"/>
                    <a:pt x="343" y="129"/>
                    <a:pt x="343" y="130"/>
                  </a:cubicBezTo>
                  <a:cubicBezTo>
                    <a:pt x="343" y="130"/>
                    <a:pt x="341" y="131"/>
                    <a:pt x="341" y="131"/>
                  </a:cubicBezTo>
                  <a:cubicBezTo>
                    <a:pt x="341" y="131"/>
                    <a:pt x="342" y="132"/>
                    <a:pt x="342" y="132"/>
                  </a:cubicBezTo>
                  <a:cubicBezTo>
                    <a:pt x="344" y="132"/>
                    <a:pt x="344" y="132"/>
                    <a:pt x="346" y="132"/>
                  </a:cubicBezTo>
                  <a:cubicBezTo>
                    <a:pt x="347" y="132"/>
                    <a:pt x="348" y="132"/>
                    <a:pt x="349" y="133"/>
                  </a:cubicBezTo>
                  <a:cubicBezTo>
                    <a:pt x="350" y="133"/>
                    <a:pt x="350" y="133"/>
                    <a:pt x="351" y="133"/>
                  </a:cubicBezTo>
                  <a:cubicBezTo>
                    <a:pt x="352" y="133"/>
                    <a:pt x="353" y="133"/>
                    <a:pt x="354" y="133"/>
                  </a:cubicBezTo>
                  <a:cubicBezTo>
                    <a:pt x="354" y="134"/>
                    <a:pt x="353" y="134"/>
                    <a:pt x="353" y="134"/>
                  </a:cubicBezTo>
                  <a:cubicBezTo>
                    <a:pt x="353" y="135"/>
                    <a:pt x="354" y="135"/>
                    <a:pt x="354" y="135"/>
                  </a:cubicBezTo>
                  <a:cubicBezTo>
                    <a:pt x="355" y="135"/>
                    <a:pt x="356" y="134"/>
                    <a:pt x="357" y="133"/>
                  </a:cubicBezTo>
                  <a:cubicBezTo>
                    <a:pt x="358" y="133"/>
                    <a:pt x="357" y="135"/>
                    <a:pt x="358" y="135"/>
                  </a:cubicBezTo>
                  <a:cubicBezTo>
                    <a:pt x="358" y="135"/>
                    <a:pt x="359" y="135"/>
                    <a:pt x="359" y="135"/>
                  </a:cubicBezTo>
                  <a:cubicBezTo>
                    <a:pt x="359" y="136"/>
                    <a:pt x="359" y="136"/>
                    <a:pt x="360" y="136"/>
                  </a:cubicBezTo>
                  <a:cubicBezTo>
                    <a:pt x="361" y="137"/>
                    <a:pt x="362" y="136"/>
                    <a:pt x="362" y="135"/>
                  </a:cubicBezTo>
                  <a:cubicBezTo>
                    <a:pt x="362" y="134"/>
                    <a:pt x="361" y="134"/>
                    <a:pt x="361" y="133"/>
                  </a:cubicBezTo>
                  <a:cubicBezTo>
                    <a:pt x="360" y="133"/>
                    <a:pt x="360" y="133"/>
                    <a:pt x="359" y="133"/>
                  </a:cubicBezTo>
                  <a:close/>
                  <a:moveTo>
                    <a:pt x="340" y="262"/>
                  </a:moveTo>
                  <a:cubicBezTo>
                    <a:pt x="339" y="262"/>
                    <a:pt x="338" y="263"/>
                    <a:pt x="338" y="265"/>
                  </a:cubicBezTo>
                  <a:cubicBezTo>
                    <a:pt x="338" y="265"/>
                    <a:pt x="339" y="265"/>
                    <a:pt x="339" y="265"/>
                  </a:cubicBezTo>
                  <a:cubicBezTo>
                    <a:pt x="340" y="265"/>
                    <a:pt x="340" y="263"/>
                    <a:pt x="341" y="263"/>
                  </a:cubicBezTo>
                  <a:cubicBezTo>
                    <a:pt x="341" y="263"/>
                    <a:pt x="341" y="262"/>
                    <a:pt x="341" y="262"/>
                  </a:cubicBezTo>
                  <a:cubicBezTo>
                    <a:pt x="340" y="262"/>
                    <a:pt x="340" y="262"/>
                    <a:pt x="340" y="262"/>
                  </a:cubicBezTo>
                  <a:close/>
                  <a:moveTo>
                    <a:pt x="378" y="300"/>
                  </a:moveTo>
                  <a:cubicBezTo>
                    <a:pt x="377" y="300"/>
                    <a:pt x="376" y="302"/>
                    <a:pt x="376" y="300"/>
                  </a:cubicBezTo>
                  <a:cubicBezTo>
                    <a:pt x="375" y="300"/>
                    <a:pt x="375" y="299"/>
                    <a:pt x="374" y="299"/>
                  </a:cubicBezTo>
                  <a:cubicBezTo>
                    <a:pt x="374" y="299"/>
                    <a:pt x="374" y="299"/>
                    <a:pt x="374" y="299"/>
                  </a:cubicBezTo>
                  <a:cubicBezTo>
                    <a:pt x="372" y="299"/>
                    <a:pt x="372" y="300"/>
                    <a:pt x="371" y="302"/>
                  </a:cubicBezTo>
                  <a:cubicBezTo>
                    <a:pt x="371" y="303"/>
                    <a:pt x="374" y="305"/>
                    <a:pt x="375" y="305"/>
                  </a:cubicBezTo>
                  <a:cubicBezTo>
                    <a:pt x="377" y="305"/>
                    <a:pt x="378" y="302"/>
                    <a:pt x="378" y="301"/>
                  </a:cubicBezTo>
                  <a:cubicBezTo>
                    <a:pt x="378" y="301"/>
                    <a:pt x="378" y="300"/>
                    <a:pt x="378" y="300"/>
                  </a:cubicBezTo>
                  <a:close/>
                  <a:moveTo>
                    <a:pt x="339" y="136"/>
                  </a:moveTo>
                  <a:cubicBezTo>
                    <a:pt x="339" y="136"/>
                    <a:pt x="339" y="136"/>
                    <a:pt x="339" y="136"/>
                  </a:cubicBezTo>
                  <a:cubicBezTo>
                    <a:pt x="336" y="136"/>
                    <a:pt x="338" y="135"/>
                    <a:pt x="338" y="134"/>
                  </a:cubicBezTo>
                  <a:cubicBezTo>
                    <a:pt x="338" y="134"/>
                    <a:pt x="337" y="134"/>
                    <a:pt x="337" y="133"/>
                  </a:cubicBezTo>
                  <a:cubicBezTo>
                    <a:pt x="336" y="134"/>
                    <a:pt x="335" y="136"/>
                    <a:pt x="335" y="136"/>
                  </a:cubicBezTo>
                  <a:cubicBezTo>
                    <a:pt x="335" y="137"/>
                    <a:pt x="335" y="137"/>
                    <a:pt x="337" y="137"/>
                  </a:cubicBezTo>
                  <a:cubicBezTo>
                    <a:pt x="338" y="138"/>
                    <a:pt x="339" y="137"/>
                    <a:pt x="339" y="136"/>
                  </a:cubicBezTo>
                  <a:close/>
                  <a:moveTo>
                    <a:pt x="311" y="231"/>
                  </a:moveTo>
                  <a:cubicBezTo>
                    <a:pt x="309" y="230"/>
                    <a:pt x="308" y="228"/>
                    <a:pt x="304" y="227"/>
                  </a:cubicBezTo>
                  <a:cubicBezTo>
                    <a:pt x="303" y="227"/>
                    <a:pt x="302" y="228"/>
                    <a:pt x="300" y="228"/>
                  </a:cubicBezTo>
                  <a:cubicBezTo>
                    <a:pt x="299" y="228"/>
                    <a:pt x="298" y="227"/>
                    <a:pt x="297" y="227"/>
                  </a:cubicBezTo>
                  <a:cubicBezTo>
                    <a:pt x="297" y="227"/>
                    <a:pt x="296" y="228"/>
                    <a:pt x="296" y="228"/>
                  </a:cubicBezTo>
                  <a:cubicBezTo>
                    <a:pt x="296" y="228"/>
                    <a:pt x="297" y="229"/>
                    <a:pt x="298" y="229"/>
                  </a:cubicBezTo>
                  <a:cubicBezTo>
                    <a:pt x="298" y="230"/>
                    <a:pt x="298" y="231"/>
                    <a:pt x="299" y="232"/>
                  </a:cubicBezTo>
                  <a:cubicBezTo>
                    <a:pt x="297" y="233"/>
                    <a:pt x="296" y="232"/>
                    <a:pt x="293" y="232"/>
                  </a:cubicBezTo>
                  <a:cubicBezTo>
                    <a:pt x="293" y="232"/>
                    <a:pt x="292" y="233"/>
                    <a:pt x="292" y="233"/>
                  </a:cubicBezTo>
                  <a:cubicBezTo>
                    <a:pt x="292" y="233"/>
                    <a:pt x="293" y="234"/>
                    <a:pt x="294" y="235"/>
                  </a:cubicBezTo>
                  <a:cubicBezTo>
                    <a:pt x="294" y="234"/>
                    <a:pt x="294" y="234"/>
                    <a:pt x="294" y="233"/>
                  </a:cubicBezTo>
                  <a:cubicBezTo>
                    <a:pt x="294" y="234"/>
                    <a:pt x="295" y="234"/>
                    <a:pt x="296" y="234"/>
                  </a:cubicBezTo>
                  <a:cubicBezTo>
                    <a:pt x="297" y="234"/>
                    <a:pt x="300" y="233"/>
                    <a:pt x="301" y="234"/>
                  </a:cubicBezTo>
                  <a:cubicBezTo>
                    <a:pt x="302" y="234"/>
                    <a:pt x="302" y="236"/>
                    <a:pt x="303" y="236"/>
                  </a:cubicBezTo>
                  <a:cubicBezTo>
                    <a:pt x="304" y="236"/>
                    <a:pt x="304" y="233"/>
                    <a:pt x="306" y="233"/>
                  </a:cubicBezTo>
                  <a:cubicBezTo>
                    <a:pt x="306" y="233"/>
                    <a:pt x="306" y="234"/>
                    <a:pt x="307" y="234"/>
                  </a:cubicBezTo>
                  <a:cubicBezTo>
                    <a:pt x="308" y="234"/>
                    <a:pt x="308" y="233"/>
                    <a:pt x="309" y="233"/>
                  </a:cubicBezTo>
                  <a:cubicBezTo>
                    <a:pt x="311" y="233"/>
                    <a:pt x="312" y="233"/>
                    <a:pt x="314" y="233"/>
                  </a:cubicBezTo>
                  <a:cubicBezTo>
                    <a:pt x="313" y="232"/>
                    <a:pt x="312" y="231"/>
                    <a:pt x="311" y="230"/>
                  </a:cubicBezTo>
                  <a:cubicBezTo>
                    <a:pt x="311" y="230"/>
                    <a:pt x="311" y="231"/>
                    <a:pt x="311" y="231"/>
                  </a:cubicBezTo>
                  <a:close/>
                  <a:moveTo>
                    <a:pt x="319" y="233"/>
                  </a:moveTo>
                  <a:cubicBezTo>
                    <a:pt x="319" y="234"/>
                    <a:pt x="320" y="234"/>
                    <a:pt x="322" y="234"/>
                  </a:cubicBezTo>
                  <a:cubicBezTo>
                    <a:pt x="322" y="234"/>
                    <a:pt x="323" y="234"/>
                    <a:pt x="324" y="234"/>
                  </a:cubicBezTo>
                  <a:cubicBezTo>
                    <a:pt x="323" y="233"/>
                    <a:pt x="320" y="232"/>
                    <a:pt x="320" y="232"/>
                  </a:cubicBezTo>
                  <a:cubicBezTo>
                    <a:pt x="320" y="232"/>
                    <a:pt x="318" y="233"/>
                    <a:pt x="319" y="233"/>
                  </a:cubicBezTo>
                  <a:close/>
                  <a:moveTo>
                    <a:pt x="269" y="67"/>
                  </a:moveTo>
                  <a:cubicBezTo>
                    <a:pt x="271" y="67"/>
                    <a:pt x="272" y="67"/>
                    <a:pt x="272" y="67"/>
                  </a:cubicBezTo>
                  <a:cubicBezTo>
                    <a:pt x="271" y="66"/>
                    <a:pt x="268" y="67"/>
                    <a:pt x="269" y="67"/>
                  </a:cubicBezTo>
                  <a:close/>
                  <a:moveTo>
                    <a:pt x="255" y="74"/>
                  </a:moveTo>
                  <a:cubicBezTo>
                    <a:pt x="255" y="74"/>
                    <a:pt x="254" y="73"/>
                    <a:pt x="253" y="73"/>
                  </a:cubicBezTo>
                  <a:cubicBezTo>
                    <a:pt x="253" y="74"/>
                    <a:pt x="254" y="74"/>
                    <a:pt x="255" y="74"/>
                  </a:cubicBezTo>
                  <a:close/>
                  <a:moveTo>
                    <a:pt x="255" y="82"/>
                  </a:moveTo>
                  <a:cubicBezTo>
                    <a:pt x="255" y="82"/>
                    <a:pt x="255" y="82"/>
                    <a:pt x="255" y="82"/>
                  </a:cubicBezTo>
                  <a:cubicBezTo>
                    <a:pt x="257" y="82"/>
                    <a:pt x="260" y="81"/>
                    <a:pt x="261" y="81"/>
                  </a:cubicBezTo>
                  <a:cubicBezTo>
                    <a:pt x="259" y="81"/>
                    <a:pt x="260" y="81"/>
                    <a:pt x="258" y="81"/>
                  </a:cubicBezTo>
                  <a:cubicBezTo>
                    <a:pt x="257" y="81"/>
                    <a:pt x="256" y="81"/>
                    <a:pt x="255" y="82"/>
                  </a:cubicBezTo>
                  <a:close/>
                  <a:moveTo>
                    <a:pt x="264" y="110"/>
                  </a:moveTo>
                  <a:cubicBezTo>
                    <a:pt x="264" y="110"/>
                    <a:pt x="264" y="110"/>
                    <a:pt x="264" y="110"/>
                  </a:cubicBezTo>
                  <a:cubicBezTo>
                    <a:pt x="264" y="111"/>
                    <a:pt x="265" y="111"/>
                    <a:pt x="266" y="111"/>
                  </a:cubicBezTo>
                  <a:cubicBezTo>
                    <a:pt x="266" y="111"/>
                    <a:pt x="266" y="111"/>
                    <a:pt x="267" y="111"/>
                  </a:cubicBezTo>
                  <a:cubicBezTo>
                    <a:pt x="266" y="110"/>
                    <a:pt x="265" y="110"/>
                    <a:pt x="264" y="110"/>
                  </a:cubicBezTo>
                  <a:close/>
                  <a:moveTo>
                    <a:pt x="262" y="78"/>
                  </a:moveTo>
                  <a:cubicBezTo>
                    <a:pt x="261" y="78"/>
                    <a:pt x="261" y="77"/>
                    <a:pt x="261" y="77"/>
                  </a:cubicBezTo>
                  <a:cubicBezTo>
                    <a:pt x="259" y="76"/>
                    <a:pt x="255" y="76"/>
                    <a:pt x="252" y="75"/>
                  </a:cubicBezTo>
                  <a:cubicBezTo>
                    <a:pt x="252" y="75"/>
                    <a:pt x="252" y="75"/>
                    <a:pt x="251" y="75"/>
                  </a:cubicBezTo>
                  <a:cubicBezTo>
                    <a:pt x="251" y="75"/>
                    <a:pt x="250" y="74"/>
                    <a:pt x="249" y="74"/>
                  </a:cubicBezTo>
                  <a:cubicBezTo>
                    <a:pt x="246" y="74"/>
                    <a:pt x="246" y="76"/>
                    <a:pt x="246" y="77"/>
                  </a:cubicBezTo>
                  <a:cubicBezTo>
                    <a:pt x="246" y="77"/>
                    <a:pt x="246" y="77"/>
                    <a:pt x="246" y="77"/>
                  </a:cubicBezTo>
                  <a:cubicBezTo>
                    <a:pt x="246" y="78"/>
                    <a:pt x="245" y="78"/>
                    <a:pt x="244" y="78"/>
                  </a:cubicBezTo>
                  <a:cubicBezTo>
                    <a:pt x="244" y="78"/>
                    <a:pt x="243" y="78"/>
                    <a:pt x="243" y="79"/>
                  </a:cubicBezTo>
                  <a:cubicBezTo>
                    <a:pt x="243" y="79"/>
                    <a:pt x="246" y="79"/>
                    <a:pt x="248" y="79"/>
                  </a:cubicBezTo>
                  <a:cubicBezTo>
                    <a:pt x="248" y="80"/>
                    <a:pt x="247" y="80"/>
                    <a:pt x="249" y="80"/>
                  </a:cubicBezTo>
                  <a:cubicBezTo>
                    <a:pt x="249" y="80"/>
                    <a:pt x="249" y="80"/>
                    <a:pt x="250" y="80"/>
                  </a:cubicBezTo>
                  <a:cubicBezTo>
                    <a:pt x="251" y="80"/>
                    <a:pt x="255" y="79"/>
                    <a:pt x="255" y="78"/>
                  </a:cubicBezTo>
                  <a:cubicBezTo>
                    <a:pt x="256" y="78"/>
                    <a:pt x="260" y="79"/>
                    <a:pt x="260" y="79"/>
                  </a:cubicBezTo>
                  <a:cubicBezTo>
                    <a:pt x="261" y="79"/>
                    <a:pt x="262" y="79"/>
                    <a:pt x="263" y="79"/>
                  </a:cubicBezTo>
                  <a:cubicBezTo>
                    <a:pt x="264" y="79"/>
                    <a:pt x="266" y="79"/>
                    <a:pt x="267" y="79"/>
                  </a:cubicBezTo>
                  <a:cubicBezTo>
                    <a:pt x="266" y="78"/>
                    <a:pt x="264" y="78"/>
                    <a:pt x="262" y="78"/>
                  </a:cubicBezTo>
                  <a:close/>
                  <a:moveTo>
                    <a:pt x="265" y="56"/>
                  </a:moveTo>
                  <a:cubicBezTo>
                    <a:pt x="265" y="56"/>
                    <a:pt x="263" y="56"/>
                    <a:pt x="263" y="56"/>
                  </a:cubicBezTo>
                  <a:cubicBezTo>
                    <a:pt x="263" y="57"/>
                    <a:pt x="265" y="57"/>
                    <a:pt x="266" y="57"/>
                  </a:cubicBezTo>
                  <a:cubicBezTo>
                    <a:pt x="265" y="58"/>
                    <a:pt x="267" y="58"/>
                    <a:pt x="269" y="59"/>
                  </a:cubicBezTo>
                  <a:cubicBezTo>
                    <a:pt x="271" y="59"/>
                    <a:pt x="272" y="58"/>
                    <a:pt x="273" y="58"/>
                  </a:cubicBezTo>
                  <a:cubicBezTo>
                    <a:pt x="275" y="59"/>
                    <a:pt x="275" y="59"/>
                    <a:pt x="277" y="59"/>
                  </a:cubicBezTo>
                  <a:cubicBezTo>
                    <a:pt x="278" y="59"/>
                    <a:pt x="278" y="59"/>
                    <a:pt x="279" y="58"/>
                  </a:cubicBezTo>
                  <a:cubicBezTo>
                    <a:pt x="277" y="58"/>
                    <a:pt x="274" y="57"/>
                    <a:pt x="271" y="57"/>
                  </a:cubicBezTo>
                  <a:cubicBezTo>
                    <a:pt x="269" y="56"/>
                    <a:pt x="268" y="56"/>
                    <a:pt x="265" y="56"/>
                  </a:cubicBezTo>
                  <a:close/>
                  <a:moveTo>
                    <a:pt x="330" y="126"/>
                  </a:moveTo>
                  <a:cubicBezTo>
                    <a:pt x="331" y="126"/>
                    <a:pt x="332" y="126"/>
                    <a:pt x="332" y="126"/>
                  </a:cubicBezTo>
                  <a:cubicBezTo>
                    <a:pt x="329" y="124"/>
                    <a:pt x="327" y="123"/>
                    <a:pt x="324" y="123"/>
                  </a:cubicBezTo>
                  <a:cubicBezTo>
                    <a:pt x="325" y="124"/>
                    <a:pt x="329" y="126"/>
                    <a:pt x="330" y="126"/>
                  </a:cubicBezTo>
                  <a:close/>
                  <a:moveTo>
                    <a:pt x="288" y="71"/>
                  </a:moveTo>
                  <a:cubicBezTo>
                    <a:pt x="288" y="71"/>
                    <a:pt x="287" y="70"/>
                    <a:pt x="286" y="70"/>
                  </a:cubicBezTo>
                  <a:cubicBezTo>
                    <a:pt x="286" y="70"/>
                    <a:pt x="285" y="70"/>
                    <a:pt x="284" y="70"/>
                  </a:cubicBezTo>
                  <a:cubicBezTo>
                    <a:pt x="285" y="71"/>
                    <a:pt x="285" y="71"/>
                    <a:pt x="286" y="71"/>
                  </a:cubicBezTo>
                  <a:cubicBezTo>
                    <a:pt x="287" y="71"/>
                    <a:pt x="287" y="71"/>
                    <a:pt x="288" y="71"/>
                  </a:cubicBezTo>
                  <a:close/>
                  <a:moveTo>
                    <a:pt x="332" y="134"/>
                  </a:moveTo>
                  <a:cubicBezTo>
                    <a:pt x="330" y="134"/>
                    <a:pt x="329" y="134"/>
                    <a:pt x="328" y="134"/>
                  </a:cubicBezTo>
                  <a:cubicBezTo>
                    <a:pt x="327" y="134"/>
                    <a:pt x="326" y="133"/>
                    <a:pt x="325" y="132"/>
                  </a:cubicBezTo>
                  <a:cubicBezTo>
                    <a:pt x="325" y="132"/>
                    <a:pt x="325" y="133"/>
                    <a:pt x="325" y="133"/>
                  </a:cubicBezTo>
                  <a:cubicBezTo>
                    <a:pt x="325" y="133"/>
                    <a:pt x="330" y="136"/>
                    <a:pt x="330" y="136"/>
                  </a:cubicBezTo>
                  <a:cubicBezTo>
                    <a:pt x="331" y="136"/>
                    <a:pt x="332" y="135"/>
                    <a:pt x="332" y="135"/>
                  </a:cubicBezTo>
                  <a:cubicBezTo>
                    <a:pt x="332" y="135"/>
                    <a:pt x="332" y="134"/>
                    <a:pt x="332" y="134"/>
                  </a:cubicBezTo>
                  <a:close/>
                  <a:moveTo>
                    <a:pt x="353" y="77"/>
                  </a:moveTo>
                  <a:cubicBezTo>
                    <a:pt x="351" y="76"/>
                    <a:pt x="350" y="75"/>
                    <a:pt x="347" y="74"/>
                  </a:cubicBezTo>
                  <a:cubicBezTo>
                    <a:pt x="346" y="74"/>
                    <a:pt x="345" y="74"/>
                    <a:pt x="345" y="75"/>
                  </a:cubicBezTo>
                  <a:cubicBezTo>
                    <a:pt x="346" y="75"/>
                    <a:pt x="347" y="76"/>
                    <a:pt x="348" y="77"/>
                  </a:cubicBezTo>
                  <a:cubicBezTo>
                    <a:pt x="348" y="77"/>
                    <a:pt x="349" y="77"/>
                    <a:pt x="350" y="77"/>
                  </a:cubicBezTo>
                  <a:cubicBezTo>
                    <a:pt x="351" y="77"/>
                    <a:pt x="353" y="78"/>
                    <a:pt x="353" y="77"/>
                  </a:cubicBezTo>
                  <a:close/>
                  <a:moveTo>
                    <a:pt x="266" y="83"/>
                  </a:moveTo>
                  <a:cubicBezTo>
                    <a:pt x="266" y="83"/>
                    <a:pt x="268" y="84"/>
                    <a:pt x="268" y="84"/>
                  </a:cubicBezTo>
                  <a:cubicBezTo>
                    <a:pt x="269" y="84"/>
                    <a:pt x="269" y="83"/>
                    <a:pt x="270" y="83"/>
                  </a:cubicBezTo>
                  <a:cubicBezTo>
                    <a:pt x="269" y="82"/>
                    <a:pt x="266" y="82"/>
                    <a:pt x="266" y="83"/>
                  </a:cubicBezTo>
                  <a:close/>
                  <a:moveTo>
                    <a:pt x="267" y="53"/>
                  </a:moveTo>
                  <a:cubicBezTo>
                    <a:pt x="267" y="53"/>
                    <a:pt x="266" y="53"/>
                    <a:pt x="266" y="53"/>
                  </a:cubicBezTo>
                  <a:cubicBezTo>
                    <a:pt x="266" y="53"/>
                    <a:pt x="266" y="53"/>
                    <a:pt x="266" y="52"/>
                  </a:cubicBezTo>
                  <a:cubicBezTo>
                    <a:pt x="266" y="52"/>
                    <a:pt x="267" y="52"/>
                    <a:pt x="267" y="52"/>
                  </a:cubicBezTo>
                  <a:cubicBezTo>
                    <a:pt x="265" y="51"/>
                    <a:pt x="263" y="51"/>
                    <a:pt x="258" y="51"/>
                  </a:cubicBezTo>
                  <a:cubicBezTo>
                    <a:pt x="252" y="51"/>
                    <a:pt x="250" y="52"/>
                    <a:pt x="244" y="52"/>
                  </a:cubicBezTo>
                  <a:cubicBezTo>
                    <a:pt x="241" y="52"/>
                    <a:pt x="239" y="51"/>
                    <a:pt x="236" y="51"/>
                  </a:cubicBezTo>
                  <a:cubicBezTo>
                    <a:pt x="236" y="51"/>
                    <a:pt x="235" y="52"/>
                    <a:pt x="235" y="51"/>
                  </a:cubicBezTo>
                  <a:cubicBezTo>
                    <a:pt x="235" y="51"/>
                    <a:pt x="235" y="51"/>
                    <a:pt x="235" y="51"/>
                  </a:cubicBezTo>
                  <a:cubicBezTo>
                    <a:pt x="234" y="50"/>
                    <a:pt x="231" y="51"/>
                    <a:pt x="231" y="50"/>
                  </a:cubicBezTo>
                  <a:cubicBezTo>
                    <a:pt x="232" y="50"/>
                    <a:pt x="233" y="50"/>
                    <a:pt x="235" y="50"/>
                  </a:cubicBezTo>
                  <a:cubicBezTo>
                    <a:pt x="234" y="49"/>
                    <a:pt x="229" y="50"/>
                    <a:pt x="230" y="49"/>
                  </a:cubicBezTo>
                  <a:cubicBezTo>
                    <a:pt x="229" y="49"/>
                    <a:pt x="228" y="49"/>
                    <a:pt x="228" y="49"/>
                  </a:cubicBezTo>
                  <a:cubicBezTo>
                    <a:pt x="227" y="49"/>
                    <a:pt x="227" y="49"/>
                    <a:pt x="226" y="49"/>
                  </a:cubicBezTo>
                  <a:cubicBezTo>
                    <a:pt x="222" y="49"/>
                    <a:pt x="221" y="48"/>
                    <a:pt x="216" y="48"/>
                  </a:cubicBezTo>
                  <a:cubicBezTo>
                    <a:pt x="215" y="48"/>
                    <a:pt x="213" y="49"/>
                    <a:pt x="213" y="49"/>
                  </a:cubicBezTo>
                  <a:cubicBezTo>
                    <a:pt x="213" y="50"/>
                    <a:pt x="219" y="50"/>
                    <a:pt x="221" y="50"/>
                  </a:cubicBezTo>
                  <a:cubicBezTo>
                    <a:pt x="221" y="50"/>
                    <a:pt x="222" y="50"/>
                    <a:pt x="223" y="50"/>
                  </a:cubicBezTo>
                  <a:cubicBezTo>
                    <a:pt x="225" y="50"/>
                    <a:pt x="225" y="51"/>
                    <a:pt x="227" y="51"/>
                  </a:cubicBezTo>
                  <a:cubicBezTo>
                    <a:pt x="227" y="51"/>
                    <a:pt x="226" y="52"/>
                    <a:pt x="226" y="52"/>
                  </a:cubicBezTo>
                  <a:cubicBezTo>
                    <a:pt x="226" y="53"/>
                    <a:pt x="231" y="54"/>
                    <a:pt x="234" y="54"/>
                  </a:cubicBezTo>
                  <a:cubicBezTo>
                    <a:pt x="235" y="54"/>
                    <a:pt x="236" y="53"/>
                    <a:pt x="237" y="53"/>
                  </a:cubicBezTo>
                  <a:cubicBezTo>
                    <a:pt x="237" y="53"/>
                    <a:pt x="238" y="53"/>
                    <a:pt x="238" y="53"/>
                  </a:cubicBezTo>
                  <a:cubicBezTo>
                    <a:pt x="238" y="54"/>
                    <a:pt x="241" y="54"/>
                    <a:pt x="244" y="54"/>
                  </a:cubicBezTo>
                  <a:cubicBezTo>
                    <a:pt x="247" y="54"/>
                    <a:pt x="250" y="54"/>
                    <a:pt x="253" y="54"/>
                  </a:cubicBezTo>
                  <a:cubicBezTo>
                    <a:pt x="254" y="54"/>
                    <a:pt x="254" y="53"/>
                    <a:pt x="256" y="53"/>
                  </a:cubicBezTo>
                  <a:cubicBezTo>
                    <a:pt x="256" y="54"/>
                    <a:pt x="256" y="54"/>
                    <a:pt x="258" y="54"/>
                  </a:cubicBezTo>
                  <a:cubicBezTo>
                    <a:pt x="262" y="54"/>
                    <a:pt x="267" y="54"/>
                    <a:pt x="267" y="53"/>
                  </a:cubicBezTo>
                  <a:close/>
                  <a:moveTo>
                    <a:pt x="273" y="80"/>
                  </a:moveTo>
                  <a:cubicBezTo>
                    <a:pt x="274" y="81"/>
                    <a:pt x="274" y="81"/>
                    <a:pt x="276" y="80"/>
                  </a:cubicBezTo>
                  <a:cubicBezTo>
                    <a:pt x="274" y="80"/>
                    <a:pt x="274" y="80"/>
                    <a:pt x="273" y="8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4" name="Group 7"/>
          <p:cNvGrpSpPr/>
          <p:nvPr/>
        </p:nvGrpSpPr>
        <p:grpSpPr>
          <a:xfrm>
            <a:off x="5646343" y="2864156"/>
            <a:ext cx="484909" cy="484909"/>
            <a:chOff x="5001064" y="3205943"/>
            <a:chExt cx="484909" cy="484909"/>
          </a:xfrm>
          <a:solidFill>
            <a:sysClr val="window" lastClr="FFFFFF"/>
          </a:solidFill>
        </p:grpSpPr>
        <p:sp>
          <p:nvSpPr>
            <p:cNvPr id="45" name="Oval 25"/>
            <p:cNvSpPr/>
            <p:nvPr/>
          </p:nvSpPr>
          <p:spPr>
            <a:xfrm>
              <a:off x="5001064" y="3205943"/>
              <a:ext cx="484909" cy="484909"/>
            </a:xfrm>
            <a:prstGeom prst="ellips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6" name="Freeform 8"/>
            <p:cNvSpPr>
              <a:spLocks noEditPoints="1"/>
            </p:cNvSpPr>
            <p:nvPr/>
          </p:nvSpPr>
          <p:spPr bwMode="auto">
            <a:xfrm>
              <a:off x="5052752" y="3323769"/>
              <a:ext cx="373300" cy="217506"/>
            </a:xfrm>
            <a:custGeom>
              <a:avLst/>
              <a:gdLst>
                <a:gd name="T0" fmla="*/ 219 w 625"/>
                <a:gd name="T1" fmla="*/ 244 h 364"/>
                <a:gd name="T2" fmla="*/ 182 w 625"/>
                <a:gd name="T3" fmla="*/ 221 h 364"/>
                <a:gd name="T4" fmla="*/ 173 w 625"/>
                <a:gd name="T5" fmla="*/ 215 h 364"/>
                <a:gd name="T6" fmla="*/ 179 w 625"/>
                <a:gd name="T7" fmla="*/ 200 h 364"/>
                <a:gd name="T8" fmla="*/ 190 w 625"/>
                <a:gd name="T9" fmla="*/ 173 h 364"/>
                <a:gd name="T10" fmla="*/ 191 w 625"/>
                <a:gd name="T11" fmla="*/ 145 h 364"/>
                <a:gd name="T12" fmla="*/ 146 w 625"/>
                <a:gd name="T13" fmla="*/ 68 h 364"/>
                <a:gd name="T14" fmla="*/ 85 w 625"/>
                <a:gd name="T15" fmla="*/ 113 h 364"/>
                <a:gd name="T16" fmla="*/ 87 w 625"/>
                <a:gd name="T17" fmla="*/ 165 h 364"/>
                <a:gd name="T18" fmla="*/ 101 w 625"/>
                <a:gd name="T19" fmla="*/ 194 h 364"/>
                <a:gd name="T20" fmla="*/ 109 w 625"/>
                <a:gd name="T21" fmla="*/ 215 h 364"/>
                <a:gd name="T22" fmla="*/ 108 w 625"/>
                <a:gd name="T23" fmla="*/ 215 h 364"/>
                <a:gd name="T24" fmla="*/ 92 w 625"/>
                <a:gd name="T25" fmla="*/ 233 h 364"/>
                <a:gd name="T26" fmla="*/ 0 w 625"/>
                <a:gd name="T27" fmla="*/ 279 h 364"/>
                <a:gd name="T28" fmla="*/ 10 w 625"/>
                <a:gd name="T29" fmla="*/ 299 h 364"/>
                <a:gd name="T30" fmla="*/ 114 w 625"/>
                <a:gd name="T31" fmla="*/ 283 h 364"/>
                <a:gd name="T32" fmla="*/ 615 w 625"/>
                <a:gd name="T33" fmla="*/ 266 h 364"/>
                <a:gd name="T34" fmla="*/ 527 w 625"/>
                <a:gd name="T35" fmla="*/ 221 h 364"/>
                <a:gd name="T36" fmla="*/ 519 w 625"/>
                <a:gd name="T37" fmla="*/ 215 h 364"/>
                <a:gd name="T38" fmla="*/ 524 w 625"/>
                <a:gd name="T39" fmla="*/ 200 h 364"/>
                <a:gd name="T40" fmla="*/ 535 w 625"/>
                <a:gd name="T41" fmla="*/ 173 h 364"/>
                <a:gd name="T42" fmla="*/ 536 w 625"/>
                <a:gd name="T43" fmla="*/ 145 h 364"/>
                <a:gd name="T44" fmla="*/ 492 w 625"/>
                <a:gd name="T45" fmla="*/ 68 h 364"/>
                <a:gd name="T46" fmla="*/ 431 w 625"/>
                <a:gd name="T47" fmla="*/ 113 h 364"/>
                <a:gd name="T48" fmla="*/ 433 w 625"/>
                <a:gd name="T49" fmla="*/ 165 h 364"/>
                <a:gd name="T50" fmla="*/ 447 w 625"/>
                <a:gd name="T51" fmla="*/ 194 h 364"/>
                <a:gd name="T52" fmla="*/ 455 w 625"/>
                <a:gd name="T53" fmla="*/ 215 h 364"/>
                <a:gd name="T54" fmla="*/ 454 w 625"/>
                <a:gd name="T55" fmla="*/ 215 h 364"/>
                <a:gd name="T56" fmla="*/ 437 w 625"/>
                <a:gd name="T57" fmla="*/ 233 h 364"/>
                <a:gd name="T58" fmla="*/ 421 w 625"/>
                <a:gd name="T59" fmla="*/ 253 h 364"/>
                <a:gd name="T60" fmla="*/ 525 w 625"/>
                <a:gd name="T61" fmla="*/ 299 h 364"/>
                <a:gd name="T62" fmla="*/ 623 w 625"/>
                <a:gd name="T63" fmla="*/ 293 h 364"/>
                <a:gd name="T64" fmla="*/ 232 w 625"/>
                <a:gd name="T65" fmla="*/ 128 h 364"/>
                <a:gd name="T66" fmla="*/ 244 w 625"/>
                <a:gd name="T67" fmla="*/ 183 h 364"/>
                <a:gd name="T68" fmla="*/ 258 w 625"/>
                <a:gd name="T69" fmla="*/ 223 h 364"/>
                <a:gd name="T70" fmla="*/ 260 w 625"/>
                <a:gd name="T71" fmla="*/ 234 h 364"/>
                <a:gd name="T72" fmla="*/ 307 w 625"/>
                <a:gd name="T73" fmla="*/ 258 h 364"/>
                <a:gd name="T74" fmla="*/ 307 w 625"/>
                <a:gd name="T75" fmla="*/ 258 h 364"/>
                <a:gd name="T76" fmla="*/ 356 w 625"/>
                <a:gd name="T77" fmla="*/ 226 h 364"/>
                <a:gd name="T78" fmla="*/ 371 w 625"/>
                <a:gd name="T79" fmla="*/ 185 h 364"/>
                <a:gd name="T80" fmla="*/ 391 w 625"/>
                <a:gd name="T81" fmla="*/ 138 h 364"/>
                <a:gd name="T82" fmla="*/ 385 w 625"/>
                <a:gd name="T83" fmla="*/ 63 h 364"/>
                <a:gd name="T84" fmla="*/ 247 w 625"/>
                <a:gd name="T85" fmla="*/ 27 h 364"/>
                <a:gd name="T86" fmla="*/ 232 w 625"/>
                <a:gd name="T87" fmla="*/ 128 h 364"/>
                <a:gd name="T88" fmla="*/ 415 w 625"/>
                <a:gd name="T89" fmla="*/ 274 h 364"/>
                <a:gd name="T90" fmla="*/ 363 w 625"/>
                <a:gd name="T91" fmla="*/ 236 h 364"/>
                <a:gd name="T92" fmla="*/ 307 w 625"/>
                <a:gd name="T93" fmla="*/ 259 h 364"/>
                <a:gd name="T94" fmla="*/ 312 w 625"/>
                <a:gd name="T95" fmla="*/ 294 h 364"/>
                <a:gd name="T96" fmla="*/ 301 w 625"/>
                <a:gd name="T97" fmla="*/ 295 h 364"/>
                <a:gd name="T98" fmla="*/ 280 w 625"/>
                <a:gd name="T99" fmla="*/ 278 h 364"/>
                <a:gd name="T100" fmla="*/ 259 w 625"/>
                <a:gd name="T101" fmla="*/ 234 h 364"/>
                <a:gd name="T102" fmla="*/ 234 w 625"/>
                <a:gd name="T103" fmla="*/ 261 h 364"/>
                <a:gd name="T104" fmla="*/ 93 w 625"/>
                <a:gd name="T105" fmla="*/ 332 h 364"/>
                <a:gd name="T106" fmla="*/ 108 w 625"/>
                <a:gd name="T107" fmla="*/ 364 h 364"/>
                <a:gd name="T108" fmla="*/ 299 w 625"/>
                <a:gd name="T109" fmla="*/ 312 h 364"/>
                <a:gd name="T110" fmla="*/ 322 w 625"/>
                <a:gd name="T111" fmla="*/ 363 h 364"/>
                <a:gd name="T112" fmla="*/ 520 w 625"/>
                <a:gd name="T113" fmla="*/ 354 h 364"/>
                <a:gd name="T114" fmla="*/ 299 w 625"/>
                <a:gd name="T115" fmla="*/ 308 h 364"/>
                <a:gd name="T116" fmla="*/ 313 w 625"/>
                <a:gd name="T117" fmla="*/ 299 h 364"/>
                <a:gd name="T118" fmla="*/ 299 w 625"/>
                <a:gd name="T119" fmla="*/ 30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5" h="364">
                  <a:moveTo>
                    <a:pt x="177" y="259"/>
                  </a:moveTo>
                  <a:cubicBezTo>
                    <a:pt x="194" y="253"/>
                    <a:pt x="210" y="247"/>
                    <a:pt x="219" y="244"/>
                  </a:cubicBezTo>
                  <a:cubicBezTo>
                    <a:pt x="216" y="242"/>
                    <a:pt x="212" y="241"/>
                    <a:pt x="210" y="241"/>
                  </a:cubicBezTo>
                  <a:cubicBezTo>
                    <a:pt x="192" y="236"/>
                    <a:pt x="182" y="225"/>
                    <a:pt x="182" y="221"/>
                  </a:cubicBezTo>
                  <a:cubicBezTo>
                    <a:pt x="181" y="218"/>
                    <a:pt x="179" y="216"/>
                    <a:pt x="176" y="216"/>
                  </a:cubicBezTo>
                  <a:cubicBezTo>
                    <a:pt x="173" y="215"/>
                    <a:pt x="173" y="215"/>
                    <a:pt x="173" y="215"/>
                  </a:cubicBezTo>
                  <a:cubicBezTo>
                    <a:pt x="171" y="214"/>
                    <a:pt x="170" y="211"/>
                    <a:pt x="171" y="210"/>
                  </a:cubicBezTo>
                  <a:cubicBezTo>
                    <a:pt x="174" y="209"/>
                    <a:pt x="177" y="206"/>
                    <a:pt x="179" y="200"/>
                  </a:cubicBezTo>
                  <a:cubicBezTo>
                    <a:pt x="180" y="194"/>
                    <a:pt x="182" y="186"/>
                    <a:pt x="181" y="183"/>
                  </a:cubicBezTo>
                  <a:cubicBezTo>
                    <a:pt x="186" y="184"/>
                    <a:pt x="189" y="180"/>
                    <a:pt x="190" y="173"/>
                  </a:cubicBezTo>
                  <a:cubicBezTo>
                    <a:pt x="191" y="166"/>
                    <a:pt x="192" y="159"/>
                    <a:pt x="194" y="152"/>
                  </a:cubicBezTo>
                  <a:cubicBezTo>
                    <a:pt x="196" y="146"/>
                    <a:pt x="193" y="145"/>
                    <a:pt x="191" y="145"/>
                  </a:cubicBezTo>
                  <a:cubicBezTo>
                    <a:pt x="188" y="145"/>
                    <a:pt x="194" y="128"/>
                    <a:pt x="190" y="103"/>
                  </a:cubicBezTo>
                  <a:cubicBezTo>
                    <a:pt x="186" y="79"/>
                    <a:pt x="170" y="72"/>
                    <a:pt x="146" y="68"/>
                  </a:cubicBezTo>
                  <a:cubicBezTo>
                    <a:pt x="123" y="63"/>
                    <a:pt x="110" y="75"/>
                    <a:pt x="100" y="80"/>
                  </a:cubicBezTo>
                  <a:cubicBezTo>
                    <a:pt x="90" y="85"/>
                    <a:pt x="84" y="97"/>
                    <a:pt x="85" y="113"/>
                  </a:cubicBezTo>
                  <a:cubicBezTo>
                    <a:pt x="87" y="129"/>
                    <a:pt x="88" y="133"/>
                    <a:pt x="91" y="146"/>
                  </a:cubicBezTo>
                  <a:cubicBezTo>
                    <a:pt x="87" y="142"/>
                    <a:pt x="85" y="151"/>
                    <a:pt x="87" y="165"/>
                  </a:cubicBezTo>
                  <a:cubicBezTo>
                    <a:pt x="89" y="179"/>
                    <a:pt x="95" y="180"/>
                    <a:pt x="98" y="181"/>
                  </a:cubicBezTo>
                  <a:cubicBezTo>
                    <a:pt x="102" y="183"/>
                    <a:pt x="101" y="186"/>
                    <a:pt x="101" y="194"/>
                  </a:cubicBezTo>
                  <a:cubicBezTo>
                    <a:pt x="100" y="202"/>
                    <a:pt x="104" y="206"/>
                    <a:pt x="107" y="208"/>
                  </a:cubicBezTo>
                  <a:cubicBezTo>
                    <a:pt x="111" y="209"/>
                    <a:pt x="112" y="214"/>
                    <a:pt x="109" y="215"/>
                  </a:cubicBezTo>
                  <a:cubicBezTo>
                    <a:pt x="109" y="215"/>
                    <a:pt x="109" y="215"/>
                    <a:pt x="109" y="215"/>
                  </a:cubicBezTo>
                  <a:cubicBezTo>
                    <a:pt x="108" y="215"/>
                    <a:pt x="108" y="215"/>
                    <a:pt x="108" y="215"/>
                  </a:cubicBezTo>
                  <a:cubicBezTo>
                    <a:pt x="106" y="216"/>
                    <a:pt x="102" y="215"/>
                    <a:pt x="100" y="219"/>
                  </a:cubicBezTo>
                  <a:cubicBezTo>
                    <a:pt x="98" y="222"/>
                    <a:pt x="92" y="233"/>
                    <a:pt x="92" y="233"/>
                  </a:cubicBezTo>
                  <a:cubicBezTo>
                    <a:pt x="92" y="233"/>
                    <a:pt x="30" y="255"/>
                    <a:pt x="19" y="260"/>
                  </a:cubicBezTo>
                  <a:cubicBezTo>
                    <a:pt x="8" y="264"/>
                    <a:pt x="0" y="274"/>
                    <a:pt x="0" y="279"/>
                  </a:cubicBezTo>
                  <a:cubicBezTo>
                    <a:pt x="0" y="293"/>
                    <a:pt x="0" y="293"/>
                    <a:pt x="0" y="293"/>
                  </a:cubicBezTo>
                  <a:cubicBezTo>
                    <a:pt x="0" y="299"/>
                    <a:pt x="10" y="299"/>
                    <a:pt x="10" y="299"/>
                  </a:cubicBezTo>
                  <a:cubicBezTo>
                    <a:pt x="90" y="299"/>
                    <a:pt x="90" y="299"/>
                    <a:pt x="90" y="299"/>
                  </a:cubicBezTo>
                  <a:cubicBezTo>
                    <a:pt x="96" y="293"/>
                    <a:pt x="104" y="287"/>
                    <a:pt x="114" y="283"/>
                  </a:cubicBezTo>
                  <a:cubicBezTo>
                    <a:pt x="123" y="279"/>
                    <a:pt x="151" y="269"/>
                    <a:pt x="177" y="259"/>
                  </a:cubicBezTo>
                  <a:close/>
                  <a:moveTo>
                    <a:pt x="615" y="266"/>
                  </a:moveTo>
                  <a:cubicBezTo>
                    <a:pt x="605" y="260"/>
                    <a:pt x="573" y="245"/>
                    <a:pt x="555" y="241"/>
                  </a:cubicBezTo>
                  <a:cubicBezTo>
                    <a:pt x="538" y="236"/>
                    <a:pt x="528" y="225"/>
                    <a:pt x="527" y="221"/>
                  </a:cubicBezTo>
                  <a:cubicBezTo>
                    <a:pt x="526" y="218"/>
                    <a:pt x="525" y="216"/>
                    <a:pt x="521" y="216"/>
                  </a:cubicBezTo>
                  <a:cubicBezTo>
                    <a:pt x="519" y="215"/>
                    <a:pt x="519" y="215"/>
                    <a:pt x="519" y="215"/>
                  </a:cubicBezTo>
                  <a:cubicBezTo>
                    <a:pt x="517" y="214"/>
                    <a:pt x="515" y="211"/>
                    <a:pt x="517" y="210"/>
                  </a:cubicBezTo>
                  <a:cubicBezTo>
                    <a:pt x="519" y="209"/>
                    <a:pt x="522" y="206"/>
                    <a:pt x="524" y="200"/>
                  </a:cubicBezTo>
                  <a:cubicBezTo>
                    <a:pt x="526" y="194"/>
                    <a:pt x="527" y="186"/>
                    <a:pt x="526" y="183"/>
                  </a:cubicBezTo>
                  <a:cubicBezTo>
                    <a:pt x="531" y="184"/>
                    <a:pt x="534" y="180"/>
                    <a:pt x="535" y="173"/>
                  </a:cubicBezTo>
                  <a:cubicBezTo>
                    <a:pt x="536" y="166"/>
                    <a:pt x="538" y="159"/>
                    <a:pt x="539" y="152"/>
                  </a:cubicBezTo>
                  <a:cubicBezTo>
                    <a:pt x="541" y="146"/>
                    <a:pt x="539" y="145"/>
                    <a:pt x="536" y="145"/>
                  </a:cubicBezTo>
                  <a:cubicBezTo>
                    <a:pt x="534" y="145"/>
                    <a:pt x="539" y="128"/>
                    <a:pt x="536" y="103"/>
                  </a:cubicBezTo>
                  <a:cubicBezTo>
                    <a:pt x="532" y="79"/>
                    <a:pt x="515" y="72"/>
                    <a:pt x="492" y="68"/>
                  </a:cubicBezTo>
                  <a:cubicBezTo>
                    <a:pt x="469" y="63"/>
                    <a:pt x="456" y="75"/>
                    <a:pt x="446" y="80"/>
                  </a:cubicBezTo>
                  <a:cubicBezTo>
                    <a:pt x="436" y="85"/>
                    <a:pt x="429" y="97"/>
                    <a:pt x="431" y="113"/>
                  </a:cubicBezTo>
                  <a:cubicBezTo>
                    <a:pt x="433" y="129"/>
                    <a:pt x="433" y="133"/>
                    <a:pt x="436" y="146"/>
                  </a:cubicBezTo>
                  <a:cubicBezTo>
                    <a:pt x="432" y="142"/>
                    <a:pt x="431" y="151"/>
                    <a:pt x="433" y="165"/>
                  </a:cubicBezTo>
                  <a:cubicBezTo>
                    <a:pt x="434" y="179"/>
                    <a:pt x="440" y="180"/>
                    <a:pt x="444" y="181"/>
                  </a:cubicBezTo>
                  <a:cubicBezTo>
                    <a:pt x="448" y="183"/>
                    <a:pt x="447" y="186"/>
                    <a:pt x="447" y="194"/>
                  </a:cubicBezTo>
                  <a:cubicBezTo>
                    <a:pt x="446" y="202"/>
                    <a:pt x="450" y="206"/>
                    <a:pt x="453" y="208"/>
                  </a:cubicBezTo>
                  <a:cubicBezTo>
                    <a:pt x="456" y="209"/>
                    <a:pt x="457" y="214"/>
                    <a:pt x="455" y="215"/>
                  </a:cubicBezTo>
                  <a:cubicBezTo>
                    <a:pt x="455" y="215"/>
                    <a:pt x="455" y="215"/>
                    <a:pt x="455" y="215"/>
                  </a:cubicBezTo>
                  <a:cubicBezTo>
                    <a:pt x="454" y="215"/>
                    <a:pt x="454" y="215"/>
                    <a:pt x="454" y="215"/>
                  </a:cubicBezTo>
                  <a:cubicBezTo>
                    <a:pt x="452" y="216"/>
                    <a:pt x="448" y="215"/>
                    <a:pt x="446" y="219"/>
                  </a:cubicBezTo>
                  <a:cubicBezTo>
                    <a:pt x="444" y="222"/>
                    <a:pt x="437" y="233"/>
                    <a:pt x="437" y="233"/>
                  </a:cubicBezTo>
                  <a:cubicBezTo>
                    <a:pt x="437" y="233"/>
                    <a:pt x="420" y="239"/>
                    <a:pt x="403" y="245"/>
                  </a:cubicBezTo>
                  <a:cubicBezTo>
                    <a:pt x="407" y="248"/>
                    <a:pt x="413" y="251"/>
                    <a:pt x="421" y="253"/>
                  </a:cubicBezTo>
                  <a:cubicBezTo>
                    <a:pt x="452" y="262"/>
                    <a:pt x="500" y="284"/>
                    <a:pt x="517" y="293"/>
                  </a:cubicBezTo>
                  <a:cubicBezTo>
                    <a:pt x="520" y="295"/>
                    <a:pt x="522" y="297"/>
                    <a:pt x="525" y="299"/>
                  </a:cubicBezTo>
                  <a:cubicBezTo>
                    <a:pt x="608" y="299"/>
                    <a:pt x="608" y="299"/>
                    <a:pt x="608" y="299"/>
                  </a:cubicBezTo>
                  <a:cubicBezTo>
                    <a:pt x="616" y="299"/>
                    <a:pt x="624" y="298"/>
                    <a:pt x="623" y="293"/>
                  </a:cubicBezTo>
                  <a:cubicBezTo>
                    <a:pt x="623" y="289"/>
                    <a:pt x="625" y="271"/>
                    <a:pt x="615" y="266"/>
                  </a:cubicBezTo>
                  <a:close/>
                  <a:moveTo>
                    <a:pt x="232" y="128"/>
                  </a:moveTo>
                  <a:cubicBezTo>
                    <a:pt x="226" y="121"/>
                    <a:pt x="224" y="135"/>
                    <a:pt x="226" y="157"/>
                  </a:cubicBezTo>
                  <a:cubicBezTo>
                    <a:pt x="229" y="179"/>
                    <a:pt x="238" y="181"/>
                    <a:pt x="244" y="183"/>
                  </a:cubicBezTo>
                  <a:cubicBezTo>
                    <a:pt x="249" y="184"/>
                    <a:pt x="248" y="189"/>
                    <a:pt x="248" y="202"/>
                  </a:cubicBezTo>
                  <a:cubicBezTo>
                    <a:pt x="247" y="214"/>
                    <a:pt x="253" y="221"/>
                    <a:pt x="258" y="223"/>
                  </a:cubicBezTo>
                  <a:cubicBezTo>
                    <a:pt x="263" y="224"/>
                    <a:pt x="264" y="232"/>
                    <a:pt x="260" y="234"/>
                  </a:cubicBezTo>
                  <a:cubicBezTo>
                    <a:pt x="260" y="234"/>
                    <a:pt x="260" y="234"/>
                    <a:pt x="260" y="234"/>
                  </a:cubicBezTo>
                  <a:cubicBezTo>
                    <a:pt x="263" y="238"/>
                    <a:pt x="274" y="252"/>
                    <a:pt x="306" y="258"/>
                  </a:cubicBezTo>
                  <a:cubicBezTo>
                    <a:pt x="307" y="258"/>
                    <a:pt x="307" y="258"/>
                    <a:pt x="307" y="258"/>
                  </a:cubicBezTo>
                  <a:cubicBezTo>
                    <a:pt x="307" y="258"/>
                    <a:pt x="307" y="258"/>
                    <a:pt x="307" y="258"/>
                  </a:cubicBezTo>
                  <a:cubicBezTo>
                    <a:pt x="307" y="258"/>
                    <a:pt x="307" y="258"/>
                    <a:pt x="307" y="258"/>
                  </a:cubicBezTo>
                  <a:cubicBezTo>
                    <a:pt x="340" y="253"/>
                    <a:pt x="354" y="241"/>
                    <a:pt x="359" y="235"/>
                  </a:cubicBezTo>
                  <a:cubicBezTo>
                    <a:pt x="356" y="232"/>
                    <a:pt x="354" y="228"/>
                    <a:pt x="356" y="226"/>
                  </a:cubicBezTo>
                  <a:cubicBezTo>
                    <a:pt x="360" y="225"/>
                    <a:pt x="364" y="220"/>
                    <a:pt x="367" y="211"/>
                  </a:cubicBezTo>
                  <a:cubicBezTo>
                    <a:pt x="370" y="202"/>
                    <a:pt x="372" y="190"/>
                    <a:pt x="371" y="185"/>
                  </a:cubicBezTo>
                  <a:cubicBezTo>
                    <a:pt x="378" y="187"/>
                    <a:pt x="383" y="181"/>
                    <a:pt x="384" y="170"/>
                  </a:cubicBezTo>
                  <a:cubicBezTo>
                    <a:pt x="386" y="160"/>
                    <a:pt x="388" y="148"/>
                    <a:pt x="391" y="138"/>
                  </a:cubicBezTo>
                  <a:cubicBezTo>
                    <a:pt x="393" y="128"/>
                    <a:pt x="390" y="126"/>
                    <a:pt x="386" y="126"/>
                  </a:cubicBezTo>
                  <a:cubicBezTo>
                    <a:pt x="382" y="126"/>
                    <a:pt x="390" y="100"/>
                    <a:pt x="385" y="63"/>
                  </a:cubicBezTo>
                  <a:cubicBezTo>
                    <a:pt x="379" y="25"/>
                    <a:pt x="354" y="15"/>
                    <a:pt x="318" y="8"/>
                  </a:cubicBezTo>
                  <a:cubicBezTo>
                    <a:pt x="282" y="0"/>
                    <a:pt x="262" y="19"/>
                    <a:pt x="247" y="27"/>
                  </a:cubicBezTo>
                  <a:cubicBezTo>
                    <a:pt x="231" y="35"/>
                    <a:pt x="221" y="53"/>
                    <a:pt x="224" y="77"/>
                  </a:cubicBezTo>
                  <a:cubicBezTo>
                    <a:pt x="227" y="102"/>
                    <a:pt x="227" y="109"/>
                    <a:pt x="232" y="128"/>
                  </a:cubicBezTo>
                  <a:close/>
                  <a:moveTo>
                    <a:pt x="506" y="312"/>
                  </a:moveTo>
                  <a:cubicBezTo>
                    <a:pt x="491" y="304"/>
                    <a:pt x="442" y="281"/>
                    <a:pt x="415" y="274"/>
                  </a:cubicBezTo>
                  <a:cubicBezTo>
                    <a:pt x="388" y="266"/>
                    <a:pt x="373" y="249"/>
                    <a:pt x="372" y="244"/>
                  </a:cubicBezTo>
                  <a:cubicBezTo>
                    <a:pt x="370" y="238"/>
                    <a:pt x="368" y="236"/>
                    <a:pt x="363" y="236"/>
                  </a:cubicBezTo>
                  <a:cubicBezTo>
                    <a:pt x="363" y="236"/>
                    <a:pt x="362" y="236"/>
                    <a:pt x="362" y="236"/>
                  </a:cubicBezTo>
                  <a:cubicBezTo>
                    <a:pt x="358" y="263"/>
                    <a:pt x="311" y="259"/>
                    <a:pt x="307" y="259"/>
                  </a:cubicBezTo>
                  <a:cubicBezTo>
                    <a:pt x="308" y="260"/>
                    <a:pt x="319" y="275"/>
                    <a:pt x="333" y="278"/>
                  </a:cubicBezTo>
                  <a:cubicBezTo>
                    <a:pt x="333" y="278"/>
                    <a:pt x="315" y="282"/>
                    <a:pt x="312" y="294"/>
                  </a:cubicBezTo>
                  <a:cubicBezTo>
                    <a:pt x="312" y="295"/>
                    <a:pt x="312" y="295"/>
                    <a:pt x="312" y="295"/>
                  </a:cubicBezTo>
                  <a:cubicBezTo>
                    <a:pt x="301" y="295"/>
                    <a:pt x="301" y="295"/>
                    <a:pt x="301" y="295"/>
                  </a:cubicBezTo>
                  <a:cubicBezTo>
                    <a:pt x="301" y="294"/>
                    <a:pt x="301" y="294"/>
                    <a:pt x="301" y="294"/>
                  </a:cubicBezTo>
                  <a:cubicBezTo>
                    <a:pt x="299" y="282"/>
                    <a:pt x="280" y="278"/>
                    <a:pt x="280" y="278"/>
                  </a:cubicBezTo>
                  <a:cubicBezTo>
                    <a:pt x="294" y="275"/>
                    <a:pt x="305" y="261"/>
                    <a:pt x="306" y="259"/>
                  </a:cubicBezTo>
                  <a:cubicBezTo>
                    <a:pt x="302" y="259"/>
                    <a:pt x="260" y="263"/>
                    <a:pt x="259" y="234"/>
                  </a:cubicBezTo>
                  <a:cubicBezTo>
                    <a:pt x="256" y="235"/>
                    <a:pt x="250" y="235"/>
                    <a:pt x="247" y="240"/>
                  </a:cubicBezTo>
                  <a:cubicBezTo>
                    <a:pt x="244" y="245"/>
                    <a:pt x="234" y="261"/>
                    <a:pt x="234" y="261"/>
                  </a:cubicBezTo>
                  <a:cubicBezTo>
                    <a:pt x="234" y="261"/>
                    <a:pt x="139" y="296"/>
                    <a:pt x="122" y="303"/>
                  </a:cubicBezTo>
                  <a:cubicBezTo>
                    <a:pt x="106" y="310"/>
                    <a:pt x="93" y="325"/>
                    <a:pt x="93" y="332"/>
                  </a:cubicBezTo>
                  <a:cubicBezTo>
                    <a:pt x="93" y="354"/>
                    <a:pt x="93" y="354"/>
                    <a:pt x="93" y="354"/>
                  </a:cubicBezTo>
                  <a:cubicBezTo>
                    <a:pt x="93" y="364"/>
                    <a:pt x="108" y="364"/>
                    <a:pt x="108" y="364"/>
                  </a:cubicBezTo>
                  <a:cubicBezTo>
                    <a:pt x="108" y="364"/>
                    <a:pt x="198" y="364"/>
                    <a:pt x="291" y="364"/>
                  </a:cubicBezTo>
                  <a:cubicBezTo>
                    <a:pt x="299" y="312"/>
                    <a:pt x="299" y="312"/>
                    <a:pt x="299" y="312"/>
                  </a:cubicBezTo>
                  <a:cubicBezTo>
                    <a:pt x="314" y="312"/>
                    <a:pt x="314" y="312"/>
                    <a:pt x="314" y="312"/>
                  </a:cubicBezTo>
                  <a:cubicBezTo>
                    <a:pt x="322" y="363"/>
                    <a:pt x="322" y="363"/>
                    <a:pt x="322" y="363"/>
                  </a:cubicBezTo>
                  <a:cubicBezTo>
                    <a:pt x="409" y="363"/>
                    <a:pt x="490" y="363"/>
                    <a:pt x="495" y="363"/>
                  </a:cubicBezTo>
                  <a:cubicBezTo>
                    <a:pt x="508" y="363"/>
                    <a:pt x="521" y="361"/>
                    <a:pt x="520" y="354"/>
                  </a:cubicBezTo>
                  <a:cubicBezTo>
                    <a:pt x="519" y="347"/>
                    <a:pt x="522" y="320"/>
                    <a:pt x="506" y="312"/>
                  </a:cubicBezTo>
                  <a:close/>
                  <a:moveTo>
                    <a:pt x="299" y="308"/>
                  </a:moveTo>
                  <a:cubicBezTo>
                    <a:pt x="301" y="299"/>
                    <a:pt x="301" y="299"/>
                    <a:pt x="301" y="299"/>
                  </a:cubicBezTo>
                  <a:cubicBezTo>
                    <a:pt x="313" y="299"/>
                    <a:pt x="313" y="299"/>
                    <a:pt x="313" y="299"/>
                  </a:cubicBezTo>
                  <a:cubicBezTo>
                    <a:pt x="314" y="308"/>
                    <a:pt x="314" y="308"/>
                    <a:pt x="314" y="308"/>
                  </a:cubicBezTo>
                  <a:lnTo>
                    <a:pt x="299" y="30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7" name="Group 4"/>
          <p:cNvGrpSpPr/>
          <p:nvPr/>
        </p:nvGrpSpPr>
        <p:grpSpPr>
          <a:xfrm>
            <a:off x="5358311" y="1404860"/>
            <a:ext cx="484909" cy="484909"/>
            <a:chOff x="5001064" y="1605396"/>
            <a:chExt cx="484909" cy="484909"/>
          </a:xfrm>
          <a:solidFill>
            <a:sysClr val="window" lastClr="FFFFFF"/>
          </a:solidFill>
        </p:grpSpPr>
        <p:sp>
          <p:nvSpPr>
            <p:cNvPr id="48" name="Oval 1"/>
            <p:cNvSpPr/>
            <p:nvPr/>
          </p:nvSpPr>
          <p:spPr>
            <a:xfrm>
              <a:off x="5001064" y="1605396"/>
              <a:ext cx="484909" cy="484909"/>
            </a:xfrm>
            <a:prstGeom prst="ellips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9" name="Freeform 9"/>
            <p:cNvSpPr>
              <a:spLocks noEditPoints="1"/>
            </p:cNvSpPr>
            <p:nvPr/>
          </p:nvSpPr>
          <p:spPr bwMode="auto">
            <a:xfrm>
              <a:off x="5057347" y="1720344"/>
              <a:ext cx="370396" cy="276886"/>
            </a:xfrm>
            <a:custGeom>
              <a:avLst/>
              <a:gdLst>
                <a:gd name="T0" fmla="*/ 352 w 602"/>
                <a:gd name="T1" fmla="*/ 82 h 450"/>
                <a:gd name="T2" fmla="*/ 349 w 602"/>
                <a:gd name="T3" fmla="*/ 117 h 450"/>
                <a:gd name="T4" fmla="*/ 306 w 602"/>
                <a:gd name="T5" fmla="*/ 92 h 450"/>
                <a:gd name="T6" fmla="*/ 244 w 602"/>
                <a:gd name="T7" fmla="*/ 88 h 450"/>
                <a:gd name="T8" fmla="*/ 169 w 602"/>
                <a:gd name="T9" fmla="*/ 7 h 450"/>
                <a:gd name="T10" fmla="*/ 8 w 602"/>
                <a:gd name="T11" fmla="*/ 157 h 450"/>
                <a:gd name="T12" fmla="*/ 69 w 602"/>
                <a:gd name="T13" fmla="*/ 250 h 450"/>
                <a:gd name="T14" fmla="*/ 95 w 602"/>
                <a:gd name="T15" fmla="*/ 250 h 450"/>
                <a:gd name="T16" fmla="*/ 127 w 602"/>
                <a:gd name="T17" fmla="*/ 257 h 450"/>
                <a:gd name="T18" fmla="*/ 133 w 602"/>
                <a:gd name="T19" fmla="*/ 211 h 450"/>
                <a:gd name="T20" fmla="*/ 226 w 602"/>
                <a:gd name="T21" fmla="*/ 122 h 450"/>
                <a:gd name="T22" fmla="*/ 252 w 602"/>
                <a:gd name="T23" fmla="*/ 124 h 450"/>
                <a:gd name="T24" fmla="*/ 280 w 602"/>
                <a:gd name="T25" fmla="*/ 116 h 450"/>
                <a:gd name="T26" fmla="*/ 277 w 602"/>
                <a:gd name="T27" fmla="*/ 141 h 450"/>
                <a:gd name="T28" fmla="*/ 286 w 602"/>
                <a:gd name="T29" fmla="*/ 265 h 450"/>
                <a:gd name="T30" fmla="*/ 312 w 602"/>
                <a:gd name="T31" fmla="*/ 191 h 450"/>
                <a:gd name="T32" fmla="*/ 372 w 602"/>
                <a:gd name="T33" fmla="*/ 207 h 450"/>
                <a:gd name="T34" fmla="*/ 450 w 602"/>
                <a:gd name="T35" fmla="*/ 287 h 450"/>
                <a:gd name="T36" fmla="*/ 456 w 602"/>
                <a:gd name="T37" fmla="*/ 304 h 450"/>
                <a:gd name="T38" fmla="*/ 441 w 602"/>
                <a:gd name="T39" fmla="*/ 294 h 450"/>
                <a:gd name="T40" fmla="*/ 398 w 602"/>
                <a:gd name="T41" fmla="*/ 280 h 450"/>
                <a:gd name="T42" fmla="*/ 413 w 602"/>
                <a:gd name="T43" fmla="*/ 321 h 450"/>
                <a:gd name="T44" fmla="*/ 419 w 602"/>
                <a:gd name="T45" fmla="*/ 340 h 450"/>
                <a:gd name="T46" fmla="*/ 365 w 602"/>
                <a:gd name="T47" fmla="*/ 315 h 450"/>
                <a:gd name="T48" fmla="*/ 365 w 602"/>
                <a:gd name="T49" fmla="*/ 349 h 450"/>
                <a:gd name="T50" fmla="*/ 380 w 602"/>
                <a:gd name="T51" fmla="*/ 375 h 450"/>
                <a:gd name="T52" fmla="*/ 357 w 602"/>
                <a:gd name="T53" fmla="*/ 364 h 450"/>
                <a:gd name="T54" fmla="*/ 333 w 602"/>
                <a:gd name="T55" fmla="*/ 365 h 450"/>
                <a:gd name="T56" fmla="*/ 335 w 602"/>
                <a:gd name="T57" fmla="*/ 395 h 450"/>
                <a:gd name="T58" fmla="*/ 342 w 602"/>
                <a:gd name="T59" fmla="*/ 411 h 450"/>
                <a:gd name="T60" fmla="*/ 318 w 602"/>
                <a:gd name="T61" fmla="*/ 398 h 450"/>
                <a:gd name="T62" fmla="*/ 288 w 602"/>
                <a:gd name="T63" fmla="*/ 420 h 450"/>
                <a:gd name="T64" fmla="*/ 340 w 602"/>
                <a:gd name="T65" fmla="*/ 450 h 450"/>
                <a:gd name="T66" fmla="*/ 348 w 602"/>
                <a:gd name="T67" fmla="*/ 449 h 450"/>
                <a:gd name="T68" fmla="*/ 382 w 602"/>
                <a:gd name="T69" fmla="*/ 415 h 450"/>
                <a:gd name="T70" fmla="*/ 408 w 602"/>
                <a:gd name="T71" fmla="*/ 399 h 450"/>
                <a:gd name="T72" fmla="*/ 419 w 602"/>
                <a:gd name="T73" fmla="*/ 376 h 450"/>
                <a:gd name="T74" fmla="*/ 462 w 602"/>
                <a:gd name="T75" fmla="*/ 341 h 450"/>
                <a:gd name="T76" fmla="*/ 496 w 602"/>
                <a:gd name="T77" fmla="*/ 306 h 450"/>
                <a:gd name="T78" fmla="*/ 477 w 602"/>
                <a:gd name="T79" fmla="*/ 263 h 450"/>
                <a:gd name="T80" fmla="*/ 483 w 602"/>
                <a:gd name="T81" fmla="*/ 221 h 450"/>
                <a:gd name="T82" fmla="*/ 532 w 602"/>
                <a:gd name="T83" fmla="*/ 250 h 450"/>
                <a:gd name="T84" fmla="*/ 434 w 602"/>
                <a:gd name="T85" fmla="*/ 0 h 450"/>
                <a:gd name="T86" fmla="*/ 46 w 602"/>
                <a:gd name="T87" fmla="*/ 171 h 450"/>
                <a:gd name="T88" fmla="*/ 200 w 602"/>
                <a:gd name="T89" fmla="*/ 91 h 450"/>
                <a:gd name="T90" fmla="*/ 200 w 602"/>
                <a:gd name="T91" fmla="*/ 238 h 450"/>
                <a:gd name="T92" fmla="*/ 133 w 602"/>
                <a:gd name="T93" fmla="*/ 273 h 450"/>
                <a:gd name="T94" fmla="*/ 161 w 602"/>
                <a:gd name="T95" fmla="*/ 302 h 450"/>
                <a:gd name="T96" fmla="*/ 200 w 602"/>
                <a:gd name="T97" fmla="*/ 238 h 450"/>
                <a:gd name="T98" fmla="*/ 210 w 602"/>
                <a:gd name="T99" fmla="*/ 272 h 450"/>
                <a:gd name="T100" fmla="*/ 171 w 602"/>
                <a:gd name="T101" fmla="*/ 337 h 450"/>
                <a:gd name="T102" fmla="*/ 238 w 602"/>
                <a:gd name="T103" fmla="*/ 301 h 450"/>
                <a:gd name="T104" fmla="*/ 272 w 602"/>
                <a:gd name="T105" fmla="*/ 313 h 450"/>
                <a:gd name="T106" fmla="*/ 206 w 602"/>
                <a:gd name="T107" fmla="*/ 349 h 450"/>
                <a:gd name="T108" fmla="*/ 233 w 602"/>
                <a:gd name="T109" fmla="*/ 378 h 450"/>
                <a:gd name="T110" fmla="*/ 272 w 602"/>
                <a:gd name="T111" fmla="*/ 313 h 450"/>
                <a:gd name="T112" fmla="*/ 283 w 602"/>
                <a:gd name="T113" fmla="*/ 348 h 450"/>
                <a:gd name="T114" fmla="*/ 244 w 602"/>
                <a:gd name="T115" fmla="*/ 413 h 450"/>
                <a:gd name="T116" fmla="*/ 310 w 602"/>
                <a:gd name="T117" fmla="*/ 377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02" h="450">
                  <a:moveTo>
                    <a:pt x="434" y="0"/>
                  </a:moveTo>
                  <a:cubicBezTo>
                    <a:pt x="352" y="82"/>
                    <a:pt x="352" y="82"/>
                    <a:pt x="352" y="82"/>
                  </a:cubicBezTo>
                  <a:cubicBezTo>
                    <a:pt x="381" y="113"/>
                    <a:pt x="381" y="113"/>
                    <a:pt x="381" y="113"/>
                  </a:cubicBezTo>
                  <a:cubicBezTo>
                    <a:pt x="371" y="115"/>
                    <a:pt x="359" y="117"/>
                    <a:pt x="349" y="117"/>
                  </a:cubicBezTo>
                  <a:cubicBezTo>
                    <a:pt x="344" y="118"/>
                    <a:pt x="340" y="118"/>
                    <a:pt x="334" y="119"/>
                  </a:cubicBezTo>
                  <a:cubicBezTo>
                    <a:pt x="320" y="105"/>
                    <a:pt x="309" y="95"/>
                    <a:pt x="306" y="92"/>
                  </a:cubicBezTo>
                  <a:cubicBezTo>
                    <a:pt x="298" y="82"/>
                    <a:pt x="286" y="80"/>
                    <a:pt x="277" y="80"/>
                  </a:cubicBezTo>
                  <a:cubicBezTo>
                    <a:pt x="264" y="80"/>
                    <a:pt x="253" y="84"/>
                    <a:pt x="244" y="88"/>
                  </a:cubicBezTo>
                  <a:cubicBezTo>
                    <a:pt x="182" y="13"/>
                    <a:pt x="182" y="13"/>
                    <a:pt x="182" y="13"/>
                  </a:cubicBezTo>
                  <a:cubicBezTo>
                    <a:pt x="179" y="9"/>
                    <a:pt x="174" y="7"/>
                    <a:pt x="169" y="7"/>
                  </a:cubicBezTo>
                  <a:cubicBezTo>
                    <a:pt x="164" y="6"/>
                    <a:pt x="159" y="8"/>
                    <a:pt x="156" y="12"/>
                  </a:cubicBezTo>
                  <a:cubicBezTo>
                    <a:pt x="8" y="157"/>
                    <a:pt x="8" y="157"/>
                    <a:pt x="8" y="157"/>
                  </a:cubicBezTo>
                  <a:cubicBezTo>
                    <a:pt x="1" y="164"/>
                    <a:pt x="0" y="175"/>
                    <a:pt x="7" y="183"/>
                  </a:cubicBezTo>
                  <a:cubicBezTo>
                    <a:pt x="69" y="250"/>
                    <a:pt x="69" y="250"/>
                    <a:pt x="69" y="250"/>
                  </a:cubicBezTo>
                  <a:cubicBezTo>
                    <a:pt x="73" y="253"/>
                    <a:pt x="77" y="255"/>
                    <a:pt x="82" y="255"/>
                  </a:cubicBezTo>
                  <a:cubicBezTo>
                    <a:pt x="87" y="255"/>
                    <a:pt x="92" y="253"/>
                    <a:pt x="95" y="250"/>
                  </a:cubicBezTo>
                  <a:cubicBezTo>
                    <a:pt x="108" y="237"/>
                    <a:pt x="108" y="237"/>
                    <a:pt x="108" y="237"/>
                  </a:cubicBezTo>
                  <a:cubicBezTo>
                    <a:pt x="113" y="243"/>
                    <a:pt x="120" y="249"/>
                    <a:pt x="127" y="257"/>
                  </a:cubicBezTo>
                  <a:cubicBezTo>
                    <a:pt x="154" y="232"/>
                    <a:pt x="154" y="232"/>
                    <a:pt x="154" y="232"/>
                  </a:cubicBezTo>
                  <a:cubicBezTo>
                    <a:pt x="146" y="224"/>
                    <a:pt x="139" y="217"/>
                    <a:pt x="133" y="211"/>
                  </a:cubicBezTo>
                  <a:cubicBezTo>
                    <a:pt x="224" y="119"/>
                    <a:pt x="224" y="119"/>
                    <a:pt x="224" y="119"/>
                  </a:cubicBezTo>
                  <a:cubicBezTo>
                    <a:pt x="226" y="122"/>
                    <a:pt x="226" y="122"/>
                    <a:pt x="226" y="122"/>
                  </a:cubicBezTo>
                  <a:cubicBezTo>
                    <a:pt x="232" y="129"/>
                    <a:pt x="242" y="131"/>
                    <a:pt x="249" y="126"/>
                  </a:cubicBezTo>
                  <a:cubicBezTo>
                    <a:pt x="249" y="126"/>
                    <a:pt x="250" y="125"/>
                    <a:pt x="252" y="124"/>
                  </a:cubicBezTo>
                  <a:cubicBezTo>
                    <a:pt x="257" y="121"/>
                    <a:pt x="271" y="116"/>
                    <a:pt x="277" y="116"/>
                  </a:cubicBezTo>
                  <a:cubicBezTo>
                    <a:pt x="279" y="116"/>
                    <a:pt x="279" y="116"/>
                    <a:pt x="280" y="116"/>
                  </a:cubicBezTo>
                  <a:cubicBezTo>
                    <a:pt x="282" y="119"/>
                    <a:pt x="288" y="124"/>
                    <a:pt x="295" y="132"/>
                  </a:cubicBezTo>
                  <a:cubicBezTo>
                    <a:pt x="289" y="134"/>
                    <a:pt x="283" y="138"/>
                    <a:pt x="277" y="141"/>
                  </a:cubicBezTo>
                  <a:cubicBezTo>
                    <a:pt x="255" y="156"/>
                    <a:pt x="247" y="203"/>
                    <a:pt x="262" y="223"/>
                  </a:cubicBezTo>
                  <a:cubicBezTo>
                    <a:pt x="277" y="243"/>
                    <a:pt x="278" y="248"/>
                    <a:pt x="286" y="265"/>
                  </a:cubicBezTo>
                  <a:cubicBezTo>
                    <a:pt x="293" y="283"/>
                    <a:pt x="306" y="279"/>
                    <a:pt x="310" y="258"/>
                  </a:cubicBezTo>
                  <a:cubicBezTo>
                    <a:pt x="314" y="237"/>
                    <a:pt x="315" y="215"/>
                    <a:pt x="312" y="191"/>
                  </a:cubicBezTo>
                  <a:cubicBezTo>
                    <a:pt x="311" y="177"/>
                    <a:pt x="323" y="171"/>
                    <a:pt x="334" y="169"/>
                  </a:cubicBezTo>
                  <a:cubicBezTo>
                    <a:pt x="346" y="181"/>
                    <a:pt x="359" y="194"/>
                    <a:pt x="372" y="207"/>
                  </a:cubicBezTo>
                  <a:cubicBezTo>
                    <a:pt x="393" y="228"/>
                    <a:pt x="414" y="248"/>
                    <a:pt x="430" y="265"/>
                  </a:cubicBezTo>
                  <a:cubicBezTo>
                    <a:pt x="438" y="273"/>
                    <a:pt x="445" y="281"/>
                    <a:pt x="450" y="287"/>
                  </a:cubicBezTo>
                  <a:cubicBezTo>
                    <a:pt x="452" y="289"/>
                    <a:pt x="455" y="292"/>
                    <a:pt x="456" y="295"/>
                  </a:cubicBezTo>
                  <a:cubicBezTo>
                    <a:pt x="457" y="297"/>
                    <a:pt x="457" y="302"/>
                    <a:pt x="456" y="304"/>
                  </a:cubicBezTo>
                  <a:cubicBezTo>
                    <a:pt x="454" y="306"/>
                    <a:pt x="450" y="304"/>
                    <a:pt x="449" y="303"/>
                  </a:cubicBezTo>
                  <a:cubicBezTo>
                    <a:pt x="446" y="301"/>
                    <a:pt x="444" y="297"/>
                    <a:pt x="441" y="294"/>
                  </a:cubicBezTo>
                  <a:cubicBezTo>
                    <a:pt x="431" y="284"/>
                    <a:pt x="422" y="278"/>
                    <a:pt x="422" y="277"/>
                  </a:cubicBezTo>
                  <a:cubicBezTo>
                    <a:pt x="414" y="272"/>
                    <a:pt x="404" y="273"/>
                    <a:pt x="398" y="280"/>
                  </a:cubicBezTo>
                  <a:cubicBezTo>
                    <a:pt x="392" y="286"/>
                    <a:pt x="391" y="296"/>
                    <a:pt x="397" y="303"/>
                  </a:cubicBezTo>
                  <a:cubicBezTo>
                    <a:pt x="397" y="304"/>
                    <a:pt x="404" y="312"/>
                    <a:pt x="413" y="321"/>
                  </a:cubicBezTo>
                  <a:cubicBezTo>
                    <a:pt x="417" y="324"/>
                    <a:pt x="421" y="326"/>
                    <a:pt x="424" y="331"/>
                  </a:cubicBezTo>
                  <a:cubicBezTo>
                    <a:pt x="426" y="335"/>
                    <a:pt x="425" y="340"/>
                    <a:pt x="419" y="340"/>
                  </a:cubicBezTo>
                  <a:cubicBezTo>
                    <a:pt x="405" y="341"/>
                    <a:pt x="396" y="325"/>
                    <a:pt x="387" y="317"/>
                  </a:cubicBezTo>
                  <a:cubicBezTo>
                    <a:pt x="381" y="311"/>
                    <a:pt x="372" y="310"/>
                    <a:pt x="365" y="315"/>
                  </a:cubicBezTo>
                  <a:cubicBezTo>
                    <a:pt x="358" y="319"/>
                    <a:pt x="355" y="328"/>
                    <a:pt x="358" y="336"/>
                  </a:cubicBezTo>
                  <a:cubicBezTo>
                    <a:pt x="359" y="340"/>
                    <a:pt x="362" y="345"/>
                    <a:pt x="365" y="349"/>
                  </a:cubicBezTo>
                  <a:cubicBezTo>
                    <a:pt x="371" y="355"/>
                    <a:pt x="382" y="363"/>
                    <a:pt x="381" y="373"/>
                  </a:cubicBezTo>
                  <a:cubicBezTo>
                    <a:pt x="381" y="374"/>
                    <a:pt x="381" y="374"/>
                    <a:pt x="380" y="375"/>
                  </a:cubicBezTo>
                  <a:cubicBezTo>
                    <a:pt x="378" y="376"/>
                    <a:pt x="374" y="377"/>
                    <a:pt x="367" y="372"/>
                  </a:cubicBezTo>
                  <a:cubicBezTo>
                    <a:pt x="364" y="369"/>
                    <a:pt x="360" y="366"/>
                    <a:pt x="357" y="364"/>
                  </a:cubicBezTo>
                  <a:cubicBezTo>
                    <a:pt x="354" y="362"/>
                    <a:pt x="352" y="361"/>
                    <a:pt x="349" y="360"/>
                  </a:cubicBezTo>
                  <a:cubicBezTo>
                    <a:pt x="344" y="359"/>
                    <a:pt x="337" y="362"/>
                    <a:pt x="333" y="365"/>
                  </a:cubicBezTo>
                  <a:cubicBezTo>
                    <a:pt x="328" y="370"/>
                    <a:pt x="327" y="379"/>
                    <a:pt x="329" y="385"/>
                  </a:cubicBezTo>
                  <a:cubicBezTo>
                    <a:pt x="331" y="389"/>
                    <a:pt x="333" y="392"/>
                    <a:pt x="335" y="395"/>
                  </a:cubicBezTo>
                  <a:cubicBezTo>
                    <a:pt x="337" y="398"/>
                    <a:pt x="338" y="401"/>
                    <a:pt x="340" y="403"/>
                  </a:cubicBezTo>
                  <a:cubicBezTo>
                    <a:pt x="341" y="404"/>
                    <a:pt x="342" y="409"/>
                    <a:pt x="342" y="411"/>
                  </a:cubicBezTo>
                  <a:cubicBezTo>
                    <a:pt x="341" y="413"/>
                    <a:pt x="338" y="412"/>
                    <a:pt x="336" y="411"/>
                  </a:cubicBezTo>
                  <a:cubicBezTo>
                    <a:pt x="329" y="409"/>
                    <a:pt x="324" y="403"/>
                    <a:pt x="318" y="398"/>
                  </a:cubicBezTo>
                  <a:cubicBezTo>
                    <a:pt x="317" y="397"/>
                    <a:pt x="316" y="396"/>
                    <a:pt x="314" y="394"/>
                  </a:cubicBezTo>
                  <a:cubicBezTo>
                    <a:pt x="288" y="420"/>
                    <a:pt x="288" y="420"/>
                    <a:pt x="288" y="420"/>
                  </a:cubicBezTo>
                  <a:cubicBezTo>
                    <a:pt x="290" y="422"/>
                    <a:pt x="292" y="424"/>
                    <a:pt x="294" y="425"/>
                  </a:cubicBezTo>
                  <a:cubicBezTo>
                    <a:pt x="314" y="444"/>
                    <a:pt x="328" y="450"/>
                    <a:pt x="340" y="450"/>
                  </a:cubicBezTo>
                  <a:cubicBezTo>
                    <a:pt x="341" y="450"/>
                    <a:pt x="341" y="450"/>
                    <a:pt x="341" y="450"/>
                  </a:cubicBezTo>
                  <a:cubicBezTo>
                    <a:pt x="343" y="450"/>
                    <a:pt x="346" y="450"/>
                    <a:pt x="348" y="449"/>
                  </a:cubicBezTo>
                  <a:cubicBezTo>
                    <a:pt x="357" y="448"/>
                    <a:pt x="365" y="445"/>
                    <a:pt x="372" y="439"/>
                  </a:cubicBezTo>
                  <a:cubicBezTo>
                    <a:pt x="379" y="433"/>
                    <a:pt x="383" y="423"/>
                    <a:pt x="382" y="415"/>
                  </a:cubicBezTo>
                  <a:cubicBezTo>
                    <a:pt x="382" y="414"/>
                    <a:pt x="382" y="413"/>
                    <a:pt x="382" y="412"/>
                  </a:cubicBezTo>
                  <a:cubicBezTo>
                    <a:pt x="391" y="411"/>
                    <a:pt x="402" y="407"/>
                    <a:pt x="408" y="399"/>
                  </a:cubicBezTo>
                  <a:cubicBezTo>
                    <a:pt x="414" y="392"/>
                    <a:pt x="417" y="384"/>
                    <a:pt x="417" y="376"/>
                  </a:cubicBezTo>
                  <a:cubicBezTo>
                    <a:pt x="418" y="376"/>
                    <a:pt x="418" y="376"/>
                    <a:pt x="419" y="376"/>
                  </a:cubicBezTo>
                  <a:cubicBezTo>
                    <a:pt x="430" y="377"/>
                    <a:pt x="442" y="373"/>
                    <a:pt x="451" y="364"/>
                  </a:cubicBezTo>
                  <a:cubicBezTo>
                    <a:pt x="457" y="358"/>
                    <a:pt x="461" y="349"/>
                    <a:pt x="462" y="341"/>
                  </a:cubicBezTo>
                  <a:cubicBezTo>
                    <a:pt x="470" y="341"/>
                    <a:pt x="478" y="338"/>
                    <a:pt x="485" y="332"/>
                  </a:cubicBezTo>
                  <a:cubicBezTo>
                    <a:pt x="493" y="326"/>
                    <a:pt x="496" y="315"/>
                    <a:pt x="496" y="306"/>
                  </a:cubicBezTo>
                  <a:cubicBezTo>
                    <a:pt x="496" y="297"/>
                    <a:pt x="494" y="289"/>
                    <a:pt x="490" y="281"/>
                  </a:cubicBezTo>
                  <a:cubicBezTo>
                    <a:pt x="487" y="274"/>
                    <a:pt x="483" y="270"/>
                    <a:pt x="477" y="263"/>
                  </a:cubicBezTo>
                  <a:cubicBezTo>
                    <a:pt x="473" y="258"/>
                    <a:pt x="468" y="253"/>
                    <a:pt x="463" y="247"/>
                  </a:cubicBezTo>
                  <a:cubicBezTo>
                    <a:pt x="483" y="221"/>
                    <a:pt x="483" y="221"/>
                    <a:pt x="483" y="221"/>
                  </a:cubicBezTo>
                  <a:cubicBezTo>
                    <a:pt x="520" y="262"/>
                    <a:pt x="520" y="262"/>
                    <a:pt x="520" y="262"/>
                  </a:cubicBezTo>
                  <a:cubicBezTo>
                    <a:pt x="532" y="250"/>
                    <a:pt x="532" y="250"/>
                    <a:pt x="532" y="250"/>
                  </a:cubicBezTo>
                  <a:cubicBezTo>
                    <a:pt x="602" y="178"/>
                    <a:pt x="602" y="178"/>
                    <a:pt x="602" y="178"/>
                  </a:cubicBezTo>
                  <a:lnTo>
                    <a:pt x="434" y="0"/>
                  </a:lnTo>
                  <a:close/>
                  <a:moveTo>
                    <a:pt x="83" y="211"/>
                  </a:moveTo>
                  <a:cubicBezTo>
                    <a:pt x="46" y="171"/>
                    <a:pt x="46" y="171"/>
                    <a:pt x="46" y="171"/>
                  </a:cubicBezTo>
                  <a:cubicBezTo>
                    <a:pt x="167" y="52"/>
                    <a:pt x="167" y="52"/>
                    <a:pt x="167" y="52"/>
                  </a:cubicBezTo>
                  <a:cubicBezTo>
                    <a:pt x="200" y="91"/>
                    <a:pt x="200" y="91"/>
                    <a:pt x="200" y="91"/>
                  </a:cubicBezTo>
                  <a:lnTo>
                    <a:pt x="83" y="211"/>
                  </a:lnTo>
                  <a:close/>
                  <a:moveTo>
                    <a:pt x="200" y="238"/>
                  </a:moveTo>
                  <a:cubicBezTo>
                    <a:pt x="192" y="230"/>
                    <a:pt x="180" y="228"/>
                    <a:pt x="174" y="235"/>
                  </a:cubicBezTo>
                  <a:cubicBezTo>
                    <a:pt x="133" y="273"/>
                    <a:pt x="133" y="273"/>
                    <a:pt x="133" y="273"/>
                  </a:cubicBezTo>
                  <a:cubicBezTo>
                    <a:pt x="126" y="280"/>
                    <a:pt x="127" y="292"/>
                    <a:pt x="135" y="300"/>
                  </a:cubicBezTo>
                  <a:cubicBezTo>
                    <a:pt x="142" y="308"/>
                    <a:pt x="154" y="309"/>
                    <a:pt x="161" y="302"/>
                  </a:cubicBezTo>
                  <a:cubicBezTo>
                    <a:pt x="201" y="264"/>
                    <a:pt x="201" y="264"/>
                    <a:pt x="201" y="264"/>
                  </a:cubicBezTo>
                  <a:cubicBezTo>
                    <a:pt x="208" y="257"/>
                    <a:pt x="207" y="245"/>
                    <a:pt x="200" y="238"/>
                  </a:cubicBezTo>
                  <a:close/>
                  <a:moveTo>
                    <a:pt x="236" y="275"/>
                  </a:moveTo>
                  <a:cubicBezTo>
                    <a:pt x="228" y="267"/>
                    <a:pt x="217" y="266"/>
                    <a:pt x="210" y="272"/>
                  </a:cubicBezTo>
                  <a:cubicBezTo>
                    <a:pt x="170" y="311"/>
                    <a:pt x="170" y="311"/>
                    <a:pt x="170" y="311"/>
                  </a:cubicBezTo>
                  <a:cubicBezTo>
                    <a:pt x="163" y="318"/>
                    <a:pt x="163" y="329"/>
                    <a:pt x="171" y="337"/>
                  </a:cubicBezTo>
                  <a:cubicBezTo>
                    <a:pt x="179" y="345"/>
                    <a:pt x="190" y="346"/>
                    <a:pt x="197" y="340"/>
                  </a:cubicBezTo>
                  <a:cubicBezTo>
                    <a:pt x="238" y="301"/>
                    <a:pt x="238" y="301"/>
                    <a:pt x="238" y="301"/>
                  </a:cubicBezTo>
                  <a:cubicBezTo>
                    <a:pt x="244" y="295"/>
                    <a:pt x="244" y="283"/>
                    <a:pt x="236" y="275"/>
                  </a:cubicBezTo>
                  <a:close/>
                  <a:moveTo>
                    <a:pt x="272" y="313"/>
                  </a:moveTo>
                  <a:cubicBezTo>
                    <a:pt x="265" y="305"/>
                    <a:pt x="253" y="304"/>
                    <a:pt x="246" y="310"/>
                  </a:cubicBezTo>
                  <a:cubicBezTo>
                    <a:pt x="206" y="349"/>
                    <a:pt x="206" y="349"/>
                    <a:pt x="206" y="349"/>
                  </a:cubicBezTo>
                  <a:cubicBezTo>
                    <a:pt x="199" y="355"/>
                    <a:pt x="200" y="367"/>
                    <a:pt x="207" y="375"/>
                  </a:cubicBezTo>
                  <a:cubicBezTo>
                    <a:pt x="215" y="383"/>
                    <a:pt x="227" y="384"/>
                    <a:pt x="233" y="378"/>
                  </a:cubicBezTo>
                  <a:cubicBezTo>
                    <a:pt x="274" y="339"/>
                    <a:pt x="274" y="339"/>
                    <a:pt x="274" y="339"/>
                  </a:cubicBezTo>
                  <a:cubicBezTo>
                    <a:pt x="281" y="332"/>
                    <a:pt x="280" y="321"/>
                    <a:pt x="272" y="313"/>
                  </a:cubicBezTo>
                  <a:close/>
                  <a:moveTo>
                    <a:pt x="309" y="350"/>
                  </a:moveTo>
                  <a:cubicBezTo>
                    <a:pt x="301" y="342"/>
                    <a:pt x="289" y="341"/>
                    <a:pt x="283" y="348"/>
                  </a:cubicBezTo>
                  <a:cubicBezTo>
                    <a:pt x="242" y="386"/>
                    <a:pt x="242" y="386"/>
                    <a:pt x="242" y="386"/>
                  </a:cubicBezTo>
                  <a:cubicBezTo>
                    <a:pt x="235" y="393"/>
                    <a:pt x="236" y="405"/>
                    <a:pt x="244" y="413"/>
                  </a:cubicBezTo>
                  <a:cubicBezTo>
                    <a:pt x="251" y="420"/>
                    <a:pt x="263" y="422"/>
                    <a:pt x="270" y="415"/>
                  </a:cubicBezTo>
                  <a:cubicBezTo>
                    <a:pt x="310" y="377"/>
                    <a:pt x="310" y="377"/>
                    <a:pt x="310" y="377"/>
                  </a:cubicBezTo>
                  <a:cubicBezTo>
                    <a:pt x="317" y="370"/>
                    <a:pt x="316" y="358"/>
                    <a:pt x="309" y="35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350" fill="hold"/>
                                        <p:tgtEl>
                                          <p:spTgt spid="47"/>
                                        </p:tgtEl>
                                        <p:attrNameLst>
                                          <p:attrName>ppt_w</p:attrName>
                                        </p:attrNameLst>
                                      </p:cBhvr>
                                      <p:tavLst>
                                        <p:tav tm="0">
                                          <p:val>
                                            <p:fltVal val="0"/>
                                          </p:val>
                                        </p:tav>
                                        <p:tav tm="100000">
                                          <p:val>
                                            <p:strVal val="#ppt_w"/>
                                          </p:val>
                                        </p:tav>
                                      </p:tavLst>
                                    </p:anim>
                                    <p:anim calcmode="lin" valueType="num">
                                      <p:cBhvr>
                                        <p:cTn id="38" dur="350" fill="hold"/>
                                        <p:tgtEl>
                                          <p:spTgt spid="47"/>
                                        </p:tgtEl>
                                        <p:attrNameLst>
                                          <p:attrName>ppt_h</p:attrName>
                                        </p:attrNameLst>
                                      </p:cBhvr>
                                      <p:tavLst>
                                        <p:tav tm="0">
                                          <p:val>
                                            <p:fltVal val="0"/>
                                          </p:val>
                                        </p:tav>
                                        <p:tav tm="100000">
                                          <p:val>
                                            <p:strVal val="#ppt_h"/>
                                          </p:val>
                                        </p:tav>
                                      </p:tavLst>
                                    </p:anim>
                                    <p:animEffect transition="in" filter="fade">
                                      <p:cBhvr>
                                        <p:cTn id="39" dur="350"/>
                                        <p:tgtEl>
                                          <p:spTgt spid="47"/>
                                        </p:tgtEl>
                                      </p:cBhvr>
                                    </p:animEffect>
                                  </p:childTnLst>
                                </p:cTn>
                              </p:par>
                            </p:childTnLst>
                          </p:cTn>
                        </p:par>
                        <p:par>
                          <p:cTn id="40" fill="hold">
                            <p:stCondLst>
                              <p:cond delay="35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35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350" fill="hold"/>
                                        <p:tgtEl>
                                          <p:spTgt spid="38"/>
                                        </p:tgtEl>
                                        <p:attrNameLst>
                                          <p:attrName>ppt_w</p:attrName>
                                        </p:attrNameLst>
                                      </p:cBhvr>
                                      <p:tavLst>
                                        <p:tav tm="0">
                                          <p:val>
                                            <p:fltVal val="0"/>
                                          </p:val>
                                        </p:tav>
                                        <p:tav tm="100000">
                                          <p:val>
                                            <p:strVal val="#ppt_w"/>
                                          </p:val>
                                        </p:tav>
                                      </p:tavLst>
                                    </p:anim>
                                    <p:anim calcmode="lin" valueType="num">
                                      <p:cBhvr>
                                        <p:cTn id="54" dur="350" fill="hold"/>
                                        <p:tgtEl>
                                          <p:spTgt spid="38"/>
                                        </p:tgtEl>
                                        <p:attrNameLst>
                                          <p:attrName>ppt_h</p:attrName>
                                        </p:attrNameLst>
                                      </p:cBhvr>
                                      <p:tavLst>
                                        <p:tav tm="0">
                                          <p:val>
                                            <p:fltVal val="0"/>
                                          </p:val>
                                        </p:tav>
                                        <p:tav tm="100000">
                                          <p:val>
                                            <p:strVal val="#ppt_h"/>
                                          </p:val>
                                        </p:tav>
                                      </p:tavLst>
                                    </p:anim>
                                    <p:animEffect transition="in" filter="fade">
                                      <p:cBhvr>
                                        <p:cTn id="55" dur="350"/>
                                        <p:tgtEl>
                                          <p:spTgt spid="38"/>
                                        </p:tgtEl>
                                      </p:cBhvr>
                                    </p:animEffect>
                                  </p:childTnLst>
                                </p:cTn>
                              </p:par>
                            </p:childTnLst>
                          </p:cTn>
                        </p:par>
                        <p:par>
                          <p:cTn id="56" fill="hold">
                            <p:stCondLst>
                              <p:cond delay="350"/>
                            </p:stCondLst>
                            <p:childTnLst>
                              <p:par>
                                <p:cTn id="57" presetID="22" presetClass="entr" presetSubtype="8"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35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left)">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p:cTn id="69" dur="350" fill="hold"/>
                                        <p:tgtEl>
                                          <p:spTgt spid="44"/>
                                        </p:tgtEl>
                                        <p:attrNameLst>
                                          <p:attrName>ppt_w</p:attrName>
                                        </p:attrNameLst>
                                      </p:cBhvr>
                                      <p:tavLst>
                                        <p:tav tm="0">
                                          <p:val>
                                            <p:fltVal val="0"/>
                                          </p:val>
                                        </p:tav>
                                        <p:tav tm="100000">
                                          <p:val>
                                            <p:strVal val="#ppt_w"/>
                                          </p:val>
                                        </p:tav>
                                      </p:tavLst>
                                    </p:anim>
                                    <p:anim calcmode="lin" valueType="num">
                                      <p:cBhvr>
                                        <p:cTn id="70" dur="350" fill="hold"/>
                                        <p:tgtEl>
                                          <p:spTgt spid="44"/>
                                        </p:tgtEl>
                                        <p:attrNameLst>
                                          <p:attrName>ppt_h</p:attrName>
                                        </p:attrNameLst>
                                      </p:cBhvr>
                                      <p:tavLst>
                                        <p:tav tm="0">
                                          <p:val>
                                            <p:fltVal val="0"/>
                                          </p:val>
                                        </p:tav>
                                        <p:tav tm="100000">
                                          <p:val>
                                            <p:strVal val="#ppt_h"/>
                                          </p:val>
                                        </p:tav>
                                      </p:tavLst>
                                    </p:anim>
                                    <p:animEffect transition="in" filter="fade">
                                      <p:cBhvr>
                                        <p:cTn id="71" dur="350"/>
                                        <p:tgtEl>
                                          <p:spTgt spid="44"/>
                                        </p:tgtEl>
                                      </p:cBhvr>
                                    </p:animEffect>
                                  </p:childTnLst>
                                </p:cTn>
                              </p:par>
                            </p:childTnLst>
                          </p:cTn>
                        </p:par>
                        <p:par>
                          <p:cTn id="72" fill="hold">
                            <p:stCondLst>
                              <p:cond delay="35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350"/>
                                        <p:tgtEl>
                                          <p:spTgt spid="3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left)">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350" fill="hold"/>
                                        <p:tgtEl>
                                          <p:spTgt spid="41"/>
                                        </p:tgtEl>
                                        <p:attrNameLst>
                                          <p:attrName>ppt_w</p:attrName>
                                        </p:attrNameLst>
                                      </p:cBhvr>
                                      <p:tavLst>
                                        <p:tav tm="0">
                                          <p:val>
                                            <p:fltVal val="0"/>
                                          </p:val>
                                        </p:tav>
                                        <p:tav tm="100000">
                                          <p:val>
                                            <p:strVal val="#ppt_w"/>
                                          </p:val>
                                        </p:tav>
                                      </p:tavLst>
                                    </p:anim>
                                    <p:anim calcmode="lin" valueType="num">
                                      <p:cBhvr>
                                        <p:cTn id="86" dur="350" fill="hold"/>
                                        <p:tgtEl>
                                          <p:spTgt spid="41"/>
                                        </p:tgtEl>
                                        <p:attrNameLst>
                                          <p:attrName>ppt_h</p:attrName>
                                        </p:attrNameLst>
                                      </p:cBhvr>
                                      <p:tavLst>
                                        <p:tav tm="0">
                                          <p:val>
                                            <p:fltVal val="0"/>
                                          </p:val>
                                        </p:tav>
                                        <p:tav tm="100000">
                                          <p:val>
                                            <p:strVal val="#ppt_h"/>
                                          </p:val>
                                        </p:tav>
                                      </p:tavLst>
                                    </p:anim>
                                    <p:animEffect transition="in" filter="fade">
                                      <p:cBhvr>
                                        <p:cTn id="87" dur="350"/>
                                        <p:tgtEl>
                                          <p:spTgt spid="41"/>
                                        </p:tgtEl>
                                      </p:cBhvr>
                                    </p:animEffect>
                                  </p:childTnLst>
                                </p:cTn>
                              </p:par>
                            </p:childTnLst>
                          </p:cTn>
                        </p:par>
                        <p:par>
                          <p:cTn id="88" fill="hold">
                            <p:stCondLst>
                              <p:cond delay="350"/>
                            </p:stCondLst>
                            <p:childTnLst>
                              <p:par>
                                <p:cTn id="89" presetID="22" presetClass="entr" presetSubtype="8"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left)">
                                      <p:cBhvr>
                                        <p:cTn id="91"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Freeform 239"/>
          <p:cNvSpPr>
            <a:spLocks noEditPoints="1"/>
          </p:cNvSpPr>
          <p:nvPr/>
        </p:nvSpPr>
        <p:spPr bwMode="auto">
          <a:xfrm>
            <a:off x="3644030" y="1275207"/>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9" name="Freeform 240"/>
          <p:cNvSpPr>
            <a:spLocks noEditPoints="1"/>
          </p:cNvSpPr>
          <p:nvPr/>
        </p:nvSpPr>
        <p:spPr bwMode="auto">
          <a:xfrm>
            <a:off x="2075658" y="2385492"/>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0" name="Freeform 241"/>
          <p:cNvSpPr>
            <a:spLocks noEditPoints="1"/>
          </p:cNvSpPr>
          <p:nvPr/>
        </p:nvSpPr>
        <p:spPr bwMode="auto">
          <a:xfrm>
            <a:off x="815928" y="1900432"/>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1" name="Freeform 247"/>
          <p:cNvSpPr>
            <a:spLocks noEditPoints="1"/>
          </p:cNvSpPr>
          <p:nvPr/>
        </p:nvSpPr>
        <p:spPr bwMode="auto">
          <a:xfrm>
            <a:off x="2754761" y="3054321"/>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2" name="Freeform 248"/>
          <p:cNvSpPr>
            <a:spLocks noEditPoints="1"/>
          </p:cNvSpPr>
          <p:nvPr/>
        </p:nvSpPr>
        <p:spPr bwMode="auto">
          <a:xfrm>
            <a:off x="4459142" y="2078084"/>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3" name="Freeform 249"/>
          <p:cNvSpPr>
            <a:spLocks noEditPoints="1"/>
          </p:cNvSpPr>
          <p:nvPr/>
        </p:nvSpPr>
        <p:spPr bwMode="auto">
          <a:xfrm>
            <a:off x="1323898" y="2409447"/>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rgbClr val="E13535"/>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nvGrpSpPr>
          <p:cNvPr id="14" name="Group 9"/>
          <p:cNvGrpSpPr/>
          <p:nvPr/>
        </p:nvGrpSpPr>
        <p:grpSpPr>
          <a:xfrm>
            <a:off x="654217" y="1702018"/>
            <a:ext cx="1138203" cy="1884213"/>
            <a:chOff x="1498443" y="3296141"/>
            <a:chExt cx="1376598" cy="2280056"/>
          </a:xfrm>
          <a:solidFill>
            <a:srgbClr val="E13535"/>
          </a:solidFill>
        </p:grpSpPr>
        <p:grpSp>
          <p:nvGrpSpPr>
            <p:cNvPr id="15" name="Group 10"/>
            <p:cNvGrpSpPr/>
            <p:nvPr/>
          </p:nvGrpSpPr>
          <p:grpSpPr>
            <a:xfrm rot="20700000">
              <a:off x="1498443" y="3464825"/>
              <a:ext cx="1055686" cy="2111372"/>
              <a:chOff x="1480457" y="3328209"/>
              <a:chExt cx="1055686" cy="2111372"/>
            </a:xfrm>
            <a:grpFill/>
          </p:grpSpPr>
          <p:sp>
            <p:nvSpPr>
              <p:cNvPr id="18" name="Freeform 5"/>
              <p:cNvSpPr>
                <a:spLocks/>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9" name="Freeform 6"/>
              <p:cNvSpPr>
                <a:spLocks/>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16"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7"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0" name="TextBox 19"/>
          <p:cNvSpPr txBox="1"/>
          <p:nvPr/>
        </p:nvSpPr>
        <p:spPr>
          <a:xfrm>
            <a:off x="621595" y="915566"/>
            <a:ext cx="1178530" cy="384081"/>
          </a:xfrm>
          <a:prstGeom prst="rect">
            <a:avLst/>
          </a:prstGeom>
          <a:noFill/>
        </p:spPr>
        <p:txBody>
          <a:bodyPr wrap="none" lIns="75566" tIns="37783" rIns="75566" bIns="37783"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effectLst/>
                <a:uLnTx/>
                <a:uFillTx/>
                <a:latin typeface="微软雅黑"/>
                <a:ea typeface="微软雅黑"/>
              </a:rPr>
              <a:t>填加标题</a:t>
            </a:r>
            <a:endParaRPr kumimoji="0" lang="id-ID" sz="2000" b="1" i="0" u="none" strike="noStrike" kern="0" cap="none" spc="0" normalizeH="0" baseline="0" noProof="0" dirty="0">
              <a:ln>
                <a:noFill/>
              </a:ln>
              <a:effectLst/>
              <a:uLnTx/>
              <a:uFillTx/>
              <a:latin typeface="微软雅黑"/>
              <a:ea typeface="微软雅黑"/>
            </a:endParaRPr>
          </a:p>
        </p:txBody>
      </p:sp>
      <p:sp>
        <p:nvSpPr>
          <p:cNvPr id="21" name="TextBox 20"/>
          <p:cNvSpPr txBox="1"/>
          <p:nvPr/>
        </p:nvSpPr>
        <p:spPr>
          <a:xfrm>
            <a:off x="621595" y="1234010"/>
            <a:ext cx="2228041" cy="423900"/>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effectLst/>
              <a:uLnTx/>
              <a:uFillTx/>
              <a:latin typeface="微软雅黑"/>
              <a:ea typeface="微软雅黑"/>
            </a:endParaRPr>
          </a:p>
        </p:txBody>
      </p:sp>
      <p:grpSp>
        <p:nvGrpSpPr>
          <p:cNvPr id="22" name="Group 17"/>
          <p:cNvGrpSpPr/>
          <p:nvPr/>
        </p:nvGrpSpPr>
        <p:grpSpPr>
          <a:xfrm>
            <a:off x="6012160" y="1138114"/>
            <a:ext cx="2228041" cy="758374"/>
            <a:chOff x="8198838" y="2976912"/>
            <a:chExt cx="2694701" cy="917696"/>
          </a:xfrm>
        </p:grpSpPr>
        <p:sp>
          <p:nvSpPr>
            <p:cNvPr id="23" name="TextBox 22"/>
            <p:cNvSpPr txBox="1"/>
            <p:nvPr/>
          </p:nvSpPr>
          <p:spPr>
            <a:xfrm>
              <a:off x="8198838" y="2976912"/>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effectLst/>
                  <a:uLnTx/>
                  <a:uFillTx/>
                  <a:latin typeface="微软雅黑"/>
                  <a:ea typeface="微软雅黑"/>
                </a:rPr>
                <a:t>填加标题</a:t>
              </a:r>
              <a:endParaRPr kumimoji="0" lang="id-ID" altLang="zh-CN" sz="2000" b="1" i="0" u="none" strike="noStrike" kern="0" cap="none" spc="0" normalizeH="0" baseline="0" noProof="0" dirty="0">
                <a:ln>
                  <a:noFill/>
                </a:ln>
                <a:effectLst/>
                <a:uLnTx/>
                <a:uFillTx/>
                <a:latin typeface="微软雅黑"/>
                <a:ea typeface="微软雅黑"/>
              </a:endParaRPr>
            </a:p>
          </p:txBody>
        </p:sp>
        <p:sp>
          <p:nvSpPr>
            <p:cNvPr id="24" name="TextBox 23"/>
            <p:cNvSpPr txBox="1"/>
            <p:nvPr/>
          </p:nvSpPr>
          <p:spPr>
            <a:xfrm>
              <a:off x="8198838" y="3362257"/>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effectLst/>
                <a:uLnTx/>
                <a:uFillTx/>
                <a:latin typeface="微软雅黑"/>
                <a:ea typeface="微软雅黑"/>
              </a:endParaRPr>
            </a:p>
          </p:txBody>
        </p:sp>
      </p:grpSp>
      <p:grpSp>
        <p:nvGrpSpPr>
          <p:cNvPr id="25" name="Group 20"/>
          <p:cNvGrpSpPr/>
          <p:nvPr/>
        </p:nvGrpSpPr>
        <p:grpSpPr>
          <a:xfrm>
            <a:off x="6012160" y="3357809"/>
            <a:ext cx="2228041" cy="758374"/>
            <a:chOff x="8198838" y="3752829"/>
            <a:chExt cx="2694701" cy="917696"/>
          </a:xfrm>
        </p:grpSpPr>
        <p:sp>
          <p:nvSpPr>
            <p:cNvPr id="26" name="TextBox 25"/>
            <p:cNvSpPr txBox="1"/>
            <p:nvPr/>
          </p:nvSpPr>
          <p:spPr>
            <a:xfrm>
              <a:off x="8198838" y="3752829"/>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effectLst/>
                  <a:uLnTx/>
                  <a:uFillTx/>
                  <a:latin typeface="微软雅黑"/>
                  <a:ea typeface="微软雅黑"/>
                </a:rPr>
                <a:t>填加标题</a:t>
              </a:r>
              <a:endParaRPr kumimoji="0" lang="id-ID" altLang="zh-CN" sz="2000" b="1" i="0" u="none" strike="noStrike" kern="0" cap="none" spc="0" normalizeH="0" baseline="0" noProof="0" dirty="0">
                <a:ln>
                  <a:noFill/>
                </a:ln>
                <a:effectLst/>
                <a:uLnTx/>
                <a:uFillTx/>
                <a:latin typeface="微软雅黑"/>
                <a:ea typeface="微软雅黑"/>
              </a:endParaRPr>
            </a:p>
          </p:txBody>
        </p:sp>
        <p:sp>
          <p:nvSpPr>
            <p:cNvPr id="27" name="TextBox 26"/>
            <p:cNvSpPr txBox="1"/>
            <p:nvPr/>
          </p:nvSpPr>
          <p:spPr>
            <a:xfrm>
              <a:off x="8198838" y="4138174"/>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effectLst/>
                <a:uLnTx/>
                <a:uFillTx/>
                <a:latin typeface="微软雅黑"/>
                <a:ea typeface="微软雅黑"/>
              </a:endParaRPr>
            </a:p>
          </p:txBody>
        </p:sp>
      </p:grpSp>
      <p:sp>
        <p:nvSpPr>
          <p:cNvPr id="28" name="TextBox 27"/>
          <p:cNvSpPr txBox="1"/>
          <p:nvPr/>
        </p:nvSpPr>
        <p:spPr>
          <a:xfrm>
            <a:off x="6020592" y="2029429"/>
            <a:ext cx="2928164" cy="123046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effectLst/>
                <a:uLnTx/>
                <a:uFillTx/>
                <a:latin typeface="微软雅黑"/>
                <a:ea typeface="微软雅黑"/>
              </a:rPr>
              <a:t>此处添加详细文本描述，建议与标题相关并符合整体语言风格，语言描述尽量简洁生动。</a:t>
            </a:r>
            <a:r>
              <a:rPr kumimoji="0" lang="id-ID" sz="1000" b="1" i="0" u="none" strike="noStrike" kern="0" cap="none" spc="0" normalizeH="0" baseline="0" noProof="0" dirty="0">
                <a:ln>
                  <a:noFill/>
                </a:ln>
                <a:effectLst/>
                <a:uLnTx/>
                <a:uFillTx/>
                <a:latin typeface="微软雅黑"/>
                <a:ea typeface="微软雅黑"/>
              </a:rPr>
              <a:t> </a:t>
            </a:r>
            <a:r>
              <a:rPr kumimoji="0" lang="zh-CN" altLang="en-US" sz="1000" b="0" i="0" u="none" strike="noStrike" kern="0" cap="none" spc="0" normalizeH="0" baseline="0" noProof="0" dirty="0">
                <a:ln>
                  <a:noFill/>
                </a:ln>
                <a:effectLst/>
                <a:uLnTx/>
                <a:uFillTx/>
                <a:latin typeface="微软雅黑"/>
                <a:ea typeface="微软雅黑"/>
              </a:rPr>
              <a:t>此处添加详细文本描述，并符合整体语言风格，语言描述尽量简洁生动。</a:t>
            </a:r>
            <a:endParaRPr kumimoji="0" lang="id-ID" sz="1000" b="0" i="0" u="none" strike="noStrike" kern="0" cap="none" spc="0" normalizeH="0" baseline="0" noProof="0" dirty="0">
              <a:ln>
                <a:noFill/>
              </a:ln>
              <a:effectLst/>
              <a:uLnTx/>
              <a:uFillTx/>
              <a:latin typeface="微软雅黑"/>
              <a:ea typeface="微软雅黑"/>
            </a:endParaRP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id-ID" sz="1000" b="0" i="0" u="none" strike="noStrike" kern="0" cap="none" spc="0" normalizeH="0" baseline="0" noProof="0" dirty="0">
              <a:ln>
                <a:noFill/>
              </a:ln>
              <a:effectLst/>
              <a:uLnTx/>
              <a:uFillTx/>
              <a:latin typeface="微软雅黑"/>
              <a:ea typeface="微软雅黑"/>
            </a:endParaRPr>
          </a:p>
        </p:txBody>
      </p:sp>
      <p:cxnSp>
        <p:nvCxnSpPr>
          <p:cNvPr id="29" name="Straight Connector 24"/>
          <p:cNvCxnSpPr/>
          <p:nvPr/>
        </p:nvCxnSpPr>
        <p:spPr>
          <a:xfrm>
            <a:off x="4023191" y="3865820"/>
            <a:ext cx="1967751" cy="0"/>
          </a:xfrm>
          <a:prstGeom prst="line">
            <a:avLst/>
          </a:prstGeom>
          <a:noFill/>
          <a:ln w="28575" cap="flat" cmpd="sng" algn="ctr">
            <a:solidFill>
              <a:srgbClr val="E13535"/>
            </a:solidFill>
            <a:prstDash val="sysDash"/>
            <a:tailEnd type="oval"/>
          </a:ln>
          <a:effectLst/>
        </p:spPr>
      </p:cxn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53" presetClass="entr" presetSubtype="16" fill="hold" grpId="1"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1"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1"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8" presetClass="emph" presetSubtype="0" fill="hold" grpId="0" nodeType="withEffect">
                                  <p:stCondLst>
                                    <p:cond delay="0"/>
                                  </p:stCondLst>
                                  <p:childTnLst>
                                    <p:animRot by="21600000">
                                      <p:cBhvr>
                                        <p:cTn id="52" dur="5750" fill="hold"/>
                                        <p:tgtEl>
                                          <p:spTgt spid="9"/>
                                        </p:tgtEl>
                                        <p:attrNameLst>
                                          <p:attrName>r</p:attrName>
                                        </p:attrNameLst>
                                      </p:cBhvr>
                                    </p:animRot>
                                  </p:childTnLst>
                                </p:cTn>
                              </p:par>
                              <p:par>
                                <p:cTn id="53" presetID="8" presetClass="emph" presetSubtype="0" fill="hold" grpId="0" nodeType="withEffect">
                                  <p:stCondLst>
                                    <p:cond delay="0"/>
                                  </p:stCondLst>
                                  <p:childTnLst>
                                    <p:animRot by="-21600000">
                                      <p:cBhvr>
                                        <p:cTn id="54" dur="5750" fill="hold"/>
                                        <p:tgtEl>
                                          <p:spTgt spid="10"/>
                                        </p:tgtEl>
                                        <p:attrNameLst>
                                          <p:attrName>r</p:attrName>
                                        </p:attrNameLst>
                                      </p:cBhvr>
                                    </p:animRot>
                                  </p:childTnLst>
                                </p:cTn>
                              </p:par>
                              <p:par>
                                <p:cTn id="55" presetID="8" presetClass="emph" presetSubtype="0" fill="hold" grpId="0" nodeType="withEffect">
                                  <p:stCondLst>
                                    <p:cond delay="0"/>
                                  </p:stCondLst>
                                  <p:childTnLst>
                                    <p:animRot by="-21600000">
                                      <p:cBhvr>
                                        <p:cTn id="56" dur="5750" fill="hold"/>
                                        <p:tgtEl>
                                          <p:spTgt spid="8"/>
                                        </p:tgtEl>
                                        <p:attrNameLst>
                                          <p:attrName>r</p:attrName>
                                        </p:attrNameLst>
                                      </p:cBhvr>
                                    </p:animRot>
                                  </p:childTnLst>
                                </p:cTn>
                              </p:par>
                              <p:par>
                                <p:cTn id="57" presetID="22" presetClass="entr" presetSubtype="4" fill="hold" nodeType="withEffect">
                                  <p:stCondLst>
                                    <p:cond delay="150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250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nodeType="withEffect">
                                  <p:stCondLst>
                                    <p:cond delay="300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350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par>
                                <p:cTn id="72" presetID="22" presetClass="entr" presetSubtype="8" fill="hold" nodeType="withEffect">
                                  <p:stCondLst>
                                    <p:cond delay="400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10" presetClass="entr" presetSubtype="0" fill="hold" nodeType="withEffect">
                                  <p:stCondLst>
                                    <p:cond delay="450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8" grpId="1" animBg="1"/>
      <p:bldP spid="9" grpId="0" animBg="1"/>
      <p:bldP spid="9" grpId="1" animBg="1"/>
      <p:bldP spid="10" grpId="0" animBg="1"/>
      <p:bldP spid="10" grpId="1" animBg="1"/>
      <p:bldP spid="11" grpId="0" animBg="1"/>
      <p:bldP spid="12" grpId="0" animBg="1"/>
      <p:bldP spid="13" grpId="0" animBg="1"/>
      <p:bldP spid="20" grpId="0"/>
      <p:bldP spid="21"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170365" y="1033130"/>
            <a:ext cx="1860491" cy="103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8002"/>
          <a:stretch/>
        </p:blipFill>
        <p:spPr bwMode="auto">
          <a:xfrm>
            <a:off x="5124402" y="2175706"/>
            <a:ext cx="1813000" cy="102011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294" r="25260"/>
          <a:stretch/>
        </p:blipFill>
        <p:spPr bwMode="auto">
          <a:xfrm>
            <a:off x="1251570" y="2175706"/>
            <a:ext cx="1832946" cy="1020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组合 11"/>
          <p:cNvGrpSpPr/>
          <p:nvPr/>
        </p:nvGrpSpPr>
        <p:grpSpPr>
          <a:xfrm>
            <a:off x="5124402" y="1033130"/>
            <a:ext cx="1813000" cy="1032373"/>
            <a:chOff x="3946913" y="1827911"/>
            <a:chExt cx="1958168" cy="1283142"/>
          </a:xfrm>
          <a:solidFill>
            <a:srgbClr val="E13535"/>
          </a:solidFill>
        </p:grpSpPr>
        <p:sp>
          <p:nvSpPr>
            <p:cNvPr id="13" name="矩形 12"/>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46552"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 name="TextBox 17"/>
            <p:cNvSpPr txBox="1">
              <a:spLocks noChangeArrowheads="1"/>
            </p:cNvSpPr>
            <p:nvPr/>
          </p:nvSpPr>
          <p:spPr bwMode="auto">
            <a:xfrm flipH="1">
              <a:off x="4287376" y="2218785"/>
              <a:ext cx="1335298" cy="415500"/>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46552" rtl="0" eaLnBrk="1" fontAlgn="auto" latinLnBrk="0" hangingPunct="1">
                <a:lnSpc>
                  <a:spcPct val="10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14"/>
          <p:cNvGrpSpPr/>
          <p:nvPr/>
        </p:nvGrpSpPr>
        <p:grpSpPr>
          <a:xfrm>
            <a:off x="1251571" y="1033130"/>
            <a:ext cx="1832946" cy="1032373"/>
            <a:chOff x="0" y="2095862"/>
            <a:chExt cx="1979711" cy="1283142"/>
          </a:xfrm>
          <a:solidFill>
            <a:srgbClr val="000099"/>
          </a:solidFill>
        </p:grpSpPr>
        <p:sp>
          <p:nvSpPr>
            <p:cNvPr id="16" name="矩形 15"/>
            <p:cNvSpPr/>
            <p:nvPr/>
          </p:nvSpPr>
          <p:spPr>
            <a:xfrm>
              <a:off x="0" y="2095862"/>
              <a:ext cx="1979711" cy="1283142"/>
            </a:xfrm>
            <a:prstGeom prst="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7" name="TextBox 18"/>
            <p:cNvSpPr txBox="1">
              <a:spLocks noChangeArrowheads="1"/>
            </p:cNvSpPr>
            <p:nvPr/>
          </p:nvSpPr>
          <p:spPr bwMode="auto">
            <a:xfrm flipH="1">
              <a:off x="379065" y="2486736"/>
              <a:ext cx="1335298" cy="415500"/>
            </a:xfrm>
            <a:prstGeom prst="rect">
              <a:avLst/>
            </a:prstGeom>
            <a:solidFill>
              <a:srgbClr val="E13535"/>
            </a:solid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18" name="组合 17"/>
          <p:cNvGrpSpPr/>
          <p:nvPr/>
        </p:nvGrpSpPr>
        <p:grpSpPr>
          <a:xfrm>
            <a:off x="3170365" y="2175706"/>
            <a:ext cx="1860492" cy="1020113"/>
            <a:chOff x="2072433" y="511758"/>
            <a:chExt cx="2009463" cy="1267904"/>
          </a:xfrm>
          <a:solidFill>
            <a:srgbClr val="E13535"/>
          </a:solidFill>
        </p:grpSpPr>
        <p:sp>
          <p:nvSpPr>
            <p:cNvPr id="19" name="矩形 18"/>
            <p:cNvSpPr/>
            <p:nvPr/>
          </p:nvSpPr>
          <p:spPr>
            <a:xfrm>
              <a:off x="2072433" y="511758"/>
              <a:ext cx="2009463" cy="1267904"/>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46552"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0" name="TextBox 18"/>
            <p:cNvSpPr txBox="1">
              <a:spLocks noChangeArrowheads="1"/>
            </p:cNvSpPr>
            <p:nvPr/>
          </p:nvSpPr>
          <p:spPr bwMode="auto">
            <a:xfrm flipH="1">
              <a:off x="2467297" y="901751"/>
              <a:ext cx="1335298" cy="415500"/>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rPr>
                <a:t>填加文字</a:t>
              </a:r>
              <a:endParaRPr kumimoji="0" lang="en-US" altLang="zh-CN"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21" name="TextBox 20"/>
          <p:cNvSpPr txBox="1"/>
          <p:nvPr/>
        </p:nvSpPr>
        <p:spPr>
          <a:xfrm>
            <a:off x="1172097" y="3255826"/>
            <a:ext cx="5992191" cy="958029"/>
          </a:xfrm>
          <a:prstGeom prst="rect">
            <a:avLst/>
          </a:prstGeom>
          <a:noFill/>
        </p:spPr>
        <p:txBody>
          <a:bodyPr wrap="square" lIns="84655" tIns="42328" rIns="84655" bIns="42328"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700" b="1" i="0" u="none" strike="noStrike" kern="0" cap="none" spc="0" normalizeH="0" baseline="0" noProof="0" dirty="0">
                <a:ln>
                  <a:noFill/>
                </a:ln>
                <a:effectLst/>
                <a:uLnTx/>
                <a:uFillTx/>
                <a:latin typeface="微软雅黑"/>
                <a:ea typeface="微软雅黑"/>
              </a:rPr>
              <a:t>单击填加标题</a:t>
            </a:r>
            <a:endParaRPr kumimoji="0" lang="en-US" altLang="zh-CN" sz="1700" b="1" i="0" u="none" strike="noStrike" kern="0" cap="none" spc="0" normalizeH="0" baseline="0" noProof="0" dirty="0">
              <a:ln>
                <a:noFill/>
              </a:ln>
              <a:effectLst/>
              <a:uLnTx/>
              <a:uFillTx/>
              <a:latin typeface="微软雅黑"/>
              <a:ea typeface="微软雅黑"/>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3000" cap="none" spc="23" normalizeH="0" baseline="0" noProof="0" dirty="0">
                <a:ln>
                  <a:noFill/>
                </a:ln>
                <a:effectLst/>
                <a:uLnTx/>
                <a:uFillTx/>
                <a:latin typeface="微软雅黑"/>
                <a:ea typeface="微软雅黑"/>
              </a:rPr>
              <a:t>文字内容需概括精炼，建议与标题相关并符合整体语言风格，语言描述尽量简洁生动。单击此处添加文本</a:t>
            </a:r>
            <a:r>
              <a:rPr kumimoji="0" lang="zh-CN" altLang="en-US" sz="1200" b="0" i="0" u="none" strike="noStrike" kern="3000" cap="none" spc="23" normalizeH="0" baseline="0" noProof="0" dirty="0" smtClean="0">
                <a:ln>
                  <a:noFill/>
                </a:ln>
                <a:effectLst/>
                <a:uLnTx/>
                <a:uFillTx/>
                <a:latin typeface="微软雅黑"/>
                <a:ea typeface="微软雅黑"/>
              </a:rPr>
              <a:t>内容，</a:t>
            </a:r>
            <a:r>
              <a:rPr kumimoji="0" lang="zh-CN" altLang="en-US" sz="1200" b="0" i="0" u="none" strike="noStrike" kern="3000" cap="none" spc="23" normalizeH="0" baseline="0" noProof="0" dirty="0">
                <a:ln>
                  <a:noFill/>
                </a:ln>
                <a:effectLst/>
                <a:uLnTx/>
                <a:uFillTx/>
                <a:latin typeface="微软雅黑"/>
                <a:ea typeface="微软雅黑"/>
              </a:rPr>
              <a:t>语言描述尽量简洁生动。</a:t>
            </a:r>
            <a:endParaRPr kumimoji="0" lang="en-US" altLang="zh-CN" sz="1200" b="0" i="0" u="none" strike="noStrike" kern="3000" cap="none" spc="23" normalizeH="0" baseline="0" noProof="0" dirty="0">
              <a:ln>
                <a:noFill/>
              </a:ln>
              <a:effectLst/>
              <a:uLnTx/>
              <a:uFillTx/>
              <a:latin typeface="微软雅黑"/>
              <a:ea typeface="微软雅黑"/>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3" presetClass="entr" presetSubtype="52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25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ppt_x</p:attrName>
                                        </p:attrNameLst>
                                      </p:cBhvr>
                                      <p:tavLst>
                                        <p:tav tm="0">
                                          <p:val>
                                            <p:fltVal val="0.5"/>
                                          </p:val>
                                        </p:tav>
                                        <p:tav tm="100000">
                                          <p:val>
                                            <p:strVal val="#ppt_x"/>
                                          </p:val>
                                        </p:tav>
                                      </p:tavLst>
                                    </p:anim>
                                    <p:anim calcmode="lin" valueType="num">
                                      <p:cBhvr>
                                        <p:cTn id="33" dur="500" fill="hold"/>
                                        <p:tgtEl>
                                          <p:spTgt spid="11"/>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50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ppt_x</p:attrName>
                                        </p:attrNameLst>
                                      </p:cBhvr>
                                      <p:tavLst>
                                        <p:tav tm="0">
                                          <p:val>
                                            <p:fltVal val="0.5"/>
                                          </p:val>
                                        </p:tav>
                                        <p:tav tm="100000">
                                          <p:val>
                                            <p:strVal val="#ppt_x"/>
                                          </p:val>
                                        </p:tav>
                                      </p:tavLst>
                                    </p:anim>
                                    <p:anim calcmode="lin" valueType="num">
                                      <p:cBhvr>
                                        <p:cTn id="39" dur="500" fill="hold"/>
                                        <p:tgtEl>
                                          <p:spTgt spid="8"/>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75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 calcmode="lin" valueType="num">
                                      <p:cBhvr>
                                        <p:cTn id="44" dur="500" fill="hold"/>
                                        <p:tgtEl>
                                          <p:spTgt spid="18"/>
                                        </p:tgtEl>
                                        <p:attrNameLst>
                                          <p:attrName>ppt_x</p:attrName>
                                        </p:attrNameLst>
                                      </p:cBhvr>
                                      <p:tavLst>
                                        <p:tav tm="0">
                                          <p:val>
                                            <p:fltVal val="0.5"/>
                                          </p:val>
                                        </p:tav>
                                        <p:tav tm="100000">
                                          <p:val>
                                            <p:strVal val="#ppt_x"/>
                                          </p:val>
                                        </p:tav>
                                      </p:tavLst>
                                    </p:anim>
                                    <p:anim calcmode="lin" valueType="num">
                                      <p:cBhvr>
                                        <p:cTn id="45" dur="500" fill="hold"/>
                                        <p:tgtEl>
                                          <p:spTgt spid="18"/>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100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 calcmode="lin" valueType="num">
                                      <p:cBhvr>
                                        <p:cTn id="50" dur="500" fill="hold"/>
                                        <p:tgtEl>
                                          <p:spTgt spid="12"/>
                                        </p:tgtEl>
                                        <p:attrNameLst>
                                          <p:attrName>ppt_x</p:attrName>
                                        </p:attrNameLst>
                                      </p:cBhvr>
                                      <p:tavLst>
                                        <p:tav tm="0">
                                          <p:val>
                                            <p:fltVal val="0.5"/>
                                          </p:val>
                                        </p:tav>
                                        <p:tav tm="100000">
                                          <p:val>
                                            <p:strVal val="#ppt_x"/>
                                          </p:val>
                                        </p:tav>
                                      </p:tavLst>
                                    </p:anim>
                                    <p:anim calcmode="lin" valueType="num">
                                      <p:cBhvr>
                                        <p:cTn id="51" dur="500" fill="hold"/>
                                        <p:tgtEl>
                                          <p:spTgt spid="12"/>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25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 calcmode="lin" valueType="num">
                                      <p:cBhvr>
                                        <p:cTn id="56" dur="500" fill="hold"/>
                                        <p:tgtEl>
                                          <p:spTgt spid="10"/>
                                        </p:tgtEl>
                                        <p:attrNameLst>
                                          <p:attrName>ppt_x</p:attrName>
                                        </p:attrNameLst>
                                      </p:cBhvr>
                                      <p:tavLst>
                                        <p:tav tm="0">
                                          <p:val>
                                            <p:fltVal val="0.5"/>
                                          </p:val>
                                        </p:tav>
                                        <p:tav tm="100000">
                                          <p:val>
                                            <p:strVal val="#ppt_x"/>
                                          </p:val>
                                        </p:tav>
                                      </p:tavLst>
                                    </p:anim>
                                    <p:anim calcmode="lin" valueType="num">
                                      <p:cBhvr>
                                        <p:cTn id="57" dur="500" fill="hold"/>
                                        <p:tgtEl>
                                          <p:spTgt spid="10"/>
                                        </p:tgtEl>
                                        <p:attrNameLst>
                                          <p:attrName>ppt_y</p:attrName>
                                        </p:attrNameLst>
                                      </p:cBhvr>
                                      <p:tavLst>
                                        <p:tav tm="0">
                                          <p:val>
                                            <p:fltVal val="0.5"/>
                                          </p:val>
                                        </p:tav>
                                        <p:tav tm="100000">
                                          <p:val>
                                            <p:strVal val="#ppt_y"/>
                                          </p:val>
                                        </p:tav>
                                      </p:tavLst>
                                    </p:anim>
                                  </p:childTnLst>
                                </p:cTn>
                              </p:par>
                            </p:childTnLst>
                          </p:cTn>
                        </p:par>
                        <p:par>
                          <p:cTn id="58" fill="hold">
                            <p:stCondLst>
                              <p:cond delay="2250"/>
                            </p:stCondLst>
                            <p:childTnLst>
                              <p:par>
                                <p:cTn id="59" presetID="22" presetClass="entr" presetSubtype="8"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3304971"/>
            <a:ext cx="1749076" cy="1812396"/>
            <a:chOff x="3907904" y="1332185"/>
            <a:chExt cx="1889125" cy="1957388"/>
          </a:xfrm>
        </p:grpSpPr>
        <p:grpSp>
          <p:nvGrpSpPr>
            <p:cNvPr id="3" name="Gruppe 61"/>
            <p:cNvGrpSpPr>
              <a:grpSpLocks/>
            </p:cNvGrpSpPr>
            <p:nvPr/>
          </p:nvGrpSpPr>
          <p:grpSpPr bwMode="auto">
            <a:xfrm flipH="1">
              <a:off x="3907904" y="1332185"/>
              <a:ext cx="1889125" cy="1957388"/>
              <a:chOff x="1760019" y="3875595"/>
              <a:chExt cx="1018741" cy="1016530"/>
            </a:xfrm>
          </p:grpSpPr>
          <p:grpSp>
            <p:nvGrpSpPr>
              <p:cNvPr id="5" name="Gruppe 59"/>
              <p:cNvGrpSpPr>
                <a:grpSpLocks/>
              </p:cNvGrpSpPr>
              <p:nvPr/>
            </p:nvGrpSpPr>
            <p:grpSpPr bwMode="auto">
              <a:xfrm>
                <a:off x="1762304" y="3875595"/>
                <a:ext cx="1016456" cy="1016530"/>
                <a:chOff x="3906064" y="1406380"/>
                <a:chExt cx="496973" cy="497009"/>
              </a:xfrm>
            </p:grpSpPr>
            <p:sp>
              <p:nvSpPr>
                <p:cNvPr id="7"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sp>
              <p:nvSpPr>
                <p:cNvPr id="8"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grpSp>
          <p:sp>
            <p:nvSpPr>
              <p:cNvPr id="6"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grpSp>
        <p:sp>
          <p:nvSpPr>
            <p:cNvPr id="4"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smtClean="0">
                  <a:solidFill>
                    <a:srgbClr val="FF0000"/>
                  </a:solidFill>
                  <a:latin typeface="微软雅黑" pitchFamily="34" charset="-122"/>
                  <a:ea typeface="微软雅黑" pitchFamily="34" charset="-122"/>
                </a:rPr>
                <a:t>第三章</a:t>
              </a:r>
              <a:endParaRPr lang="da-DK" sz="3600" b="1" dirty="0">
                <a:solidFill>
                  <a:srgbClr val="FF0000"/>
                </a:solidFill>
                <a:latin typeface="微软雅黑" pitchFamily="34" charset="-122"/>
                <a:ea typeface="微软雅黑" pitchFamily="34" charset="-122"/>
              </a:endParaRPr>
            </a:p>
          </p:txBody>
        </p:sp>
      </p:grpSp>
      <p:grpSp>
        <p:nvGrpSpPr>
          <p:cNvPr id="9" name="Group 15"/>
          <p:cNvGrpSpPr/>
          <p:nvPr/>
        </p:nvGrpSpPr>
        <p:grpSpPr>
          <a:xfrm>
            <a:off x="4067944" y="3410826"/>
            <a:ext cx="3312368" cy="1548318"/>
            <a:chOff x="5315336" y="3474278"/>
            <a:chExt cx="3312368" cy="1548318"/>
          </a:xfrm>
        </p:grpSpPr>
        <p:sp>
          <p:nvSpPr>
            <p:cNvPr id="10" name="Rectangle 24"/>
            <p:cNvSpPr/>
            <p:nvPr/>
          </p:nvSpPr>
          <p:spPr>
            <a:xfrm>
              <a:off x="5315336" y="3474278"/>
              <a:ext cx="3240360" cy="523220"/>
            </a:xfrm>
            <a:prstGeom prst="rect">
              <a:avLst/>
            </a:prstGeom>
          </p:spPr>
          <p:txBody>
            <a:bodyPr wrap="square">
              <a:spAutoFit/>
            </a:bodyPr>
            <a:lstStyle/>
            <a:p>
              <a:r>
                <a:rPr lang="zh-CN" altLang="en-US" sz="2800" b="1" dirty="0">
                  <a:solidFill>
                    <a:srgbClr val="FF0000"/>
                  </a:solidFill>
                  <a:latin typeface="微软雅黑" pitchFamily="34" charset="-122"/>
                  <a:ea typeface="微软雅黑" pitchFamily="34" charset="-122"/>
                </a:rPr>
                <a:t>单击此处添加标题</a:t>
              </a:r>
            </a:p>
          </p:txBody>
        </p:sp>
        <p:sp>
          <p:nvSpPr>
            <p:cNvPr id="11" name="Rectangle 25"/>
            <p:cNvSpPr/>
            <p:nvPr/>
          </p:nvSpPr>
          <p:spPr>
            <a:xfrm>
              <a:off x="5805047" y="4122350"/>
              <a:ext cx="2822657" cy="900246"/>
            </a:xfrm>
            <a:prstGeom prst="rect">
              <a:avLst/>
            </a:prstGeom>
          </p:spPr>
          <p:txBody>
            <a:bodyPr wrap="square">
              <a:spAutoFit/>
            </a:bodyPr>
            <a:lstStyle/>
            <a:p>
              <a:pPr>
                <a:lnSpc>
                  <a:spcPct val="125000"/>
                </a:lnSpc>
              </a:pPr>
              <a:r>
                <a:rPr lang="zh-CN" altLang="en-US" sz="1050" dirty="0" smtClean="0">
                  <a:latin typeface="微软雅黑" pitchFamily="34" charset="-122"/>
                  <a:ea typeface="微软雅黑" pitchFamily="34" charset="-122"/>
                </a:rPr>
                <a:t>此处添加详细文本描述，建议与标题相关并符合风格，语言描述将每页幻灯片的字数控制在</a:t>
              </a:r>
              <a:r>
                <a:rPr lang="en-US" altLang="zh-CN" sz="1050" dirty="0" smtClean="0">
                  <a:latin typeface="微软雅黑" pitchFamily="34" charset="-122"/>
                  <a:ea typeface="微软雅黑" pitchFamily="34" charset="-122"/>
                </a:rPr>
                <a:t>200</a:t>
              </a:r>
              <a:r>
                <a:rPr lang="zh-CN" altLang="en-US" sz="1050" dirty="0" smtClean="0">
                  <a:latin typeface="微软雅黑" pitchFamily="34" charset="-122"/>
                  <a:ea typeface="微软雅黑" pitchFamily="34" charset="-122"/>
                </a:rPr>
                <a:t>字以内，据统计每页</a:t>
              </a:r>
              <a:r>
                <a:rPr lang="en-US" sz="1050" dirty="0" smtClean="0">
                  <a:latin typeface="微软雅黑" pitchFamily="34" charset="-122"/>
                  <a:ea typeface="微软雅黑" pitchFamily="34" charset="-122"/>
                </a:rPr>
                <a:t> </a:t>
              </a:r>
              <a:r>
                <a:rPr lang="zh-CN" altLang="en-US" sz="1050" dirty="0" smtClean="0">
                  <a:latin typeface="微软雅黑" pitchFamily="34" charset="-122"/>
                  <a:ea typeface="微软雅黑" pitchFamily="34" charset="-122"/>
                </a:rPr>
                <a:t>此处添加详细文本描述，建议与标题。</a:t>
              </a:r>
              <a:endParaRPr lang="en-US"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19323843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Rectangle 39"/>
          <p:cNvSpPr/>
          <p:nvPr/>
        </p:nvSpPr>
        <p:spPr>
          <a:xfrm>
            <a:off x="590914" y="1384710"/>
            <a:ext cx="8553085" cy="1188064"/>
          </a:xfrm>
          <a:prstGeom prst="rect">
            <a:avLst/>
          </a:prstGeom>
          <a:solidFill>
            <a:srgbClr val="E13535"/>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pic>
        <p:nvPicPr>
          <p:cNvPr id="9" name="Picture 2"/>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787965" y="900493"/>
            <a:ext cx="6370843" cy="4188511"/>
          </a:xfrm>
          <a:prstGeom prst="rect">
            <a:avLst/>
          </a:prstGeom>
          <a:noFill/>
        </p:spPr>
      </p:pic>
      <p:sp>
        <p:nvSpPr>
          <p:cNvPr id="10" name="TextBox 9"/>
          <p:cNvSpPr txBox="1"/>
          <p:nvPr/>
        </p:nvSpPr>
        <p:spPr>
          <a:xfrm>
            <a:off x="683568" y="1491630"/>
            <a:ext cx="2814927"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rPr>
              <a:t>单击此处填加文字内容</a:t>
            </a:r>
            <a:endParaRPr kumimoji="0" lang="en-US" altLang="zh-CN"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t-BR" altLang="zh-CN"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Lato Regular"/>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此处添加详细文本描述，建议与标题相关并符合整体语言风格，语言描述尽量简洁生动。尽量将每页幻灯片的字数控制在</a:t>
            </a:r>
            <a:r>
              <a:rPr kumimoji="0" lang="en-US" altLang="zh-CN"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rPr>
              <a:t>200</a:t>
            </a: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rPr>
              <a:t>字</a:t>
            </a:r>
            <a:r>
              <a:rPr kumimoji="0" lang="zh-CN" altLang="en-US" sz="9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rPr>
              <a:t>以内</a:t>
            </a:r>
            <a:endPar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itchFamily="34" charset="0"/>
            </a:endParaRPr>
          </a:p>
        </p:txBody>
      </p:sp>
      <p:sp>
        <p:nvSpPr>
          <p:cNvPr id="11" name="TextBox 10"/>
          <p:cNvSpPr txBox="1"/>
          <p:nvPr/>
        </p:nvSpPr>
        <p:spPr>
          <a:xfrm>
            <a:off x="619478" y="2819712"/>
            <a:ext cx="3952522"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单击此处添加标题</a:t>
            </a:r>
          </a:p>
        </p:txBody>
      </p:sp>
      <p:sp>
        <p:nvSpPr>
          <p:cNvPr id="12" name="TextBox 11"/>
          <p:cNvSpPr txBox="1"/>
          <p:nvPr/>
        </p:nvSpPr>
        <p:spPr>
          <a:xfrm>
            <a:off x="619478" y="3268567"/>
            <a:ext cx="3628154" cy="830997"/>
          </a:xfrm>
          <a:prstGeom prst="rect">
            <a:avLst/>
          </a:prstGeom>
          <a:noFill/>
        </p:spPr>
        <p:txBody>
          <a:bodyPr wrap="square" rtlCol="0">
            <a:spAutoFit/>
          </a:bodyPr>
          <a:lstStyle/>
          <a:p>
            <a:pPr marL="171450" marR="0" lvl="0" indent="-171450" defTabSz="914400" eaLnBrk="1" fontAlgn="auto" latinLnBrk="0" hangingPunct="1">
              <a:lnSpc>
                <a:spcPct val="120000"/>
              </a:lnSpc>
              <a:spcBef>
                <a:spcPts val="0"/>
              </a:spcBef>
              <a:spcAft>
                <a:spcPts val="0"/>
              </a:spcAft>
              <a:buClrTx/>
              <a:buSzTx/>
              <a:buFont typeface="Arial"/>
              <a:buChar char="•"/>
              <a:tabLst/>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rPr>
              <a:t>单击此处添加</a:t>
            </a: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Lato Regular"/>
              </a:rPr>
              <a:t>标题     单击</a:t>
            </a: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rPr>
              <a:t>此处添加</a:t>
            </a: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Lato Regular"/>
              </a:rPr>
              <a:t>标题</a:t>
            </a:r>
            <a:endPar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endParaRPr>
          </a:p>
          <a:p>
            <a:pPr marL="171450" marR="0" lvl="0" indent="-171450" defTabSz="914400" eaLnBrk="1" fontAlgn="auto" latinLnBrk="0" hangingPunct="1">
              <a:lnSpc>
                <a:spcPct val="120000"/>
              </a:lnSpc>
              <a:spcBef>
                <a:spcPts val="0"/>
              </a:spcBef>
              <a:spcAft>
                <a:spcPts val="0"/>
              </a:spcAft>
              <a:buClrTx/>
              <a:buSzTx/>
              <a:buFont typeface="Arial"/>
              <a:buChar char="•"/>
              <a:tabLst/>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rPr>
              <a:t>单击此处添加标题     单击此处添加标题</a:t>
            </a:r>
          </a:p>
          <a:p>
            <a:pPr marL="171450" marR="0" lvl="0" indent="-171450" defTabSz="914400" eaLnBrk="1" fontAlgn="auto" latinLnBrk="0" hangingPunct="1">
              <a:lnSpc>
                <a:spcPct val="120000"/>
              </a:lnSpc>
              <a:spcBef>
                <a:spcPts val="0"/>
              </a:spcBef>
              <a:spcAft>
                <a:spcPts val="0"/>
              </a:spcAft>
              <a:buClrTx/>
              <a:buSzTx/>
              <a:buFont typeface="Arial"/>
              <a:buChar char="•"/>
              <a:tabLst/>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rPr>
              <a:t>单击此处添加标题     单击此处添加标题</a:t>
            </a:r>
          </a:p>
          <a:p>
            <a:pPr marL="171450" marR="0" lvl="0" indent="-171450" defTabSz="914400" eaLnBrk="1" fontAlgn="auto" latinLnBrk="0" hangingPunct="1">
              <a:lnSpc>
                <a:spcPct val="120000"/>
              </a:lnSpc>
              <a:spcBef>
                <a:spcPts val="0"/>
              </a:spcBef>
              <a:spcAft>
                <a:spcPts val="0"/>
              </a:spcAft>
              <a:buClrTx/>
              <a:buSzTx/>
              <a:buFont typeface="Arial"/>
              <a:buChar char="•"/>
              <a:tabLst/>
              <a:defRPr/>
            </a:pPr>
            <a:r>
              <a:rPr kumimoji="0" lang="zh-CN" altLang="en-US" sz="10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Lato Regular"/>
              </a:rPr>
              <a:t>单击此处添加标题     单击此处添加标题</a:t>
            </a: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3"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trips(upRigh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179512" y="2661510"/>
            <a:ext cx="8203895" cy="328532"/>
            <a:chOff x="534438" y="3368953"/>
            <a:chExt cx="10944224" cy="438144"/>
          </a:xfrm>
          <a:solidFill>
            <a:srgbClr val="E13535"/>
          </a:solidFill>
        </p:grpSpPr>
        <p:sp>
          <p:nvSpPr>
            <p:cNvPr id="9" name="矩形 8"/>
            <p:cNvSpPr/>
            <p:nvPr/>
          </p:nvSpPr>
          <p:spPr>
            <a:xfrm>
              <a:off x="11049789" y="3503489"/>
              <a:ext cx="5039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0" name="组合 9"/>
            <p:cNvGrpSpPr/>
            <p:nvPr/>
          </p:nvGrpSpPr>
          <p:grpSpPr>
            <a:xfrm>
              <a:off x="534438" y="3368953"/>
              <a:ext cx="10944224" cy="438144"/>
              <a:chOff x="623889" y="3209929"/>
              <a:chExt cx="10944224" cy="438144"/>
            </a:xfrm>
            <a:grpFill/>
          </p:grpSpPr>
          <p:sp>
            <p:nvSpPr>
              <p:cNvPr id="11" name="矩形 10"/>
              <p:cNvSpPr/>
              <p:nvPr/>
            </p:nvSpPr>
            <p:spPr>
              <a:xfrm>
                <a:off x="623889" y="3344465"/>
                <a:ext cx="5039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2" name="矩形 11"/>
              <p:cNvSpPr/>
              <p:nvPr/>
            </p:nvSpPr>
            <p:spPr>
              <a:xfrm>
                <a:off x="717047" y="3344465"/>
                <a:ext cx="107093"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3" name="矩形 12"/>
              <p:cNvSpPr/>
              <p:nvPr/>
            </p:nvSpPr>
            <p:spPr>
              <a:xfrm>
                <a:off x="866901" y="3344465"/>
                <a:ext cx="19843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4" name="矩形 13"/>
              <p:cNvSpPr/>
              <p:nvPr/>
            </p:nvSpPr>
            <p:spPr>
              <a:xfrm>
                <a:off x="1108099" y="3344465"/>
                <a:ext cx="9613876"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5" name="矩形 14"/>
              <p:cNvSpPr/>
              <p:nvPr/>
            </p:nvSpPr>
            <p:spPr>
              <a:xfrm>
                <a:off x="10994902" y="3344465"/>
                <a:ext cx="107093"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6" name="矩形 15"/>
              <p:cNvSpPr/>
              <p:nvPr/>
            </p:nvSpPr>
            <p:spPr>
              <a:xfrm>
                <a:off x="10759220" y="3344465"/>
                <a:ext cx="19843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7" name="等腰三角形 16"/>
              <p:cNvSpPr/>
              <p:nvPr/>
            </p:nvSpPr>
            <p:spPr>
              <a:xfrm rot="5400000">
                <a:off x="11159803" y="3239763"/>
                <a:ext cx="438144" cy="378476"/>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Verdana"/>
                  <a:ea typeface="微软雅黑"/>
                  <a:cs typeface="+mn-cs"/>
                </a:endParaRPr>
              </a:p>
            </p:txBody>
          </p:sp>
        </p:grpSp>
      </p:grpSp>
      <p:cxnSp>
        <p:nvCxnSpPr>
          <p:cNvPr id="18" name="肘形连接符 17"/>
          <p:cNvCxnSpPr>
            <a:stCxn id="20" idx="3"/>
            <a:endCxn id="23" idx="1"/>
          </p:cNvCxnSpPr>
          <p:nvPr/>
        </p:nvCxnSpPr>
        <p:spPr>
          <a:xfrm rot="5400000" flipH="1" flipV="1">
            <a:off x="589266" y="2182250"/>
            <a:ext cx="564557" cy="218547"/>
          </a:xfrm>
          <a:prstGeom prst="bentConnector2">
            <a:avLst/>
          </a:prstGeom>
          <a:noFill/>
          <a:ln w="9525" cap="flat" cmpd="sng" algn="ctr">
            <a:solidFill>
              <a:srgbClr val="000099"/>
            </a:solidFill>
            <a:prstDash val="solid"/>
          </a:ln>
          <a:effectLst/>
        </p:spPr>
      </p:cxnSp>
      <p:grpSp>
        <p:nvGrpSpPr>
          <p:cNvPr id="19" name="组合 18"/>
          <p:cNvGrpSpPr/>
          <p:nvPr/>
        </p:nvGrpSpPr>
        <p:grpSpPr>
          <a:xfrm>
            <a:off x="543723" y="2573797"/>
            <a:ext cx="437095" cy="507176"/>
            <a:chOff x="1109756" y="3090803"/>
            <a:chExt cx="583096" cy="676392"/>
          </a:xfrm>
          <a:solidFill>
            <a:srgbClr val="E13535"/>
          </a:solidFill>
        </p:grpSpPr>
        <p:sp>
          <p:nvSpPr>
            <p:cNvPr id="20" name="六边形 19"/>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21" name="文本框 64"/>
            <p:cNvSpPr txBox="1"/>
            <p:nvPr/>
          </p:nvSpPr>
          <p:spPr>
            <a:xfrm>
              <a:off x="1115001" y="3267360"/>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4</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980817" y="1680723"/>
            <a:ext cx="1059449" cy="680258"/>
            <a:chOff x="1853741" y="1952625"/>
            <a:chExt cx="1413335" cy="907221"/>
          </a:xfrm>
          <a:solidFill>
            <a:srgbClr val="E13535"/>
          </a:solidFill>
        </p:grpSpPr>
        <p:sp>
          <p:nvSpPr>
            <p:cNvPr id="23" name="矩形 22"/>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chemeClr val="bg1"/>
                </a:solidFill>
                <a:effectLst/>
                <a:uLnTx/>
                <a:uFillTx/>
                <a:latin typeface="Verdana"/>
                <a:ea typeface="微软雅黑"/>
                <a:cs typeface="+mn-cs"/>
              </a:endParaRPr>
            </a:p>
          </p:txBody>
        </p:sp>
        <p:sp>
          <p:nvSpPr>
            <p:cNvPr id="24" name="文本框 66"/>
            <p:cNvSpPr txBox="1"/>
            <p:nvPr/>
          </p:nvSpPr>
          <p:spPr>
            <a:xfrm>
              <a:off x="1853742" y="1997871"/>
              <a:ext cx="1413334" cy="861975"/>
            </a:xfrm>
            <a:prstGeom prst="rect">
              <a:avLst/>
            </a:prstGeom>
            <a:grp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25" name="肘形连接符 24"/>
          <p:cNvCxnSpPr>
            <a:stCxn id="27" idx="3"/>
            <a:endCxn id="30" idx="1"/>
          </p:cNvCxnSpPr>
          <p:nvPr/>
        </p:nvCxnSpPr>
        <p:spPr>
          <a:xfrm rot="5400000" flipH="1" flipV="1">
            <a:off x="2523552" y="2182250"/>
            <a:ext cx="564557" cy="218547"/>
          </a:xfrm>
          <a:prstGeom prst="bentConnector2">
            <a:avLst/>
          </a:prstGeom>
          <a:noFill/>
          <a:ln w="9525" cap="flat" cmpd="sng" algn="ctr">
            <a:solidFill>
              <a:srgbClr val="000099"/>
            </a:solidFill>
            <a:prstDash val="solid"/>
          </a:ln>
          <a:effectLst/>
        </p:spPr>
      </p:cxnSp>
      <p:grpSp>
        <p:nvGrpSpPr>
          <p:cNvPr id="26" name="组合 25"/>
          <p:cNvGrpSpPr/>
          <p:nvPr/>
        </p:nvGrpSpPr>
        <p:grpSpPr>
          <a:xfrm>
            <a:off x="2478009" y="2573802"/>
            <a:ext cx="437095" cy="507177"/>
            <a:chOff x="1109756" y="3090803"/>
            <a:chExt cx="583096" cy="676392"/>
          </a:xfrm>
          <a:solidFill>
            <a:srgbClr val="E13535"/>
          </a:solidFill>
        </p:grpSpPr>
        <p:sp>
          <p:nvSpPr>
            <p:cNvPr id="27" name="六边形 26"/>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28" name="文本框 72"/>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6</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915104" y="1680724"/>
            <a:ext cx="1059449" cy="680259"/>
            <a:chOff x="1853741" y="1952625"/>
            <a:chExt cx="1413335" cy="907222"/>
          </a:xfrm>
          <a:solidFill>
            <a:srgbClr val="E13535"/>
          </a:solidFill>
        </p:grpSpPr>
        <p:sp>
          <p:nvSpPr>
            <p:cNvPr id="30" name="矩形 29"/>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31" name="文本框 75"/>
            <p:cNvSpPr txBox="1"/>
            <p:nvPr/>
          </p:nvSpPr>
          <p:spPr>
            <a:xfrm>
              <a:off x="1853742" y="1997872"/>
              <a:ext cx="1413334" cy="861975"/>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32" name="肘形连接符 31"/>
          <p:cNvCxnSpPr>
            <a:stCxn id="34" idx="3"/>
            <a:endCxn id="37" idx="1"/>
          </p:cNvCxnSpPr>
          <p:nvPr/>
        </p:nvCxnSpPr>
        <p:spPr>
          <a:xfrm rot="5400000" flipH="1" flipV="1">
            <a:off x="4457839" y="2182250"/>
            <a:ext cx="564557" cy="218547"/>
          </a:xfrm>
          <a:prstGeom prst="bentConnector2">
            <a:avLst/>
          </a:prstGeom>
          <a:noFill/>
          <a:ln w="9525" cap="flat" cmpd="sng" algn="ctr">
            <a:solidFill>
              <a:srgbClr val="000099"/>
            </a:solidFill>
            <a:prstDash val="solid"/>
          </a:ln>
          <a:effectLst/>
        </p:spPr>
      </p:cxnSp>
      <p:grpSp>
        <p:nvGrpSpPr>
          <p:cNvPr id="33" name="组合 32"/>
          <p:cNvGrpSpPr/>
          <p:nvPr/>
        </p:nvGrpSpPr>
        <p:grpSpPr>
          <a:xfrm>
            <a:off x="4412296" y="2573802"/>
            <a:ext cx="437095" cy="507177"/>
            <a:chOff x="1109756" y="3090803"/>
            <a:chExt cx="583096" cy="676392"/>
          </a:xfrm>
          <a:solidFill>
            <a:srgbClr val="E13535"/>
          </a:solidFill>
        </p:grpSpPr>
        <p:sp>
          <p:nvSpPr>
            <p:cNvPr id="34" name="六边形 33"/>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35" name="文本框 79"/>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8</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849391" y="1680724"/>
            <a:ext cx="1059449" cy="680259"/>
            <a:chOff x="1853741" y="1952625"/>
            <a:chExt cx="1413335" cy="907222"/>
          </a:xfrm>
          <a:solidFill>
            <a:srgbClr val="E13535"/>
          </a:solidFill>
        </p:grpSpPr>
        <p:sp>
          <p:nvSpPr>
            <p:cNvPr id="37" name="矩形 36"/>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38" name="文本框 82"/>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39" name="肘形连接符 38"/>
          <p:cNvCxnSpPr>
            <a:stCxn id="41" idx="3"/>
            <a:endCxn id="44" idx="1"/>
          </p:cNvCxnSpPr>
          <p:nvPr/>
        </p:nvCxnSpPr>
        <p:spPr>
          <a:xfrm rot="5400000" flipH="1" flipV="1">
            <a:off x="6392125" y="2182250"/>
            <a:ext cx="564557" cy="218547"/>
          </a:xfrm>
          <a:prstGeom prst="bentConnector2">
            <a:avLst/>
          </a:prstGeom>
          <a:noFill/>
          <a:ln w="9525" cap="flat" cmpd="sng" algn="ctr">
            <a:solidFill>
              <a:srgbClr val="000099"/>
            </a:solidFill>
            <a:prstDash val="solid"/>
          </a:ln>
          <a:effectLst/>
        </p:spPr>
      </p:cxnSp>
      <p:grpSp>
        <p:nvGrpSpPr>
          <p:cNvPr id="40" name="组合 39"/>
          <p:cNvGrpSpPr/>
          <p:nvPr/>
        </p:nvGrpSpPr>
        <p:grpSpPr>
          <a:xfrm>
            <a:off x="6294096" y="2573802"/>
            <a:ext cx="539779" cy="507177"/>
            <a:chOff x="1039738" y="3090803"/>
            <a:chExt cx="720080" cy="676392"/>
          </a:xfrm>
          <a:solidFill>
            <a:srgbClr val="E13535"/>
          </a:solidFill>
        </p:grpSpPr>
        <p:sp>
          <p:nvSpPr>
            <p:cNvPr id="41" name="六边形 40"/>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42" name="文本框 86"/>
            <p:cNvSpPr txBox="1"/>
            <p:nvPr/>
          </p:nvSpPr>
          <p:spPr>
            <a:xfrm>
              <a:off x="1039738" y="3267353"/>
              <a:ext cx="720080" cy="34889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10</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6783678" y="1680724"/>
            <a:ext cx="1059449" cy="680259"/>
            <a:chOff x="1853741" y="1952625"/>
            <a:chExt cx="1413335" cy="907222"/>
          </a:xfrm>
          <a:solidFill>
            <a:srgbClr val="E13535"/>
          </a:solidFill>
        </p:grpSpPr>
        <p:sp>
          <p:nvSpPr>
            <p:cNvPr id="44" name="矩形 43"/>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45" name="文本框 89"/>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46" name="肘形连接符 45"/>
          <p:cNvCxnSpPr>
            <a:stCxn id="48" idx="0"/>
            <a:endCxn id="51" idx="1"/>
          </p:cNvCxnSpPr>
          <p:nvPr/>
        </p:nvCxnSpPr>
        <p:spPr>
          <a:xfrm rot="16200000" flipH="1">
            <a:off x="1537857" y="3272535"/>
            <a:ext cx="601659" cy="218547"/>
          </a:xfrm>
          <a:prstGeom prst="bentConnector2">
            <a:avLst/>
          </a:prstGeom>
          <a:noFill/>
          <a:ln w="9525" cap="flat" cmpd="sng" algn="ctr">
            <a:solidFill>
              <a:srgbClr val="000099"/>
            </a:solidFill>
            <a:prstDash val="solid"/>
          </a:ln>
          <a:effectLst/>
        </p:spPr>
      </p:cxnSp>
      <p:grpSp>
        <p:nvGrpSpPr>
          <p:cNvPr id="47" name="组合 46"/>
          <p:cNvGrpSpPr/>
          <p:nvPr/>
        </p:nvGrpSpPr>
        <p:grpSpPr>
          <a:xfrm>
            <a:off x="1510865" y="2573802"/>
            <a:ext cx="437095" cy="507177"/>
            <a:chOff x="1109756" y="3090803"/>
            <a:chExt cx="583096" cy="676392"/>
          </a:xfrm>
          <a:solidFill>
            <a:srgbClr val="E13535"/>
          </a:solidFill>
        </p:grpSpPr>
        <p:sp>
          <p:nvSpPr>
            <p:cNvPr id="48" name="六边形 47"/>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49" name="文本框 93"/>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5</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947961" y="3354117"/>
            <a:ext cx="1059449" cy="680259"/>
            <a:chOff x="1853741" y="1952625"/>
            <a:chExt cx="1413335" cy="907222"/>
          </a:xfrm>
          <a:solidFill>
            <a:srgbClr val="E13535"/>
          </a:solidFill>
        </p:grpSpPr>
        <p:sp>
          <p:nvSpPr>
            <p:cNvPr id="51" name="矩形 50"/>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52" name="文本框 96"/>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53" name="肘形连接符 52"/>
          <p:cNvCxnSpPr>
            <a:stCxn id="55" idx="0"/>
            <a:endCxn id="58" idx="1"/>
          </p:cNvCxnSpPr>
          <p:nvPr/>
        </p:nvCxnSpPr>
        <p:spPr>
          <a:xfrm rot="16200000" flipH="1">
            <a:off x="3472143" y="3272535"/>
            <a:ext cx="601659" cy="218547"/>
          </a:xfrm>
          <a:prstGeom prst="bentConnector2">
            <a:avLst/>
          </a:prstGeom>
          <a:noFill/>
          <a:ln w="9525" cap="flat" cmpd="sng" algn="ctr">
            <a:solidFill>
              <a:srgbClr val="000099"/>
            </a:solidFill>
            <a:prstDash val="solid"/>
          </a:ln>
          <a:effectLst/>
        </p:spPr>
      </p:cxnSp>
      <p:grpSp>
        <p:nvGrpSpPr>
          <p:cNvPr id="54" name="组合 53"/>
          <p:cNvGrpSpPr/>
          <p:nvPr/>
        </p:nvGrpSpPr>
        <p:grpSpPr>
          <a:xfrm>
            <a:off x="3445152" y="2573802"/>
            <a:ext cx="437095" cy="507177"/>
            <a:chOff x="1109756" y="3090803"/>
            <a:chExt cx="583096" cy="676392"/>
          </a:xfrm>
          <a:solidFill>
            <a:srgbClr val="E13535"/>
          </a:solidFill>
        </p:grpSpPr>
        <p:sp>
          <p:nvSpPr>
            <p:cNvPr id="55" name="六边形 54"/>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56" name="文本框 101"/>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7</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882248" y="3354117"/>
            <a:ext cx="1059449" cy="680259"/>
            <a:chOff x="1853741" y="1952625"/>
            <a:chExt cx="1413335" cy="907222"/>
          </a:xfrm>
          <a:solidFill>
            <a:srgbClr val="E13535"/>
          </a:solidFill>
        </p:grpSpPr>
        <p:sp>
          <p:nvSpPr>
            <p:cNvPr id="58" name="矩形 57"/>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59" name="文本框 104"/>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cxnSp>
        <p:nvCxnSpPr>
          <p:cNvPr id="60" name="肘形连接符 59"/>
          <p:cNvCxnSpPr>
            <a:stCxn id="62" idx="0"/>
            <a:endCxn id="65" idx="1"/>
          </p:cNvCxnSpPr>
          <p:nvPr/>
        </p:nvCxnSpPr>
        <p:spPr>
          <a:xfrm rot="16200000" flipH="1">
            <a:off x="5406430" y="3272535"/>
            <a:ext cx="601659" cy="218547"/>
          </a:xfrm>
          <a:prstGeom prst="bentConnector2">
            <a:avLst/>
          </a:prstGeom>
          <a:noFill/>
          <a:ln w="9525" cap="flat" cmpd="sng" algn="ctr">
            <a:solidFill>
              <a:srgbClr val="000099"/>
            </a:solidFill>
            <a:prstDash val="solid"/>
          </a:ln>
          <a:effectLst/>
        </p:spPr>
      </p:cxnSp>
      <p:grpSp>
        <p:nvGrpSpPr>
          <p:cNvPr id="61" name="组合 60"/>
          <p:cNvGrpSpPr/>
          <p:nvPr/>
        </p:nvGrpSpPr>
        <p:grpSpPr>
          <a:xfrm>
            <a:off x="5379439" y="2573802"/>
            <a:ext cx="437095" cy="507177"/>
            <a:chOff x="1109756" y="3090803"/>
            <a:chExt cx="583096" cy="676392"/>
          </a:xfrm>
          <a:solidFill>
            <a:srgbClr val="E13535"/>
          </a:solidFill>
        </p:grpSpPr>
        <p:sp>
          <p:nvSpPr>
            <p:cNvPr id="62" name="六边形 61"/>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63" name="文本框 108"/>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9</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5816534" y="3354117"/>
            <a:ext cx="1059449" cy="680259"/>
            <a:chOff x="1853741" y="1952625"/>
            <a:chExt cx="1413335" cy="907222"/>
          </a:xfrm>
          <a:solidFill>
            <a:srgbClr val="E13535"/>
          </a:solidFill>
        </p:grpSpPr>
        <p:sp>
          <p:nvSpPr>
            <p:cNvPr id="65" name="矩形 64"/>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Verdana"/>
                <a:ea typeface="微软雅黑"/>
                <a:cs typeface="+mn-cs"/>
              </a:endParaRPr>
            </a:p>
          </p:txBody>
        </p:sp>
        <p:sp>
          <p:nvSpPr>
            <p:cNvPr id="66" name="文本框 111"/>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在这里添加你的文字，图片也可以，记得加满哦。</a:t>
              </a:r>
            </a:p>
          </p:txBody>
        </p:sp>
      </p:grpSp>
      <p:grpSp>
        <p:nvGrpSpPr>
          <p:cNvPr id="67" name="组合 66"/>
          <p:cNvGrpSpPr/>
          <p:nvPr/>
        </p:nvGrpSpPr>
        <p:grpSpPr>
          <a:xfrm>
            <a:off x="7265698" y="2573802"/>
            <a:ext cx="511355" cy="507177"/>
            <a:chOff x="1045689" y="3090803"/>
            <a:chExt cx="682162" cy="676392"/>
          </a:xfrm>
          <a:solidFill>
            <a:srgbClr val="E13535"/>
          </a:solidFill>
        </p:grpSpPr>
        <p:sp>
          <p:nvSpPr>
            <p:cNvPr id="68" name="六边形 67"/>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Verdana"/>
                <a:ea typeface="微软雅黑"/>
                <a:cs typeface="+mn-cs"/>
              </a:endParaRPr>
            </a:p>
          </p:txBody>
        </p:sp>
        <p:sp>
          <p:nvSpPr>
            <p:cNvPr id="69" name="文本框 114"/>
            <p:cNvSpPr txBox="1"/>
            <p:nvPr/>
          </p:nvSpPr>
          <p:spPr>
            <a:xfrm>
              <a:off x="1045689" y="3267353"/>
              <a:ext cx="682162" cy="34889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11</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70" name="矩形 69"/>
          <p:cNvSpPr/>
          <p:nvPr/>
        </p:nvSpPr>
        <p:spPr>
          <a:xfrm>
            <a:off x="2893490" y="771550"/>
            <a:ext cx="2880301" cy="347663"/>
          </a:xfrm>
          <a:prstGeom prst="rect">
            <a:avLst/>
          </a:prstGeom>
          <a:solidFill>
            <a:srgbClr val="E13535"/>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点击添加小标题</a:t>
            </a:r>
            <a:endPar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6" presetClass="entr" presetSubtype="37"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barn(outVertical)">
                                      <p:cBhvr>
                                        <p:cTn id="24" dur="500"/>
                                        <p:tgtEl>
                                          <p:spTgt spid="7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000"/>
                            </p:stCondLst>
                            <p:childTnLst>
                              <p:par>
                                <p:cTn id="34" presetID="22" presetClass="entr" presetSubtype="4"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up)">
                                      <p:cBhvr>
                                        <p:cTn id="48" dur="500"/>
                                        <p:tgtEl>
                                          <p:spTgt spid="46"/>
                                        </p:tgtEl>
                                      </p:cBhvr>
                                    </p:animEffect>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par>
                          <p:cTn id="53" fill="hold">
                            <p:stCondLst>
                              <p:cond delay="4500"/>
                            </p:stCondLst>
                            <p:childTnLst>
                              <p:par>
                                <p:cTn id="54" presetID="10" presetClass="entr" presetSubtype="0"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down)">
                                      <p:cBhvr>
                                        <p:cTn id="60" dur="500"/>
                                        <p:tgtEl>
                                          <p:spTgt spid="25"/>
                                        </p:tgtEl>
                                      </p:cBhvr>
                                    </p:animEffect>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childTnLst>
                          </p:cTn>
                        </p:par>
                        <p:par>
                          <p:cTn id="65" fill="hold">
                            <p:stCondLst>
                              <p:cond delay="6000"/>
                            </p:stCondLst>
                            <p:childTnLst>
                              <p:par>
                                <p:cTn id="66" presetID="10" presetClass="entr" presetSubtype="0"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childTnLst>
                          </p:cTn>
                        </p:par>
                        <p:par>
                          <p:cTn id="69" fill="hold">
                            <p:stCondLst>
                              <p:cond delay="6500"/>
                            </p:stCondLst>
                            <p:childTnLst>
                              <p:par>
                                <p:cTn id="70" presetID="22" presetClass="entr" presetSubtype="1" fill="hold"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wipe(up)">
                                      <p:cBhvr>
                                        <p:cTn id="72" dur="500"/>
                                        <p:tgtEl>
                                          <p:spTgt spid="53"/>
                                        </p:tgtEl>
                                      </p:cBhvr>
                                    </p:animEffect>
                                  </p:childTnLst>
                                </p:cTn>
                              </p:par>
                            </p:childTnLst>
                          </p:cTn>
                        </p:par>
                        <p:par>
                          <p:cTn id="73" fill="hold">
                            <p:stCondLst>
                              <p:cond delay="7000"/>
                            </p:stCondLst>
                            <p:childTnLst>
                              <p:par>
                                <p:cTn id="74" presetID="22" presetClass="entr" presetSubtype="8" fill="hold"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wipe(left)">
                                      <p:cBhvr>
                                        <p:cTn id="76" dur="500"/>
                                        <p:tgtEl>
                                          <p:spTgt spid="57"/>
                                        </p:tgtEl>
                                      </p:cBhvr>
                                    </p:animEffect>
                                  </p:childTnLst>
                                </p:cTn>
                              </p:par>
                            </p:childTnLst>
                          </p:cTn>
                        </p:par>
                        <p:par>
                          <p:cTn id="77" fill="hold">
                            <p:stCondLst>
                              <p:cond delay="7500"/>
                            </p:stCondLst>
                            <p:childTnLst>
                              <p:par>
                                <p:cTn id="78" presetID="10" presetClass="entr" presetSubtype="0"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500"/>
                                        <p:tgtEl>
                                          <p:spTgt spid="33"/>
                                        </p:tgtEl>
                                      </p:cBhvr>
                                    </p:animEffect>
                                  </p:childTnLst>
                                </p:cTn>
                              </p:par>
                            </p:childTnLst>
                          </p:cTn>
                        </p:par>
                        <p:par>
                          <p:cTn id="81" fill="hold">
                            <p:stCondLst>
                              <p:cond delay="8000"/>
                            </p:stCondLst>
                            <p:childTnLst>
                              <p:par>
                                <p:cTn id="82" presetID="22" presetClass="entr" presetSubtype="4"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down)">
                                      <p:cBhvr>
                                        <p:cTn id="84" dur="500"/>
                                        <p:tgtEl>
                                          <p:spTgt spid="32"/>
                                        </p:tgtEl>
                                      </p:cBhvr>
                                    </p:animEffect>
                                  </p:childTnLst>
                                </p:cTn>
                              </p:par>
                            </p:childTnLst>
                          </p:cTn>
                        </p:par>
                        <p:par>
                          <p:cTn id="85" fill="hold">
                            <p:stCondLst>
                              <p:cond delay="8500"/>
                            </p:stCondLst>
                            <p:childTnLst>
                              <p:par>
                                <p:cTn id="86" presetID="22" presetClass="entr" presetSubtype="8" fill="hold"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childTnLst>
                          </p:cTn>
                        </p:par>
                        <p:par>
                          <p:cTn id="89" fill="hold">
                            <p:stCondLst>
                              <p:cond delay="9000"/>
                            </p:stCondLst>
                            <p:childTnLst>
                              <p:par>
                                <p:cTn id="90" presetID="10" presetClass="entr" presetSubtype="0" fill="hold"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childTnLst>
                          </p:cTn>
                        </p:par>
                        <p:par>
                          <p:cTn id="93" fill="hold">
                            <p:stCondLst>
                              <p:cond delay="9500"/>
                            </p:stCondLst>
                            <p:childTnLst>
                              <p:par>
                                <p:cTn id="94" presetID="22" presetClass="entr" presetSubtype="1"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wipe(up)">
                                      <p:cBhvr>
                                        <p:cTn id="96" dur="500"/>
                                        <p:tgtEl>
                                          <p:spTgt spid="60"/>
                                        </p:tgtEl>
                                      </p:cBhvr>
                                    </p:animEffect>
                                  </p:childTnLst>
                                </p:cTn>
                              </p:par>
                            </p:childTnLst>
                          </p:cTn>
                        </p:par>
                        <p:par>
                          <p:cTn id="97" fill="hold">
                            <p:stCondLst>
                              <p:cond delay="10000"/>
                            </p:stCondLst>
                            <p:childTnLst>
                              <p:par>
                                <p:cTn id="98" presetID="22" presetClass="entr" presetSubtype="8" fill="hold" nodeType="after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wipe(left)">
                                      <p:cBhvr>
                                        <p:cTn id="100" dur="500"/>
                                        <p:tgtEl>
                                          <p:spTgt spid="64"/>
                                        </p:tgtEl>
                                      </p:cBhvr>
                                    </p:animEffect>
                                  </p:childTnLst>
                                </p:cTn>
                              </p:par>
                            </p:childTnLst>
                          </p:cTn>
                        </p:par>
                        <p:par>
                          <p:cTn id="101" fill="hold">
                            <p:stCondLst>
                              <p:cond delay="10500"/>
                            </p:stCondLst>
                            <p:childTnLst>
                              <p:par>
                                <p:cTn id="102" presetID="10" presetClass="entr" presetSubtype="0" fill="hold"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childTnLst>
                          </p:cTn>
                        </p:par>
                        <p:par>
                          <p:cTn id="105" fill="hold">
                            <p:stCondLst>
                              <p:cond delay="11000"/>
                            </p:stCondLst>
                            <p:childTnLst>
                              <p:par>
                                <p:cTn id="106" presetID="22" presetClass="entr" presetSubtype="4" fill="hold" nodeType="after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wipe(down)">
                                      <p:cBhvr>
                                        <p:cTn id="108" dur="500"/>
                                        <p:tgtEl>
                                          <p:spTgt spid="39"/>
                                        </p:tgtEl>
                                      </p:cBhvr>
                                    </p:animEffect>
                                  </p:childTnLst>
                                </p:cTn>
                              </p:par>
                            </p:childTnLst>
                          </p:cTn>
                        </p:par>
                        <p:par>
                          <p:cTn id="109" fill="hold">
                            <p:stCondLst>
                              <p:cond delay="11500"/>
                            </p:stCondLst>
                            <p:childTnLst>
                              <p:par>
                                <p:cTn id="110" presetID="22" presetClass="entr" presetSubtype="8" fill="hold" nodeType="afterEffect">
                                  <p:stCondLst>
                                    <p:cond delay="0"/>
                                  </p:stCondLst>
                                  <p:childTnLst>
                                    <p:set>
                                      <p:cBhvr>
                                        <p:cTn id="111" dur="1" fill="hold">
                                          <p:stCondLst>
                                            <p:cond delay="0"/>
                                          </p:stCondLst>
                                        </p:cTn>
                                        <p:tgtEl>
                                          <p:spTgt spid="43"/>
                                        </p:tgtEl>
                                        <p:attrNameLst>
                                          <p:attrName>style.visibility</p:attrName>
                                        </p:attrNameLst>
                                      </p:cBhvr>
                                      <p:to>
                                        <p:strVal val="visible"/>
                                      </p:to>
                                    </p:set>
                                    <p:animEffect transition="in" filter="wipe(left)">
                                      <p:cBhvr>
                                        <p:cTn id="112" dur="500"/>
                                        <p:tgtEl>
                                          <p:spTgt spid="43"/>
                                        </p:tgtEl>
                                      </p:cBhvr>
                                    </p:animEffect>
                                  </p:childTnLst>
                                </p:cTn>
                              </p:par>
                            </p:childTnLst>
                          </p:cTn>
                        </p:par>
                        <p:par>
                          <p:cTn id="113" fill="hold">
                            <p:stCondLst>
                              <p:cond delay="12000"/>
                            </p:stCondLst>
                            <p:childTnLst>
                              <p:par>
                                <p:cTn id="114" presetID="10" presetClass="entr" presetSubtype="0" fill="hold" nodeType="afterEffect">
                                  <p:stCondLst>
                                    <p:cond delay="0"/>
                                  </p:stCondLst>
                                  <p:childTnLst>
                                    <p:set>
                                      <p:cBhvr>
                                        <p:cTn id="115" dur="1" fill="hold">
                                          <p:stCondLst>
                                            <p:cond delay="0"/>
                                          </p:stCondLst>
                                        </p:cTn>
                                        <p:tgtEl>
                                          <p:spTgt spid="67"/>
                                        </p:tgtEl>
                                        <p:attrNameLst>
                                          <p:attrName>style.visibility</p:attrName>
                                        </p:attrNameLst>
                                      </p:cBhvr>
                                      <p:to>
                                        <p:strVal val="visible"/>
                                      </p:to>
                                    </p:set>
                                    <p:animEffect transition="in" filter="fade">
                                      <p:cBhvr>
                                        <p:cTn id="116" dur="500"/>
                                        <p:tgtEl>
                                          <p:spTgt spid="67"/>
                                        </p:tgtEl>
                                      </p:cBhvr>
                                    </p:animEffect>
                                  </p:childTnLst>
                                </p:cTn>
                              </p:par>
                            </p:childTnLst>
                          </p:cTn>
                        </p:par>
                        <p:par>
                          <p:cTn id="117" fill="hold">
                            <p:stCondLst>
                              <p:cond delay="12500"/>
                            </p:stCondLst>
                            <p:childTnLst>
                              <p:par>
                                <p:cTn id="118" presetID="26" presetClass="emph" presetSubtype="0" fill="hold" nodeType="afterEffect">
                                  <p:stCondLst>
                                    <p:cond delay="0"/>
                                  </p:stCondLst>
                                  <p:childTnLst>
                                    <p:animEffect transition="out" filter="fade">
                                      <p:cBhvr>
                                        <p:cTn id="119" dur="500" tmFilter="0, 0; .2, .5; .8, .5; 1, 0"/>
                                        <p:tgtEl>
                                          <p:spTgt spid="67"/>
                                        </p:tgtEl>
                                      </p:cBhvr>
                                    </p:animEffect>
                                    <p:animScale>
                                      <p:cBhvr>
                                        <p:cTn id="120" dur="250" autoRev="1" fill="hold"/>
                                        <p:tgtEl>
                                          <p:spTgt spid="6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8951" y="3983778"/>
            <a:ext cx="2914866" cy="1129025"/>
          </a:xfrm>
          <a:prstGeom prst="rect">
            <a:avLst/>
          </a:prstGeom>
        </p:spPr>
      </p:pic>
      <p:sp>
        <p:nvSpPr>
          <p:cNvPr id="8" name="矩形 7"/>
          <p:cNvSpPr/>
          <p:nvPr/>
        </p:nvSpPr>
        <p:spPr>
          <a:xfrm>
            <a:off x="2404082" y="859839"/>
            <a:ext cx="4771456" cy="1081843"/>
          </a:xfrm>
          <a:prstGeom prst="rect">
            <a:avLst/>
          </a:prstGeom>
          <a:solidFill>
            <a:srgbClr val="E8E8E6"/>
          </a:solidFill>
          <a:ln w="25400" cap="flat" cmpd="sng" algn="ctr">
            <a:solidFill>
              <a:srgbClr val="FFFFFF"/>
            </a:solid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3028050" y="699542"/>
            <a:ext cx="3515183" cy="347663"/>
          </a:xfrm>
          <a:prstGeom prst="rect">
            <a:avLst/>
          </a:prstGeom>
          <a:solidFill>
            <a:srgbClr val="E13535"/>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0" name="六边形 9"/>
          <p:cNvSpPr/>
          <p:nvPr/>
        </p:nvSpPr>
        <p:spPr>
          <a:xfrm>
            <a:off x="539552" y="2049693"/>
            <a:ext cx="1190447" cy="1026114"/>
          </a:xfrm>
          <a:prstGeom prst="hexagon">
            <a:avLst/>
          </a:prstGeom>
          <a:solidFill>
            <a:srgbClr val="E13535"/>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标题内容</a:t>
            </a:r>
            <a:endParaRPr kumimoji="0" lang="zh-CN" altLang="en-US" sz="2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cxnSp>
        <p:nvCxnSpPr>
          <p:cNvPr id="11" name="直接箭头连接符 10"/>
          <p:cNvCxnSpPr>
            <a:stCxn id="10" idx="5"/>
          </p:cNvCxnSpPr>
          <p:nvPr/>
        </p:nvCxnSpPr>
        <p:spPr>
          <a:xfrm flipV="1">
            <a:off x="1473437" y="1347615"/>
            <a:ext cx="930645" cy="702078"/>
          </a:xfrm>
          <a:prstGeom prst="straightConnector1">
            <a:avLst/>
          </a:prstGeom>
          <a:noFill/>
          <a:ln w="9525" cap="flat" cmpd="sng" algn="ctr">
            <a:solidFill>
              <a:srgbClr val="E13535"/>
            </a:solidFill>
            <a:prstDash val="solid"/>
            <a:tailEnd type="arrow"/>
          </a:ln>
          <a:effectLst/>
        </p:spPr>
      </p:cxnSp>
      <p:cxnSp>
        <p:nvCxnSpPr>
          <p:cNvPr id="12" name="直接箭头连接符 11"/>
          <p:cNvCxnSpPr/>
          <p:nvPr/>
        </p:nvCxnSpPr>
        <p:spPr>
          <a:xfrm>
            <a:off x="1729998" y="2562750"/>
            <a:ext cx="674083" cy="0"/>
          </a:xfrm>
          <a:prstGeom prst="straightConnector1">
            <a:avLst/>
          </a:prstGeom>
          <a:noFill/>
          <a:ln w="9525" cap="flat" cmpd="sng" algn="ctr">
            <a:solidFill>
              <a:srgbClr val="E13535"/>
            </a:solidFill>
            <a:prstDash val="solid"/>
            <a:tailEnd type="arrow"/>
          </a:ln>
          <a:effectLst/>
        </p:spPr>
      </p:cxnSp>
      <p:cxnSp>
        <p:nvCxnSpPr>
          <p:cNvPr id="13" name="直接箭头连接符 12"/>
          <p:cNvCxnSpPr>
            <a:stCxn id="10" idx="1"/>
          </p:cNvCxnSpPr>
          <p:nvPr/>
        </p:nvCxnSpPr>
        <p:spPr>
          <a:xfrm>
            <a:off x="1473437" y="3075807"/>
            <a:ext cx="930645" cy="702078"/>
          </a:xfrm>
          <a:prstGeom prst="straightConnector1">
            <a:avLst/>
          </a:prstGeom>
          <a:noFill/>
          <a:ln w="9525" cap="flat" cmpd="sng" algn="ctr">
            <a:solidFill>
              <a:srgbClr val="E13535"/>
            </a:solidFill>
            <a:prstDash val="solid"/>
            <a:tailEnd type="arrow"/>
          </a:ln>
          <a:effectLst/>
        </p:spPr>
      </p:cxnSp>
      <p:sp>
        <p:nvSpPr>
          <p:cNvPr id="14" name="TextBox 13"/>
          <p:cNvSpPr txBox="1"/>
          <p:nvPr/>
        </p:nvSpPr>
        <p:spPr>
          <a:xfrm>
            <a:off x="2566121" y="1095186"/>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15" name="矩形 14"/>
          <p:cNvSpPr/>
          <p:nvPr/>
        </p:nvSpPr>
        <p:spPr>
          <a:xfrm>
            <a:off x="2404082" y="2209990"/>
            <a:ext cx="4771456" cy="1081843"/>
          </a:xfrm>
          <a:prstGeom prst="rect">
            <a:avLst/>
          </a:prstGeom>
          <a:solidFill>
            <a:srgbClr val="E8E8E6"/>
          </a:solidFill>
          <a:ln w="25400" cap="flat" cmpd="sng" algn="ctr">
            <a:solidFill>
              <a:srgbClr val="FFFFFF"/>
            </a:solid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6" name="矩形 15"/>
          <p:cNvSpPr/>
          <p:nvPr/>
        </p:nvSpPr>
        <p:spPr>
          <a:xfrm>
            <a:off x="3028050" y="2049692"/>
            <a:ext cx="3515183" cy="347663"/>
          </a:xfrm>
          <a:prstGeom prst="rect">
            <a:avLst/>
          </a:prstGeom>
          <a:solidFill>
            <a:srgbClr val="E13535"/>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7" name="TextBox 16"/>
          <p:cNvSpPr txBox="1"/>
          <p:nvPr/>
        </p:nvSpPr>
        <p:spPr>
          <a:xfrm>
            <a:off x="2566121" y="2445337"/>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18" name="矩形 17"/>
          <p:cNvSpPr/>
          <p:nvPr/>
        </p:nvSpPr>
        <p:spPr>
          <a:xfrm>
            <a:off x="2404082" y="3560140"/>
            <a:ext cx="4771456" cy="1081843"/>
          </a:xfrm>
          <a:prstGeom prst="rect">
            <a:avLst/>
          </a:prstGeom>
          <a:solidFill>
            <a:srgbClr val="E8E8E6"/>
          </a:solidFill>
          <a:ln w="25400" cap="flat" cmpd="sng" algn="ctr">
            <a:solidFill>
              <a:srgbClr val="FFFFFF"/>
            </a:solid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9" name="矩形 18"/>
          <p:cNvSpPr/>
          <p:nvPr/>
        </p:nvSpPr>
        <p:spPr>
          <a:xfrm>
            <a:off x="3028050" y="3399842"/>
            <a:ext cx="3515183" cy="347663"/>
          </a:xfrm>
          <a:prstGeom prst="rect">
            <a:avLst/>
          </a:prstGeom>
          <a:solidFill>
            <a:srgbClr val="E13535"/>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20" name="TextBox 19"/>
          <p:cNvSpPr txBox="1"/>
          <p:nvPr/>
        </p:nvSpPr>
        <p:spPr>
          <a:xfrm>
            <a:off x="2566121" y="3795487"/>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1500"/>
                                </p:stCondLst>
                                <p:childTnLst>
                                  <p:par>
                                    <p:cTn id="36" presetID="16" presetClass="entr" presetSubtype="37"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outVertical)">
                                          <p:cBhvr>
                                            <p:cTn id="38" dur="500"/>
                                            <p:tgtEl>
                                              <p:spTgt spid="9"/>
                                            </p:tgtEl>
                                          </p:cBhvr>
                                        </p:animEffect>
                                      </p:childTnLst>
                                    </p:cTn>
                                  </p:par>
                                </p:childTnLst>
                              </p:cTn>
                            </p:par>
                            <p:par>
                              <p:cTn id="39" fill="hold">
                                <p:stCondLst>
                                  <p:cond delay="2000"/>
                                </p:stCondLst>
                                <p:childTnLst>
                                  <p:par>
                                    <p:cTn id="40" presetID="2" presetClass="entr" presetSubtype="1" fill="hold" grpId="0" nodeType="afterEffect" p14:presetBounceEnd="50000">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14:bounceEnd="50000">
                                          <p:cBhvr additive="base">
                                            <p:cTn id="42"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8"/>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14"/>
                                            </p:tgtEl>
                                            <p:attrNameLst>
                                              <p:attrName>style.visibility</p:attrName>
                                            </p:attrNameLst>
                                          </p:cBhvr>
                                          <p:to>
                                            <p:strVal val="visible"/>
                                          </p:to>
                                        </p:set>
                                        <p:animEffect transition="in" filter="wipe(left)">
                                          <p:cBhvr>
                                            <p:cTn id="47" dur="100"/>
                                            <p:tgtEl>
                                              <p:spTgt spid="14"/>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14"/>
                                            </p:tgtEl>
                                          </p:cBhvr>
                                          <p:to x="80000" y="100000"/>
                                        </p:animScale>
                                        <p:anim by="(#ppt_w*0.10)" calcmode="lin" valueType="num">
                                          <p:cBhvr>
                                            <p:cTn id="50" dur="50" autoRev="1" fill="hold">
                                              <p:stCondLst>
                                                <p:cond delay="0"/>
                                              </p:stCondLst>
                                            </p:cTn>
                                            <p:tgtEl>
                                              <p:spTgt spid="14"/>
                                            </p:tgtEl>
                                            <p:attrNameLst>
                                              <p:attrName>ppt_x</p:attrName>
                                            </p:attrNameLst>
                                          </p:cBhvr>
                                        </p:anim>
                                        <p:anim by="(-#ppt_w*0.10)" calcmode="lin" valueType="num">
                                          <p:cBhvr>
                                            <p:cTn id="51" dur="50" autoRev="1" fill="hold">
                                              <p:stCondLst>
                                                <p:cond delay="0"/>
                                              </p:stCondLst>
                                            </p:cTn>
                                            <p:tgtEl>
                                              <p:spTgt spid="14"/>
                                            </p:tgtEl>
                                            <p:attrNameLst>
                                              <p:attrName>ppt_y</p:attrName>
                                            </p:attrNameLst>
                                          </p:cBhvr>
                                        </p:anim>
                                        <p:animRot by="-480000">
                                          <p:cBhvr>
                                            <p:cTn id="52" dur="50" autoRev="1" fill="hold">
                                              <p:stCondLst>
                                                <p:cond delay="0"/>
                                              </p:stCondLst>
                                            </p:cTn>
                                            <p:tgtEl>
                                              <p:spTgt spid="14"/>
                                            </p:tgtEl>
                                            <p:attrNameLst>
                                              <p:attrName>r</p:attrName>
                                            </p:attrNameLst>
                                          </p:cBhvr>
                                        </p:animRot>
                                      </p:childTnLst>
                                    </p:cTn>
                                  </p:par>
                                </p:childTnLst>
                              </p:cTn>
                            </p:par>
                            <p:par>
                              <p:cTn id="53" fill="hold">
                                <p:stCondLst>
                                  <p:cond delay="4010"/>
                                </p:stCondLst>
                                <p:childTnLst>
                                  <p:par>
                                    <p:cTn id="54" presetID="16" presetClass="entr" presetSubtype="37"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outVertical)">
                                          <p:cBhvr>
                                            <p:cTn id="56" dur="500"/>
                                            <p:tgtEl>
                                              <p:spTgt spid="16"/>
                                            </p:tgtEl>
                                          </p:cBhvr>
                                        </p:animEffect>
                                      </p:childTnLst>
                                    </p:cTn>
                                  </p:par>
                                </p:childTnLst>
                              </p:cTn>
                            </p:par>
                            <p:par>
                              <p:cTn id="57" fill="hold">
                                <p:stCondLst>
                                  <p:cond delay="451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14:bounceEnd="50000">
                                          <p:cBhvr additive="base">
                                            <p:cTn id="60"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15"/>
                                            </p:tgtEl>
                                            <p:attrNameLst>
                                              <p:attrName>ppt_y</p:attrName>
                                            </p:attrNameLst>
                                          </p:cBhvr>
                                          <p:tavLst>
                                            <p:tav tm="0">
                                              <p:val>
                                                <p:strVal val="0-#ppt_h/2"/>
                                              </p:val>
                                            </p:tav>
                                            <p:tav tm="100000">
                                              <p:val>
                                                <p:strVal val="#ppt_y"/>
                                              </p:val>
                                            </p:tav>
                                          </p:tavLst>
                                        </p:anim>
                                      </p:childTnLst>
                                    </p:cTn>
                                  </p:par>
                                </p:childTnLst>
                              </p:cTn>
                            </p:par>
                            <p:par>
                              <p:cTn id="62" fill="hold">
                                <p:stCondLst>
                                  <p:cond delay="501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100"/>
                                            <p:tgtEl>
                                              <p:spTgt spid="1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7"/>
                                            </p:tgtEl>
                                          </p:cBhvr>
                                          <p:to x="80000" y="100000"/>
                                        </p:animScale>
                                        <p:anim by="(#ppt_w*0.10)" calcmode="lin" valueType="num">
                                          <p:cBhvr>
                                            <p:cTn id="68" dur="50" autoRev="1" fill="hold">
                                              <p:stCondLst>
                                                <p:cond delay="0"/>
                                              </p:stCondLst>
                                            </p:cTn>
                                            <p:tgtEl>
                                              <p:spTgt spid="17"/>
                                            </p:tgtEl>
                                            <p:attrNameLst>
                                              <p:attrName>ppt_x</p:attrName>
                                            </p:attrNameLst>
                                          </p:cBhvr>
                                        </p:anim>
                                        <p:anim by="(-#ppt_w*0.10)" calcmode="lin" valueType="num">
                                          <p:cBhvr>
                                            <p:cTn id="69" dur="50" autoRev="1" fill="hold">
                                              <p:stCondLst>
                                                <p:cond delay="0"/>
                                              </p:stCondLst>
                                            </p:cTn>
                                            <p:tgtEl>
                                              <p:spTgt spid="17"/>
                                            </p:tgtEl>
                                            <p:attrNameLst>
                                              <p:attrName>ppt_y</p:attrName>
                                            </p:attrNameLst>
                                          </p:cBhvr>
                                        </p:anim>
                                        <p:animRot by="-480000">
                                          <p:cBhvr>
                                            <p:cTn id="70" dur="50" autoRev="1" fill="hold">
                                              <p:stCondLst>
                                                <p:cond delay="0"/>
                                              </p:stCondLst>
                                            </p:cTn>
                                            <p:tgtEl>
                                              <p:spTgt spid="17"/>
                                            </p:tgtEl>
                                            <p:attrNameLst>
                                              <p:attrName>r</p:attrName>
                                            </p:attrNameLst>
                                          </p:cBhvr>
                                        </p:animRot>
                                      </p:childTnLst>
                                    </p:cTn>
                                  </p:par>
                                </p:childTnLst>
                              </p:cTn>
                            </p:par>
                            <p:par>
                              <p:cTn id="71" fill="hold">
                                <p:stCondLst>
                                  <p:cond delay="6520"/>
                                </p:stCondLst>
                                <p:childTnLst>
                                  <p:par>
                                    <p:cTn id="72" presetID="16" presetClass="entr" presetSubtype="37"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barn(outVertical)">
                                          <p:cBhvr>
                                            <p:cTn id="74" dur="500"/>
                                            <p:tgtEl>
                                              <p:spTgt spid="19"/>
                                            </p:tgtEl>
                                          </p:cBhvr>
                                        </p:animEffect>
                                      </p:childTnLst>
                                    </p:cTn>
                                  </p:par>
                                </p:childTnLst>
                              </p:cTn>
                            </p:par>
                            <p:par>
                              <p:cTn id="75" fill="hold">
                                <p:stCondLst>
                                  <p:cond delay="7020"/>
                                </p:stCondLst>
                                <p:childTnLst>
                                  <p:par>
                                    <p:cTn id="76" presetID="2" presetClass="entr" presetSubtype="1" fill="hold" grpId="0" nodeType="afterEffect" p14:presetBounceEnd="50000">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14:bounceEnd="50000">
                                          <p:cBhvr additive="base">
                                            <p:cTn id="7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9" dur="500" fill="hold"/>
                                            <p:tgtEl>
                                              <p:spTgt spid="18"/>
                                            </p:tgtEl>
                                            <p:attrNameLst>
                                              <p:attrName>ppt_y</p:attrName>
                                            </p:attrNameLst>
                                          </p:cBhvr>
                                          <p:tavLst>
                                            <p:tav tm="0">
                                              <p:val>
                                                <p:strVal val="0-#ppt_h/2"/>
                                              </p:val>
                                            </p:tav>
                                            <p:tav tm="100000">
                                              <p:val>
                                                <p:strVal val="#ppt_y"/>
                                              </p:val>
                                            </p:tav>
                                          </p:tavLst>
                                        </p:anim>
                                      </p:childTnLst>
                                    </p:cTn>
                                  </p:par>
                                </p:childTnLst>
                              </p:cTn>
                            </p:par>
                            <p:par>
                              <p:cTn id="80" fill="hold">
                                <p:stCondLst>
                                  <p:cond delay="7520"/>
                                </p:stCondLst>
                                <p:childTnLst>
                                  <p:par>
                                    <p:cTn id="81" presetID="22" presetClass="entr" presetSubtype="8" fill="hold" grpId="0" nodeType="afterEffect">
                                      <p:stCondLst>
                                        <p:cond delay="0"/>
                                      </p:stCondLst>
                                      <p:iterate type="lt">
                                        <p:tmPct val="30000"/>
                                      </p:iterate>
                                      <p:childTnLst>
                                        <p:set>
                                          <p:cBhvr>
                                            <p:cTn id="82" dur="1" fill="hold">
                                              <p:stCondLst>
                                                <p:cond delay="0"/>
                                              </p:stCondLst>
                                            </p:cTn>
                                            <p:tgtEl>
                                              <p:spTgt spid="20"/>
                                            </p:tgtEl>
                                            <p:attrNameLst>
                                              <p:attrName>style.visibility</p:attrName>
                                            </p:attrNameLst>
                                          </p:cBhvr>
                                          <p:to>
                                            <p:strVal val="visible"/>
                                          </p:to>
                                        </p:set>
                                        <p:animEffect transition="in" filter="wipe(left)">
                                          <p:cBhvr>
                                            <p:cTn id="83" dur="100"/>
                                            <p:tgtEl>
                                              <p:spTgt spid="20"/>
                                            </p:tgtEl>
                                          </p:cBhvr>
                                        </p:animEffect>
                                      </p:childTnLst>
                                    </p:cTn>
                                  </p:par>
                                  <p:par>
                                    <p:cTn id="84" presetID="36" presetClass="emph" presetSubtype="0" fill="hold" grpId="1" nodeType="withEffect">
                                      <p:stCondLst>
                                        <p:cond delay="0"/>
                                      </p:stCondLst>
                                      <p:iterate type="lt">
                                        <p:tmPct val="30000"/>
                                      </p:iterate>
                                      <p:childTnLst>
                                        <p:animScale>
                                          <p:cBhvr>
                                            <p:cTn id="85" dur="50" autoRev="1" fill="hold">
                                              <p:stCondLst>
                                                <p:cond delay="0"/>
                                              </p:stCondLst>
                                            </p:cTn>
                                            <p:tgtEl>
                                              <p:spTgt spid="20"/>
                                            </p:tgtEl>
                                          </p:cBhvr>
                                          <p:to x="80000" y="100000"/>
                                        </p:animScale>
                                        <p:anim by="(#ppt_w*0.10)" calcmode="lin" valueType="num">
                                          <p:cBhvr>
                                            <p:cTn id="86" dur="50" autoRev="1" fill="hold">
                                              <p:stCondLst>
                                                <p:cond delay="0"/>
                                              </p:stCondLst>
                                            </p:cTn>
                                            <p:tgtEl>
                                              <p:spTgt spid="20"/>
                                            </p:tgtEl>
                                            <p:attrNameLst>
                                              <p:attrName>ppt_x</p:attrName>
                                            </p:attrNameLst>
                                          </p:cBhvr>
                                        </p:anim>
                                        <p:anim by="(-#ppt_w*0.10)" calcmode="lin" valueType="num">
                                          <p:cBhvr>
                                            <p:cTn id="87" dur="50" autoRev="1" fill="hold">
                                              <p:stCondLst>
                                                <p:cond delay="0"/>
                                              </p:stCondLst>
                                            </p:cTn>
                                            <p:tgtEl>
                                              <p:spTgt spid="20"/>
                                            </p:tgtEl>
                                            <p:attrNameLst>
                                              <p:attrName>ppt_y</p:attrName>
                                            </p:attrNameLst>
                                          </p:cBhvr>
                                        </p:anim>
                                        <p:animRot by="-480000">
                                          <p:cBhvr>
                                            <p:cTn id="88"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4" grpId="0"/>
          <p:bldP spid="14" grpId="1"/>
          <p:bldP spid="15" grpId="0" animBg="1"/>
          <p:bldP spid="16" grpId="0" animBg="1"/>
          <p:bldP spid="17" grpId="0"/>
          <p:bldP spid="17" grpId="1"/>
          <p:bldP spid="18" grpId="0" animBg="1"/>
          <p:bldP spid="19" grpId="0" animBg="1"/>
          <p:bldP spid="20" grpId="0"/>
          <p:bldP spid="2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1500"/>
                                </p:stCondLst>
                                <p:childTnLst>
                                  <p:par>
                                    <p:cTn id="36" presetID="16" presetClass="entr" presetSubtype="37"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outVertical)">
                                          <p:cBhvr>
                                            <p:cTn id="38" dur="500"/>
                                            <p:tgtEl>
                                              <p:spTgt spid="9"/>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14"/>
                                            </p:tgtEl>
                                            <p:attrNameLst>
                                              <p:attrName>style.visibility</p:attrName>
                                            </p:attrNameLst>
                                          </p:cBhvr>
                                          <p:to>
                                            <p:strVal val="visible"/>
                                          </p:to>
                                        </p:set>
                                        <p:animEffect transition="in" filter="wipe(left)">
                                          <p:cBhvr>
                                            <p:cTn id="47" dur="100"/>
                                            <p:tgtEl>
                                              <p:spTgt spid="14"/>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14"/>
                                            </p:tgtEl>
                                          </p:cBhvr>
                                          <p:to x="80000" y="100000"/>
                                        </p:animScale>
                                        <p:anim by="(#ppt_w*0.10)" calcmode="lin" valueType="num">
                                          <p:cBhvr>
                                            <p:cTn id="50" dur="50" autoRev="1" fill="hold">
                                              <p:stCondLst>
                                                <p:cond delay="0"/>
                                              </p:stCondLst>
                                            </p:cTn>
                                            <p:tgtEl>
                                              <p:spTgt spid="14"/>
                                            </p:tgtEl>
                                            <p:attrNameLst>
                                              <p:attrName>ppt_x</p:attrName>
                                            </p:attrNameLst>
                                          </p:cBhvr>
                                        </p:anim>
                                        <p:anim by="(-#ppt_w*0.10)" calcmode="lin" valueType="num">
                                          <p:cBhvr>
                                            <p:cTn id="51" dur="50" autoRev="1" fill="hold">
                                              <p:stCondLst>
                                                <p:cond delay="0"/>
                                              </p:stCondLst>
                                            </p:cTn>
                                            <p:tgtEl>
                                              <p:spTgt spid="14"/>
                                            </p:tgtEl>
                                            <p:attrNameLst>
                                              <p:attrName>ppt_y</p:attrName>
                                            </p:attrNameLst>
                                          </p:cBhvr>
                                        </p:anim>
                                        <p:animRot by="-480000">
                                          <p:cBhvr>
                                            <p:cTn id="52" dur="50" autoRev="1" fill="hold">
                                              <p:stCondLst>
                                                <p:cond delay="0"/>
                                              </p:stCondLst>
                                            </p:cTn>
                                            <p:tgtEl>
                                              <p:spTgt spid="14"/>
                                            </p:tgtEl>
                                            <p:attrNameLst>
                                              <p:attrName>r</p:attrName>
                                            </p:attrNameLst>
                                          </p:cBhvr>
                                        </p:animRot>
                                      </p:childTnLst>
                                    </p:cTn>
                                  </p:par>
                                </p:childTnLst>
                              </p:cTn>
                            </p:par>
                            <p:par>
                              <p:cTn id="53" fill="hold">
                                <p:stCondLst>
                                  <p:cond delay="4010"/>
                                </p:stCondLst>
                                <p:childTnLst>
                                  <p:par>
                                    <p:cTn id="54" presetID="16" presetClass="entr" presetSubtype="37"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outVertical)">
                                          <p:cBhvr>
                                            <p:cTn id="56" dur="500"/>
                                            <p:tgtEl>
                                              <p:spTgt spid="16"/>
                                            </p:tgtEl>
                                          </p:cBhvr>
                                        </p:animEffect>
                                      </p:childTnLst>
                                    </p:cTn>
                                  </p:par>
                                </p:childTnLst>
                              </p:cTn>
                            </p:par>
                            <p:par>
                              <p:cTn id="57" fill="hold">
                                <p:stCondLst>
                                  <p:cond delay="4510"/>
                                </p:stCondLst>
                                <p:childTnLst>
                                  <p:par>
                                    <p:cTn id="58" presetID="2" presetClass="entr" presetSubtype="1"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0-#ppt_h/2"/>
                                              </p:val>
                                            </p:tav>
                                            <p:tav tm="100000">
                                              <p:val>
                                                <p:strVal val="#ppt_y"/>
                                              </p:val>
                                            </p:tav>
                                          </p:tavLst>
                                        </p:anim>
                                      </p:childTnLst>
                                    </p:cTn>
                                  </p:par>
                                </p:childTnLst>
                              </p:cTn>
                            </p:par>
                            <p:par>
                              <p:cTn id="62" fill="hold">
                                <p:stCondLst>
                                  <p:cond delay="501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7"/>
                                            </p:tgtEl>
                                            <p:attrNameLst>
                                              <p:attrName>style.visibility</p:attrName>
                                            </p:attrNameLst>
                                          </p:cBhvr>
                                          <p:to>
                                            <p:strVal val="visible"/>
                                          </p:to>
                                        </p:set>
                                        <p:animEffect transition="in" filter="wipe(left)">
                                          <p:cBhvr>
                                            <p:cTn id="65" dur="100"/>
                                            <p:tgtEl>
                                              <p:spTgt spid="17"/>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7"/>
                                            </p:tgtEl>
                                          </p:cBhvr>
                                          <p:to x="80000" y="100000"/>
                                        </p:animScale>
                                        <p:anim by="(#ppt_w*0.10)" calcmode="lin" valueType="num">
                                          <p:cBhvr>
                                            <p:cTn id="68" dur="50" autoRev="1" fill="hold">
                                              <p:stCondLst>
                                                <p:cond delay="0"/>
                                              </p:stCondLst>
                                            </p:cTn>
                                            <p:tgtEl>
                                              <p:spTgt spid="17"/>
                                            </p:tgtEl>
                                            <p:attrNameLst>
                                              <p:attrName>ppt_x</p:attrName>
                                            </p:attrNameLst>
                                          </p:cBhvr>
                                        </p:anim>
                                        <p:anim by="(-#ppt_w*0.10)" calcmode="lin" valueType="num">
                                          <p:cBhvr>
                                            <p:cTn id="69" dur="50" autoRev="1" fill="hold">
                                              <p:stCondLst>
                                                <p:cond delay="0"/>
                                              </p:stCondLst>
                                            </p:cTn>
                                            <p:tgtEl>
                                              <p:spTgt spid="17"/>
                                            </p:tgtEl>
                                            <p:attrNameLst>
                                              <p:attrName>ppt_y</p:attrName>
                                            </p:attrNameLst>
                                          </p:cBhvr>
                                        </p:anim>
                                        <p:animRot by="-480000">
                                          <p:cBhvr>
                                            <p:cTn id="70" dur="50" autoRev="1" fill="hold">
                                              <p:stCondLst>
                                                <p:cond delay="0"/>
                                              </p:stCondLst>
                                            </p:cTn>
                                            <p:tgtEl>
                                              <p:spTgt spid="17"/>
                                            </p:tgtEl>
                                            <p:attrNameLst>
                                              <p:attrName>r</p:attrName>
                                            </p:attrNameLst>
                                          </p:cBhvr>
                                        </p:animRot>
                                      </p:childTnLst>
                                    </p:cTn>
                                  </p:par>
                                </p:childTnLst>
                              </p:cTn>
                            </p:par>
                            <p:par>
                              <p:cTn id="71" fill="hold">
                                <p:stCondLst>
                                  <p:cond delay="6520"/>
                                </p:stCondLst>
                                <p:childTnLst>
                                  <p:par>
                                    <p:cTn id="72" presetID="16" presetClass="entr" presetSubtype="37"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barn(outVertical)">
                                          <p:cBhvr>
                                            <p:cTn id="74" dur="500"/>
                                            <p:tgtEl>
                                              <p:spTgt spid="19"/>
                                            </p:tgtEl>
                                          </p:cBhvr>
                                        </p:animEffect>
                                      </p:childTnLst>
                                    </p:cTn>
                                  </p:par>
                                </p:childTnLst>
                              </p:cTn>
                            </p:par>
                            <p:par>
                              <p:cTn id="75" fill="hold">
                                <p:stCondLst>
                                  <p:cond delay="7020"/>
                                </p:stCondLst>
                                <p:childTnLst>
                                  <p:par>
                                    <p:cTn id="76" presetID="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ppt_x"/>
                                              </p:val>
                                            </p:tav>
                                            <p:tav tm="100000">
                                              <p:val>
                                                <p:strVal val="#ppt_x"/>
                                              </p:val>
                                            </p:tav>
                                          </p:tavLst>
                                        </p:anim>
                                        <p:anim calcmode="lin" valueType="num">
                                          <p:cBhvr additive="base">
                                            <p:cTn id="79" dur="500" fill="hold"/>
                                            <p:tgtEl>
                                              <p:spTgt spid="18"/>
                                            </p:tgtEl>
                                            <p:attrNameLst>
                                              <p:attrName>ppt_y</p:attrName>
                                            </p:attrNameLst>
                                          </p:cBhvr>
                                          <p:tavLst>
                                            <p:tav tm="0">
                                              <p:val>
                                                <p:strVal val="0-#ppt_h/2"/>
                                              </p:val>
                                            </p:tav>
                                            <p:tav tm="100000">
                                              <p:val>
                                                <p:strVal val="#ppt_y"/>
                                              </p:val>
                                            </p:tav>
                                          </p:tavLst>
                                        </p:anim>
                                      </p:childTnLst>
                                    </p:cTn>
                                  </p:par>
                                </p:childTnLst>
                              </p:cTn>
                            </p:par>
                            <p:par>
                              <p:cTn id="80" fill="hold">
                                <p:stCondLst>
                                  <p:cond delay="7520"/>
                                </p:stCondLst>
                                <p:childTnLst>
                                  <p:par>
                                    <p:cTn id="81" presetID="22" presetClass="entr" presetSubtype="8" fill="hold" grpId="0" nodeType="afterEffect">
                                      <p:stCondLst>
                                        <p:cond delay="0"/>
                                      </p:stCondLst>
                                      <p:iterate type="lt">
                                        <p:tmPct val="30000"/>
                                      </p:iterate>
                                      <p:childTnLst>
                                        <p:set>
                                          <p:cBhvr>
                                            <p:cTn id="82" dur="1" fill="hold">
                                              <p:stCondLst>
                                                <p:cond delay="0"/>
                                              </p:stCondLst>
                                            </p:cTn>
                                            <p:tgtEl>
                                              <p:spTgt spid="20"/>
                                            </p:tgtEl>
                                            <p:attrNameLst>
                                              <p:attrName>style.visibility</p:attrName>
                                            </p:attrNameLst>
                                          </p:cBhvr>
                                          <p:to>
                                            <p:strVal val="visible"/>
                                          </p:to>
                                        </p:set>
                                        <p:animEffect transition="in" filter="wipe(left)">
                                          <p:cBhvr>
                                            <p:cTn id="83" dur="100"/>
                                            <p:tgtEl>
                                              <p:spTgt spid="20"/>
                                            </p:tgtEl>
                                          </p:cBhvr>
                                        </p:animEffect>
                                      </p:childTnLst>
                                    </p:cTn>
                                  </p:par>
                                  <p:par>
                                    <p:cTn id="84" presetID="36" presetClass="emph" presetSubtype="0" fill="hold" grpId="1" nodeType="withEffect">
                                      <p:stCondLst>
                                        <p:cond delay="0"/>
                                      </p:stCondLst>
                                      <p:iterate type="lt">
                                        <p:tmPct val="30000"/>
                                      </p:iterate>
                                      <p:childTnLst>
                                        <p:animScale>
                                          <p:cBhvr>
                                            <p:cTn id="85" dur="50" autoRev="1" fill="hold">
                                              <p:stCondLst>
                                                <p:cond delay="0"/>
                                              </p:stCondLst>
                                            </p:cTn>
                                            <p:tgtEl>
                                              <p:spTgt spid="20"/>
                                            </p:tgtEl>
                                          </p:cBhvr>
                                          <p:to x="80000" y="100000"/>
                                        </p:animScale>
                                        <p:anim by="(#ppt_w*0.10)" calcmode="lin" valueType="num">
                                          <p:cBhvr>
                                            <p:cTn id="86" dur="50" autoRev="1" fill="hold">
                                              <p:stCondLst>
                                                <p:cond delay="0"/>
                                              </p:stCondLst>
                                            </p:cTn>
                                            <p:tgtEl>
                                              <p:spTgt spid="20"/>
                                            </p:tgtEl>
                                            <p:attrNameLst>
                                              <p:attrName>ppt_x</p:attrName>
                                            </p:attrNameLst>
                                          </p:cBhvr>
                                        </p:anim>
                                        <p:anim by="(-#ppt_w*0.10)" calcmode="lin" valueType="num">
                                          <p:cBhvr>
                                            <p:cTn id="87" dur="50" autoRev="1" fill="hold">
                                              <p:stCondLst>
                                                <p:cond delay="0"/>
                                              </p:stCondLst>
                                            </p:cTn>
                                            <p:tgtEl>
                                              <p:spTgt spid="20"/>
                                            </p:tgtEl>
                                            <p:attrNameLst>
                                              <p:attrName>ppt_y</p:attrName>
                                            </p:attrNameLst>
                                          </p:cBhvr>
                                        </p:anim>
                                        <p:animRot by="-480000">
                                          <p:cBhvr>
                                            <p:cTn id="88"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4" grpId="0"/>
          <p:bldP spid="14" grpId="1"/>
          <p:bldP spid="15" grpId="0" animBg="1"/>
          <p:bldP spid="16" grpId="0" animBg="1"/>
          <p:bldP spid="17" grpId="0"/>
          <p:bldP spid="17" grpId="1"/>
          <p:bldP spid="18" grpId="0" animBg="1"/>
          <p:bldP spid="19" grpId="0" animBg="1"/>
          <p:bldP spid="20" grpId="0"/>
          <p:bldP spid="20" grpId="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1043608" y="699542"/>
            <a:ext cx="4896544" cy="4052718"/>
            <a:chOff x="555625" y="285751"/>
            <a:chExt cx="7940675" cy="6572250"/>
          </a:xfrm>
          <a:solidFill>
            <a:srgbClr val="E13535"/>
          </a:solidFill>
          <a:effectLst/>
        </p:grpSpPr>
        <p:sp>
          <p:nvSpPr>
            <p:cNvPr id="9"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5"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7"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8"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9"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0"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1"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2"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6"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9"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0"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1"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2"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3"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4"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5"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7"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8"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9"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0"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1"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2"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3"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4"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4908373" y="2487045"/>
            <a:ext cx="3624067" cy="1613459"/>
            <a:chOff x="4548333" y="2466775"/>
            <a:chExt cx="3624067" cy="1613459"/>
          </a:xfrm>
        </p:grpSpPr>
        <p:cxnSp>
          <p:nvCxnSpPr>
            <p:cNvPr id="76" name="直接连接符 75"/>
            <p:cNvCxnSpPr/>
            <p:nvPr/>
          </p:nvCxnSpPr>
          <p:spPr>
            <a:xfrm>
              <a:off x="4548333" y="2649574"/>
              <a:ext cx="1094430" cy="671639"/>
            </a:xfrm>
            <a:prstGeom prst="line">
              <a:avLst/>
            </a:prstGeom>
            <a:noFill/>
            <a:ln w="19050" cap="flat" cmpd="sng" algn="ctr">
              <a:solidFill>
                <a:srgbClr val="E13535"/>
              </a:solidFill>
              <a:prstDash val="sysDash"/>
              <a:headEnd type="oval"/>
            </a:ln>
            <a:effectLst/>
          </p:spPr>
        </p:cxnSp>
        <p:sp>
          <p:nvSpPr>
            <p:cNvPr id="77" name="圆角矩形 76"/>
            <p:cNvSpPr/>
            <p:nvPr/>
          </p:nvSpPr>
          <p:spPr>
            <a:xfrm>
              <a:off x="5580112" y="2466775"/>
              <a:ext cx="2592288" cy="1613459"/>
            </a:xfrm>
            <a:prstGeom prst="roundRect">
              <a:avLst>
                <a:gd name="adj" fmla="val 0"/>
              </a:avLst>
            </a:prstGeom>
            <a:solidFill>
              <a:schemeClr val="bg1">
                <a:lumMod val="85000"/>
              </a:schemeClr>
            </a:solidFill>
            <a:ln w="19050" cap="flat" cmpd="sng" algn="ctr">
              <a:noFill/>
              <a:prstDash val="sysDash"/>
              <a:headEnd type="oval"/>
            </a:ln>
            <a:effectLst/>
          </p:spPr>
          <p:txBody>
            <a:bodyPr rtlCol="0" anchor="ct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a:t>
              </a:r>
              <a:r>
                <a:rPr kumimoji="0" lang="zh-CN" altLang="en-US" sz="1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此处添加文本</a:t>
              </a:r>
              <a:r>
                <a:rPr kumimoji="0" lang="zh-CN" altLang="en-US"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a:t>
              </a:r>
              <a:endParaRPr kumimoji="0" lang="en-US" altLang="zh-CN"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rPr>
                <a:t>单击此处添加</a:t>
              </a:r>
              <a:r>
                <a:rPr kumimoji="0" lang="zh-CN" altLang="en-US" sz="15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文本。</a:t>
              </a:r>
              <a:endParaRPr kumimoji="0" lang="zh-CN" altLang="en-US" sz="15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grpSp>
      <p:sp>
        <p:nvSpPr>
          <p:cNvPr id="78" name="矩形 77"/>
          <p:cNvSpPr/>
          <p:nvPr/>
        </p:nvSpPr>
        <p:spPr>
          <a:xfrm>
            <a:off x="6228184" y="1869262"/>
            <a:ext cx="1939467" cy="444515"/>
          </a:xfrm>
          <a:prstGeom prst="rect">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7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left)">
                                      <p:cBhvr>
                                        <p:cTn id="30" dur="500"/>
                                        <p:tgtEl>
                                          <p:spTgt spid="75"/>
                                        </p:tgtEl>
                                      </p:cBhvr>
                                    </p:animEffect>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anim calcmode="lin" valueType="num">
                                      <p:cBhvr>
                                        <p:cTn id="35" dur="500" fill="hold"/>
                                        <p:tgtEl>
                                          <p:spTgt spid="78"/>
                                        </p:tgtEl>
                                        <p:attrNameLst>
                                          <p:attrName>ppt_x</p:attrName>
                                        </p:attrNameLst>
                                      </p:cBhvr>
                                      <p:tavLst>
                                        <p:tav tm="0">
                                          <p:val>
                                            <p:strVal val="#ppt_x"/>
                                          </p:val>
                                        </p:tav>
                                        <p:tav tm="100000">
                                          <p:val>
                                            <p:strVal val="#ppt_x"/>
                                          </p:val>
                                        </p:tav>
                                      </p:tavLst>
                                    </p:anim>
                                    <p:anim calcmode="lin" valueType="num">
                                      <p:cBhvr>
                                        <p:cTn id="36"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Rectangle 20"/>
          <p:cNvSpPr>
            <a:spLocks noChangeArrowheads="1"/>
          </p:cNvSpPr>
          <p:nvPr/>
        </p:nvSpPr>
        <p:spPr bwMode="auto">
          <a:xfrm>
            <a:off x="506760" y="771550"/>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effectLst/>
                <a:uLnTx/>
                <a:uFillTx/>
                <a:latin typeface="微软雅黑" pitchFamily="34" charset="-122"/>
                <a:ea typeface="微软雅黑" pitchFamily="34" charset="-122"/>
              </a:rPr>
              <a:t>单击添加文字</a:t>
            </a:r>
            <a:endParaRPr kumimoji="0" lang="zh-CN" altLang="en-US" sz="1200" b="0" i="0" u="none" strike="noStrike" kern="0" cap="none" spc="0" normalizeH="0" baseline="0" noProof="0" dirty="0" smtClean="0">
              <a:ln>
                <a:noFill/>
              </a:ln>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effectLst/>
                <a:uLnTx/>
                <a:uFillTx/>
                <a:latin typeface="微软雅黑" pitchFamily="34" charset="-122"/>
                <a:ea typeface="微软雅黑" pitchFamily="34" charset="-122"/>
              </a:rPr>
              <a:t>单击此处添加文字</a:t>
            </a:r>
          </a:p>
        </p:txBody>
      </p:sp>
      <p:sp>
        <p:nvSpPr>
          <p:cNvPr id="9" name="Line 21"/>
          <p:cNvSpPr>
            <a:spLocks noChangeShapeType="1"/>
          </p:cNvSpPr>
          <p:nvPr/>
        </p:nvSpPr>
        <p:spPr bwMode="auto">
          <a:xfrm flipV="1">
            <a:off x="452438" y="866800"/>
            <a:ext cx="0" cy="1193800"/>
          </a:xfrm>
          <a:prstGeom prst="line">
            <a:avLst/>
          </a:prstGeom>
          <a:noFill/>
          <a:ln w="12700">
            <a:solidFill>
              <a:srgbClr val="000099"/>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sp>
        <p:nvSpPr>
          <p:cNvPr id="10" name="Rectangle 22"/>
          <p:cNvSpPr>
            <a:spLocks noChangeArrowheads="1"/>
          </p:cNvSpPr>
          <p:nvPr/>
        </p:nvSpPr>
        <p:spPr bwMode="auto">
          <a:xfrm>
            <a:off x="3459163" y="771550"/>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dirty="0" smtClean="0">
                <a:latin typeface="微软雅黑" pitchFamily="34" charset="-122"/>
                <a:ea typeface="微软雅黑" pitchFamily="34" charset="-122"/>
              </a:rPr>
              <a:t>单击添加文字</a:t>
            </a:r>
            <a:endParaRPr lang="zh-CN" altLang="en-US" sz="1200" kern="0" dirty="0" smtClean="0">
              <a:latin typeface="微软雅黑" pitchFamily="34" charset="-122"/>
              <a:ea typeface="微软雅黑" pitchFamily="34" charset="-122"/>
            </a:endParaRPr>
          </a:p>
          <a:p>
            <a:pPr>
              <a:lnSpc>
                <a:spcPct val="120000"/>
              </a:lnSpc>
              <a:defRPr/>
            </a:pPr>
            <a:r>
              <a:rPr lang="zh-CN" altLang="en-US" sz="1200" kern="0" dirty="0" smtClean="0">
                <a:latin typeface="微软雅黑" pitchFamily="34" charset="-122"/>
                <a:ea typeface="微软雅黑" pitchFamily="34" charset="-122"/>
              </a:rPr>
              <a:t>单击此处添加文字</a:t>
            </a:r>
          </a:p>
          <a:p>
            <a:pPr>
              <a:lnSpc>
                <a:spcPct val="120000"/>
              </a:lnSpc>
              <a:defRPr/>
            </a:pPr>
            <a:r>
              <a:rPr lang="zh-CN" altLang="en-US" sz="1200" kern="0" dirty="0" smtClean="0">
                <a:latin typeface="微软雅黑" pitchFamily="34" charset="-122"/>
                <a:ea typeface="微软雅黑" pitchFamily="34" charset="-122"/>
              </a:rPr>
              <a:t>单击此处添加文字</a:t>
            </a:r>
          </a:p>
        </p:txBody>
      </p:sp>
      <p:sp>
        <p:nvSpPr>
          <p:cNvPr id="11" name="Line 23"/>
          <p:cNvSpPr>
            <a:spLocks noChangeShapeType="1"/>
          </p:cNvSpPr>
          <p:nvPr/>
        </p:nvSpPr>
        <p:spPr bwMode="auto">
          <a:xfrm flipV="1">
            <a:off x="3473450" y="877912"/>
            <a:ext cx="0" cy="1193800"/>
          </a:xfrm>
          <a:prstGeom prst="line">
            <a:avLst/>
          </a:prstGeom>
          <a:noFill/>
          <a:ln w="12700">
            <a:solidFill>
              <a:srgbClr val="000099"/>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sp>
        <p:nvSpPr>
          <p:cNvPr id="12" name="Rectangle 24"/>
          <p:cNvSpPr>
            <a:spLocks noChangeArrowheads="1"/>
          </p:cNvSpPr>
          <p:nvPr/>
        </p:nvSpPr>
        <p:spPr bwMode="auto">
          <a:xfrm>
            <a:off x="5867400" y="771550"/>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smtClean="0">
                <a:latin typeface="微软雅黑" pitchFamily="34" charset="-122"/>
                <a:ea typeface="微软雅黑" pitchFamily="34" charset="-122"/>
              </a:rPr>
              <a:t>单击添加文字</a:t>
            </a:r>
            <a:endParaRPr lang="zh-CN" altLang="en-US" sz="1200" kern="0" smtClean="0">
              <a:latin typeface="微软雅黑" pitchFamily="34" charset="-122"/>
              <a:ea typeface="微软雅黑" pitchFamily="34" charset="-122"/>
            </a:endParaRPr>
          </a:p>
          <a:p>
            <a:pPr>
              <a:lnSpc>
                <a:spcPct val="120000"/>
              </a:lnSpc>
              <a:defRPr/>
            </a:pPr>
            <a:r>
              <a:rPr lang="zh-CN" altLang="en-US" sz="1200" kern="0" dirty="0" smtClean="0">
                <a:latin typeface="微软雅黑" pitchFamily="34" charset="-122"/>
                <a:ea typeface="微软雅黑" pitchFamily="34" charset="-122"/>
              </a:rPr>
              <a:t>单击此处添加文字</a:t>
            </a:r>
          </a:p>
          <a:p>
            <a:pPr>
              <a:lnSpc>
                <a:spcPct val="120000"/>
              </a:lnSpc>
              <a:defRPr/>
            </a:pPr>
            <a:r>
              <a:rPr lang="zh-CN" altLang="en-US" sz="1200" kern="0" dirty="0" smtClean="0">
                <a:latin typeface="微软雅黑" pitchFamily="34" charset="-122"/>
                <a:ea typeface="微软雅黑" pitchFamily="34" charset="-122"/>
              </a:rPr>
              <a:t>单击此处添加文字</a:t>
            </a:r>
          </a:p>
        </p:txBody>
      </p:sp>
      <p:sp>
        <p:nvSpPr>
          <p:cNvPr id="13" name="Line 25"/>
          <p:cNvSpPr>
            <a:spLocks noChangeShapeType="1"/>
          </p:cNvSpPr>
          <p:nvPr/>
        </p:nvSpPr>
        <p:spPr bwMode="auto">
          <a:xfrm flipV="1">
            <a:off x="5867400" y="876325"/>
            <a:ext cx="0" cy="1193800"/>
          </a:xfrm>
          <a:prstGeom prst="line">
            <a:avLst/>
          </a:prstGeom>
          <a:noFill/>
          <a:ln w="12700">
            <a:solidFill>
              <a:srgbClr val="000099"/>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sp>
        <p:nvSpPr>
          <p:cNvPr id="14" name="Rectangle 26"/>
          <p:cNvSpPr>
            <a:spLocks noChangeArrowheads="1"/>
          </p:cNvSpPr>
          <p:nvPr/>
        </p:nvSpPr>
        <p:spPr bwMode="auto">
          <a:xfrm>
            <a:off x="2195513" y="3756050"/>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dirty="0" smtClean="0">
                <a:latin typeface="微软雅黑" pitchFamily="34" charset="-122"/>
                <a:ea typeface="微软雅黑" pitchFamily="34" charset="-122"/>
              </a:rPr>
              <a:t>单击添加文字</a:t>
            </a:r>
            <a:endParaRPr lang="zh-CN" altLang="en-US" sz="1200" kern="0" dirty="0" smtClean="0">
              <a:latin typeface="微软雅黑" pitchFamily="34" charset="-122"/>
              <a:ea typeface="微软雅黑" pitchFamily="34" charset="-122"/>
            </a:endParaRPr>
          </a:p>
          <a:p>
            <a:pPr>
              <a:lnSpc>
                <a:spcPct val="120000"/>
              </a:lnSpc>
              <a:defRPr/>
            </a:pPr>
            <a:r>
              <a:rPr lang="zh-CN" altLang="en-US" sz="1200" kern="0" dirty="0" smtClean="0">
                <a:latin typeface="微软雅黑" pitchFamily="34" charset="-122"/>
                <a:ea typeface="微软雅黑" pitchFamily="34" charset="-122"/>
              </a:rPr>
              <a:t>单击此处添加文字</a:t>
            </a:r>
          </a:p>
          <a:p>
            <a:pPr>
              <a:lnSpc>
                <a:spcPct val="120000"/>
              </a:lnSpc>
              <a:defRPr/>
            </a:pPr>
            <a:r>
              <a:rPr lang="zh-CN" altLang="en-US" sz="1200" kern="0" dirty="0" smtClean="0">
                <a:latin typeface="微软雅黑" pitchFamily="34" charset="-122"/>
                <a:ea typeface="微软雅黑" pitchFamily="34" charset="-122"/>
              </a:rPr>
              <a:t>单击此处添加文字</a:t>
            </a:r>
          </a:p>
        </p:txBody>
      </p:sp>
      <p:sp>
        <p:nvSpPr>
          <p:cNvPr id="15" name="Line 27"/>
          <p:cNvSpPr>
            <a:spLocks noChangeShapeType="1"/>
          </p:cNvSpPr>
          <p:nvPr/>
        </p:nvSpPr>
        <p:spPr bwMode="auto">
          <a:xfrm flipV="1">
            <a:off x="2216150" y="3251225"/>
            <a:ext cx="0" cy="1238250"/>
          </a:xfrm>
          <a:prstGeom prst="line">
            <a:avLst/>
          </a:prstGeom>
          <a:noFill/>
          <a:ln w="12700">
            <a:solidFill>
              <a:srgbClr val="000099"/>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sp>
        <p:nvSpPr>
          <p:cNvPr id="16" name="Rectangle 28"/>
          <p:cNvSpPr>
            <a:spLocks noChangeArrowheads="1"/>
          </p:cNvSpPr>
          <p:nvPr/>
        </p:nvSpPr>
        <p:spPr bwMode="auto">
          <a:xfrm>
            <a:off x="4643438" y="3763987"/>
            <a:ext cx="19050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smtClean="0">
                <a:latin typeface="微软雅黑" pitchFamily="34" charset="-122"/>
                <a:ea typeface="微软雅黑" pitchFamily="34" charset="-122"/>
              </a:rPr>
              <a:t>单击添加文字</a:t>
            </a:r>
            <a:endParaRPr lang="zh-CN" altLang="en-US" sz="1200" kern="0" smtClean="0">
              <a:latin typeface="微软雅黑" pitchFamily="34" charset="-122"/>
              <a:ea typeface="微软雅黑" pitchFamily="34" charset="-122"/>
            </a:endParaRPr>
          </a:p>
          <a:p>
            <a:pPr>
              <a:lnSpc>
                <a:spcPct val="120000"/>
              </a:lnSpc>
              <a:defRPr/>
            </a:pPr>
            <a:r>
              <a:rPr lang="zh-CN" altLang="en-US" sz="1200" kern="0" smtClean="0">
                <a:latin typeface="微软雅黑" pitchFamily="34" charset="-122"/>
                <a:ea typeface="微软雅黑" pitchFamily="34" charset="-122"/>
              </a:rPr>
              <a:t>单击此处添加文字</a:t>
            </a:r>
          </a:p>
          <a:p>
            <a:pPr>
              <a:lnSpc>
                <a:spcPct val="120000"/>
              </a:lnSpc>
              <a:defRPr/>
            </a:pPr>
            <a:r>
              <a:rPr lang="zh-CN" altLang="en-US" sz="1200" kern="0" smtClean="0">
                <a:latin typeface="微软雅黑" pitchFamily="34" charset="-122"/>
                <a:ea typeface="微软雅黑" pitchFamily="34" charset="-122"/>
              </a:rPr>
              <a:t>单击此处添加文字</a:t>
            </a:r>
          </a:p>
        </p:txBody>
      </p:sp>
      <p:sp>
        <p:nvSpPr>
          <p:cNvPr id="17" name="Line 29"/>
          <p:cNvSpPr>
            <a:spLocks noChangeShapeType="1"/>
          </p:cNvSpPr>
          <p:nvPr/>
        </p:nvSpPr>
        <p:spPr bwMode="auto">
          <a:xfrm flipV="1">
            <a:off x="4652963" y="3181375"/>
            <a:ext cx="0" cy="1338262"/>
          </a:xfrm>
          <a:prstGeom prst="line">
            <a:avLst/>
          </a:prstGeom>
          <a:noFill/>
          <a:ln w="12700">
            <a:solidFill>
              <a:srgbClr val="000099"/>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sp>
        <p:nvSpPr>
          <p:cNvPr id="18" name="Rectangle 30"/>
          <p:cNvSpPr>
            <a:spLocks noChangeArrowheads="1"/>
          </p:cNvSpPr>
          <p:nvPr/>
        </p:nvSpPr>
        <p:spPr bwMode="auto">
          <a:xfrm>
            <a:off x="7204075" y="3763987"/>
            <a:ext cx="19050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smtClean="0">
                <a:latin typeface="微软雅黑" pitchFamily="34" charset="-122"/>
                <a:ea typeface="微软雅黑" pitchFamily="34" charset="-122"/>
              </a:rPr>
              <a:t>单击添加文字</a:t>
            </a:r>
            <a:endParaRPr lang="zh-CN" altLang="en-US" sz="1200" kern="0" smtClean="0">
              <a:latin typeface="微软雅黑" pitchFamily="34" charset="-122"/>
              <a:ea typeface="微软雅黑" pitchFamily="34" charset="-122"/>
            </a:endParaRPr>
          </a:p>
          <a:p>
            <a:pPr>
              <a:lnSpc>
                <a:spcPct val="120000"/>
              </a:lnSpc>
              <a:defRPr/>
            </a:pPr>
            <a:r>
              <a:rPr lang="zh-CN" altLang="en-US" sz="1200" kern="0" dirty="0" smtClean="0">
                <a:latin typeface="微软雅黑" pitchFamily="34" charset="-122"/>
                <a:ea typeface="微软雅黑" pitchFamily="34" charset="-122"/>
              </a:rPr>
              <a:t>单击此处添加文字</a:t>
            </a:r>
          </a:p>
          <a:p>
            <a:pPr>
              <a:lnSpc>
                <a:spcPct val="120000"/>
              </a:lnSpc>
              <a:defRPr/>
            </a:pPr>
            <a:r>
              <a:rPr lang="zh-CN" altLang="en-US" sz="1200" kern="0" dirty="0" smtClean="0">
                <a:latin typeface="微软雅黑" pitchFamily="34" charset="-122"/>
                <a:ea typeface="微软雅黑" pitchFamily="34" charset="-122"/>
              </a:rPr>
              <a:t>单击此处添加文字</a:t>
            </a:r>
          </a:p>
        </p:txBody>
      </p:sp>
      <p:sp>
        <p:nvSpPr>
          <p:cNvPr id="19" name="Line 31"/>
          <p:cNvSpPr>
            <a:spLocks noChangeShapeType="1"/>
          </p:cNvSpPr>
          <p:nvPr/>
        </p:nvSpPr>
        <p:spPr bwMode="auto">
          <a:xfrm flipV="1">
            <a:off x="7213600" y="3292500"/>
            <a:ext cx="0" cy="1227137"/>
          </a:xfrm>
          <a:prstGeom prst="line">
            <a:avLst/>
          </a:prstGeom>
          <a:noFill/>
          <a:ln w="12700">
            <a:solidFill>
              <a:srgbClr val="000099"/>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latin typeface="微软雅黑" pitchFamily="34" charset="-122"/>
              <a:ea typeface="微软雅黑" pitchFamily="34" charset="-122"/>
            </a:endParaRPr>
          </a:p>
        </p:txBody>
      </p:sp>
      <p:grpSp>
        <p:nvGrpSpPr>
          <p:cNvPr id="20" name="组合 19"/>
          <p:cNvGrpSpPr/>
          <p:nvPr/>
        </p:nvGrpSpPr>
        <p:grpSpPr>
          <a:xfrm>
            <a:off x="2638425" y="2108225"/>
            <a:ext cx="1868488" cy="1081087"/>
            <a:chOff x="2638425" y="2252315"/>
            <a:chExt cx="1868488" cy="1081087"/>
          </a:xfrm>
        </p:grpSpPr>
        <p:sp>
          <p:nvSpPr>
            <p:cNvPr id="21" name="Freeform 7"/>
            <p:cNvSpPr>
              <a:spLocks/>
            </p:cNvSpPr>
            <p:nvPr/>
          </p:nvSpPr>
          <p:spPr bwMode="auto">
            <a:xfrm>
              <a:off x="2638425" y="3087340"/>
              <a:ext cx="885825" cy="236537"/>
            </a:xfrm>
            <a:custGeom>
              <a:avLst/>
              <a:gdLst>
                <a:gd name="T0" fmla="*/ 885825 w 2331"/>
                <a:gd name="T1" fmla="*/ 236537 h 688"/>
                <a:gd name="T2" fmla="*/ 39522 w 2331"/>
                <a:gd name="T3" fmla="*/ 47445 h 688"/>
                <a:gd name="T4" fmla="*/ 792720 w 2331"/>
                <a:gd name="T5" fmla="*/ 0 h 688"/>
                <a:gd name="T6" fmla="*/ 885825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22" name="Freeform 12"/>
            <p:cNvSpPr>
              <a:spLocks/>
            </p:cNvSpPr>
            <p:nvPr/>
          </p:nvSpPr>
          <p:spPr bwMode="auto">
            <a:xfrm>
              <a:off x="3490913"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E13535"/>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latin typeface="微软雅黑" pitchFamily="34" charset="-122"/>
                <a:ea typeface="微软雅黑" pitchFamily="34" charset="-122"/>
              </a:endParaRPr>
            </a:p>
          </p:txBody>
        </p:sp>
        <p:sp>
          <p:nvSpPr>
            <p:cNvPr id="23" name="Freeform 13"/>
            <p:cNvSpPr>
              <a:spLocks/>
            </p:cNvSpPr>
            <p:nvPr/>
          </p:nvSpPr>
          <p:spPr bwMode="auto">
            <a:xfrm>
              <a:off x="3414713"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24" name="WordArt 35"/>
            <p:cNvSpPr>
              <a:spLocks noChangeArrowheads="1" noChangeShapeType="1" noTextEdit="1"/>
            </p:cNvSpPr>
            <p:nvPr/>
          </p:nvSpPr>
          <p:spPr bwMode="auto">
            <a:xfrm>
              <a:off x="357505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latin typeface="微软雅黑" pitchFamily="34" charset="-122"/>
                  <a:ea typeface="微软雅黑" pitchFamily="34" charset="-122"/>
                  <a:cs typeface="Arial"/>
                </a:rPr>
                <a:t>3</a:t>
              </a:r>
              <a:endParaRPr lang="zh-CN" altLang="en-US" sz="3600" kern="10" dirty="0" smtClean="0">
                <a:latin typeface="微软雅黑" pitchFamily="34" charset="-122"/>
                <a:ea typeface="微软雅黑" pitchFamily="34" charset="-122"/>
                <a:cs typeface="Arial"/>
              </a:endParaRPr>
            </a:p>
          </p:txBody>
        </p:sp>
      </p:grpSp>
      <p:grpSp>
        <p:nvGrpSpPr>
          <p:cNvPr id="25" name="组合 24"/>
          <p:cNvGrpSpPr/>
          <p:nvPr/>
        </p:nvGrpSpPr>
        <p:grpSpPr>
          <a:xfrm>
            <a:off x="4632325" y="2108225"/>
            <a:ext cx="1876425" cy="1081087"/>
            <a:chOff x="4632325" y="2252315"/>
            <a:chExt cx="1876425" cy="1081087"/>
          </a:xfrm>
        </p:grpSpPr>
        <p:sp>
          <p:nvSpPr>
            <p:cNvPr id="26" name="Freeform 2"/>
            <p:cNvSpPr>
              <a:spLocks/>
            </p:cNvSpPr>
            <p:nvPr/>
          </p:nvSpPr>
          <p:spPr bwMode="auto">
            <a:xfrm flipH="1">
              <a:off x="5632450" y="3087340"/>
              <a:ext cx="876300" cy="236537"/>
            </a:xfrm>
            <a:custGeom>
              <a:avLst/>
              <a:gdLst>
                <a:gd name="T0" fmla="*/ 876300 w 2331"/>
                <a:gd name="T1" fmla="*/ 236537 h 688"/>
                <a:gd name="T2" fmla="*/ 39097 w 2331"/>
                <a:gd name="T3" fmla="*/ 47445 h 688"/>
                <a:gd name="T4" fmla="*/ 784196 w 2331"/>
                <a:gd name="T5" fmla="*/ 0 h 688"/>
                <a:gd name="T6" fmla="*/ 876300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27" name="Freeform 18"/>
            <p:cNvSpPr>
              <a:spLocks/>
            </p:cNvSpPr>
            <p:nvPr/>
          </p:nvSpPr>
          <p:spPr bwMode="auto">
            <a:xfrm flipH="1">
              <a:off x="4632325"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bg1">
                <a:lumMod val="85000"/>
              </a:scheme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latin typeface="微软雅黑" pitchFamily="34" charset="-122"/>
                <a:ea typeface="微软雅黑" pitchFamily="34" charset="-122"/>
              </a:endParaRPr>
            </a:p>
          </p:txBody>
        </p:sp>
        <p:sp>
          <p:nvSpPr>
            <p:cNvPr id="28" name="Freeform 19"/>
            <p:cNvSpPr>
              <a:spLocks/>
            </p:cNvSpPr>
            <p:nvPr/>
          </p:nvSpPr>
          <p:spPr bwMode="auto">
            <a:xfrm flipH="1">
              <a:off x="5648325"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29" name="WordArt 36"/>
            <p:cNvSpPr>
              <a:spLocks noChangeArrowheads="1" noChangeShapeType="1" noTextEdit="1"/>
            </p:cNvSpPr>
            <p:nvPr/>
          </p:nvSpPr>
          <p:spPr bwMode="auto">
            <a:xfrm>
              <a:off x="471170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latin typeface="微软雅黑" pitchFamily="34" charset="-122"/>
                  <a:ea typeface="微软雅黑" pitchFamily="34" charset="-122"/>
                  <a:cs typeface="Arial"/>
                </a:rPr>
                <a:t>4</a:t>
              </a:r>
              <a:endParaRPr lang="zh-CN" altLang="en-US" sz="3600" kern="10" dirty="0" smtClean="0">
                <a:latin typeface="微软雅黑" pitchFamily="34" charset="-122"/>
                <a:ea typeface="微软雅黑" pitchFamily="34" charset="-122"/>
                <a:cs typeface="Arial"/>
              </a:endParaRPr>
            </a:p>
          </p:txBody>
        </p:sp>
      </p:grpSp>
      <p:grpSp>
        <p:nvGrpSpPr>
          <p:cNvPr id="30" name="组合 29"/>
          <p:cNvGrpSpPr/>
          <p:nvPr/>
        </p:nvGrpSpPr>
        <p:grpSpPr>
          <a:xfrm>
            <a:off x="5851525" y="2054250"/>
            <a:ext cx="1933575" cy="1195387"/>
            <a:chOff x="5851525" y="2198340"/>
            <a:chExt cx="1933575" cy="1195387"/>
          </a:xfrm>
        </p:grpSpPr>
        <p:sp>
          <p:nvSpPr>
            <p:cNvPr id="31" name="Freeform 4"/>
            <p:cNvSpPr>
              <a:spLocks/>
            </p:cNvSpPr>
            <p:nvPr/>
          </p:nvSpPr>
          <p:spPr bwMode="auto">
            <a:xfrm flipH="1">
              <a:off x="6921500" y="3004790"/>
              <a:ext cx="863600" cy="388937"/>
            </a:xfrm>
            <a:custGeom>
              <a:avLst/>
              <a:gdLst>
                <a:gd name="T0" fmla="*/ 863600 w 2331"/>
                <a:gd name="T1" fmla="*/ 388937 h 688"/>
                <a:gd name="T2" fmla="*/ 38530 w 2331"/>
                <a:gd name="T3" fmla="*/ 78014 h 688"/>
                <a:gd name="T4" fmla="*/ 772831 w 2331"/>
                <a:gd name="T5" fmla="*/ 0 h 688"/>
                <a:gd name="T6" fmla="*/ 863600 w 2331"/>
                <a:gd name="T7" fmla="*/ 3889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32" name="Freeform 16"/>
            <p:cNvSpPr>
              <a:spLocks/>
            </p:cNvSpPr>
            <p:nvPr/>
          </p:nvSpPr>
          <p:spPr bwMode="auto">
            <a:xfrm flipH="1">
              <a:off x="5851525" y="2198340"/>
              <a:ext cx="1082675" cy="1189037"/>
            </a:xfrm>
            <a:custGeom>
              <a:avLst/>
              <a:gdLst>
                <a:gd name="T0" fmla="*/ 0 w 973"/>
                <a:gd name="T1" fmla="*/ 0 h 1069"/>
                <a:gd name="T2" fmla="*/ 0 w 973"/>
                <a:gd name="T3" fmla="*/ 1189037 h 1069"/>
                <a:gd name="T4" fmla="*/ 1082675 w 973"/>
                <a:gd name="T5" fmla="*/ 1169016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E13535"/>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latin typeface="微软雅黑" pitchFamily="34" charset="-122"/>
                <a:ea typeface="微软雅黑" pitchFamily="34" charset="-122"/>
              </a:endParaRPr>
            </a:p>
          </p:txBody>
        </p:sp>
        <p:sp>
          <p:nvSpPr>
            <p:cNvPr id="33" name="Freeform 17"/>
            <p:cNvSpPr>
              <a:spLocks/>
            </p:cNvSpPr>
            <p:nvPr/>
          </p:nvSpPr>
          <p:spPr bwMode="auto">
            <a:xfrm flipH="1">
              <a:off x="6934200"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34" name="WordArt 37"/>
            <p:cNvSpPr>
              <a:spLocks noChangeArrowheads="1" noChangeShapeType="1" noTextEdit="1"/>
            </p:cNvSpPr>
            <p:nvPr/>
          </p:nvSpPr>
          <p:spPr bwMode="auto">
            <a:xfrm>
              <a:off x="5940425" y="301114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latin typeface="微软雅黑" pitchFamily="34" charset="-122"/>
                  <a:ea typeface="微软雅黑" pitchFamily="34" charset="-122"/>
                  <a:cs typeface="Arial"/>
                </a:rPr>
                <a:t>5</a:t>
              </a:r>
              <a:endParaRPr lang="zh-CN" altLang="en-US" sz="3600" kern="10" dirty="0" smtClean="0">
                <a:latin typeface="微软雅黑" pitchFamily="34" charset="-122"/>
                <a:ea typeface="微软雅黑" pitchFamily="34" charset="-122"/>
                <a:cs typeface="Arial"/>
              </a:endParaRPr>
            </a:p>
          </p:txBody>
        </p:sp>
      </p:grpSp>
      <p:grpSp>
        <p:nvGrpSpPr>
          <p:cNvPr id="35" name="组合 34"/>
          <p:cNvGrpSpPr/>
          <p:nvPr/>
        </p:nvGrpSpPr>
        <p:grpSpPr>
          <a:xfrm>
            <a:off x="7213600" y="1971700"/>
            <a:ext cx="1962150" cy="1392237"/>
            <a:chOff x="7213600" y="2115790"/>
            <a:chExt cx="1962150" cy="1392237"/>
          </a:xfrm>
        </p:grpSpPr>
        <p:sp>
          <p:nvSpPr>
            <p:cNvPr id="36" name="Freeform 5"/>
            <p:cNvSpPr>
              <a:spLocks/>
            </p:cNvSpPr>
            <p:nvPr/>
          </p:nvSpPr>
          <p:spPr bwMode="auto">
            <a:xfrm flipH="1">
              <a:off x="8337550" y="314131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37" name="Freeform 14"/>
            <p:cNvSpPr>
              <a:spLocks/>
            </p:cNvSpPr>
            <p:nvPr/>
          </p:nvSpPr>
          <p:spPr bwMode="auto">
            <a:xfrm flipH="1">
              <a:off x="721360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bg1">
                <a:lumMod val="85000"/>
              </a:scheme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latin typeface="微软雅黑" pitchFamily="34" charset="-122"/>
                <a:ea typeface="微软雅黑" pitchFamily="34" charset="-122"/>
              </a:endParaRPr>
            </a:p>
          </p:txBody>
        </p:sp>
        <p:sp>
          <p:nvSpPr>
            <p:cNvPr id="38" name="Freeform 15"/>
            <p:cNvSpPr>
              <a:spLocks/>
            </p:cNvSpPr>
            <p:nvPr/>
          </p:nvSpPr>
          <p:spPr bwMode="auto">
            <a:xfrm flipH="1">
              <a:off x="8332788"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39" name="WordArt 38"/>
            <p:cNvSpPr>
              <a:spLocks noChangeArrowheads="1" noChangeShapeType="1" noTextEdit="1"/>
            </p:cNvSpPr>
            <p:nvPr/>
          </p:nvSpPr>
          <p:spPr bwMode="auto">
            <a:xfrm>
              <a:off x="7308850" y="3076227"/>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latin typeface="微软雅黑" pitchFamily="34" charset="-122"/>
                  <a:ea typeface="微软雅黑" pitchFamily="34" charset="-122"/>
                  <a:cs typeface="Arial"/>
                </a:rPr>
                <a:t>6</a:t>
              </a:r>
              <a:endParaRPr lang="zh-CN" altLang="en-US" sz="3600" kern="10" dirty="0" smtClean="0">
                <a:latin typeface="微软雅黑" pitchFamily="34" charset="-122"/>
                <a:ea typeface="微软雅黑" pitchFamily="34" charset="-122"/>
                <a:cs typeface="Arial"/>
              </a:endParaRPr>
            </a:p>
          </p:txBody>
        </p:sp>
      </p:grpSp>
      <p:sp>
        <p:nvSpPr>
          <p:cNvPr id="40" name="Freeform 39"/>
          <p:cNvSpPr>
            <a:spLocks/>
          </p:cNvSpPr>
          <p:nvPr/>
        </p:nvSpPr>
        <p:spPr bwMode="auto">
          <a:xfrm>
            <a:off x="1781175" y="3794150"/>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grpSp>
        <p:nvGrpSpPr>
          <p:cNvPr id="41" name="组合 40"/>
          <p:cNvGrpSpPr/>
          <p:nvPr/>
        </p:nvGrpSpPr>
        <p:grpSpPr>
          <a:xfrm>
            <a:off x="1343025" y="2054250"/>
            <a:ext cx="1935163" cy="1252537"/>
            <a:chOff x="1343025" y="2198340"/>
            <a:chExt cx="1935163" cy="1252537"/>
          </a:xfrm>
        </p:grpSpPr>
        <p:sp>
          <p:nvSpPr>
            <p:cNvPr id="42" name="Freeform 6"/>
            <p:cNvSpPr>
              <a:spLocks/>
            </p:cNvSpPr>
            <p:nvPr/>
          </p:nvSpPr>
          <p:spPr bwMode="auto">
            <a:xfrm>
              <a:off x="1343025" y="300796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43" name="Freeform 10"/>
            <p:cNvSpPr>
              <a:spLocks/>
            </p:cNvSpPr>
            <p:nvPr/>
          </p:nvSpPr>
          <p:spPr bwMode="auto">
            <a:xfrm>
              <a:off x="2195513" y="2212627"/>
              <a:ext cx="1082675" cy="1189038"/>
            </a:xfrm>
            <a:custGeom>
              <a:avLst/>
              <a:gdLst>
                <a:gd name="T0" fmla="*/ 0 w 973"/>
                <a:gd name="T1" fmla="*/ 0 h 1069"/>
                <a:gd name="T2" fmla="*/ 0 w 973"/>
                <a:gd name="T3" fmla="*/ 1189038 h 1069"/>
                <a:gd name="T4" fmla="*/ 1082675 w 973"/>
                <a:gd name="T5" fmla="*/ 1169017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44" name="Freeform 11"/>
            <p:cNvSpPr>
              <a:spLocks/>
            </p:cNvSpPr>
            <p:nvPr/>
          </p:nvSpPr>
          <p:spPr bwMode="auto">
            <a:xfrm>
              <a:off x="1985963"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45" name="Freeform 32"/>
            <p:cNvSpPr>
              <a:spLocks/>
            </p:cNvSpPr>
            <p:nvPr/>
          </p:nvSpPr>
          <p:spPr bwMode="auto">
            <a:xfrm>
              <a:off x="2124075" y="3449290"/>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46" name="WordArt 34"/>
            <p:cNvSpPr>
              <a:spLocks noChangeArrowheads="1" noChangeShapeType="1" noTextEdit="1"/>
            </p:cNvSpPr>
            <p:nvPr/>
          </p:nvSpPr>
          <p:spPr bwMode="auto">
            <a:xfrm>
              <a:off x="2287588" y="301114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latin typeface="微软雅黑" pitchFamily="34" charset="-122"/>
                  <a:ea typeface="微软雅黑" pitchFamily="34" charset="-122"/>
                  <a:cs typeface="Arial"/>
                </a:rPr>
                <a:t>2</a:t>
              </a:r>
              <a:endParaRPr lang="zh-CN" altLang="en-US" sz="3600" kern="10" dirty="0" smtClean="0">
                <a:latin typeface="微软雅黑" pitchFamily="34" charset="-122"/>
                <a:ea typeface="微软雅黑" pitchFamily="34" charset="-122"/>
                <a:cs typeface="Arial"/>
              </a:endParaRPr>
            </a:p>
          </p:txBody>
        </p:sp>
      </p:grpSp>
      <p:grpSp>
        <p:nvGrpSpPr>
          <p:cNvPr id="47" name="组合 46"/>
          <p:cNvGrpSpPr/>
          <p:nvPr/>
        </p:nvGrpSpPr>
        <p:grpSpPr>
          <a:xfrm>
            <a:off x="-180975" y="1971700"/>
            <a:ext cx="2106613" cy="1397000"/>
            <a:chOff x="-180975" y="2115790"/>
            <a:chExt cx="2106613" cy="1397000"/>
          </a:xfrm>
          <a:solidFill>
            <a:srgbClr val="C00000"/>
          </a:solidFill>
        </p:grpSpPr>
        <p:sp>
          <p:nvSpPr>
            <p:cNvPr id="48" name="Freeform 3"/>
            <p:cNvSpPr>
              <a:spLocks/>
            </p:cNvSpPr>
            <p:nvPr/>
          </p:nvSpPr>
          <p:spPr bwMode="auto">
            <a:xfrm>
              <a:off x="-180975" y="3149252"/>
              <a:ext cx="984250" cy="363538"/>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solidFill>
              <a:schemeClr val="bg1">
                <a:lumMod val="75000"/>
              </a:schemeClr>
            </a:solidFill>
            <a:ln w="9525">
              <a:noFill/>
              <a:round/>
              <a:headEnd/>
              <a:tailEnd/>
            </a:ln>
          </p:spPr>
          <p:txBody>
            <a:bodyPr/>
            <a:lstStyle/>
            <a:p>
              <a:pPr>
                <a:defRPr/>
              </a:pPr>
              <a:endParaRPr lang="zh-CN" altLang="en-US" kern="0">
                <a:latin typeface="微软雅黑" pitchFamily="34" charset="-122"/>
                <a:ea typeface="微软雅黑" pitchFamily="34" charset="-122"/>
              </a:endParaRPr>
            </a:p>
          </p:txBody>
        </p:sp>
        <p:sp>
          <p:nvSpPr>
            <p:cNvPr id="49" name="Freeform 8"/>
            <p:cNvSpPr>
              <a:spLocks/>
            </p:cNvSpPr>
            <p:nvPr/>
          </p:nvSpPr>
          <p:spPr bwMode="auto">
            <a:xfrm>
              <a:off x="80645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E135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50" name="Freeform 9"/>
            <p:cNvSpPr>
              <a:spLocks/>
            </p:cNvSpPr>
            <p:nvPr/>
          </p:nvSpPr>
          <p:spPr bwMode="auto">
            <a:xfrm>
              <a:off x="428625"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latin typeface="微软雅黑" pitchFamily="34" charset="-122"/>
                <a:ea typeface="微软雅黑" pitchFamily="34" charset="-122"/>
              </a:endParaRPr>
            </a:p>
          </p:txBody>
        </p:sp>
        <p:sp>
          <p:nvSpPr>
            <p:cNvPr id="51" name="WordArt 33"/>
            <p:cNvSpPr>
              <a:spLocks noChangeArrowheads="1" noChangeShapeType="1" noTextEdit="1"/>
            </p:cNvSpPr>
            <p:nvPr/>
          </p:nvSpPr>
          <p:spPr bwMode="auto">
            <a:xfrm>
              <a:off x="939800" y="3093690"/>
              <a:ext cx="138113" cy="280987"/>
            </a:xfrm>
            <a:prstGeom prst="rect">
              <a:avLst/>
            </a:prstGeom>
            <a:noFill/>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latin typeface="微软雅黑" pitchFamily="34" charset="-122"/>
                  <a:ea typeface="微软雅黑" pitchFamily="34" charset="-122"/>
                  <a:cs typeface="Arial"/>
                </a:rPr>
                <a:t>1</a:t>
              </a:r>
              <a:endParaRPr lang="zh-CN" altLang="en-US" sz="3600" kern="10" dirty="0">
                <a:latin typeface="微软雅黑" pitchFamily="34" charset="-122"/>
                <a:ea typeface="微软雅黑" pitchFamily="34" charset="-122"/>
                <a:cs typeface="Arial"/>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nodeType="withEffect">
                                  <p:stCondLst>
                                    <p:cond delay="25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75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nodeType="withEffect">
                                  <p:stCondLst>
                                    <p:cond delay="10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125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childTnLst>
                          </p:cTn>
                        </p:par>
                        <p:par>
                          <p:cTn id="44" fill="hold">
                            <p:stCondLst>
                              <p:cond delay="275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par>
                          <p:cTn id="48" fill="hold">
                            <p:stCondLst>
                              <p:cond delay="325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375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4250"/>
                            </p:stCondLst>
                            <p:childTnLst>
                              <p:par>
                                <p:cTn id="57" presetID="2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down)">
                                      <p:cBhvr>
                                        <p:cTn id="59" dur="500"/>
                                        <p:tgtEl>
                                          <p:spTgt spid="11"/>
                                        </p:tgtEl>
                                      </p:cBhvr>
                                    </p:animEffect>
                                  </p:childTnLst>
                                </p:cTn>
                              </p:par>
                            </p:childTnLst>
                          </p:cTn>
                        </p:par>
                        <p:par>
                          <p:cTn id="60" fill="hold">
                            <p:stCondLst>
                              <p:cond delay="4750"/>
                            </p:stCondLst>
                            <p:childTnLst>
                              <p:par>
                                <p:cTn id="61" presetID="10" presetClass="entr" presetSubtype="0"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5250"/>
                            </p:stCondLst>
                            <p:childTnLst>
                              <p:par>
                                <p:cTn id="65" presetID="22" presetClass="entr" presetSubtype="1"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par>
                          <p:cTn id="68" fill="hold">
                            <p:stCondLst>
                              <p:cond delay="5750"/>
                            </p:stCondLst>
                            <p:childTnLst>
                              <p:par>
                                <p:cTn id="69" presetID="10"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childTnLst>
                          </p:cTn>
                        </p:par>
                        <p:par>
                          <p:cTn id="72" fill="hold">
                            <p:stCondLst>
                              <p:cond delay="6250"/>
                            </p:stCondLst>
                            <p:childTnLst>
                              <p:par>
                                <p:cTn id="73" presetID="22" presetClass="entr" presetSubtype="4"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childTnLst>
                          </p:cTn>
                        </p:par>
                        <p:par>
                          <p:cTn id="76" fill="hold">
                            <p:stCondLst>
                              <p:cond delay="6750"/>
                            </p:stCondLst>
                            <p:childTnLst>
                              <p:par>
                                <p:cTn id="77" presetID="10" presetClass="entr" presetSubtype="0"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childTnLst>
                          </p:cTn>
                        </p:par>
                        <p:par>
                          <p:cTn id="80" fill="hold">
                            <p:stCondLst>
                              <p:cond delay="7250"/>
                            </p:stCondLst>
                            <p:childTnLst>
                              <p:par>
                                <p:cTn id="81" presetID="22" presetClass="entr" presetSubtype="1"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up)">
                                      <p:cBhvr>
                                        <p:cTn id="83" dur="500"/>
                                        <p:tgtEl>
                                          <p:spTgt spid="19"/>
                                        </p:tgtEl>
                                      </p:cBhvr>
                                    </p:animEffect>
                                  </p:childTnLst>
                                </p:cTn>
                              </p:par>
                            </p:childTnLst>
                          </p:cTn>
                        </p:par>
                        <p:par>
                          <p:cTn id="84" fill="hold">
                            <p:stCondLst>
                              <p:cond delay="7750"/>
                            </p:stCondLst>
                            <p:childTnLst>
                              <p:par>
                                <p:cTn id="85" presetID="10" presetClass="entr" presetSubtype="0"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p:bldP spid="9" grpId="0" animBg="1"/>
      <p:bldP spid="10" grpId="0"/>
      <p:bldP spid="11" grpId="0" animBg="1"/>
      <p:bldP spid="12" grpId="0"/>
      <p:bldP spid="13" grpId="0" animBg="1"/>
      <p:bldP spid="14" grpId="0"/>
      <p:bldP spid="15" grpId="0" animBg="1"/>
      <p:bldP spid="16" grpId="0"/>
      <p:bldP spid="17" grpId="0" animBg="1"/>
      <p:bldP spid="18" grpId="0"/>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3304971"/>
            <a:ext cx="1749076" cy="1812396"/>
            <a:chOff x="3907904" y="1332185"/>
            <a:chExt cx="1889125" cy="1957388"/>
          </a:xfrm>
        </p:grpSpPr>
        <p:grpSp>
          <p:nvGrpSpPr>
            <p:cNvPr id="3" name="Gruppe 61"/>
            <p:cNvGrpSpPr>
              <a:grpSpLocks/>
            </p:cNvGrpSpPr>
            <p:nvPr/>
          </p:nvGrpSpPr>
          <p:grpSpPr bwMode="auto">
            <a:xfrm flipH="1">
              <a:off x="3907904" y="1332185"/>
              <a:ext cx="1889125" cy="1957388"/>
              <a:chOff x="1760019" y="3875595"/>
              <a:chExt cx="1018741" cy="1016530"/>
            </a:xfrm>
          </p:grpSpPr>
          <p:grpSp>
            <p:nvGrpSpPr>
              <p:cNvPr id="5" name="Gruppe 59"/>
              <p:cNvGrpSpPr>
                <a:grpSpLocks/>
              </p:cNvGrpSpPr>
              <p:nvPr/>
            </p:nvGrpSpPr>
            <p:grpSpPr bwMode="auto">
              <a:xfrm>
                <a:off x="1762304" y="3875595"/>
                <a:ext cx="1016456" cy="1016530"/>
                <a:chOff x="3906064" y="1406380"/>
                <a:chExt cx="496973" cy="497009"/>
              </a:xfrm>
            </p:grpSpPr>
            <p:sp>
              <p:nvSpPr>
                <p:cNvPr id="7"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sp>
              <p:nvSpPr>
                <p:cNvPr id="8"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grpSp>
          <p:sp>
            <p:nvSpPr>
              <p:cNvPr id="6"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grpSp>
        <p:sp>
          <p:nvSpPr>
            <p:cNvPr id="4"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smtClean="0">
                  <a:solidFill>
                    <a:srgbClr val="FF0000"/>
                  </a:solidFill>
                  <a:latin typeface="微软雅黑" pitchFamily="34" charset="-122"/>
                  <a:ea typeface="微软雅黑" pitchFamily="34" charset="-122"/>
                </a:rPr>
                <a:t>第四章</a:t>
              </a:r>
              <a:endParaRPr lang="da-DK" sz="3600" b="1" dirty="0">
                <a:solidFill>
                  <a:srgbClr val="FF0000"/>
                </a:solidFill>
                <a:latin typeface="微软雅黑" pitchFamily="34" charset="-122"/>
                <a:ea typeface="微软雅黑" pitchFamily="34" charset="-122"/>
              </a:endParaRPr>
            </a:p>
          </p:txBody>
        </p:sp>
      </p:grpSp>
      <p:grpSp>
        <p:nvGrpSpPr>
          <p:cNvPr id="9" name="Group 15"/>
          <p:cNvGrpSpPr/>
          <p:nvPr/>
        </p:nvGrpSpPr>
        <p:grpSpPr>
          <a:xfrm>
            <a:off x="4067944" y="3410826"/>
            <a:ext cx="3312368" cy="1548318"/>
            <a:chOff x="5315336" y="3474278"/>
            <a:chExt cx="3312368" cy="1548318"/>
          </a:xfrm>
        </p:grpSpPr>
        <p:sp>
          <p:nvSpPr>
            <p:cNvPr id="10" name="Rectangle 24"/>
            <p:cNvSpPr/>
            <p:nvPr/>
          </p:nvSpPr>
          <p:spPr>
            <a:xfrm>
              <a:off x="5315336" y="3474278"/>
              <a:ext cx="3240360" cy="523220"/>
            </a:xfrm>
            <a:prstGeom prst="rect">
              <a:avLst/>
            </a:prstGeom>
          </p:spPr>
          <p:txBody>
            <a:bodyPr wrap="square">
              <a:spAutoFit/>
            </a:bodyPr>
            <a:lstStyle/>
            <a:p>
              <a:r>
                <a:rPr lang="zh-CN" altLang="en-US" sz="2800" b="1" dirty="0">
                  <a:solidFill>
                    <a:srgbClr val="FF0000"/>
                  </a:solidFill>
                  <a:latin typeface="微软雅黑" pitchFamily="34" charset="-122"/>
                  <a:ea typeface="微软雅黑" pitchFamily="34" charset="-122"/>
                </a:rPr>
                <a:t>单击此处添加标题</a:t>
              </a:r>
            </a:p>
          </p:txBody>
        </p:sp>
        <p:sp>
          <p:nvSpPr>
            <p:cNvPr id="11" name="Rectangle 25"/>
            <p:cNvSpPr/>
            <p:nvPr/>
          </p:nvSpPr>
          <p:spPr>
            <a:xfrm>
              <a:off x="5805047" y="4122350"/>
              <a:ext cx="2822657" cy="900246"/>
            </a:xfrm>
            <a:prstGeom prst="rect">
              <a:avLst/>
            </a:prstGeom>
          </p:spPr>
          <p:txBody>
            <a:bodyPr wrap="square">
              <a:spAutoFit/>
            </a:bodyPr>
            <a:lstStyle/>
            <a:p>
              <a:pPr>
                <a:lnSpc>
                  <a:spcPct val="125000"/>
                </a:lnSpc>
              </a:pPr>
              <a:r>
                <a:rPr lang="zh-CN" altLang="en-US" sz="1050" dirty="0" smtClean="0">
                  <a:latin typeface="微软雅黑" pitchFamily="34" charset="-122"/>
                  <a:ea typeface="微软雅黑" pitchFamily="34" charset="-122"/>
                </a:rPr>
                <a:t>此处添加详细文本描述，建议与标题相关并符合风格，语言描述将每页幻灯片的字数控制在</a:t>
              </a:r>
              <a:r>
                <a:rPr lang="en-US" altLang="zh-CN" sz="1050" dirty="0" smtClean="0">
                  <a:latin typeface="微软雅黑" pitchFamily="34" charset="-122"/>
                  <a:ea typeface="微软雅黑" pitchFamily="34" charset="-122"/>
                </a:rPr>
                <a:t>200</a:t>
              </a:r>
              <a:r>
                <a:rPr lang="zh-CN" altLang="en-US" sz="1050" dirty="0" smtClean="0">
                  <a:latin typeface="微软雅黑" pitchFamily="34" charset="-122"/>
                  <a:ea typeface="微软雅黑" pitchFamily="34" charset="-122"/>
                </a:rPr>
                <a:t>字以内，据统计每页</a:t>
              </a:r>
              <a:r>
                <a:rPr lang="en-US" sz="1050" dirty="0" smtClean="0">
                  <a:latin typeface="微软雅黑" pitchFamily="34" charset="-122"/>
                  <a:ea typeface="微软雅黑" pitchFamily="34" charset="-122"/>
                </a:rPr>
                <a:t> </a:t>
              </a:r>
              <a:r>
                <a:rPr lang="zh-CN" altLang="en-US" sz="1050" dirty="0" smtClean="0">
                  <a:latin typeface="微软雅黑" pitchFamily="34" charset="-122"/>
                  <a:ea typeface="微软雅黑" pitchFamily="34" charset="-122"/>
                </a:rPr>
                <a:t>此处添加详细文本描述，建议与标题。</a:t>
              </a:r>
              <a:endParaRPr lang="en-US"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19323843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10829" y="3696426"/>
            <a:ext cx="8460000" cy="720080"/>
            <a:chOff x="-10829" y="3621878"/>
            <a:chExt cx="8460000" cy="720080"/>
          </a:xfrm>
          <a:solidFill>
            <a:srgbClr val="E13535"/>
          </a:solidFill>
        </p:grpSpPr>
        <p:sp>
          <p:nvSpPr>
            <p:cNvPr id="9" name="矩形 8"/>
            <p:cNvSpPr/>
            <p:nvPr/>
          </p:nvSpPr>
          <p:spPr>
            <a:xfrm>
              <a:off x="-10829" y="3621878"/>
              <a:ext cx="8460000" cy="720080"/>
            </a:xfrm>
            <a:prstGeom prst="rect">
              <a:avLst/>
            </a:prstGeom>
            <a:grp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0" name="TextBox 9"/>
            <p:cNvSpPr txBox="1">
              <a:spLocks noChangeArrowheads="1"/>
            </p:cNvSpPr>
            <p:nvPr/>
          </p:nvSpPr>
          <p:spPr bwMode="auto">
            <a:xfrm>
              <a:off x="7092280" y="3668277"/>
              <a:ext cx="1326004" cy="646331"/>
            </a:xfrm>
            <a:prstGeom prst="rect">
              <a:avLst/>
            </a:prstGeom>
            <a:grpFill/>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F2EBE3"/>
                  </a:solidFill>
                  <a:effectLst/>
                  <a:uLnTx/>
                  <a:uFillTx/>
                  <a:latin typeface="微软雅黑"/>
                  <a:ea typeface="微软雅黑"/>
                </a:rPr>
                <a:t>2015</a:t>
              </a:r>
              <a:endParaRPr kumimoji="0" lang="zh-CN" altLang="en-US" sz="3600" b="1" i="0" u="none" strike="noStrike" kern="0" cap="none" spc="0" normalizeH="0" baseline="0" noProof="0" dirty="0">
                <a:ln>
                  <a:noFill/>
                </a:ln>
                <a:solidFill>
                  <a:srgbClr val="F2EBE3"/>
                </a:solidFill>
                <a:effectLst/>
                <a:uLnTx/>
                <a:uFillTx/>
                <a:latin typeface="微软雅黑"/>
                <a:ea typeface="微软雅黑"/>
              </a:endParaRPr>
            </a:p>
          </p:txBody>
        </p:sp>
        <p:sp>
          <p:nvSpPr>
            <p:cNvPr id="11" name="圆角矩形 42"/>
            <p:cNvSpPr/>
            <p:nvPr/>
          </p:nvSpPr>
          <p:spPr>
            <a:xfrm>
              <a:off x="209842" y="3868960"/>
              <a:ext cx="273162" cy="20886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TextBox 77"/>
          <p:cNvSpPr txBox="1">
            <a:spLocks noChangeArrowheads="1"/>
          </p:cNvSpPr>
          <p:nvPr/>
        </p:nvSpPr>
        <p:spPr bwMode="auto">
          <a:xfrm>
            <a:off x="2358118" y="1300906"/>
            <a:ext cx="29339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单击此处添加文本内容，文字内容需概括精炼</a:t>
            </a:r>
            <a:endParaRPr kumimoji="0" lang="en-US" altLang="zh-CN" sz="1000" b="0" i="0" u="none" strike="noStrike" kern="3000" cap="none" spc="23" normalizeH="0" baseline="0" noProof="0" dirty="0">
              <a:ln>
                <a:noFill/>
              </a:ln>
              <a:effectLst/>
              <a:uLnTx/>
              <a:uFillTx/>
              <a:latin typeface="微软雅黑"/>
              <a:ea typeface="微软雅黑"/>
            </a:endParaRPr>
          </a:p>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单击此处添加文本内容，文字内容需概括精炼</a:t>
            </a:r>
            <a:endParaRPr kumimoji="0" lang="en-US" altLang="zh-CN" sz="1000" b="0" i="0" u="none" strike="noStrike" kern="3000" cap="none" spc="23" normalizeH="0" baseline="0" noProof="0" dirty="0">
              <a:ln>
                <a:noFill/>
              </a:ln>
              <a:effectLst/>
              <a:uLnTx/>
              <a:uFillTx/>
              <a:latin typeface="微软雅黑"/>
              <a:ea typeface="微软雅黑"/>
            </a:endParaRPr>
          </a:p>
        </p:txBody>
      </p:sp>
      <p:sp>
        <p:nvSpPr>
          <p:cNvPr id="13" name="TextBox 77"/>
          <p:cNvSpPr txBox="1">
            <a:spLocks noChangeArrowheads="1"/>
          </p:cNvSpPr>
          <p:nvPr/>
        </p:nvSpPr>
        <p:spPr bwMode="auto">
          <a:xfrm>
            <a:off x="3613345" y="2105253"/>
            <a:ext cx="29748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a:t>
            </a:r>
            <a:r>
              <a:rPr kumimoji="0" lang="zh-CN" altLang="en-US" sz="1000" b="0" i="0" u="none" strike="noStrike" kern="3000" cap="none" spc="23" normalizeH="0" baseline="0" noProof="0" dirty="0" smtClean="0">
                <a:ln>
                  <a:noFill/>
                </a:ln>
                <a:effectLst/>
                <a:uLnTx/>
                <a:uFillTx/>
                <a:latin typeface="微软雅黑"/>
                <a:ea typeface="微软雅黑"/>
              </a:rPr>
              <a:t>文字需</a:t>
            </a:r>
            <a:r>
              <a:rPr kumimoji="0" lang="zh-CN" altLang="en-US" sz="1000" b="0" i="0" u="none" strike="noStrike" kern="3000" cap="none" spc="23" normalizeH="0" baseline="0" noProof="0" dirty="0">
                <a:ln>
                  <a:noFill/>
                </a:ln>
                <a:effectLst/>
                <a:uLnTx/>
                <a:uFillTx/>
                <a:latin typeface="微软雅黑"/>
                <a:ea typeface="微软雅黑"/>
              </a:rPr>
              <a:t>概括精炼</a:t>
            </a:r>
            <a:endParaRPr kumimoji="0" lang="en-US" altLang="zh-CN" sz="1000" b="0" i="0" u="none" strike="noStrike" kern="3000" cap="none" spc="23" normalizeH="0" baseline="0" noProof="0" dirty="0">
              <a:ln>
                <a:noFill/>
              </a:ln>
              <a:effectLst/>
              <a:uLnTx/>
              <a:uFillTx/>
              <a:latin typeface="微软雅黑"/>
              <a:ea typeface="微软雅黑"/>
            </a:endParaRPr>
          </a:p>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a:t>
            </a:r>
            <a:r>
              <a:rPr kumimoji="0" lang="zh-CN" altLang="en-US" sz="1000" b="0" i="0" u="none" strike="noStrike" kern="3000" cap="none" spc="23" normalizeH="0" baseline="0" noProof="0" dirty="0" smtClean="0">
                <a:ln>
                  <a:noFill/>
                </a:ln>
                <a:effectLst/>
                <a:uLnTx/>
                <a:uFillTx/>
                <a:latin typeface="微软雅黑"/>
                <a:ea typeface="微软雅黑"/>
              </a:rPr>
              <a:t>文字需</a:t>
            </a:r>
            <a:r>
              <a:rPr kumimoji="0" lang="zh-CN" altLang="en-US" sz="1000" b="0" i="0" u="none" strike="noStrike" kern="3000" cap="none" spc="23" normalizeH="0" baseline="0" noProof="0" dirty="0">
                <a:ln>
                  <a:noFill/>
                </a:ln>
                <a:effectLst/>
                <a:uLnTx/>
                <a:uFillTx/>
                <a:latin typeface="微软雅黑"/>
                <a:ea typeface="微软雅黑"/>
              </a:rPr>
              <a:t>概括精炼</a:t>
            </a:r>
            <a:endParaRPr kumimoji="0" lang="en-US" altLang="zh-CN" sz="1000" b="0" i="0" u="none" strike="noStrike" kern="3000" cap="none" spc="23" normalizeH="0" baseline="0" noProof="0" dirty="0">
              <a:ln>
                <a:noFill/>
              </a:ln>
              <a:effectLst/>
              <a:uLnTx/>
              <a:uFillTx/>
              <a:latin typeface="微软雅黑"/>
              <a:ea typeface="微软雅黑"/>
            </a:endParaRPr>
          </a:p>
        </p:txBody>
      </p:sp>
      <p:sp>
        <p:nvSpPr>
          <p:cNvPr id="14" name="TextBox 77"/>
          <p:cNvSpPr txBox="1">
            <a:spLocks noChangeArrowheads="1"/>
          </p:cNvSpPr>
          <p:nvPr/>
        </p:nvSpPr>
        <p:spPr bwMode="auto">
          <a:xfrm>
            <a:off x="4859999" y="2956396"/>
            <a:ext cx="283397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a:t>
            </a:r>
            <a:r>
              <a:rPr kumimoji="0" lang="zh-CN" altLang="en-US" sz="1000" b="0" i="0" u="none" strike="noStrike" kern="3000" cap="none" spc="23" normalizeH="0" baseline="0" noProof="0" dirty="0" smtClean="0">
                <a:ln>
                  <a:noFill/>
                </a:ln>
                <a:effectLst/>
                <a:uLnTx/>
                <a:uFillTx/>
                <a:latin typeface="微软雅黑"/>
                <a:ea typeface="微软雅黑"/>
              </a:rPr>
              <a:t>文字需精炼</a:t>
            </a:r>
            <a:endParaRPr kumimoji="0" lang="en-US" altLang="zh-CN" sz="1000" b="0" i="0" u="none" strike="noStrike" kern="3000" cap="none" spc="23" normalizeH="0" baseline="0" noProof="0" dirty="0">
              <a:ln>
                <a:noFill/>
              </a:ln>
              <a:effectLst/>
              <a:uLnTx/>
              <a:uFillTx/>
              <a:latin typeface="微软雅黑"/>
              <a:ea typeface="微软雅黑"/>
            </a:endParaRPr>
          </a:p>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effectLst/>
                <a:uLnTx/>
                <a:uFillTx/>
                <a:latin typeface="微软雅黑"/>
                <a:ea typeface="微软雅黑"/>
              </a:rPr>
              <a:t>单击此处添加文本内容，</a:t>
            </a:r>
            <a:r>
              <a:rPr kumimoji="0" lang="zh-CN" altLang="en-US" sz="1000" b="0" i="0" u="none" strike="noStrike" kern="3000" cap="none" spc="23" normalizeH="0" baseline="0" noProof="0" dirty="0" smtClean="0">
                <a:ln>
                  <a:noFill/>
                </a:ln>
                <a:effectLst/>
                <a:uLnTx/>
                <a:uFillTx/>
                <a:latin typeface="微软雅黑"/>
                <a:ea typeface="微软雅黑"/>
              </a:rPr>
              <a:t>文字需精炼</a:t>
            </a:r>
            <a:endParaRPr kumimoji="0" lang="en-US" altLang="zh-CN" sz="1000" b="0" i="0" u="none" strike="noStrike" kern="3000" cap="none" spc="23" normalizeH="0" baseline="0" noProof="0" dirty="0">
              <a:ln>
                <a:noFill/>
              </a:ln>
              <a:effectLst/>
              <a:uLnTx/>
              <a:uFillTx/>
              <a:latin typeface="微软雅黑"/>
              <a:ea typeface="微软雅黑"/>
            </a:endParaRPr>
          </a:p>
        </p:txBody>
      </p:sp>
      <p:sp>
        <p:nvSpPr>
          <p:cNvPr id="15" name="TextBox 77"/>
          <p:cNvSpPr txBox="1">
            <a:spLocks noChangeArrowheads="1"/>
          </p:cNvSpPr>
          <p:nvPr/>
        </p:nvSpPr>
        <p:spPr bwMode="auto">
          <a:xfrm>
            <a:off x="755576" y="3798426"/>
            <a:ext cx="61206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solidFill>
                  <a:sysClr val="window" lastClr="FFFFFF"/>
                </a:solidFill>
                <a:effectLst/>
                <a:uLnTx/>
                <a:uFillTx/>
                <a:latin typeface="微软雅黑"/>
                <a:ea typeface="微软雅黑"/>
              </a:rPr>
              <a:t>单击此处添加文本内容，文字内容需概括</a:t>
            </a:r>
            <a:r>
              <a:rPr kumimoji="0" lang="zh-CN" altLang="en-US" sz="1000" b="0" i="0" u="none" strike="noStrike" kern="3000" cap="none" spc="23" normalizeH="0" baseline="0" noProof="0" dirty="0" smtClean="0">
                <a:ln>
                  <a:noFill/>
                </a:ln>
                <a:solidFill>
                  <a:sysClr val="window" lastClr="FFFFFF"/>
                </a:solidFill>
                <a:effectLst/>
                <a:uLnTx/>
                <a:uFillTx/>
                <a:latin typeface="微软雅黑"/>
                <a:ea typeface="微软雅黑"/>
              </a:rPr>
              <a:t>精炼  单击</a:t>
            </a:r>
            <a:r>
              <a:rPr kumimoji="0" lang="zh-CN" altLang="en-US" sz="1000" b="0" i="0" u="none" strike="noStrike" kern="3000" cap="none" spc="23" normalizeH="0" baseline="0" noProof="0" dirty="0">
                <a:ln>
                  <a:noFill/>
                </a:ln>
                <a:solidFill>
                  <a:sysClr val="window" lastClr="FFFFFF"/>
                </a:solidFill>
                <a:effectLst/>
                <a:uLnTx/>
                <a:uFillTx/>
                <a:latin typeface="微软雅黑"/>
                <a:ea typeface="微软雅黑"/>
              </a:rPr>
              <a:t>此处添加文本内容，文字内容需概括精炼</a:t>
            </a:r>
            <a:endParaRPr kumimoji="0" lang="en-US" altLang="zh-CN" sz="1000" b="0" i="0" u="none" strike="noStrike" kern="3000" cap="none" spc="23" normalizeH="0" baseline="0" noProof="0" dirty="0">
              <a:ln>
                <a:noFill/>
              </a:ln>
              <a:solidFill>
                <a:sysClr val="window" lastClr="FFFFFF"/>
              </a:solidFill>
              <a:effectLst/>
              <a:uLnTx/>
              <a:uFillTx/>
              <a:latin typeface="微软雅黑"/>
              <a:ea typeface="微软雅黑"/>
            </a:endParaRPr>
          </a:p>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a:ln>
                  <a:noFill/>
                </a:ln>
                <a:solidFill>
                  <a:sysClr val="window" lastClr="FFFFFF"/>
                </a:solidFill>
                <a:effectLst/>
                <a:uLnTx/>
                <a:uFillTx/>
                <a:latin typeface="微软雅黑"/>
                <a:ea typeface="微软雅黑"/>
              </a:rPr>
              <a:t>单击此处添加文本内容，文字内容需概括</a:t>
            </a:r>
            <a:r>
              <a:rPr kumimoji="0" lang="zh-CN" altLang="en-US" sz="1000" b="0" i="0" u="none" strike="noStrike" kern="3000" cap="none" spc="23" normalizeH="0" baseline="0" noProof="0" dirty="0" smtClean="0">
                <a:ln>
                  <a:noFill/>
                </a:ln>
                <a:solidFill>
                  <a:sysClr val="window" lastClr="FFFFFF"/>
                </a:solidFill>
                <a:effectLst/>
                <a:uLnTx/>
                <a:uFillTx/>
                <a:latin typeface="微软雅黑"/>
                <a:ea typeface="微软雅黑"/>
              </a:rPr>
              <a:t>精炼</a:t>
            </a:r>
            <a:r>
              <a:rPr kumimoji="0" lang="en-US" altLang="zh-CN" sz="1000" b="0" i="0" u="none" strike="noStrike" kern="3000" cap="none" spc="23" normalizeH="0" baseline="0" noProof="0" dirty="0" smtClean="0">
                <a:ln>
                  <a:noFill/>
                </a:ln>
                <a:solidFill>
                  <a:sysClr val="window" lastClr="FFFFFF"/>
                </a:solidFill>
                <a:effectLst/>
                <a:uLnTx/>
                <a:uFillTx/>
                <a:latin typeface="微软雅黑"/>
                <a:ea typeface="微软雅黑"/>
              </a:rPr>
              <a:t>  </a:t>
            </a:r>
            <a:r>
              <a:rPr kumimoji="0" lang="zh-CN" altLang="en-US" sz="1000" b="0" i="0" u="none" strike="noStrike" kern="3000" cap="none" spc="23" normalizeH="0" baseline="0" noProof="0" dirty="0" smtClean="0">
                <a:ln>
                  <a:noFill/>
                </a:ln>
                <a:solidFill>
                  <a:sysClr val="window" lastClr="FFFFFF"/>
                </a:solidFill>
                <a:effectLst/>
                <a:uLnTx/>
                <a:uFillTx/>
                <a:latin typeface="微软雅黑"/>
                <a:ea typeface="微软雅黑"/>
              </a:rPr>
              <a:t>单击</a:t>
            </a:r>
            <a:r>
              <a:rPr kumimoji="0" lang="zh-CN" altLang="en-US" sz="1000" b="0" i="0" u="none" strike="noStrike" kern="3000" cap="none" spc="23" normalizeH="0" baseline="0" noProof="0" dirty="0">
                <a:ln>
                  <a:noFill/>
                </a:ln>
                <a:solidFill>
                  <a:sysClr val="window" lastClr="FFFFFF"/>
                </a:solidFill>
                <a:effectLst/>
                <a:uLnTx/>
                <a:uFillTx/>
                <a:latin typeface="微软雅黑"/>
                <a:ea typeface="微软雅黑"/>
              </a:rPr>
              <a:t>此处添加文本内容，文字内容需概括精炼</a:t>
            </a:r>
            <a:endParaRPr kumimoji="0" lang="en-US" altLang="zh-CN" sz="1000" b="0" i="0" u="none" strike="noStrike" kern="3000" cap="none" spc="23" normalizeH="0" baseline="0" noProof="0" dirty="0">
              <a:ln>
                <a:noFill/>
              </a:ln>
              <a:solidFill>
                <a:sysClr val="window" lastClr="FFFFFF"/>
              </a:solidFill>
              <a:effectLst/>
              <a:uLnTx/>
              <a:uFillTx/>
              <a:latin typeface="微软雅黑"/>
              <a:ea typeface="微软雅黑"/>
            </a:endParaRPr>
          </a:p>
        </p:txBody>
      </p:sp>
      <p:grpSp>
        <p:nvGrpSpPr>
          <p:cNvPr id="16" name="组合 15"/>
          <p:cNvGrpSpPr/>
          <p:nvPr/>
        </p:nvGrpSpPr>
        <p:grpSpPr>
          <a:xfrm>
            <a:off x="0" y="2862322"/>
            <a:ext cx="4865727" cy="720080"/>
            <a:chOff x="0" y="2787774"/>
            <a:chExt cx="4865727" cy="720080"/>
          </a:xfrm>
        </p:grpSpPr>
        <p:sp>
          <p:nvSpPr>
            <p:cNvPr id="17" name="矩形 16"/>
            <p:cNvSpPr/>
            <p:nvPr/>
          </p:nvSpPr>
          <p:spPr>
            <a:xfrm>
              <a:off x="0" y="2787774"/>
              <a:ext cx="4860000" cy="720080"/>
            </a:xfrm>
            <a:prstGeom prst="rect">
              <a:avLst/>
            </a:prstGeom>
            <a:solidFill>
              <a:sysClr val="window" lastClr="FFFFFF">
                <a:lumMod val="65000"/>
              </a:sysClr>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8" name="TextBox 17"/>
            <p:cNvSpPr txBox="1">
              <a:spLocks noChangeArrowheads="1"/>
            </p:cNvSpPr>
            <p:nvPr/>
          </p:nvSpPr>
          <p:spPr bwMode="auto">
            <a:xfrm>
              <a:off x="3539723" y="2824648"/>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F2EBE3"/>
                  </a:solidFill>
                  <a:effectLst/>
                  <a:uLnTx/>
                  <a:uFillTx/>
                  <a:latin typeface="微软雅黑"/>
                  <a:ea typeface="微软雅黑"/>
                </a:rPr>
                <a:t>2014</a:t>
              </a:r>
              <a:endParaRPr kumimoji="0" lang="zh-CN" altLang="en-US" sz="3600" b="1" i="0" u="none" strike="noStrike" kern="0" cap="none" spc="0" normalizeH="0" baseline="0" noProof="0" dirty="0">
                <a:ln>
                  <a:noFill/>
                </a:ln>
                <a:solidFill>
                  <a:srgbClr val="F2EBE3"/>
                </a:solidFill>
                <a:effectLst/>
                <a:uLnTx/>
                <a:uFillTx/>
                <a:latin typeface="微软雅黑"/>
                <a:ea typeface="微软雅黑"/>
              </a:endParaRPr>
            </a:p>
          </p:txBody>
        </p:sp>
        <p:sp>
          <p:nvSpPr>
            <p:cNvPr id="19" name="椭圆 7"/>
            <p:cNvSpPr/>
            <p:nvPr/>
          </p:nvSpPr>
          <p:spPr>
            <a:xfrm>
              <a:off x="237497" y="3029658"/>
              <a:ext cx="250268" cy="260697"/>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F2EB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20" name="组合 19"/>
          <p:cNvGrpSpPr/>
          <p:nvPr/>
        </p:nvGrpSpPr>
        <p:grpSpPr>
          <a:xfrm>
            <a:off x="0" y="1187088"/>
            <a:ext cx="2369612" cy="720080"/>
            <a:chOff x="0" y="1112540"/>
            <a:chExt cx="2369612" cy="720080"/>
          </a:xfrm>
        </p:grpSpPr>
        <p:sp>
          <p:nvSpPr>
            <p:cNvPr id="21" name="矩形 20"/>
            <p:cNvSpPr/>
            <p:nvPr/>
          </p:nvSpPr>
          <p:spPr>
            <a:xfrm>
              <a:off x="0" y="1112540"/>
              <a:ext cx="2339752" cy="720080"/>
            </a:xfrm>
            <a:prstGeom prst="rect">
              <a:avLst/>
            </a:prstGeom>
            <a:solidFill>
              <a:sysClr val="window" lastClr="FFFFFF">
                <a:lumMod val="65000"/>
              </a:sysClr>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22" name="TextBox 6"/>
            <p:cNvSpPr txBox="1">
              <a:spLocks noChangeArrowheads="1"/>
            </p:cNvSpPr>
            <p:nvPr/>
          </p:nvSpPr>
          <p:spPr bwMode="auto">
            <a:xfrm>
              <a:off x="1043608" y="1149414"/>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F2EBE3"/>
                  </a:solidFill>
                  <a:effectLst/>
                  <a:uLnTx/>
                  <a:uFillTx/>
                  <a:latin typeface="微软雅黑"/>
                  <a:ea typeface="微软雅黑"/>
                </a:rPr>
                <a:t>2012</a:t>
              </a:r>
              <a:endParaRPr kumimoji="0" lang="zh-CN" altLang="en-US" sz="3600" b="1" i="0" u="none" strike="noStrike" kern="0" cap="none" spc="0" normalizeH="0" baseline="0" noProof="0" dirty="0">
                <a:ln>
                  <a:noFill/>
                </a:ln>
                <a:solidFill>
                  <a:srgbClr val="F2EBE3"/>
                </a:solidFill>
                <a:effectLst/>
                <a:uLnTx/>
                <a:uFillTx/>
                <a:latin typeface="微软雅黑"/>
                <a:ea typeface="微软雅黑"/>
              </a:endParaRPr>
            </a:p>
          </p:txBody>
        </p:sp>
        <p:sp>
          <p:nvSpPr>
            <p:cNvPr id="23" name="饼形 4"/>
            <p:cNvSpPr/>
            <p:nvPr/>
          </p:nvSpPr>
          <p:spPr bwMode="auto">
            <a:xfrm>
              <a:off x="247691" y="1356864"/>
              <a:ext cx="256047" cy="231429"/>
            </a:xfrm>
            <a:custGeom>
              <a:avLst/>
              <a:gdLst/>
              <a:ahLst/>
              <a:cxnLst/>
              <a:rect l="l" t="t" r="r" b="b"/>
              <a:pathLst>
                <a:path w="1114203" h="1007073">
                  <a:moveTo>
                    <a:pt x="739568" y="487469"/>
                  </a:moveTo>
                  <a:cubicBezTo>
                    <a:pt x="958572" y="557910"/>
                    <a:pt x="1114203" y="764338"/>
                    <a:pt x="1114203" y="1007073"/>
                  </a:cubicBezTo>
                  <a:lnTo>
                    <a:pt x="586886" y="1007073"/>
                  </a:lnTo>
                  <a:lnTo>
                    <a:pt x="633226" y="863408"/>
                  </a:lnTo>
                  <a:lnTo>
                    <a:pt x="568797" y="663671"/>
                  </a:lnTo>
                  <a:lnTo>
                    <a:pt x="629867" y="597818"/>
                  </a:lnTo>
                  <a:lnTo>
                    <a:pt x="586115" y="550637"/>
                  </a:lnTo>
                  <a:cubicBezTo>
                    <a:pt x="645084" y="548519"/>
                    <a:pt x="698385" y="525309"/>
                    <a:pt x="739568" y="487469"/>
                  </a:cubicBezTo>
                  <a:close/>
                  <a:moveTo>
                    <a:pt x="374639" y="487469"/>
                  </a:moveTo>
                  <a:cubicBezTo>
                    <a:pt x="413944" y="523583"/>
                    <a:pt x="464282" y="546371"/>
                    <a:pt x="520269" y="549252"/>
                  </a:cubicBezTo>
                  <a:lnTo>
                    <a:pt x="475234" y="597818"/>
                  </a:lnTo>
                  <a:lnTo>
                    <a:pt x="534532" y="661763"/>
                  </a:lnTo>
                  <a:lnTo>
                    <a:pt x="469484" y="863408"/>
                  </a:lnTo>
                  <a:lnTo>
                    <a:pt x="515828" y="1007073"/>
                  </a:lnTo>
                  <a:lnTo>
                    <a:pt x="0" y="1007073"/>
                  </a:lnTo>
                  <a:cubicBezTo>
                    <a:pt x="0" y="764338"/>
                    <a:pt x="155635" y="557910"/>
                    <a:pt x="374639" y="487469"/>
                  </a:cubicBezTo>
                  <a:close/>
                  <a:moveTo>
                    <a:pt x="549066" y="0"/>
                  </a:moveTo>
                  <a:cubicBezTo>
                    <a:pt x="689592" y="0"/>
                    <a:pt x="803510" y="113920"/>
                    <a:pt x="803510" y="254447"/>
                  </a:cubicBezTo>
                  <a:cubicBezTo>
                    <a:pt x="803510" y="394974"/>
                    <a:pt x="689592" y="508894"/>
                    <a:pt x="549066" y="508894"/>
                  </a:cubicBezTo>
                  <a:cubicBezTo>
                    <a:pt x="408540" y="508894"/>
                    <a:pt x="294622" y="394974"/>
                    <a:pt x="294622" y="254447"/>
                  </a:cubicBezTo>
                  <a:cubicBezTo>
                    <a:pt x="294622" y="113920"/>
                    <a:pt x="408540" y="0"/>
                    <a:pt x="549066" y="0"/>
                  </a:cubicBezTo>
                  <a:close/>
                </a:path>
              </a:pathLst>
            </a:custGeom>
            <a:solidFill>
              <a:srgbClr val="F2EB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24" name="组合 23"/>
          <p:cNvGrpSpPr/>
          <p:nvPr/>
        </p:nvGrpSpPr>
        <p:grpSpPr>
          <a:xfrm>
            <a:off x="0" y="2017276"/>
            <a:ext cx="3629677" cy="720080"/>
            <a:chOff x="0" y="1942728"/>
            <a:chExt cx="3629677" cy="720080"/>
          </a:xfrm>
        </p:grpSpPr>
        <p:sp>
          <p:nvSpPr>
            <p:cNvPr id="25" name="矩形 24"/>
            <p:cNvSpPr/>
            <p:nvPr/>
          </p:nvSpPr>
          <p:spPr>
            <a:xfrm>
              <a:off x="0" y="1942728"/>
              <a:ext cx="3600000" cy="720080"/>
            </a:xfrm>
            <a:prstGeom prst="rect">
              <a:avLst/>
            </a:prstGeom>
            <a:solidFill>
              <a:srgbClr val="E13535"/>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26" name="TextBox 6"/>
            <p:cNvSpPr txBox="1">
              <a:spLocks noChangeArrowheads="1"/>
            </p:cNvSpPr>
            <p:nvPr/>
          </p:nvSpPr>
          <p:spPr bwMode="auto">
            <a:xfrm>
              <a:off x="2303673" y="1979602"/>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F2EBE3"/>
                  </a:solidFill>
                  <a:effectLst/>
                  <a:uLnTx/>
                  <a:uFillTx/>
                  <a:latin typeface="微软雅黑"/>
                  <a:ea typeface="微软雅黑"/>
                </a:rPr>
                <a:t>2013</a:t>
              </a:r>
              <a:endParaRPr kumimoji="0" lang="zh-CN" altLang="en-US" sz="3600" b="1" i="0" u="none" strike="noStrike" kern="0" cap="none" spc="0" normalizeH="0" baseline="0" noProof="0" dirty="0">
                <a:ln>
                  <a:noFill/>
                </a:ln>
                <a:solidFill>
                  <a:srgbClr val="F2EBE3"/>
                </a:solidFill>
                <a:effectLst/>
                <a:uLnTx/>
                <a:uFillTx/>
                <a:latin typeface="微软雅黑"/>
                <a:ea typeface="微软雅黑"/>
              </a:endParaRPr>
            </a:p>
          </p:txBody>
        </p:sp>
        <p:sp>
          <p:nvSpPr>
            <p:cNvPr id="27" name="椭圆 32"/>
            <p:cNvSpPr/>
            <p:nvPr/>
          </p:nvSpPr>
          <p:spPr>
            <a:xfrm>
              <a:off x="237497" y="2223287"/>
              <a:ext cx="288152" cy="168833"/>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F2EB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8" name="圆角矩形 2"/>
          <p:cNvSpPr/>
          <p:nvPr/>
        </p:nvSpPr>
        <p:spPr>
          <a:xfrm>
            <a:off x="7055846" y="1975335"/>
            <a:ext cx="1289868" cy="1538426"/>
          </a:xfrm>
          <a:custGeom>
            <a:avLst/>
            <a:gdLst/>
            <a:ahLst/>
            <a:cxnLst/>
            <a:rect l="l" t="t" r="r" b="b"/>
            <a:pathLst>
              <a:path w="1060946" h="1265390">
                <a:moveTo>
                  <a:pt x="1014114" y="8144"/>
                </a:moveTo>
                <a:cubicBezTo>
                  <a:pt x="1028176" y="10400"/>
                  <a:pt x="1041376" y="18021"/>
                  <a:pt x="1050382" y="30471"/>
                </a:cubicBezTo>
                <a:cubicBezTo>
                  <a:pt x="1068395" y="55370"/>
                  <a:pt x="1062812" y="90159"/>
                  <a:pt x="1037913" y="108172"/>
                </a:cubicBezTo>
                <a:lnTo>
                  <a:pt x="676412" y="369690"/>
                </a:lnTo>
                <a:lnTo>
                  <a:pt x="676412" y="800537"/>
                </a:lnTo>
                <a:lnTo>
                  <a:pt x="676412" y="833215"/>
                </a:lnTo>
                <a:lnTo>
                  <a:pt x="676412" y="1209744"/>
                </a:lnTo>
                <a:cubicBezTo>
                  <a:pt x="676412" y="1240476"/>
                  <a:pt x="651498" y="1265390"/>
                  <a:pt x="620766" y="1265390"/>
                </a:cubicBezTo>
                <a:cubicBezTo>
                  <a:pt x="590034" y="1265390"/>
                  <a:pt x="565120" y="1240476"/>
                  <a:pt x="565120" y="1209744"/>
                </a:cubicBezTo>
                <a:lnTo>
                  <a:pt x="565120" y="880238"/>
                </a:lnTo>
                <a:lnTo>
                  <a:pt x="505573" y="880238"/>
                </a:lnTo>
                <a:lnTo>
                  <a:pt x="505573" y="1209744"/>
                </a:lnTo>
                <a:cubicBezTo>
                  <a:pt x="505573" y="1240476"/>
                  <a:pt x="480659" y="1265390"/>
                  <a:pt x="449927" y="1265390"/>
                </a:cubicBezTo>
                <a:cubicBezTo>
                  <a:pt x="419195" y="1265390"/>
                  <a:pt x="394281" y="1240476"/>
                  <a:pt x="394281" y="1209744"/>
                </a:cubicBezTo>
                <a:lnTo>
                  <a:pt x="394281" y="833215"/>
                </a:lnTo>
                <a:lnTo>
                  <a:pt x="394281" y="800537"/>
                </a:lnTo>
                <a:lnTo>
                  <a:pt x="394281" y="378851"/>
                </a:lnTo>
                <a:lnTo>
                  <a:pt x="23033" y="110282"/>
                </a:lnTo>
                <a:cubicBezTo>
                  <a:pt x="-1866" y="92269"/>
                  <a:pt x="-7449" y="57480"/>
                  <a:pt x="10564" y="32581"/>
                </a:cubicBezTo>
                <a:cubicBezTo>
                  <a:pt x="19570" y="20131"/>
                  <a:pt x="32770" y="12510"/>
                  <a:pt x="46832" y="10254"/>
                </a:cubicBezTo>
                <a:cubicBezTo>
                  <a:pt x="60893" y="7997"/>
                  <a:pt x="75815" y="11105"/>
                  <a:pt x="88265" y="20111"/>
                </a:cubicBezTo>
                <a:lnTo>
                  <a:pt x="468961" y="295515"/>
                </a:lnTo>
                <a:lnTo>
                  <a:pt x="589079" y="295515"/>
                </a:lnTo>
                <a:lnTo>
                  <a:pt x="589099" y="295493"/>
                </a:lnTo>
                <a:lnTo>
                  <a:pt x="972681" y="18001"/>
                </a:lnTo>
                <a:cubicBezTo>
                  <a:pt x="985131" y="8995"/>
                  <a:pt x="1000053" y="5887"/>
                  <a:pt x="1014114" y="8144"/>
                </a:cubicBezTo>
                <a:close/>
                <a:moveTo>
                  <a:pt x="530473" y="0"/>
                </a:moveTo>
                <a:cubicBezTo>
                  <a:pt x="598860" y="0"/>
                  <a:pt x="654298" y="55438"/>
                  <a:pt x="654298" y="123825"/>
                </a:cubicBezTo>
                <a:cubicBezTo>
                  <a:pt x="654298" y="192212"/>
                  <a:pt x="598860" y="247650"/>
                  <a:pt x="530473" y="247650"/>
                </a:cubicBezTo>
                <a:cubicBezTo>
                  <a:pt x="462086" y="247650"/>
                  <a:pt x="406648" y="192212"/>
                  <a:pt x="406648" y="123825"/>
                </a:cubicBezTo>
                <a:cubicBezTo>
                  <a:pt x="406648" y="55438"/>
                  <a:pt x="462086" y="0"/>
                  <a:pt x="530473" y="0"/>
                </a:cubicBezTo>
                <a:close/>
              </a:path>
            </a:pathLst>
          </a:custGeom>
          <a:solidFill>
            <a:srgbClr val="7F7F7F"/>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nvGrpSpPr>
          <p:cNvPr id="29" name="组合 28"/>
          <p:cNvGrpSpPr/>
          <p:nvPr/>
        </p:nvGrpSpPr>
        <p:grpSpPr>
          <a:xfrm>
            <a:off x="7170497" y="915566"/>
            <a:ext cx="1217927" cy="928267"/>
            <a:chOff x="7134225" y="1194073"/>
            <a:chExt cx="1217927" cy="928267"/>
          </a:xfrm>
        </p:grpSpPr>
        <p:sp>
          <p:nvSpPr>
            <p:cNvPr id="30" name="圆角矩形 4"/>
            <p:cNvSpPr/>
            <p:nvPr/>
          </p:nvSpPr>
          <p:spPr>
            <a:xfrm>
              <a:off x="7134225" y="1194073"/>
              <a:ext cx="1129233" cy="928267"/>
            </a:xfrm>
            <a:custGeom>
              <a:avLst/>
              <a:gdLst/>
              <a:ahLst/>
              <a:cxnLst/>
              <a:rect l="l" t="t" r="r" b="b"/>
              <a:pathLst>
                <a:path w="1060946" h="872133">
                  <a:moveTo>
                    <a:pt x="123337" y="0"/>
                  </a:moveTo>
                  <a:lnTo>
                    <a:pt x="937609" y="0"/>
                  </a:lnTo>
                  <a:cubicBezTo>
                    <a:pt x="1005726" y="0"/>
                    <a:pt x="1060946" y="55220"/>
                    <a:pt x="1060946" y="123337"/>
                  </a:cubicBezTo>
                  <a:lnTo>
                    <a:pt x="1060946" y="616672"/>
                  </a:lnTo>
                  <a:cubicBezTo>
                    <a:pt x="1060946" y="684789"/>
                    <a:pt x="1005726" y="740009"/>
                    <a:pt x="937609" y="740009"/>
                  </a:cubicBezTo>
                  <a:lnTo>
                    <a:pt x="593129" y="740009"/>
                  </a:lnTo>
                  <a:lnTo>
                    <a:pt x="516497" y="872133"/>
                  </a:lnTo>
                  <a:lnTo>
                    <a:pt x="439865" y="740009"/>
                  </a:lnTo>
                  <a:lnTo>
                    <a:pt x="123337" y="740009"/>
                  </a:lnTo>
                  <a:cubicBezTo>
                    <a:pt x="55220" y="740009"/>
                    <a:pt x="0" y="684789"/>
                    <a:pt x="0" y="616672"/>
                  </a:cubicBezTo>
                  <a:lnTo>
                    <a:pt x="0" y="123337"/>
                  </a:lnTo>
                  <a:cubicBezTo>
                    <a:pt x="0" y="55220"/>
                    <a:pt x="55220" y="0"/>
                    <a:pt x="123337" y="0"/>
                  </a:cubicBezTo>
                  <a:close/>
                </a:path>
              </a:pathLst>
            </a:custGeom>
            <a:solidFill>
              <a:srgbClr val="7F7F7F"/>
            </a:solidFill>
            <a:ln w="25400" cap="flat" cmpd="sng" algn="ctr">
              <a:noFill/>
              <a:prstDash val="solid"/>
            </a:ln>
            <a:effectLst>
              <a:outerShdw blurRad="50800" dist="38100" dir="8100000" algn="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1" name="TextBox 77"/>
            <p:cNvSpPr txBox="1">
              <a:spLocks noChangeArrowheads="1"/>
            </p:cNvSpPr>
            <p:nvPr/>
          </p:nvSpPr>
          <p:spPr bwMode="auto">
            <a:xfrm>
              <a:off x="7213179" y="1356864"/>
              <a:ext cx="1138973"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marL="0" marR="0" lvl="0" indent="0" defTabSz="914400" eaLnBrk="0" fontAlgn="auto" latinLnBrk="0" hangingPunct="0">
                <a:lnSpc>
                  <a:spcPct val="130000"/>
                </a:lnSpc>
                <a:spcBef>
                  <a:spcPts val="0"/>
                </a:spcBef>
                <a:spcAft>
                  <a:spcPts val="0"/>
                </a:spcAft>
                <a:buClrTx/>
                <a:buSzTx/>
                <a:buFontTx/>
                <a:buNone/>
                <a:tabLst/>
                <a:defRPr/>
              </a:pPr>
              <a:r>
                <a:rPr kumimoji="0" lang="zh-CN" altLang="en-US" sz="1600" b="0" i="0" u="none" strike="noStrike" kern="3000" cap="none" spc="23" normalizeH="0" baseline="0" noProof="0" dirty="0" smtClean="0">
                  <a:ln>
                    <a:noFill/>
                  </a:ln>
                  <a:solidFill>
                    <a:sysClr val="window" lastClr="FFFFFF"/>
                  </a:solidFill>
                  <a:effectLst/>
                  <a:uLnTx/>
                  <a:uFillTx/>
                  <a:latin typeface="微软雅黑"/>
                  <a:ea typeface="微软雅黑"/>
                </a:rPr>
                <a:t>填加标</a:t>
              </a:r>
              <a:r>
                <a:rPr kumimoji="0" lang="zh-CN" altLang="en-US" sz="1600" b="0" i="0" u="none" strike="noStrike" kern="3000" cap="none" spc="23" normalizeH="0" baseline="0" noProof="0" dirty="0">
                  <a:ln>
                    <a:noFill/>
                  </a:ln>
                  <a:solidFill>
                    <a:sysClr val="window" lastClr="FFFFFF"/>
                  </a:solidFill>
                  <a:effectLst/>
                  <a:uLnTx/>
                  <a:uFillTx/>
                  <a:latin typeface="微软雅黑"/>
                  <a:ea typeface="微软雅黑"/>
                </a:rPr>
                <a:t>题</a:t>
              </a:r>
              <a:endParaRPr kumimoji="0" lang="en-US" altLang="zh-CN" sz="1600" b="0" i="0" u="none" strike="noStrike" kern="3000" cap="none" spc="23" normalizeH="0" baseline="0" noProof="0" dirty="0">
                <a:ln>
                  <a:noFill/>
                </a:ln>
                <a:solidFill>
                  <a:sysClr val="window" lastClr="FFFFFF"/>
                </a:solidFill>
                <a:effectLst/>
                <a:uLnTx/>
                <a:uFillTx/>
                <a:latin typeface="微软雅黑"/>
                <a:ea typeface="微软雅黑"/>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anim calcmode="lin" valueType="num">
                                      <p:cBhvr>
                                        <p:cTn id="57" dur="500" fill="hold"/>
                                        <p:tgtEl>
                                          <p:spTgt spid="28"/>
                                        </p:tgtEl>
                                        <p:attrNameLst>
                                          <p:attrName>ppt_x</p:attrName>
                                        </p:attrNameLst>
                                      </p:cBhvr>
                                      <p:tavLst>
                                        <p:tav tm="0">
                                          <p:val>
                                            <p:strVal val="#ppt_x"/>
                                          </p:val>
                                        </p:tav>
                                        <p:tav tm="100000">
                                          <p:val>
                                            <p:strVal val="#ppt_x"/>
                                          </p:val>
                                        </p:tav>
                                      </p:tavLst>
                                    </p:anim>
                                    <p:anim calcmode="lin" valueType="num">
                                      <p:cBhvr>
                                        <p:cTn id="58" dur="500" fill="hold"/>
                                        <p:tgtEl>
                                          <p:spTgt spid="28"/>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2" presetClass="entr" presetSubtype="1" decel="100000"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2" grpId="0"/>
      <p:bldP spid="13" grpId="0"/>
      <p:bldP spid="14" grpId="0"/>
      <p:bldP spid="15" grpId="0"/>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任意多边形 14"/>
          <p:cNvSpPr>
            <a:spLocks noChangeArrowheads="1"/>
          </p:cNvSpPr>
          <p:nvPr/>
        </p:nvSpPr>
        <p:spPr bwMode="auto">
          <a:xfrm rot="1723431">
            <a:off x="2672336" y="2495989"/>
            <a:ext cx="1816100" cy="1339850"/>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chemeClr val="bg1">
              <a:lumMod val="65000"/>
            </a:schemeClr>
          </a:solidFill>
          <a:ln w="25400" cmpd="sng">
            <a:solidFill>
              <a:srgbClr val="FFFFFF"/>
            </a:solidFill>
            <a:miter lim="800000"/>
            <a:headEnd/>
            <a:tailEnd/>
          </a:ln>
        </p:spPr>
        <p:txBody>
          <a:bodyPr lIns="2385060" tIns="1267461" rIns="133604" bIns="161289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8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9" name="任意多边形 15"/>
          <p:cNvSpPr>
            <a:spLocks noChangeArrowheads="1"/>
          </p:cNvSpPr>
          <p:nvPr/>
        </p:nvSpPr>
        <p:spPr bwMode="auto">
          <a:xfrm rot="1723431">
            <a:off x="829399" y="1120419"/>
            <a:ext cx="3635375" cy="3635375"/>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E13535"/>
          </a:solidFill>
          <a:ln w="25400" cmpd="sng">
            <a:solidFill>
              <a:srgbClr val="FFFFFF"/>
            </a:solidFill>
            <a:miter lim="800000"/>
            <a:headEnd/>
            <a:tailEnd/>
          </a:ln>
        </p:spPr>
        <p:txBody>
          <a:bodyPr lIns="2244090" tIns="2081530" rIns="374650" bIns="781050"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0" name="任意多边形 16"/>
          <p:cNvSpPr>
            <a:spLocks noChangeArrowheads="1"/>
          </p:cNvSpPr>
          <p:nvPr/>
        </p:nvSpPr>
        <p:spPr bwMode="auto">
          <a:xfrm rot="1723431">
            <a:off x="800824" y="1048869"/>
            <a:ext cx="3635375" cy="3635375"/>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bg1">
              <a:lumMod val="65000"/>
            </a:schemeClr>
          </a:solidFill>
          <a:ln w="25400" cmpd="sng">
            <a:solidFill>
              <a:srgbClr val="FFFFFF"/>
            </a:solidFill>
            <a:miter lim="800000"/>
            <a:headEnd/>
            <a:tailEnd/>
          </a:ln>
        </p:spPr>
        <p:txBody>
          <a:bodyPr lIns="1299210" tIns="2731771" rIns="1299210" bIns="13080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1" name="任意多边形 17"/>
          <p:cNvSpPr>
            <a:spLocks noChangeArrowheads="1"/>
          </p:cNvSpPr>
          <p:nvPr/>
        </p:nvSpPr>
        <p:spPr bwMode="auto">
          <a:xfrm rot="1723431">
            <a:off x="829399" y="1097401"/>
            <a:ext cx="3635375" cy="3635375"/>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E13535"/>
          </a:solidFill>
          <a:ln w="25400" cmpd="sng">
            <a:solidFill>
              <a:srgbClr val="FFFFFF"/>
            </a:solidFill>
            <a:miter lim="800000"/>
            <a:headEnd/>
            <a:tailEnd/>
          </a:ln>
        </p:spPr>
        <p:txBody>
          <a:bodyPr lIns="374650" tIns="2081530" rIns="2244090" bIns="781050"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2" name="任意多边形 18"/>
          <p:cNvSpPr>
            <a:spLocks noChangeArrowheads="1"/>
          </p:cNvSpPr>
          <p:nvPr/>
        </p:nvSpPr>
        <p:spPr bwMode="auto">
          <a:xfrm rot="1723431">
            <a:off x="829399" y="1136639"/>
            <a:ext cx="3635375" cy="3635375"/>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chemeClr val="bg1">
              <a:lumMod val="65000"/>
            </a:schemeClr>
          </a:solidFill>
          <a:ln w="25400" cmpd="sng">
            <a:solidFill>
              <a:srgbClr val="FFFFFF"/>
            </a:solidFill>
            <a:miter lim="800000"/>
            <a:headEnd/>
            <a:tailEnd/>
          </a:ln>
        </p:spPr>
        <p:txBody>
          <a:bodyPr lIns="124714" tIns="1258571" rIns="2376170" bIns="160400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1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3" name="任意多边形 19"/>
          <p:cNvSpPr>
            <a:spLocks noChangeArrowheads="1"/>
          </p:cNvSpPr>
          <p:nvPr/>
        </p:nvSpPr>
        <p:spPr bwMode="auto">
          <a:xfrm rot="1723431">
            <a:off x="829399" y="1097401"/>
            <a:ext cx="3635375" cy="3635375"/>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E13535"/>
          </a:solidFill>
          <a:ln w="25400" cmpd="sng">
            <a:solidFill>
              <a:srgbClr val="FFFFFF"/>
            </a:solidFill>
            <a:miter lim="800000"/>
            <a:headEnd/>
            <a:tailEnd/>
          </a:ln>
        </p:spPr>
        <p:txBody>
          <a:bodyPr lIns="776478" tIns="361951" rIns="1776222" bIns="253618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2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4" name="椭圆 20"/>
          <p:cNvSpPr>
            <a:spLocks noChangeArrowheads="1"/>
          </p:cNvSpPr>
          <p:nvPr/>
        </p:nvSpPr>
        <p:spPr bwMode="auto">
          <a:xfrm>
            <a:off x="2407374" y="2684901"/>
            <a:ext cx="506412" cy="506413"/>
          </a:xfrm>
          <a:prstGeom prst="ellipse">
            <a:avLst/>
          </a:prstGeom>
          <a:solidFill>
            <a:srgbClr val="E13535"/>
          </a:solidFill>
          <a:ln w="25400" cmpd="sng">
            <a:solidFill>
              <a:sysClr val="window" lastClr="FFFFFF"/>
            </a:solid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15" name="TextBox 21"/>
          <p:cNvSpPr>
            <a:spLocks noChangeArrowheads="1"/>
          </p:cNvSpPr>
          <p:nvPr/>
        </p:nvSpPr>
        <p:spPr bwMode="auto">
          <a:xfrm>
            <a:off x="2470874" y="2316601"/>
            <a:ext cx="40481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06</a:t>
            </a:r>
            <a:endParaRPr lang="zh-CN" altLang="en-US" sz="1400">
              <a:solidFill>
                <a:srgbClr val="FFFFFF"/>
              </a:solidFill>
              <a:ea typeface="微软雅黑" pitchFamily="34" charset="-122"/>
              <a:sym typeface="Arial" pitchFamily="34" charset="0"/>
            </a:endParaRPr>
          </a:p>
        </p:txBody>
      </p:sp>
      <p:sp>
        <p:nvSpPr>
          <p:cNvPr id="16" name="TextBox 22"/>
          <p:cNvSpPr>
            <a:spLocks noChangeArrowheads="1"/>
          </p:cNvSpPr>
          <p:nvPr/>
        </p:nvSpPr>
        <p:spPr bwMode="auto">
          <a:xfrm>
            <a:off x="2097811" y="2459476"/>
            <a:ext cx="403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05</a:t>
            </a:r>
            <a:endParaRPr lang="zh-CN" altLang="en-US" sz="1400">
              <a:solidFill>
                <a:srgbClr val="FFFFFF"/>
              </a:solidFill>
              <a:ea typeface="微软雅黑" pitchFamily="34" charset="-122"/>
              <a:sym typeface="Arial" pitchFamily="34" charset="0"/>
            </a:endParaRPr>
          </a:p>
        </p:txBody>
      </p:sp>
      <p:sp>
        <p:nvSpPr>
          <p:cNvPr id="17" name="TextBox 23"/>
          <p:cNvSpPr>
            <a:spLocks noChangeArrowheads="1"/>
          </p:cNvSpPr>
          <p:nvPr/>
        </p:nvSpPr>
        <p:spPr bwMode="auto">
          <a:xfrm>
            <a:off x="2021611" y="2827776"/>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04</a:t>
            </a:r>
            <a:endParaRPr lang="zh-CN" altLang="en-US" sz="1400">
              <a:solidFill>
                <a:srgbClr val="FFFFFF"/>
              </a:solidFill>
              <a:ea typeface="微软雅黑" pitchFamily="34" charset="-122"/>
              <a:sym typeface="Arial" pitchFamily="34" charset="0"/>
            </a:endParaRPr>
          </a:p>
        </p:txBody>
      </p:sp>
      <p:sp>
        <p:nvSpPr>
          <p:cNvPr id="18" name="TextBox 24"/>
          <p:cNvSpPr>
            <a:spLocks noChangeArrowheads="1"/>
          </p:cNvSpPr>
          <p:nvPr/>
        </p:nvSpPr>
        <p:spPr bwMode="auto">
          <a:xfrm>
            <a:off x="2237511" y="3132576"/>
            <a:ext cx="404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03</a:t>
            </a:r>
            <a:endParaRPr lang="zh-CN" altLang="en-US" sz="1400">
              <a:solidFill>
                <a:srgbClr val="FFFFFF"/>
              </a:solidFill>
              <a:ea typeface="微软雅黑" pitchFamily="34" charset="-122"/>
              <a:sym typeface="Arial" pitchFamily="34" charset="0"/>
            </a:endParaRPr>
          </a:p>
        </p:txBody>
      </p:sp>
      <p:sp>
        <p:nvSpPr>
          <p:cNvPr id="19" name="TextBox 25"/>
          <p:cNvSpPr>
            <a:spLocks noChangeArrowheads="1"/>
          </p:cNvSpPr>
          <p:nvPr/>
        </p:nvSpPr>
        <p:spPr bwMode="auto">
          <a:xfrm>
            <a:off x="2618511" y="3165914"/>
            <a:ext cx="40481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dirty="0">
                <a:solidFill>
                  <a:srgbClr val="FFFFFF"/>
                </a:solidFill>
                <a:ea typeface="微软雅黑" pitchFamily="34" charset="-122"/>
                <a:sym typeface="Arial" pitchFamily="34" charset="0"/>
              </a:rPr>
              <a:t>02</a:t>
            </a:r>
            <a:endParaRPr lang="zh-CN" altLang="en-US" sz="1400" dirty="0">
              <a:solidFill>
                <a:srgbClr val="FFFFFF"/>
              </a:solidFill>
              <a:ea typeface="微软雅黑" pitchFamily="34" charset="-122"/>
              <a:sym typeface="Arial" pitchFamily="34" charset="0"/>
            </a:endParaRPr>
          </a:p>
        </p:txBody>
      </p:sp>
      <p:sp>
        <p:nvSpPr>
          <p:cNvPr id="20" name="TextBox 26"/>
          <p:cNvSpPr>
            <a:spLocks noChangeArrowheads="1"/>
          </p:cNvSpPr>
          <p:nvPr/>
        </p:nvSpPr>
        <p:spPr bwMode="auto">
          <a:xfrm>
            <a:off x="2904261" y="2862701"/>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01</a:t>
            </a:r>
            <a:endParaRPr lang="zh-CN" altLang="en-US" sz="1400">
              <a:solidFill>
                <a:srgbClr val="FFFFFF"/>
              </a:solidFill>
              <a:ea typeface="微软雅黑" pitchFamily="34" charset="-122"/>
              <a:sym typeface="Arial" pitchFamily="34" charset="0"/>
            </a:endParaRPr>
          </a:p>
        </p:txBody>
      </p:sp>
      <p:sp>
        <p:nvSpPr>
          <p:cNvPr id="21" name="TextBox 27"/>
          <p:cNvSpPr>
            <a:spLocks noChangeArrowheads="1"/>
          </p:cNvSpPr>
          <p:nvPr/>
        </p:nvSpPr>
        <p:spPr bwMode="auto">
          <a:xfrm>
            <a:off x="2256561" y="1202176"/>
            <a:ext cx="8683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2" name="TextBox 28"/>
          <p:cNvSpPr>
            <a:spLocks noChangeArrowheads="1"/>
          </p:cNvSpPr>
          <p:nvPr/>
        </p:nvSpPr>
        <p:spPr bwMode="auto">
          <a:xfrm>
            <a:off x="926236" y="2692839"/>
            <a:ext cx="8191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3" name="TextBox 29"/>
          <p:cNvSpPr>
            <a:spLocks noChangeArrowheads="1"/>
          </p:cNvSpPr>
          <p:nvPr/>
        </p:nvSpPr>
        <p:spPr bwMode="auto">
          <a:xfrm>
            <a:off x="1624736" y="3627876"/>
            <a:ext cx="863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4" name="TextBox 30"/>
          <p:cNvSpPr>
            <a:spLocks noChangeArrowheads="1"/>
          </p:cNvSpPr>
          <p:nvPr/>
        </p:nvSpPr>
        <p:spPr bwMode="auto">
          <a:xfrm>
            <a:off x="1281836" y="1703826"/>
            <a:ext cx="8397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5" name="TextBox 31"/>
          <p:cNvSpPr>
            <a:spLocks noChangeArrowheads="1"/>
          </p:cNvSpPr>
          <p:nvPr/>
        </p:nvSpPr>
        <p:spPr bwMode="auto">
          <a:xfrm>
            <a:off x="2689631" y="3734188"/>
            <a:ext cx="8255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6" name="TextBox 32"/>
          <p:cNvSpPr>
            <a:spLocks noChangeArrowheads="1"/>
          </p:cNvSpPr>
          <p:nvPr/>
        </p:nvSpPr>
        <p:spPr bwMode="auto">
          <a:xfrm>
            <a:off x="3369399" y="2792851"/>
            <a:ext cx="8112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7" name="TextBox 33"/>
          <p:cNvSpPr>
            <a:spLocks noChangeArrowheads="1"/>
          </p:cNvSpPr>
          <p:nvPr/>
        </p:nvSpPr>
        <p:spPr bwMode="auto">
          <a:xfrm>
            <a:off x="4496320" y="1024376"/>
            <a:ext cx="3486150"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E13535"/>
                </a:solidFill>
                <a:effectLst/>
                <a:uLnTx/>
                <a:uFillTx/>
                <a:latin typeface="微软雅黑" pitchFamily="34" charset="-122"/>
                <a:ea typeface="微软雅黑" pitchFamily="34" charset="-122"/>
                <a:sym typeface="微软雅黑" pitchFamily="34" charset="-122"/>
              </a:rPr>
              <a:t>您的标题打在这里</a:t>
            </a:r>
          </a:p>
        </p:txBody>
      </p:sp>
      <p:sp>
        <p:nvSpPr>
          <p:cNvPr id="28" name="TextBox 34"/>
          <p:cNvSpPr>
            <a:spLocks noChangeArrowheads="1"/>
          </p:cNvSpPr>
          <p:nvPr/>
        </p:nvSpPr>
        <p:spPr bwMode="auto">
          <a:xfrm>
            <a:off x="4974158" y="1592701"/>
            <a:ext cx="3270250"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dirty="0">
                <a:latin typeface="微软雅黑" pitchFamily="34" charset="-122"/>
                <a:ea typeface="微软雅黑" pitchFamily="34" charset="-122"/>
                <a:sym typeface="微软雅黑" pitchFamily="34" charset="-122"/>
              </a:rPr>
              <a:t>您的副标题打在这里或通过复制</a:t>
            </a:r>
          </a:p>
        </p:txBody>
      </p:sp>
      <p:sp>
        <p:nvSpPr>
          <p:cNvPr id="29" name="直接连接符 35"/>
          <p:cNvSpPr>
            <a:spLocks noChangeShapeType="1"/>
          </p:cNvSpPr>
          <p:nvPr/>
        </p:nvSpPr>
        <p:spPr bwMode="auto">
          <a:xfrm>
            <a:off x="4188345" y="1613339"/>
            <a:ext cx="3730625" cy="1587"/>
          </a:xfrm>
          <a:prstGeom prst="line">
            <a:avLst/>
          </a:prstGeom>
          <a:noFill/>
          <a:ln w="19050" cmpd="sng">
            <a:solidFill>
              <a:srgbClr val="E13535"/>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六边形 36"/>
          <p:cNvSpPr>
            <a:spLocks noChangeArrowheads="1"/>
          </p:cNvSpPr>
          <p:nvPr/>
        </p:nvSpPr>
        <p:spPr bwMode="auto">
          <a:xfrm>
            <a:off x="5725045" y="2332476"/>
            <a:ext cx="1497013" cy="1292225"/>
          </a:xfrm>
          <a:prstGeom prst="hexagon">
            <a:avLst>
              <a:gd name="adj" fmla="val 24966"/>
              <a:gd name="vf" fmla="val 11547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
        <p:nvSpPr>
          <p:cNvPr id="31" name="六边形 37"/>
          <p:cNvSpPr>
            <a:spLocks noChangeArrowheads="1"/>
          </p:cNvSpPr>
          <p:nvPr/>
        </p:nvSpPr>
        <p:spPr bwMode="auto">
          <a:xfrm>
            <a:off x="6950595" y="3167501"/>
            <a:ext cx="1104900" cy="952500"/>
          </a:xfrm>
          <a:prstGeom prst="hexagon">
            <a:avLst>
              <a:gd name="adj" fmla="val 24999"/>
              <a:gd name="vf" fmla="val 115470"/>
            </a:avLst>
          </a:prstGeom>
          <a:blipFill dpi="0" rotWithShape="1">
            <a:blip r:embed="rId5" cstate="print">
              <a:duotone>
                <a:prstClr val="black"/>
                <a:srgbClr val="FFFFFF">
                  <a:tint val="45000"/>
                  <a:satMod val="400000"/>
                </a:srgbClr>
              </a:duotone>
              <a:extLst>
                <a:ext uri="{28A0092B-C50C-407E-A947-70E740481C1C}">
                  <a14:useLocalDpi xmlns:a14="http://schemas.microsoft.com/office/drawing/2010/main" val="0"/>
                </a:ext>
              </a:extLst>
            </a:blip>
            <a:srcRect/>
            <a:stretch>
              <a:fillRect/>
            </a:stretch>
          </a:blip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32" name="六边形 38"/>
          <p:cNvSpPr>
            <a:spLocks noChangeArrowheads="1"/>
          </p:cNvSpPr>
          <p:nvPr/>
        </p:nvSpPr>
        <p:spPr bwMode="auto">
          <a:xfrm>
            <a:off x="5212008" y="3514015"/>
            <a:ext cx="808038" cy="698500"/>
          </a:xfrm>
          <a:prstGeom prst="hexagon">
            <a:avLst>
              <a:gd name="adj" fmla="val 24941"/>
              <a:gd name="vf" fmla="val 115470"/>
            </a:avLst>
          </a:prstGeom>
          <a:blipFill dpi="0" rotWithShape="1">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33" name="六边形 39"/>
          <p:cNvSpPr>
            <a:spLocks noChangeArrowheads="1"/>
          </p:cNvSpPr>
          <p:nvPr/>
        </p:nvSpPr>
        <p:spPr bwMode="auto">
          <a:xfrm>
            <a:off x="7134745" y="2451539"/>
            <a:ext cx="614363" cy="531812"/>
          </a:xfrm>
          <a:prstGeom prst="hexagon">
            <a:avLst>
              <a:gd name="adj" fmla="val 24912"/>
              <a:gd name="vf" fmla="val 115470"/>
            </a:avLst>
          </a:prstGeom>
          <a:solidFill>
            <a:sysClr val="window" lastClr="FFFFFF">
              <a:lumMod val="75000"/>
              <a:alpha val="62999"/>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1"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10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p:cBhvr>
                                        <p:cTn id="47" dur="500"/>
                                        <p:tgtEl>
                                          <p:spTgt spid="20"/>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p:cBhvr>
                                        <p:cTn id="50" dur="500"/>
                                        <p:tgtEl>
                                          <p:spTgt spid="1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18"/>
                                        </p:tgtEl>
                                        <p:attrNameLst>
                                          <p:attrName>style.visibility</p:attrName>
                                        </p:attrNameLst>
                                      </p:cBhvr>
                                      <p:to>
                                        <p:strVal val="visible"/>
                                      </p:to>
                                    </p:set>
                                    <p:animEffect>
                                      <p:cBhvr>
                                        <p:cTn id="53" dur="500"/>
                                        <p:tgtEl>
                                          <p:spTgt spid="18"/>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17"/>
                                        </p:tgtEl>
                                        <p:attrNameLst>
                                          <p:attrName>style.visibility</p:attrName>
                                        </p:attrNameLst>
                                      </p:cBhvr>
                                      <p:to>
                                        <p:strVal val="visible"/>
                                      </p:to>
                                    </p:set>
                                    <p:animEffect>
                                      <p:cBhvr>
                                        <p:cTn id="56" dur="500"/>
                                        <p:tgtEl>
                                          <p:spTgt spid="17"/>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16"/>
                                        </p:tgtEl>
                                        <p:attrNameLst>
                                          <p:attrName>style.visibility</p:attrName>
                                        </p:attrNameLst>
                                      </p:cBhvr>
                                      <p:to>
                                        <p:strVal val="visible"/>
                                      </p:to>
                                    </p:set>
                                    <p:animEffect>
                                      <p:cBhvr>
                                        <p:cTn id="59" dur="500"/>
                                        <p:tgtEl>
                                          <p:spTgt spid="16"/>
                                        </p:tgtEl>
                                      </p:cBhvr>
                                    </p:animEffect>
                                  </p:childTnLst>
                                </p:cTn>
                              </p:par>
                              <p:par>
                                <p:cTn id="60" presetID="10" presetClass="entr" presetSubtype="0" fill="hold" grpId="0" nodeType="withEffect">
                                  <p:stCondLst>
                                    <p:cond delay="1250"/>
                                  </p:stCondLst>
                                  <p:childTnLst>
                                    <p:set>
                                      <p:cBhvr>
                                        <p:cTn id="61" dur="1" fill="hold">
                                          <p:stCondLst>
                                            <p:cond delay="0"/>
                                          </p:stCondLst>
                                        </p:cTn>
                                        <p:tgtEl>
                                          <p:spTgt spid="15"/>
                                        </p:tgtEl>
                                        <p:attrNameLst>
                                          <p:attrName>style.visibility</p:attrName>
                                        </p:attrNameLst>
                                      </p:cBhvr>
                                      <p:to>
                                        <p:strVal val="visible"/>
                                      </p:to>
                                    </p:set>
                                    <p:animEffect>
                                      <p:cBhvr>
                                        <p:cTn id="62" dur="500"/>
                                        <p:tgtEl>
                                          <p:spTgt spid="15"/>
                                        </p:tgtEl>
                                      </p:cBhvr>
                                    </p:animEffect>
                                  </p:childTnLst>
                                </p:cTn>
                              </p:par>
                            </p:childTnLst>
                          </p:cTn>
                        </p:par>
                        <p:par>
                          <p:cTn id="63" fill="hold">
                            <p:stCondLst>
                              <p:cond delay="5000"/>
                            </p:stCondLst>
                            <p:childTnLst>
                              <p:par>
                                <p:cTn id="64" presetID="31"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1000" fill="hold"/>
                                        <p:tgtEl>
                                          <p:spTgt spid="21"/>
                                        </p:tgtEl>
                                        <p:attrNameLst>
                                          <p:attrName>ppt_w</p:attrName>
                                        </p:attrNameLst>
                                      </p:cBhvr>
                                      <p:tavLst>
                                        <p:tav tm="0">
                                          <p:val>
                                            <p:fltVal val="0"/>
                                          </p:val>
                                        </p:tav>
                                        <p:tav tm="100000">
                                          <p:val>
                                            <p:strVal val="#ppt_w"/>
                                          </p:val>
                                        </p:tav>
                                      </p:tavLst>
                                    </p:anim>
                                    <p:anim calcmode="lin" valueType="num">
                                      <p:cBhvr>
                                        <p:cTn id="67" dur="1000" fill="hold"/>
                                        <p:tgtEl>
                                          <p:spTgt spid="21"/>
                                        </p:tgtEl>
                                        <p:attrNameLst>
                                          <p:attrName>ppt_h</p:attrName>
                                        </p:attrNameLst>
                                      </p:cBhvr>
                                      <p:tavLst>
                                        <p:tav tm="0">
                                          <p:val>
                                            <p:fltVal val="0"/>
                                          </p:val>
                                        </p:tav>
                                        <p:tav tm="100000">
                                          <p:val>
                                            <p:strVal val="#ppt_h"/>
                                          </p:val>
                                        </p:tav>
                                      </p:tavLst>
                                    </p:anim>
                                    <p:anim calcmode="lin" valueType="num">
                                      <p:cBhvr>
                                        <p:cTn id="68" dur="1000" fill="hold"/>
                                        <p:tgtEl>
                                          <p:spTgt spid="21"/>
                                        </p:tgtEl>
                                        <p:attrNameLst>
                                          <p:attrName>style.rotation</p:attrName>
                                        </p:attrNameLst>
                                      </p:cBhvr>
                                      <p:tavLst>
                                        <p:tav tm="0">
                                          <p:val>
                                            <p:fltVal val="90"/>
                                          </p:val>
                                        </p:tav>
                                        <p:tav tm="100000">
                                          <p:val>
                                            <p:fltVal val="0"/>
                                          </p:val>
                                        </p:tav>
                                      </p:tavLst>
                                    </p:anim>
                                    <p:animEffect>
                                      <p:cBhvr>
                                        <p:cTn id="69" dur="1000"/>
                                        <p:tgtEl>
                                          <p:spTgt spid="21"/>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 calcmode="lin" valueType="num">
                                      <p:cBhvr>
                                        <p:cTn id="74" dur="500" fill="hold"/>
                                        <p:tgtEl>
                                          <p:spTgt spid="24"/>
                                        </p:tgtEl>
                                        <p:attrNameLst>
                                          <p:attrName>style.rotation</p:attrName>
                                        </p:attrNameLst>
                                      </p:cBhvr>
                                      <p:tavLst>
                                        <p:tav tm="0">
                                          <p:val>
                                            <p:fltVal val="90"/>
                                          </p:val>
                                        </p:tav>
                                        <p:tav tm="100000">
                                          <p:val>
                                            <p:fltVal val="0"/>
                                          </p:val>
                                        </p:tav>
                                      </p:tavLst>
                                    </p:anim>
                                    <p:animEffect>
                                      <p:cBhvr>
                                        <p:cTn id="75" dur="500"/>
                                        <p:tgtEl>
                                          <p:spTgt spid="24"/>
                                        </p:tgtEl>
                                      </p:cBhvr>
                                    </p:animEffect>
                                  </p:childTnLst>
                                </p:cTn>
                              </p:par>
                              <p:par>
                                <p:cTn id="76" presetID="31" presetClass="entr" presetSubtype="0" fill="hold" grpId="0" nodeType="withEffect">
                                  <p:stCondLst>
                                    <p:cond delay="250"/>
                                  </p:stCondLst>
                                  <p:childTnLst>
                                    <p:set>
                                      <p:cBhvr>
                                        <p:cTn id="77" dur="1" fill="hold">
                                          <p:stCondLst>
                                            <p:cond delay="0"/>
                                          </p:stCondLst>
                                        </p:cTn>
                                        <p:tgtEl>
                                          <p:spTgt spid="22"/>
                                        </p:tgtEl>
                                        <p:attrNameLst>
                                          <p:attrName>style.visibility</p:attrName>
                                        </p:attrNameLst>
                                      </p:cBhvr>
                                      <p:to>
                                        <p:strVal val="visible"/>
                                      </p:to>
                                    </p:set>
                                    <p:anim calcmode="lin" valueType="num">
                                      <p:cBhvr>
                                        <p:cTn id="78" dur="500" fill="hold"/>
                                        <p:tgtEl>
                                          <p:spTgt spid="22"/>
                                        </p:tgtEl>
                                        <p:attrNameLst>
                                          <p:attrName>ppt_w</p:attrName>
                                        </p:attrNameLst>
                                      </p:cBhvr>
                                      <p:tavLst>
                                        <p:tav tm="0">
                                          <p:val>
                                            <p:fltVal val="0"/>
                                          </p:val>
                                        </p:tav>
                                        <p:tav tm="100000">
                                          <p:val>
                                            <p:strVal val="#ppt_w"/>
                                          </p:val>
                                        </p:tav>
                                      </p:tavLst>
                                    </p:anim>
                                    <p:anim calcmode="lin" valueType="num">
                                      <p:cBhvr>
                                        <p:cTn id="79" dur="500" fill="hold"/>
                                        <p:tgtEl>
                                          <p:spTgt spid="22"/>
                                        </p:tgtEl>
                                        <p:attrNameLst>
                                          <p:attrName>ppt_h</p:attrName>
                                        </p:attrNameLst>
                                      </p:cBhvr>
                                      <p:tavLst>
                                        <p:tav tm="0">
                                          <p:val>
                                            <p:fltVal val="0"/>
                                          </p:val>
                                        </p:tav>
                                        <p:tav tm="100000">
                                          <p:val>
                                            <p:strVal val="#ppt_h"/>
                                          </p:val>
                                        </p:tav>
                                      </p:tavLst>
                                    </p:anim>
                                    <p:anim calcmode="lin" valueType="num">
                                      <p:cBhvr>
                                        <p:cTn id="80" dur="500" fill="hold"/>
                                        <p:tgtEl>
                                          <p:spTgt spid="22"/>
                                        </p:tgtEl>
                                        <p:attrNameLst>
                                          <p:attrName>style.rotation</p:attrName>
                                        </p:attrNameLst>
                                      </p:cBhvr>
                                      <p:tavLst>
                                        <p:tav tm="0">
                                          <p:val>
                                            <p:fltVal val="90"/>
                                          </p:val>
                                        </p:tav>
                                        <p:tav tm="100000">
                                          <p:val>
                                            <p:fltVal val="0"/>
                                          </p:val>
                                        </p:tav>
                                      </p:tavLst>
                                    </p:anim>
                                    <p:animEffect>
                                      <p:cBhvr>
                                        <p:cTn id="81" dur="500"/>
                                        <p:tgtEl>
                                          <p:spTgt spid="22"/>
                                        </p:tgtEl>
                                      </p:cBhvr>
                                    </p:animEffect>
                                  </p:childTnLst>
                                </p:cTn>
                              </p:par>
                              <p:par>
                                <p:cTn id="82" presetID="31" presetClass="entr" presetSubtype="0" fill="hold" grpId="0" nodeType="withEffect">
                                  <p:stCondLst>
                                    <p:cond delay="500"/>
                                  </p:stCondLst>
                                  <p:childTnLst>
                                    <p:set>
                                      <p:cBhvr>
                                        <p:cTn id="83" dur="1" fill="hold">
                                          <p:stCondLst>
                                            <p:cond delay="0"/>
                                          </p:stCondLst>
                                        </p:cTn>
                                        <p:tgtEl>
                                          <p:spTgt spid="23"/>
                                        </p:tgtEl>
                                        <p:attrNameLst>
                                          <p:attrName>style.visibility</p:attrName>
                                        </p:attrNameLst>
                                      </p:cBhvr>
                                      <p:to>
                                        <p:strVal val="visible"/>
                                      </p:to>
                                    </p:set>
                                    <p:anim calcmode="lin" valueType="num">
                                      <p:cBhvr>
                                        <p:cTn id="84" dur="500" fill="hold"/>
                                        <p:tgtEl>
                                          <p:spTgt spid="23"/>
                                        </p:tgtEl>
                                        <p:attrNameLst>
                                          <p:attrName>ppt_w</p:attrName>
                                        </p:attrNameLst>
                                      </p:cBhvr>
                                      <p:tavLst>
                                        <p:tav tm="0">
                                          <p:val>
                                            <p:fltVal val="0"/>
                                          </p:val>
                                        </p:tav>
                                        <p:tav tm="100000">
                                          <p:val>
                                            <p:strVal val="#ppt_w"/>
                                          </p:val>
                                        </p:tav>
                                      </p:tavLst>
                                    </p:anim>
                                    <p:anim calcmode="lin" valueType="num">
                                      <p:cBhvr>
                                        <p:cTn id="85" dur="500" fill="hold"/>
                                        <p:tgtEl>
                                          <p:spTgt spid="23"/>
                                        </p:tgtEl>
                                        <p:attrNameLst>
                                          <p:attrName>ppt_h</p:attrName>
                                        </p:attrNameLst>
                                      </p:cBhvr>
                                      <p:tavLst>
                                        <p:tav tm="0">
                                          <p:val>
                                            <p:fltVal val="0"/>
                                          </p:val>
                                        </p:tav>
                                        <p:tav tm="100000">
                                          <p:val>
                                            <p:strVal val="#ppt_h"/>
                                          </p:val>
                                        </p:tav>
                                      </p:tavLst>
                                    </p:anim>
                                    <p:anim calcmode="lin" valueType="num">
                                      <p:cBhvr>
                                        <p:cTn id="86" dur="500" fill="hold"/>
                                        <p:tgtEl>
                                          <p:spTgt spid="23"/>
                                        </p:tgtEl>
                                        <p:attrNameLst>
                                          <p:attrName>style.rotation</p:attrName>
                                        </p:attrNameLst>
                                      </p:cBhvr>
                                      <p:tavLst>
                                        <p:tav tm="0">
                                          <p:val>
                                            <p:fltVal val="90"/>
                                          </p:val>
                                        </p:tav>
                                        <p:tav tm="100000">
                                          <p:val>
                                            <p:fltVal val="0"/>
                                          </p:val>
                                        </p:tav>
                                      </p:tavLst>
                                    </p:anim>
                                    <p:animEffect>
                                      <p:cBhvr>
                                        <p:cTn id="87" dur="500"/>
                                        <p:tgtEl>
                                          <p:spTgt spid="23"/>
                                        </p:tgtEl>
                                      </p:cBhvr>
                                    </p:animEffect>
                                  </p:childTnLst>
                                </p:cTn>
                              </p:par>
                              <p:par>
                                <p:cTn id="88" presetID="31" presetClass="entr" presetSubtype="0" fill="hold" grpId="0" nodeType="withEffect">
                                  <p:stCondLst>
                                    <p:cond delay="750"/>
                                  </p:stCondLst>
                                  <p:childTnLst>
                                    <p:set>
                                      <p:cBhvr>
                                        <p:cTn id="89" dur="1" fill="hold">
                                          <p:stCondLst>
                                            <p:cond delay="0"/>
                                          </p:stCondLst>
                                        </p:cTn>
                                        <p:tgtEl>
                                          <p:spTgt spid="25"/>
                                        </p:tgtEl>
                                        <p:attrNameLst>
                                          <p:attrName>style.visibility</p:attrName>
                                        </p:attrNameLst>
                                      </p:cBhvr>
                                      <p:to>
                                        <p:strVal val="visible"/>
                                      </p:to>
                                    </p:set>
                                    <p:anim calcmode="lin" valueType="num">
                                      <p:cBhvr>
                                        <p:cTn id="90" dur="500" fill="hold"/>
                                        <p:tgtEl>
                                          <p:spTgt spid="25"/>
                                        </p:tgtEl>
                                        <p:attrNameLst>
                                          <p:attrName>ppt_w</p:attrName>
                                        </p:attrNameLst>
                                      </p:cBhvr>
                                      <p:tavLst>
                                        <p:tav tm="0">
                                          <p:val>
                                            <p:fltVal val="0"/>
                                          </p:val>
                                        </p:tav>
                                        <p:tav tm="100000">
                                          <p:val>
                                            <p:strVal val="#ppt_w"/>
                                          </p:val>
                                        </p:tav>
                                      </p:tavLst>
                                    </p:anim>
                                    <p:anim calcmode="lin" valueType="num">
                                      <p:cBhvr>
                                        <p:cTn id="91" dur="500" fill="hold"/>
                                        <p:tgtEl>
                                          <p:spTgt spid="25"/>
                                        </p:tgtEl>
                                        <p:attrNameLst>
                                          <p:attrName>ppt_h</p:attrName>
                                        </p:attrNameLst>
                                      </p:cBhvr>
                                      <p:tavLst>
                                        <p:tav tm="0">
                                          <p:val>
                                            <p:fltVal val="0"/>
                                          </p:val>
                                        </p:tav>
                                        <p:tav tm="100000">
                                          <p:val>
                                            <p:strVal val="#ppt_h"/>
                                          </p:val>
                                        </p:tav>
                                      </p:tavLst>
                                    </p:anim>
                                    <p:anim calcmode="lin" valueType="num">
                                      <p:cBhvr>
                                        <p:cTn id="92" dur="500" fill="hold"/>
                                        <p:tgtEl>
                                          <p:spTgt spid="25"/>
                                        </p:tgtEl>
                                        <p:attrNameLst>
                                          <p:attrName>style.rotation</p:attrName>
                                        </p:attrNameLst>
                                      </p:cBhvr>
                                      <p:tavLst>
                                        <p:tav tm="0">
                                          <p:val>
                                            <p:fltVal val="90"/>
                                          </p:val>
                                        </p:tav>
                                        <p:tav tm="100000">
                                          <p:val>
                                            <p:fltVal val="0"/>
                                          </p:val>
                                        </p:tav>
                                      </p:tavLst>
                                    </p:anim>
                                    <p:animEffect>
                                      <p:cBhvr>
                                        <p:cTn id="93" dur="500"/>
                                        <p:tgtEl>
                                          <p:spTgt spid="25"/>
                                        </p:tgtEl>
                                      </p:cBhvr>
                                    </p:animEffect>
                                  </p:childTnLst>
                                </p:cTn>
                              </p:par>
                              <p:par>
                                <p:cTn id="94" presetID="31" presetClass="entr" presetSubtype="0" fill="hold" grpId="0" nodeType="withEffect">
                                  <p:stCondLst>
                                    <p:cond delay="100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 calcmode="lin" valueType="num">
                                      <p:cBhvr>
                                        <p:cTn id="98" dur="500" fill="hold"/>
                                        <p:tgtEl>
                                          <p:spTgt spid="26"/>
                                        </p:tgtEl>
                                        <p:attrNameLst>
                                          <p:attrName>style.rotation</p:attrName>
                                        </p:attrNameLst>
                                      </p:cBhvr>
                                      <p:tavLst>
                                        <p:tav tm="0">
                                          <p:val>
                                            <p:fltVal val="90"/>
                                          </p:val>
                                        </p:tav>
                                        <p:tav tm="100000">
                                          <p:val>
                                            <p:fltVal val="0"/>
                                          </p:val>
                                        </p:tav>
                                      </p:tavLst>
                                    </p:anim>
                                    <p:animEffect>
                                      <p:cBhvr>
                                        <p:cTn id="99" dur="500"/>
                                        <p:tgtEl>
                                          <p:spTgt spid="26"/>
                                        </p:tgtEl>
                                      </p:cBhvr>
                                    </p:animEffect>
                                  </p:childTnLst>
                                </p:cTn>
                              </p:par>
                            </p:childTnLst>
                          </p:cTn>
                        </p:par>
                        <p:par>
                          <p:cTn id="100" fill="hold">
                            <p:stCondLst>
                              <p:cond delay="6500"/>
                            </p:stCondLst>
                            <p:childTnLst>
                              <p:par>
                                <p:cTn id="101" presetID="22" presetClass="entr" presetSubtype="2"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wipe(right)">
                                      <p:cBhvr>
                                        <p:cTn id="103" dur="500"/>
                                        <p:tgtEl>
                                          <p:spTgt spid="29"/>
                                        </p:tgtEl>
                                      </p:cBhvr>
                                    </p:animEffect>
                                  </p:childTnLst>
                                </p:cTn>
                              </p:par>
                            </p:childTnLst>
                          </p:cTn>
                        </p:par>
                        <p:par>
                          <p:cTn id="104" fill="hold">
                            <p:stCondLst>
                              <p:cond delay="7000"/>
                            </p:stCondLst>
                            <p:childTnLst>
                              <p:par>
                                <p:cTn id="105" presetID="42" presetClass="entr" presetSubtype="0"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p:cBhvr>
                                        <p:cTn id="107" dur="1000"/>
                                        <p:tgtEl>
                                          <p:spTgt spid="27"/>
                                        </p:tgtEl>
                                      </p:cBhvr>
                                    </p:animEffect>
                                    <p:anim calcmode="lin" valueType="num">
                                      <p:cBhvr>
                                        <p:cTn id="108" dur="1000" fill="hold"/>
                                        <p:tgtEl>
                                          <p:spTgt spid="27"/>
                                        </p:tgtEl>
                                        <p:attrNameLst>
                                          <p:attrName>ppt_x</p:attrName>
                                        </p:attrNameLst>
                                      </p:cBhvr>
                                      <p:tavLst>
                                        <p:tav tm="0">
                                          <p:val>
                                            <p:strVal val="#ppt_x"/>
                                          </p:val>
                                        </p:tav>
                                        <p:tav tm="100000">
                                          <p:val>
                                            <p:strVal val="#ppt_x"/>
                                          </p:val>
                                        </p:tav>
                                      </p:tavLst>
                                    </p:anim>
                                    <p:anim calcmode="lin" valueType="num">
                                      <p:cBhvr>
                                        <p:cTn id="109" dur="1000" fill="hold"/>
                                        <p:tgtEl>
                                          <p:spTgt spid="27"/>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28"/>
                                        </p:tgtEl>
                                        <p:attrNameLst>
                                          <p:attrName>style.visibility</p:attrName>
                                        </p:attrNameLst>
                                      </p:cBhvr>
                                      <p:to>
                                        <p:strVal val="visible"/>
                                      </p:to>
                                    </p:set>
                                    <p:animEffect>
                                      <p:cBhvr>
                                        <p:cTn id="112" dur="1000"/>
                                        <p:tgtEl>
                                          <p:spTgt spid="28"/>
                                        </p:tgtEl>
                                      </p:cBhvr>
                                    </p:animEffect>
                                    <p:anim calcmode="lin" valueType="num">
                                      <p:cBhvr>
                                        <p:cTn id="113" dur="1000" fill="hold"/>
                                        <p:tgtEl>
                                          <p:spTgt spid="28"/>
                                        </p:tgtEl>
                                        <p:attrNameLst>
                                          <p:attrName>ppt_x</p:attrName>
                                        </p:attrNameLst>
                                      </p:cBhvr>
                                      <p:tavLst>
                                        <p:tav tm="0">
                                          <p:val>
                                            <p:strVal val="#ppt_x"/>
                                          </p:val>
                                        </p:tav>
                                        <p:tav tm="100000">
                                          <p:val>
                                            <p:strVal val="#ppt_x"/>
                                          </p:val>
                                        </p:tav>
                                      </p:tavLst>
                                    </p:anim>
                                    <p:anim calcmode="lin" valueType="num">
                                      <p:cBhvr>
                                        <p:cTn id="114" dur="1000" fill="hold"/>
                                        <p:tgtEl>
                                          <p:spTgt spid="28"/>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3" presetClass="entr" presetSubtype="16" fill="hold" grpId="0" nodeType="after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p:cTn id="118" dur="500" fill="hold"/>
                                        <p:tgtEl>
                                          <p:spTgt spid="30"/>
                                        </p:tgtEl>
                                        <p:attrNameLst>
                                          <p:attrName>ppt_w</p:attrName>
                                        </p:attrNameLst>
                                      </p:cBhvr>
                                      <p:tavLst>
                                        <p:tav tm="0">
                                          <p:val>
                                            <p:fltVal val="0"/>
                                          </p:val>
                                        </p:tav>
                                        <p:tav tm="100000">
                                          <p:val>
                                            <p:strVal val="#ppt_w"/>
                                          </p:val>
                                        </p:tav>
                                      </p:tavLst>
                                    </p:anim>
                                    <p:anim calcmode="lin" valueType="num">
                                      <p:cBhvr>
                                        <p:cTn id="119" dur="500" fill="hold"/>
                                        <p:tgtEl>
                                          <p:spTgt spid="30"/>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200"/>
                                  </p:stCondLst>
                                  <p:childTnLst>
                                    <p:set>
                                      <p:cBhvr>
                                        <p:cTn id="121" dur="1" fill="hold">
                                          <p:stCondLst>
                                            <p:cond delay="0"/>
                                          </p:stCondLst>
                                        </p:cTn>
                                        <p:tgtEl>
                                          <p:spTgt spid="32"/>
                                        </p:tgtEl>
                                        <p:attrNameLst>
                                          <p:attrName>style.visibility</p:attrName>
                                        </p:attrNameLst>
                                      </p:cBhvr>
                                      <p:to>
                                        <p:strVal val="visible"/>
                                      </p:to>
                                    </p:set>
                                    <p:anim calcmode="lin" valueType="num">
                                      <p:cBhvr>
                                        <p:cTn id="122" dur="500" fill="hold"/>
                                        <p:tgtEl>
                                          <p:spTgt spid="32"/>
                                        </p:tgtEl>
                                        <p:attrNameLst>
                                          <p:attrName>ppt_w</p:attrName>
                                        </p:attrNameLst>
                                      </p:cBhvr>
                                      <p:tavLst>
                                        <p:tav tm="0">
                                          <p:val>
                                            <p:fltVal val="0"/>
                                          </p:val>
                                        </p:tav>
                                        <p:tav tm="100000">
                                          <p:val>
                                            <p:strVal val="#ppt_w"/>
                                          </p:val>
                                        </p:tav>
                                      </p:tavLst>
                                    </p:anim>
                                    <p:anim calcmode="lin" valueType="num">
                                      <p:cBhvr>
                                        <p:cTn id="123" dur="500" fill="hold"/>
                                        <p:tgtEl>
                                          <p:spTgt spid="32"/>
                                        </p:tgtEl>
                                        <p:attrNameLst>
                                          <p:attrName>ppt_h</p:attrName>
                                        </p:attrNameLst>
                                      </p:cBhvr>
                                      <p:tavLst>
                                        <p:tav tm="0">
                                          <p:val>
                                            <p:fltVal val="0"/>
                                          </p:val>
                                        </p:tav>
                                        <p:tav tm="100000">
                                          <p:val>
                                            <p:strVal val="#ppt_h"/>
                                          </p:val>
                                        </p:tav>
                                      </p:tavLst>
                                    </p:anim>
                                  </p:childTnLst>
                                </p:cTn>
                              </p:par>
                              <p:par>
                                <p:cTn id="124" presetID="23" presetClass="entr" presetSubtype="16" fill="hold" grpId="0" nodeType="withEffect">
                                  <p:stCondLst>
                                    <p:cond delay="300"/>
                                  </p:stCondLst>
                                  <p:childTnLst>
                                    <p:set>
                                      <p:cBhvr>
                                        <p:cTn id="125" dur="1" fill="hold">
                                          <p:stCondLst>
                                            <p:cond delay="0"/>
                                          </p:stCondLst>
                                        </p:cTn>
                                        <p:tgtEl>
                                          <p:spTgt spid="31"/>
                                        </p:tgtEl>
                                        <p:attrNameLst>
                                          <p:attrName>style.visibility</p:attrName>
                                        </p:attrNameLst>
                                      </p:cBhvr>
                                      <p:to>
                                        <p:strVal val="visible"/>
                                      </p:to>
                                    </p:set>
                                    <p:anim calcmode="lin" valueType="num">
                                      <p:cBhvr>
                                        <p:cTn id="126" dur="500" fill="hold"/>
                                        <p:tgtEl>
                                          <p:spTgt spid="31"/>
                                        </p:tgtEl>
                                        <p:attrNameLst>
                                          <p:attrName>ppt_w</p:attrName>
                                        </p:attrNameLst>
                                      </p:cBhvr>
                                      <p:tavLst>
                                        <p:tav tm="0">
                                          <p:val>
                                            <p:fltVal val="0"/>
                                          </p:val>
                                        </p:tav>
                                        <p:tav tm="100000">
                                          <p:val>
                                            <p:strVal val="#ppt_w"/>
                                          </p:val>
                                        </p:tav>
                                      </p:tavLst>
                                    </p:anim>
                                    <p:anim calcmode="lin" valueType="num">
                                      <p:cBhvr>
                                        <p:cTn id="127" dur="500" fill="hold"/>
                                        <p:tgtEl>
                                          <p:spTgt spid="31"/>
                                        </p:tgtEl>
                                        <p:attrNameLst>
                                          <p:attrName>ppt_h</p:attrName>
                                        </p:attrNameLst>
                                      </p:cBhvr>
                                      <p:tavLst>
                                        <p:tav tm="0">
                                          <p:val>
                                            <p:fltVal val="0"/>
                                          </p:val>
                                        </p:tav>
                                        <p:tav tm="100000">
                                          <p:val>
                                            <p:strVal val="#ppt_h"/>
                                          </p:val>
                                        </p:tav>
                                      </p:tavLst>
                                    </p:anim>
                                  </p:childTnLst>
                                </p:cTn>
                              </p:par>
                              <p:par>
                                <p:cTn id="128" presetID="23" presetClass="entr" presetSubtype="16" fill="hold" grpId="0" nodeType="withEffect">
                                  <p:stCondLst>
                                    <p:cond delay="500"/>
                                  </p:stCondLst>
                                  <p:childTnLst>
                                    <p:set>
                                      <p:cBhvr>
                                        <p:cTn id="129" dur="1" fill="hold">
                                          <p:stCondLst>
                                            <p:cond delay="0"/>
                                          </p:stCondLst>
                                        </p:cTn>
                                        <p:tgtEl>
                                          <p:spTgt spid="33"/>
                                        </p:tgtEl>
                                        <p:attrNameLst>
                                          <p:attrName>style.visibility</p:attrName>
                                        </p:attrNameLst>
                                      </p:cBhvr>
                                      <p:to>
                                        <p:strVal val="visible"/>
                                      </p:to>
                                    </p:set>
                                    <p:anim calcmode="lin" valueType="num">
                                      <p:cBhvr>
                                        <p:cTn id="130" dur="500" fill="hold"/>
                                        <p:tgtEl>
                                          <p:spTgt spid="33"/>
                                        </p:tgtEl>
                                        <p:attrNameLst>
                                          <p:attrName>ppt_w</p:attrName>
                                        </p:attrNameLst>
                                      </p:cBhvr>
                                      <p:tavLst>
                                        <p:tav tm="0">
                                          <p:val>
                                            <p:fltVal val="0"/>
                                          </p:val>
                                        </p:tav>
                                        <p:tav tm="100000">
                                          <p:val>
                                            <p:strVal val="#ppt_w"/>
                                          </p:val>
                                        </p:tav>
                                      </p:tavLst>
                                    </p:anim>
                                    <p:anim calcmode="lin" valueType="num">
                                      <p:cBhvr>
                                        <p:cTn id="131"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bldLvl="0" animBg="1" autoUpdateAnimBg="0"/>
      <p:bldP spid="9" grpId="0" bldLvl="0" animBg="1" autoUpdateAnimBg="0"/>
      <p:bldP spid="10" grpId="0" bldLvl="0" animBg="1" autoUpdateAnimBg="0"/>
      <p:bldP spid="11" grpId="0" bldLvl="0" animBg="1" autoUpdateAnimBg="0"/>
      <p:bldP spid="12" grpId="0" bldLvl="0" animBg="1" autoUpdateAnimBg="0"/>
      <p:bldP spid="13" grpId="0" bldLvl="0" animBg="1" autoUpdateAnimBg="0"/>
      <p:bldP spid="14" grpId="0" animBg="1"/>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animBg="1"/>
      <p:bldP spid="30" grpId="0" bldLvl="0" animBg="1" autoUpdateAnimBg="0"/>
      <p:bldP spid="31" grpId="0" bldLvl="0" animBg="1" autoUpdateAnimBg="0"/>
      <p:bldP spid="32" grpId="0" bldLvl="0" animBg="1" autoUpdateAnimBg="0"/>
      <p:bldP spid="33" grpId="0" bldLvl="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TextBox 7"/>
          <p:cNvSpPr txBox="1"/>
          <p:nvPr/>
        </p:nvSpPr>
        <p:spPr>
          <a:xfrm>
            <a:off x="416951" y="771550"/>
            <a:ext cx="2246837" cy="48474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700" b="1" i="0" u="none" strike="noStrike" kern="0" cap="none" spc="-225" normalizeH="0" baseline="0" noProof="0" dirty="0" smtClean="0">
                <a:ln>
                  <a:noFill/>
                </a:ln>
                <a:effectLst/>
                <a:uLnTx/>
                <a:uFillTx/>
                <a:latin typeface="微软雅黑"/>
                <a:ea typeface="微软雅黑"/>
              </a:rPr>
              <a:t>添加标题内容</a:t>
            </a:r>
            <a:endParaRPr kumimoji="0" lang="en-US" sz="2700" b="1" i="0" u="none" strike="noStrike" kern="0" cap="none" spc="-225" normalizeH="0" baseline="0" noProof="0" dirty="0">
              <a:ln>
                <a:noFill/>
              </a:ln>
              <a:effectLst/>
              <a:uLnTx/>
              <a:uFillTx/>
              <a:latin typeface="微软雅黑"/>
              <a:ea typeface="微软雅黑"/>
            </a:endParaRPr>
          </a:p>
        </p:txBody>
      </p:sp>
      <p:sp>
        <p:nvSpPr>
          <p:cNvPr id="9" name="Rectangular Callout 2"/>
          <p:cNvSpPr/>
          <p:nvPr/>
        </p:nvSpPr>
        <p:spPr>
          <a:xfrm>
            <a:off x="4011893" y="2157057"/>
            <a:ext cx="695147" cy="380622"/>
          </a:xfrm>
          <a:prstGeom prst="wedgeRectCallout">
            <a:avLst>
              <a:gd name="adj1" fmla="val -20833"/>
              <a:gd name="adj2" fmla="val 78124"/>
            </a:avLst>
          </a:prstGeom>
          <a:solidFill>
            <a:srgbClr val="E13535"/>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 lastClr="FFFFFF"/>
                </a:solidFill>
                <a:effectLst/>
                <a:uLnTx/>
                <a:uFillTx/>
                <a:latin typeface="微软雅黑"/>
                <a:ea typeface="微软雅黑"/>
                <a:cs typeface="+mn-cs"/>
              </a:rPr>
              <a:t>29%</a:t>
            </a:r>
          </a:p>
        </p:txBody>
      </p:sp>
      <p:sp>
        <p:nvSpPr>
          <p:cNvPr id="10" name="Rectangular Callout 3"/>
          <p:cNvSpPr/>
          <p:nvPr/>
        </p:nvSpPr>
        <p:spPr>
          <a:xfrm>
            <a:off x="5160032" y="1508572"/>
            <a:ext cx="695147" cy="380622"/>
          </a:xfrm>
          <a:prstGeom prst="wedgeRectCallout">
            <a:avLst>
              <a:gd name="adj1" fmla="val -20833"/>
              <a:gd name="adj2" fmla="val 78124"/>
            </a:avLst>
          </a:prstGeom>
          <a:solidFill>
            <a:srgbClr val="7F7F7F"/>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 lastClr="FFFFFF"/>
                </a:solidFill>
                <a:effectLst/>
                <a:uLnTx/>
                <a:uFillTx/>
                <a:latin typeface="微软雅黑"/>
                <a:ea typeface="微软雅黑"/>
                <a:cs typeface="+mn-cs"/>
              </a:rPr>
              <a:t>69%</a:t>
            </a:r>
          </a:p>
        </p:txBody>
      </p:sp>
      <p:sp>
        <p:nvSpPr>
          <p:cNvPr id="11" name="Rectangular Callout 4"/>
          <p:cNvSpPr/>
          <p:nvPr/>
        </p:nvSpPr>
        <p:spPr>
          <a:xfrm>
            <a:off x="6491013" y="1208402"/>
            <a:ext cx="695147" cy="380622"/>
          </a:xfrm>
          <a:prstGeom prst="wedgeRectCallout">
            <a:avLst>
              <a:gd name="adj1" fmla="val -20833"/>
              <a:gd name="adj2" fmla="val 78124"/>
            </a:avLst>
          </a:prstGeom>
          <a:solidFill>
            <a:srgbClr val="E13535"/>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 lastClr="FFFFFF"/>
                </a:solidFill>
                <a:effectLst/>
                <a:uLnTx/>
                <a:uFillTx/>
                <a:latin typeface="微软雅黑"/>
                <a:ea typeface="微软雅黑"/>
                <a:cs typeface="+mn-cs"/>
              </a:rPr>
              <a:t>75%</a:t>
            </a:r>
          </a:p>
        </p:txBody>
      </p:sp>
      <p:sp>
        <p:nvSpPr>
          <p:cNvPr id="12" name="Rectangular Callout 5"/>
          <p:cNvSpPr/>
          <p:nvPr/>
        </p:nvSpPr>
        <p:spPr>
          <a:xfrm>
            <a:off x="7591385" y="896258"/>
            <a:ext cx="695147" cy="380622"/>
          </a:xfrm>
          <a:prstGeom prst="wedgeRectCallout">
            <a:avLst>
              <a:gd name="adj1" fmla="val -20833"/>
              <a:gd name="adj2" fmla="val 78124"/>
            </a:avLst>
          </a:prstGeom>
          <a:solidFill>
            <a:srgbClr val="7F7F7F"/>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sysClr val="window" lastClr="FFFFFF"/>
                </a:solidFill>
                <a:effectLst/>
                <a:uLnTx/>
                <a:uFillTx/>
                <a:latin typeface="微软雅黑"/>
                <a:ea typeface="微软雅黑"/>
                <a:cs typeface="+mn-cs"/>
              </a:rPr>
              <a:t>90%</a:t>
            </a:r>
            <a:endParaRPr kumimoji="0" lang="en-US" sz="1500" b="0" i="0" u="none" strike="noStrike" kern="0" cap="none" spc="0" normalizeH="0" baseline="0" noProof="0" dirty="0">
              <a:ln>
                <a:noFill/>
              </a:ln>
              <a:solidFill>
                <a:sysClr val="window" lastClr="FFFFFF"/>
              </a:solidFill>
              <a:effectLst/>
              <a:uLnTx/>
              <a:uFillTx/>
              <a:latin typeface="微软雅黑"/>
              <a:ea typeface="微软雅黑"/>
              <a:cs typeface="+mn-cs"/>
            </a:endParaRPr>
          </a:p>
        </p:txBody>
      </p:sp>
      <p:sp>
        <p:nvSpPr>
          <p:cNvPr id="13" name="Rectangle 6"/>
          <p:cNvSpPr/>
          <p:nvPr/>
        </p:nvSpPr>
        <p:spPr>
          <a:xfrm>
            <a:off x="3935041" y="4160572"/>
            <a:ext cx="555025" cy="300082"/>
          </a:xfrm>
          <a:prstGeom prst="rect">
            <a:avLst/>
          </a:prstGeom>
        </p:spPr>
        <p:txBody>
          <a:bodyPr wrap="non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3000" cap="none" spc="-113" normalizeH="0" baseline="0" noProof="0" dirty="0" smtClean="0">
                <a:ln>
                  <a:noFill/>
                </a:ln>
                <a:effectLst/>
                <a:uLnTx/>
                <a:uFillTx/>
                <a:latin typeface="微软雅黑"/>
                <a:ea typeface="微软雅黑"/>
              </a:rPr>
              <a:t>2011</a:t>
            </a:r>
            <a:endParaRPr kumimoji="0" lang="en-US" sz="1500" b="1" i="0" u="none" strike="noStrike" kern="3000" cap="none" spc="-113" normalizeH="0" baseline="0" noProof="0" dirty="0">
              <a:ln>
                <a:noFill/>
              </a:ln>
              <a:effectLst/>
              <a:uLnTx/>
              <a:uFillTx/>
              <a:latin typeface="微软雅黑"/>
              <a:ea typeface="微软雅黑"/>
            </a:endParaRPr>
          </a:p>
        </p:txBody>
      </p:sp>
      <p:sp>
        <p:nvSpPr>
          <p:cNvPr id="14" name="Rectangle 7"/>
          <p:cNvSpPr/>
          <p:nvPr/>
        </p:nvSpPr>
        <p:spPr>
          <a:xfrm>
            <a:off x="5136553" y="4160572"/>
            <a:ext cx="555025" cy="300082"/>
          </a:xfrm>
          <a:prstGeom prst="rect">
            <a:avLst/>
          </a:prstGeom>
        </p:spPr>
        <p:txBody>
          <a:bodyPr wrap="non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3000" cap="none" spc="-113" normalizeH="0" baseline="0" noProof="0" dirty="0" smtClean="0">
                <a:ln>
                  <a:noFill/>
                </a:ln>
                <a:effectLst/>
                <a:uLnTx/>
                <a:uFillTx/>
                <a:latin typeface="微软雅黑"/>
                <a:ea typeface="微软雅黑"/>
              </a:rPr>
              <a:t>2012</a:t>
            </a:r>
            <a:endParaRPr kumimoji="0" lang="en-US" sz="1500" b="1" i="0" u="none" strike="noStrike" kern="3000" cap="none" spc="-113" normalizeH="0" baseline="0" noProof="0" dirty="0">
              <a:ln>
                <a:noFill/>
              </a:ln>
              <a:effectLst/>
              <a:uLnTx/>
              <a:uFillTx/>
              <a:latin typeface="微软雅黑"/>
              <a:ea typeface="微软雅黑"/>
            </a:endParaRPr>
          </a:p>
        </p:txBody>
      </p:sp>
      <p:sp>
        <p:nvSpPr>
          <p:cNvPr id="15" name="Rectangle 8"/>
          <p:cNvSpPr/>
          <p:nvPr/>
        </p:nvSpPr>
        <p:spPr>
          <a:xfrm>
            <a:off x="6424298" y="4160572"/>
            <a:ext cx="555025" cy="300082"/>
          </a:xfrm>
          <a:prstGeom prst="rect">
            <a:avLst/>
          </a:prstGeom>
        </p:spPr>
        <p:txBody>
          <a:bodyPr wrap="non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3000" cap="none" spc="-113" normalizeH="0" baseline="0" noProof="0" dirty="0" smtClean="0">
                <a:ln>
                  <a:noFill/>
                </a:ln>
                <a:effectLst/>
                <a:uLnTx/>
                <a:uFillTx/>
                <a:latin typeface="微软雅黑"/>
                <a:ea typeface="微软雅黑"/>
              </a:rPr>
              <a:t>2013</a:t>
            </a:r>
            <a:endParaRPr kumimoji="0" lang="en-US" sz="1500" b="1" i="0" u="none" strike="noStrike" kern="3000" cap="none" spc="-113" normalizeH="0" baseline="0" noProof="0" dirty="0">
              <a:ln>
                <a:noFill/>
              </a:ln>
              <a:effectLst/>
              <a:uLnTx/>
              <a:uFillTx/>
              <a:latin typeface="微软雅黑"/>
              <a:ea typeface="微软雅黑"/>
            </a:endParaRPr>
          </a:p>
        </p:txBody>
      </p:sp>
      <p:sp>
        <p:nvSpPr>
          <p:cNvPr id="16" name="Rectangle 9"/>
          <p:cNvSpPr/>
          <p:nvPr/>
        </p:nvSpPr>
        <p:spPr>
          <a:xfrm>
            <a:off x="7579204" y="4160572"/>
            <a:ext cx="555025" cy="300082"/>
          </a:xfrm>
          <a:prstGeom prst="rect">
            <a:avLst/>
          </a:prstGeom>
        </p:spPr>
        <p:txBody>
          <a:bodyPr wrap="non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3000" cap="none" spc="-113" normalizeH="0" baseline="0" noProof="0" dirty="0" smtClean="0">
                <a:ln>
                  <a:noFill/>
                </a:ln>
                <a:effectLst/>
                <a:uLnTx/>
                <a:uFillTx/>
                <a:latin typeface="微软雅黑"/>
                <a:ea typeface="微软雅黑"/>
              </a:rPr>
              <a:t>2014</a:t>
            </a:r>
            <a:endParaRPr kumimoji="0" lang="en-US" sz="1500" b="1" i="0" u="none" strike="noStrike" kern="3000" cap="none" spc="-113" normalizeH="0" baseline="0" noProof="0" dirty="0">
              <a:ln>
                <a:noFill/>
              </a:ln>
              <a:effectLst/>
              <a:uLnTx/>
              <a:uFillTx/>
              <a:latin typeface="微软雅黑"/>
              <a:ea typeface="微软雅黑"/>
            </a:endParaRPr>
          </a:p>
        </p:txBody>
      </p:sp>
      <p:sp>
        <p:nvSpPr>
          <p:cNvPr id="17" name="Isosceles Triangle 10"/>
          <p:cNvSpPr/>
          <p:nvPr/>
        </p:nvSpPr>
        <p:spPr>
          <a:xfrm>
            <a:off x="5375111" y="1846264"/>
            <a:ext cx="2621496" cy="2213762"/>
          </a:xfrm>
          <a:prstGeom prst="triangle">
            <a:avLst/>
          </a:prstGeom>
          <a:solidFill>
            <a:srgbClr val="E13535">
              <a:alpha val="79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8" name="Isosceles Triangle 11"/>
          <p:cNvSpPr/>
          <p:nvPr/>
        </p:nvSpPr>
        <p:spPr>
          <a:xfrm>
            <a:off x="6979323" y="1508572"/>
            <a:ext cx="1625125" cy="2551455"/>
          </a:xfrm>
          <a:prstGeom prst="triangle">
            <a:avLst/>
          </a:prstGeom>
          <a:solidFill>
            <a:srgbClr val="7F7F7F">
              <a:alpha val="9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9" name="Isosceles Triangle 12"/>
          <p:cNvSpPr/>
          <p:nvPr/>
        </p:nvSpPr>
        <p:spPr>
          <a:xfrm>
            <a:off x="4214506" y="2128016"/>
            <a:ext cx="2287851" cy="1932012"/>
          </a:xfrm>
          <a:prstGeom prst="triangle">
            <a:avLst/>
          </a:prstGeom>
          <a:solidFill>
            <a:srgbClr val="7F7F7F">
              <a:alpha val="90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20" name="Isosceles Triangle 13"/>
          <p:cNvSpPr/>
          <p:nvPr/>
        </p:nvSpPr>
        <p:spPr>
          <a:xfrm>
            <a:off x="3471592" y="2772018"/>
            <a:ext cx="1525233" cy="1288008"/>
          </a:xfrm>
          <a:prstGeom prst="triangle">
            <a:avLst/>
          </a:prstGeom>
          <a:solidFill>
            <a:srgbClr val="E13535">
              <a:alpha val="79000"/>
            </a:srgbClr>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21" name="Rectangle 14"/>
          <p:cNvSpPr/>
          <p:nvPr/>
        </p:nvSpPr>
        <p:spPr>
          <a:xfrm>
            <a:off x="455523" y="1508438"/>
            <a:ext cx="2512497" cy="623248"/>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rPr>
              <a:t>单击此处添加副标题或详细文本描述</a:t>
            </a:r>
          </a:p>
        </p:txBody>
      </p:sp>
      <p:sp>
        <p:nvSpPr>
          <p:cNvPr id="22" name="Rectangle 15"/>
          <p:cNvSpPr/>
          <p:nvPr/>
        </p:nvSpPr>
        <p:spPr>
          <a:xfrm>
            <a:off x="455522" y="2591014"/>
            <a:ext cx="2446993" cy="1423467"/>
          </a:xfrm>
          <a:prstGeom prst="rect">
            <a:avLst/>
          </a:prstGeom>
        </p:spPr>
        <p:txBody>
          <a:bodyPr wrap="square" lIns="68580" tIns="34290" rIns="68580" bIns="3429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3000" cap="none" spc="23" normalizeH="0" baseline="0" noProof="0" dirty="0">
                <a:ln>
                  <a:noFill/>
                </a:ln>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effectLst/>
                <a:uLnTx/>
                <a:uFillTx/>
                <a:latin typeface="微软雅黑"/>
                <a:ea typeface="微软雅黑"/>
              </a:rPr>
              <a:t>200</a:t>
            </a:r>
            <a:r>
              <a:rPr kumimoji="0" lang="zh-CN" altLang="en-US" sz="800" b="0" i="0" u="none" strike="noStrike" kern="3000" cap="none" spc="23" normalizeH="0" baseline="0" noProof="0" dirty="0">
                <a:ln>
                  <a:noFill/>
                </a:ln>
                <a:effectLst/>
                <a:uLnTx/>
                <a:uFillTx/>
                <a:latin typeface="微软雅黑"/>
                <a:ea typeface="微软雅黑"/>
              </a:rPr>
              <a:t>字以内，据统计每页幻灯片的最好控制在</a:t>
            </a:r>
            <a:r>
              <a:rPr kumimoji="0" lang="en-US" altLang="zh-CN" sz="800" b="0" i="0" u="none" strike="noStrike" kern="3000" cap="none" spc="23" normalizeH="0" baseline="0" noProof="0" dirty="0">
                <a:ln>
                  <a:noFill/>
                </a:ln>
                <a:effectLst/>
                <a:uLnTx/>
                <a:uFillTx/>
                <a:latin typeface="微软雅黑"/>
                <a:ea typeface="微软雅黑"/>
              </a:rPr>
              <a:t>5</a:t>
            </a:r>
            <a:r>
              <a:rPr kumimoji="0" lang="zh-CN" altLang="en-US" sz="800" b="0" i="0" u="none" strike="noStrike" kern="3000" cap="none" spc="23" normalizeH="0" baseline="0" noProof="0" dirty="0">
                <a:ln>
                  <a:noFill/>
                </a:ln>
                <a:effectLst/>
                <a:uLnTx/>
                <a:uFillTx/>
                <a:latin typeface="微软雅黑"/>
                <a:ea typeface="微软雅黑"/>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effectLst/>
              <a:uLnTx/>
              <a:uFillTx/>
              <a:latin typeface="微软雅黑"/>
              <a:ea typeface="微软雅黑"/>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3000" cap="none" spc="23" normalizeH="0" baseline="0" noProof="0" dirty="0">
              <a:ln>
                <a:noFill/>
              </a:ln>
              <a:effectLst/>
              <a:uLnTx/>
              <a:uFillTx/>
              <a:latin typeface="微软雅黑"/>
              <a:ea typeface="微软雅黑"/>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3000" cap="none" spc="23" normalizeH="0" baseline="0" noProof="0" dirty="0">
                <a:ln>
                  <a:noFill/>
                </a:ln>
                <a:effectLst/>
                <a:uLnTx/>
                <a:uFillTx/>
                <a:latin typeface="微软雅黑"/>
                <a:ea typeface="微软雅黑"/>
              </a:rPr>
              <a:t>尽量将每页幻灯片的字数控制在</a:t>
            </a:r>
            <a:r>
              <a:rPr kumimoji="0" lang="en-US" altLang="zh-CN" sz="800" b="0" i="0" u="none" strike="noStrike" kern="3000" cap="none" spc="23" normalizeH="0" baseline="0" noProof="0" dirty="0">
                <a:ln>
                  <a:noFill/>
                </a:ln>
                <a:effectLst/>
                <a:uLnTx/>
                <a:uFillTx/>
                <a:latin typeface="微软雅黑"/>
                <a:ea typeface="微软雅黑"/>
              </a:rPr>
              <a:t>200</a:t>
            </a:r>
            <a:r>
              <a:rPr kumimoji="0" lang="zh-CN" altLang="en-US" sz="800" b="0" i="0" u="none" strike="noStrike" kern="3000" cap="none" spc="23" normalizeH="0" baseline="0" noProof="0" dirty="0">
                <a:ln>
                  <a:noFill/>
                </a:ln>
                <a:effectLst/>
                <a:uLnTx/>
                <a:uFillTx/>
                <a:latin typeface="微软雅黑"/>
                <a:ea typeface="微软雅黑"/>
              </a:rPr>
              <a:t>字以内，据统计每页幻灯片的最好控制在</a:t>
            </a:r>
            <a:r>
              <a:rPr kumimoji="0" lang="en-US" altLang="zh-CN" sz="800" b="0" i="0" u="none" strike="noStrike" kern="3000" cap="none" spc="23" normalizeH="0" baseline="0" noProof="0" dirty="0">
                <a:ln>
                  <a:noFill/>
                </a:ln>
                <a:effectLst/>
                <a:uLnTx/>
                <a:uFillTx/>
                <a:latin typeface="微软雅黑"/>
                <a:ea typeface="微软雅黑"/>
              </a:rPr>
              <a:t>5</a:t>
            </a:r>
            <a:r>
              <a:rPr kumimoji="0" lang="zh-CN" altLang="en-US" sz="800" b="0" i="0" u="none" strike="noStrike" kern="3000" cap="none" spc="23" normalizeH="0" baseline="0" noProof="0" dirty="0">
                <a:ln>
                  <a:noFill/>
                </a:ln>
                <a:effectLst/>
                <a:uLnTx/>
                <a:uFillTx/>
                <a:latin typeface="微软雅黑"/>
                <a:ea typeface="微软雅黑"/>
              </a:rPr>
              <a:t>分钟之内。此处添加详细文本描述，建议与标题相关并符合整体语言风格，语言描述尽量简洁生动。</a:t>
            </a: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 presetClass="entr" presetSubtype="8" decel="10000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750" fill="hold"/>
                                        <p:tgtEl>
                                          <p:spTgt spid="8"/>
                                        </p:tgtEl>
                                        <p:attrNameLst>
                                          <p:attrName>ppt_x</p:attrName>
                                        </p:attrNameLst>
                                      </p:cBhvr>
                                      <p:tavLst>
                                        <p:tav tm="0">
                                          <p:val>
                                            <p:strVal val="0-#ppt_w/2"/>
                                          </p:val>
                                        </p:tav>
                                        <p:tav tm="100000">
                                          <p:val>
                                            <p:strVal val="#ppt_x"/>
                                          </p:val>
                                        </p:tav>
                                      </p:tavLst>
                                    </p:anim>
                                    <p:anim calcmode="lin" valueType="num">
                                      <p:cBhvr additive="base">
                                        <p:cTn id="25" dur="75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2" presetClass="entr" presetSubtype="8" decel="10000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750" fill="hold"/>
                                        <p:tgtEl>
                                          <p:spTgt spid="21"/>
                                        </p:tgtEl>
                                        <p:attrNameLst>
                                          <p:attrName>ppt_x</p:attrName>
                                        </p:attrNameLst>
                                      </p:cBhvr>
                                      <p:tavLst>
                                        <p:tav tm="0">
                                          <p:val>
                                            <p:strVal val="0-#ppt_w/2"/>
                                          </p:val>
                                        </p:tav>
                                        <p:tav tm="100000">
                                          <p:val>
                                            <p:strVal val="#ppt_x"/>
                                          </p:val>
                                        </p:tav>
                                      </p:tavLst>
                                    </p:anim>
                                    <p:anim calcmode="lin" valueType="num">
                                      <p:cBhvr additive="base">
                                        <p:cTn id="30" dur="75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8" decel="100000" fill="hold" grpId="0" nodeType="withEffect">
                                  <p:stCondLst>
                                    <p:cond delay="5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750" fill="hold"/>
                                        <p:tgtEl>
                                          <p:spTgt spid="22"/>
                                        </p:tgtEl>
                                        <p:attrNameLst>
                                          <p:attrName>ppt_x</p:attrName>
                                        </p:attrNameLst>
                                      </p:cBhvr>
                                      <p:tavLst>
                                        <p:tav tm="0">
                                          <p:val>
                                            <p:strVal val="0-#ppt_w/2"/>
                                          </p:val>
                                        </p:tav>
                                        <p:tav tm="100000">
                                          <p:val>
                                            <p:strVal val="#ppt_x"/>
                                          </p:val>
                                        </p:tav>
                                      </p:tavLst>
                                    </p:anim>
                                    <p:anim calcmode="lin" valueType="num">
                                      <p:cBhvr additive="base">
                                        <p:cTn id="34" dur="750" fill="hold"/>
                                        <p:tgtEl>
                                          <p:spTgt spid="22"/>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4" decel="10000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750" fill="hold"/>
                                        <p:tgtEl>
                                          <p:spTgt spid="20"/>
                                        </p:tgtEl>
                                        <p:attrNameLst>
                                          <p:attrName>ppt_x</p:attrName>
                                        </p:attrNameLst>
                                      </p:cBhvr>
                                      <p:tavLst>
                                        <p:tav tm="0">
                                          <p:val>
                                            <p:strVal val="#ppt_x"/>
                                          </p:val>
                                        </p:tav>
                                        <p:tav tm="100000">
                                          <p:val>
                                            <p:strVal val="#ppt_x"/>
                                          </p:val>
                                        </p:tav>
                                      </p:tavLst>
                                    </p:anim>
                                    <p:anim calcmode="lin" valueType="num">
                                      <p:cBhvr additive="base">
                                        <p:cTn id="39" dur="75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decel="100000" fill="hold" grpId="0" nodeType="withEffect">
                                  <p:stCondLst>
                                    <p:cond delay="25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750" fill="hold"/>
                                        <p:tgtEl>
                                          <p:spTgt spid="13"/>
                                        </p:tgtEl>
                                        <p:attrNameLst>
                                          <p:attrName>ppt_x</p:attrName>
                                        </p:attrNameLst>
                                      </p:cBhvr>
                                      <p:tavLst>
                                        <p:tav tm="0">
                                          <p:val>
                                            <p:strVal val="#ppt_x"/>
                                          </p:val>
                                        </p:tav>
                                        <p:tav tm="100000">
                                          <p:val>
                                            <p:strVal val="#ppt_x"/>
                                          </p:val>
                                        </p:tav>
                                      </p:tavLst>
                                    </p:anim>
                                    <p:anim calcmode="lin" valueType="num">
                                      <p:cBhvr additive="base">
                                        <p:cTn id="43" dur="7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750"/>
                                        <p:tgtEl>
                                          <p:spTgt spid="9"/>
                                        </p:tgtEl>
                                      </p:cBhvr>
                                    </p:animEffect>
                                    <p:anim calcmode="lin" valueType="num">
                                      <p:cBhvr>
                                        <p:cTn id="48" dur="750" fill="hold"/>
                                        <p:tgtEl>
                                          <p:spTgt spid="9"/>
                                        </p:tgtEl>
                                        <p:attrNameLst>
                                          <p:attrName>ppt_x</p:attrName>
                                        </p:attrNameLst>
                                      </p:cBhvr>
                                      <p:tavLst>
                                        <p:tav tm="0">
                                          <p:val>
                                            <p:strVal val="#ppt_x"/>
                                          </p:val>
                                        </p:tav>
                                        <p:tav tm="100000">
                                          <p:val>
                                            <p:strVal val="#ppt_x"/>
                                          </p:val>
                                        </p:tav>
                                      </p:tavLst>
                                    </p:anim>
                                    <p:anim calcmode="lin" valueType="num">
                                      <p:cBhvr>
                                        <p:cTn id="49" dur="75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2" presetClass="entr" presetSubtype="4" decel="10000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750" fill="hold"/>
                                        <p:tgtEl>
                                          <p:spTgt spid="19"/>
                                        </p:tgtEl>
                                        <p:attrNameLst>
                                          <p:attrName>ppt_x</p:attrName>
                                        </p:attrNameLst>
                                      </p:cBhvr>
                                      <p:tavLst>
                                        <p:tav tm="0">
                                          <p:val>
                                            <p:strVal val="#ppt_x"/>
                                          </p:val>
                                        </p:tav>
                                        <p:tav tm="100000">
                                          <p:val>
                                            <p:strVal val="#ppt_x"/>
                                          </p:val>
                                        </p:tav>
                                      </p:tavLst>
                                    </p:anim>
                                    <p:anim calcmode="lin" valueType="num">
                                      <p:cBhvr additive="base">
                                        <p:cTn id="54" dur="75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5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750" fill="hold"/>
                                        <p:tgtEl>
                                          <p:spTgt spid="14"/>
                                        </p:tgtEl>
                                        <p:attrNameLst>
                                          <p:attrName>ppt_x</p:attrName>
                                        </p:attrNameLst>
                                      </p:cBhvr>
                                      <p:tavLst>
                                        <p:tav tm="0">
                                          <p:val>
                                            <p:strVal val="#ppt_x"/>
                                          </p:val>
                                        </p:tav>
                                        <p:tav tm="100000">
                                          <p:val>
                                            <p:strVal val="#ppt_x"/>
                                          </p:val>
                                        </p:tav>
                                      </p:tavLst>
                                    </p:anim>
                                    <p:anim calcmode="lin" valueType="num">
                                      <p:cBhvr additive="base">
                                        <p:cTn id="58" dur="7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750"/>
                                        <p:tgtEl>
                                          <p:spTgt spid="10"/>
                                        </p:tgtEl>
                                      </p:cBhvr>
                                    </p:animEffect>
                                    <p:anim calcmode="lin" valueType="num">
                                      <p:cBhvr>
                                        <p:cTn id="63" dur="750" fill="hold"/>
                                        <p:tgtEl>
                                          <p:spTgt spid="10"/>
                                        </p:tgtEl>
                                        <p:attrNameLst>
                                          <p:attrName>ppt_x</p:attrName>
                                        </p:attrNameLst>
                                      </p:cBhvr>
                                      <p:tavLst>
                                        <p:tav tm="0">
                                          <p:val>
                                            <p:strVal val="#ppt_x"/>
                                          </p:val>
                                        </p:tav>
                                        <p:tav tm="100000">
                                          <p:val>
                                            <p:strVal val="#ppt_x"/>
                                          </p:val>
                                        </p:tav>
                                      </p:tavLst>
                                    </p:anim>
                                    <p:anim calcmode="lin" valueType="num">
                                      <p:cBhvr>
                                        <p:cTn id="64" dur="75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6250"/>
                            </p:stCondLst>
                            <p:childTnLst>
                              <p:par>
                                <p:cTn id="66" presetID="2" presetClass="entr" presetSubtype="4" decel="10000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750" fill="hold"/>
                                        <p:tgtEl>
                                          <p:spTgt spid="17"/>
                                        </p:tgtEl>
                                        <p:attrNameLst>
                                          <p:attrName>ppt_x</p:attrName>
                                        </p:attrNameLst>
                                      </p:cBhvr>
                                      <p:tavLst>
                                        <p:tav tm="0">
                                          <p:val>
                                            <p:strVal val="#ppt_x"/>
                                          </p:val>
                                        </p:tav>
                                        <p:tav tm="100000">
                                          <p:val>
                                            <p:strVal val="#ppt_x"/>
                                          </p:val>
                                        </p:tav>
                                      </p:tavLst>
                                    </p:anim>
                                    <p:anim calcmode="lin" valueType="num">
                                      <p:cBhvr additive="base">
                                        <p:cTn id="69" dur="75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4" decel="100000" fill="hold" grpId="0" nodeType="withEffect">
                                  <p:stCondLst>
                                    <p:cond delay="50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750" fill="hold"/>
                                        <p:tgtEl>
                                          <p:spTgt spid="15"/>
                                        </p:tgtEl>
                                        <p:attrNameLst>
                                          <p:attrName>ppt_x</p:attrName>
                                        </p:attrNameLst>
                                      </p:cBhvr>
                                      <p:tavLst>
                                        <p:tav tm="0">
                                          <p:val>
                                            <p:strVal val="#ppt_x"/>
                                          </p:val>
                                        </p:tav>
                                        <p:tav tm="100000">
                                          <p:val>
                                            <p:strVal val="#ppt_x"/>
                                          </p:val>
                                        </p:tav>
                                      </p:tavLst>
                                    </p:anim>
                                    <p:anim calcmode="lin" valueType="num">
                                      <p:cBhvr additive="base">
                                        <p:cTn id="73" dur="750" fill="hold"/>
                                        <p:tgtEl>
                                          <p:spTgt spid="15"/>
                                        </p:tgtEl>
                                        <p:attrNameLst>
                                          <p:attrName>ppt_y</p:attrName>
                                        </p:attrNameLst>
                                      </p:cBhvr>
                                      <p:tavLst>
                                        <p:tav tm="0">
                                          <p:val>
                                            <p:strVal val="1+#ppt_h/2"/>
                                          </p:val>
                                        </p:tav>
                                        <p:tav tm="100000">
                                          <p:val>
                                            <p:strVal val="#ppt_y"/>
                                          </p:val>
                                        </p:tav>
                                      </p:tavLst>
                                    </p:anim>
                                  </p:childTnLst>
                                </p:cTn>
                              </p:par>
                            </p:childTnLst>
                          </p:cTn>
                        </p:par>
                        <p:par>
                          <p:cTn id="74" fill="hold">
                            <p:stCondLst>
                              <p:cond delay="7500"/>
                            </p:stCondLst>
                            <p:childTnLst>
                              <p:par>
                                <p:cTn id="75" presetID="42" presetClass="entr" presetSubtype="0"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750"/>
                                        <p:tgtEl>
                                          <p:spTgt spid="11"/>
                                        </p:tgtEl>
                                      </p:cBhvr>
                                    </p:animEffect>
                                    <p:anim calcmode="lin" valueType="num">
                                      <p:cBhvr>
                                        <p:cTn id="78" dur="750" fill="hold"/>
                                        <p:tgtEl>
                                          <p:spTgt spid="11"/>
                                        </p:tgtEl>
                                        <p:attrNameLst>
                                          <p:attrName>ppt_x</p:attrName>
                                        </p:attrNameLst>
                                      </p:cBhvr>
                                      <p:tavLst>
                                        <p:tav tm="0">
                                          <p:val>
                                            <p:strVal val="#ppt_x"/>
                                          </p:val>
                                        </p:tav>
                                        <p:tav tm="100000">
                                          <p:val>
                                            <p:strVal val="#ppt_x"/>
                                          </p:val>
                                        </p:tav>
                                      </p:tavLst>
                                    </p:anim>
                                    <p:anim calcmode="lin" valueType="num">
                                      <p:cBhvr>
                                        <p:cTn id="79" dur="75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8250"/>
                            </p:stCondLst>
                            <p:childTnLst>
                              <p:par>
                                <p:cTn id="81" presetID="2" presetClass="entr" presetSubtype="4" decel="10000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750" fill="hold"/>
                                        <p:tgtEl>
                                          <p:spTgt spid="18"/>
                                        </p:tgtEl>
                                        <p:attrNameLst>
                                          <p:attrName>ppt_x</p:attrName>
                                        </p:attrNameLst>
                                      </p:cBhvr>
                                      <p:tavLst>
                                        <p:tav tm="0">
                                          <p:val>
                                            <p:strVal val="#ppt_x"/>
                                          </p:val>
                                        </p:tav>
                                        <p:tav tm="100000">
                                          <p:val>
                                            <p:strVal val="#ppt_x"/>
                                          </p:val>
                                        </p:tav>
                                      </p:tavLst>
                                    </p:anim>
                                    <p:anim calcmode="lin" valueType="num">
                                      <p:cBhvr additive="base">
                                        <p:cTn id="84" dur="750" fill="hold"/>
                                        <p:tgtEl>
                                          <p:spTgt spid="18"/>
                                        </p:tgtEl>
                                        <p:attrNameLst>
                                          <p:attrName>ppt_y</p:attrName>
                                        </p:attrNameLst>
                                      </p:cBhvr>
                                      <p:tavLst>
                                        <p:tav tm="0">
                                          <p:val>
                                            <p:strVal val="1+#ppt_h/2"/>
                                          </p:val>
                                        </p:tav>
                                        <p:tav tm="100000">
                                          <p:val>
                                            <p:strVal val="#ppt_y"/>
                                          </p:val>
                                        </p:tav>
                                      </p:tavLst>
                                    </p:anim>
                                  </p:childTnLst>
                                </p:cTn>
                              </p:par>
                              <p:par>
                                <p:cTn id="85" presetID="2" presetClass="entr" presetSubtype="4" decel="100000" fill="hold" grpId="0" nodeType="withEffect">
                                  <p:stCondLst>
                                    <p:cond delay="50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750" fill="hold"/>
                                        <p:tgtEl>
                                          <p:spTgt spid="16"/>
                                        </p:tgtEl>
                                        <p:attrNameLst>
                                          <p:attrName>ppt_x</p:attrName>
                                        </p:attrNameLst>
                                      </p:cBhvr>
                                      <p:tavLst>
                                        <p:tav tm="0">
                                          <p:val>
                                            <p:strVal val="#ppt_x"/>
                                          </p:val>
                                        </p:tav>
                                        <p:tav tm="100000">
                                          <p:val>
                                            <p:strVal val="#ppt_x"/>
                                          </p:val>
                                        </p:tav>
                                      </p:tavLst>
                                    </p:anim>
                                    <p:anim calcmode="lin" valueType="num">
                                      <p:cBhvr additive="base">
                                        <p:cTn id="88" dur="75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9500"/>
                            </p:stCondLst>
                            <p:childTnLst>
                              <p:par>
                                <p:cTn id="90" presetID="42" presetClass="entr" presetSubtype="0"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750"/>
                                        <p:tgtEl>
                                          <p:spTgt spid="12"/>
                                        </p:tgtEl>
                                      </p:cBhvr>
                                    </p:animEffect>
                                    <p:anim calcmode="lin" valueType="num">
                                      <p:cBhvr>
                                        <p:cTn id="93" dur="750" fill="hold"/>
                                        <p:tgtEl>
                                          <p:spTgt spid="12"/>
                                        </p:tgtEl>
                                        <p:attrNameLst>
                                          <p:attrName>ppt_x</p:attrName>
                                        </p:attrNameLst>
                                      </p:cBhvr>
                                      <p:tavLst>
                                        <p:tav tm="0">
                                          <p:val>
                                            <p:strVal val="#ppt_x"/>
                                          </p:val>
                                        </p:tav>
                                        <p:tav tm="100000">
                                          <p:val>
                                            <p:strVal val="#ppt_x"/>
                                          </p:val>
                                        </p:tav>
                                      </p:tavLst>
                                    </p:anim>
                                    <p:anim calcmode="lin" valueType="num">
                                      <p:cBhvr>
                                        <p:cTn id="94"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p:bldP spid="9" grpId="0" animBg="1"/>
      <p:bldP spid="10" grpId="0" animBg="1"/>
      <p:bldP spid="11" grpId="0" animBg="1"/>
      <p:bldP spid="12" grpId="0" animBg="1"/>
      <p:bldP spid="13" grpId="0"/>
      <p:bldP spid="14" grpId="0"/>
      <p:bldP spid="15" grpId="0"/>
      <p:bldP spid="16" grpId="0"/>
      <p:bldP spid="17" grpId="0" animBg="1"/>
      <p:bldP spid="18" grpId="0" animBg="1"/>
      <p:bldP spid="19" grpId="0" animBg="1"/>
      <p:bldP spid="20" grpId="0" animBg="1"/>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aphicFrame>
        <p:nvGraphicFramePr>
          <p:cNvPr id="8" name="Chart 1"/>
          <p:cNvGraphicFramePr/>
          <p:nvPr>
            <p:extLst>
              <p:ext uri="{D42A27DB-BD31-4B8C-83A1-F6EECF244321}">
                <p14:modId xmlns:p14="http://schemas.microsoft.com/office/powerpoint/2010/main" val="3765813237"/>
              </p:ext>
            </p:extLst>
          </p:nvPr>
        </p:nvGraphicFramePr>
        <p:xfrm>
          <a:off x="611560" y="1033814"/>
          <a:ext cx="4334189" cy="2599836"/>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911587" y="4155948"/>
            <a:ext cx="7306305"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chemeClr val="tx1">
                    <a:lumMod val="50000"/>
                  </a:schemeClr>
                </a:solidFill>
                <a:effectLst/>
                <a:uLnTx/>
                <a:uFillTx/>
                <a:latin typeface="微软雅黑"/>
                <a:ea typeface="微软雅黑"/>
              </a:rPr>
              <a:t>此处添加详细</a:t>
            </a:r>
            <a:r>
              <a:rPr kumimoji="0" lang="zh-CN" altLang="en-US" sz="1200" b="0" i="0" u="none" strike="noStrike" kern="0" cap="none" spc="0" normalizeH="0" baseline="0" noProof="0" dirty="0">
                <a:ln>
                  <a:noFill/>
                </a:ln>
                <a:solidFill>
                  <a:schemeClr val="tx1">
                    <a:lumMod val="50000"/>
                  </a:schemeClr>
                </a:solidFill>
                <a:effectLst/>
                <a:uLnTx/>
                <a:uFillTx/>
                <a:latin typeface="微软雅黑"/>
                <a:ea typeface="微软雅黑"/>
              </a:rPr>
              <a:t>文本描述，建议与标题相关并符合整体语言风格，语言描述尽量简洁生动。尽量将每页幻灯片的字数控制在</a:t>
            </a:r>
            <a:r>
              <a:rPr kumimoji="0" lang="en-US" altLang="zh-CN" sz="1200" b="0" i="0" u="none" strike="noStrike" kern="0" cap="none" spc="0" normalizeH="0" baseline="0" noProof="0" dirty="0">
                <a:ln>
                  <a:noFill/>
                </a:ln>
                <a:solidFill>
                  <a:schemeClr val="tx1">
                    <a:lumMod val="50000"/>
                  </a:schemeClr>
                </a:solidFill>
                <a:effectLst/>
                <a:uLnTx/>
                <a:uFillTx/>
                <a:latin typeface="微软雅黑"/>
                <a:ea typeface="微软雅黑"/>
              </a:rPr>
              <a:t>200</a:t>
            </a:r>
            <a:r>
              <a:rPr kumimoji="0" lang="zh-CN" altLang="en-US" sz="1200" b="0" i="0" u="none" strike="noStrike" kern="0" cap="none" spc="0" normalizeH="0" baseline="0" noProof="0" dirty="0">
                <a:ln>
                  <a:noFill/>
                </a:ln>
                <a:solidFill>
                  <a:schemeClr val="tx1">
                    <a:lumMod val="50000"/>
                  </a:schemeClr>
                </a:solidFill>
                <a:effectLst/>
                <a:uLnTx/>
                <a:uFillTx/>
                <a:latin typeface="微软雅黑"/>
                <a:ea typeface="微软雅黑"/>
              </a:rPr>
              <a:t>字以内，据统计每页幻灯片的最好控制在</a:t>
            </a:r>
            <a:r>
              <a:rPr kumimoji="0" lang="en-US" altLang="zh-CN" sz="1200" b="0" i="0" u="none" strike="noStrike" kern="0" cap="none" spc="0" normalizeH="0" baseline="0" noProof="0" dirty="0">
                <a:ln>
                  <a:noFill/>
                </a:ln>
                <a:solidFill>
                  <a:schemeClr val="tx1">
                    <a:lumMod val="50000"/>
                  </a:schemeClr>
                </a:solidFill>
                <a:effectLst/>
                <a:uLnTx/>
                <a:uFillTx/>
                <a:latin typeface="微软雅黑"/>
                <a:ea typeface="微软雅黑"/>
              </a:rPr>
              <a:t>5</a:t>
            </a:r>
            <a:r>
              <a:rPr kumimoji="0" lang="zh-CN" altLang="en-US" sz="1200" b="0" i="0" u="none" strike="noStrike" kern="0" cap="none" spc="0" normalizeH="0" baseline="0" noProof="0" dirty="0">
                <a:ln>
                  <a:noFill/>
                </a:ln>
                <a:solidFill>
                  <a:schemeClr val="tx1">
                    <a:lumMod val="50000"/>
                  </a:schemeClr>
                </a:solidFill>
                <a:effectLst/>
                <a:uLnTx/>
                <a:uFillTx/>
                <a:latin typeface="微软雅黑"/>
                <a:ea typeface="微软雅黑"/>
              </a:rPr>
              <a:t>分钟之内。</a:t>
            </a:r>
            <a:endParaRPr kumimoji="0" lang="zh-HK" altLang="en-US" sz="1200" b="0" i="0" u="none" strike="noStrike" kern="0" cap="none" spc="0" normalizeH="0" baseline="0" noProof="0" dirty="0">
              <a:ln>
                <a:noFill/>
              </a:ln>
              <a:solidFill>
                <a:schemeClr val="tx1">
                  <a:lumMod val="50000"/>
                </a:schemeClr>
              </a:solidFill>
              <a:effectLst/>
              <a:uLnTx/>
              <a:uFillTx/>
              <a:latin typeface="微软雅黑"/>
              <a:ea typeface="微软雅黑"/>
            </a:endParaRPr>
          </a:p>
        </p:txBody>
      </p:sp>
      <p:sp>
        <p:nvSpPr>
          <p:cNvPr id="10" name="TextBox 9"/>
          <p:cNvSpPr txBox="1"/>
          <p:nvPr/>
        </p:nvSpPr>
        <p:spPr>
          <a:xfrm>
            <a:off x="4018292" y="915566"/>
            <a:ext cx="1919476"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4000" b="1" i="0" u="none" strike="noStrike" kern="0" cap="none" spc="0" normalizeH="0" baseline="0" noProof="0" dirty="0" smtClean="0">
                <a:ln>
                  <a:noFill/>
                </a:ln>
                <a:solidFill>
                  <a:schemeClr val="tx1">
                    <a:lumMod val="50000"/>
                  </a:schemeClr>
                </a:solidFill>
                <a:effectLst/>
                <a:uLnTx/>
                <a:uFillTx/>
                <a:latin typeface="微软雅黑"/>
                <a:ea typeface="微软雅黑"/>
              </a:rPr>
              <a:t>+ 65%</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schemeClr>
                </a:solidFill>
                <a:effectLst/>
                <a:uLnTx/>
                <a:uFillTx/>
                <a:latin typeface="微软雅黑"/>
                <a:ea typeface="微软雅黑"/>
              </a:rPr>
              <a:t>年度数据</a:t>
            </a:r>
            <a:endParaRPr kumimoji="0" lang="zh-HK" altLang="en-US" sz="1400" b="1" i="0" u="none" strike="noStrike" kern="0" cap="none" spc="0" normalizeH="0" baseline="0" noProof="0" dirty="0">
              <a:ln>
                <a:noFill/>
              </a:ln>
              <a:solidFill>
                <a:schemeClr val="tx1">
                  <a:lumMod val="50000"/>
                </a:schemeClr>
              </a:solidFill>
              <a:effectLst/>
              <a:uLnTx/>
              <a:uFillTx/>
              <a:latin typeface="微软雅黑"/>
              <a:ea typeface="微软雅黑"/>
            </a:endParaRPr>
          </a:p>
        </p:txBody>
      </p:sp>
      <p:grpSp>
        <p:nvGrpSpPr>
          <p:cNvPr id="11" name="Group 10"/>
          <p:cNvGrpSpPr/>
          <p:nvPr/>
        </p:nvGrpSpPr>
        <p:grpSpPr>
          <a:xfrm>
            <a:off x="5937768" y="1539189"/>
            <a:ext cx="2297582" cy="400110"/>
            <a:chOff x="5658595" y="2148789"/>
            <a:chExt cx="2297582" cy="400110"/>
          </a:xfrm>
        </p:grpSpPr>
        <p:sp>
          <p:nvSpPr>
            <p:cNvPr id="12" name="TextBox 11"/>
            <p:cNvSpPr txBox="1"/>
            <p:nvPr/>
          </p:nvSpPr>
          <p:spPr>
            <a:xfrm>
              <a:off x="5809279" y="2148789"/>
              <a:ext cx="214689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50000"/>
                    </a:schemeClr>
                  </a:solidFill>
                  <a:effectLst/>
                  <a:uLnTx/>
                  <a:uFillTx/>
                  <a:latin typeface="微软雅黑"/>
                  <a:ea typeface="微软雅黑"/>
                </a:rPr>
                <a:t>此处添加详细文本描述，建议与标题相关并符合整体语言</a:t>
              </a:r>
            </a:p>
          </p:txBody>
        </p:sp>
        <p:sp>
          <p:nvSpPr>
            <p:cNvPr id="13" name="Isosceles Triangle 59"/>
            <p:cNvSpPr/>
            <p:nvPr/>
          </p:nvSpPr>
          <p:spPr>
            <a:xfrm rot="5400000">
              <a:off x="5648105" y="2233010"/>
              <a:ext cx="152102" cy="131122"/>
            </a:xfrm>
            <a:prstGeom prst="triangle">
              <a:avLst/>
            </a:prstGeom>
            <a:solidFill>
              <a:srgbClr val="E1353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HK" altLang="en-US" sz="1800" b="0" i="0" u="none" strike="noStrike" kern="0" cap="none" spc="0" normalizeH="0" baseline="0" noProof="0">
                <a:ln>
                  <a:noFill/>
                </a:ln>
                <a:solidFill>
                  <a:schemeClr val="tx1">
                    <a:lumMod val="50000"/>
                  </a:schemeClr>
                </a:solidFill>
                <a:effectLst/>
                <a:uLnTx/>
                <a:uFillTx/>
                <a:latin typeface="微软雅黑"/>
                <a:ea typeface="微软雅黑"/>
                <a:cs typeface="+mn-cs"/>
              </a:endParaRPr>
            </a:p>
          </p:txBody>
        </p:sp>
      </p:grpSp>
      <p:grpSp>
        <p:nvGrpSpPr>
          <p:cNvPr id="14" name="Group 62"/>
          <p:cNvGrpSpPr/>
          <p:nvPr/>
        </p:nvGrpSpPr>
        <p:grpSpPr>
          <a:xfrm>
            <a:off x="5937768" y="2184377"/>
            <a:ext cx="2297582" cy="400110"/>
            <a:chOff x="5658595" y="2148789"/>
            <a:chExt cx="2297582" cy="400110"/>
          </a:xfrm>
        </p:grpSpPr>
        <p:sp>
          <p:nvSpPr>
            <p:cNvPr id="15" name="TextBox 14"/>
            <p:cNvSpPr txBox="1"/>
            <p:nvPr/>
          </p:nvSpPr>
          <p:spPr>
            <a:xfrm>
              <a:off x="5809279" y="2148789"/>
              <a:ext cx="214689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50000"/>
                    </a:schemeClr>
                  </a:solidFill>
                  <a:effectLst/>
                  <a:uLnTx/>
                  <a:uFillTx/>
                  <a:latin typeface="微软雅黑"/>
                  <a:ea typeface="微软雅黑"/>
                </a:rPr>
                <a:t>此处添加详细文本描述，建议与标题相关并符合整体语言</a:t>
              </a:r>
            </a:p>
          </p:txBody>
        </p:sp>
        <p:sp>
          <p:nvSpPr>
            <p:cNvPr id="16" name="Isosceles Triangle 70"/>
            <p:cNvSpPr/>
            <p:nvPr/>
          </p:nvSpPr>
          <p:spPr>
            <a:xfrm rot="5400000">
              <a:off x="5648105" y="2233010"/>
              <a:ext cx="152102" cy="131122"/>
            </a:xfrm>
            <a:prstGeom prst="triangle">
              <a:avLst/>
            </a:prstGeom>
            <a:no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HK" altLang="en-US" sz="1800" b="0" i="0" u="none" strike="noStrike" kern="0" cap="none" spc="0" normalizeH="0" baseline="0" noProof="0">
                <a:ln>
                  <a:noFill/>
                </a:ln>
                <a:solidFill>
                  <a:schemeClr val="tx1">
                    <a:lumMod val="50000"/>
                  </a:schemeClr>
                </a:solidFill>
                <a:effectLst/>
                <a:uLnTx/>
                <a:uFillTx/>
                <a:latin typeface="微软雅黑"/>
                <a:ea typeface="微软雅黑"/>
                <a:cs typeface="+mn-cs"/>
              </a:endParaRPr>
            </a:p>
          </p:txBody>
        </p:sp>
      </p:grpSp>
      <p:grpSp>
        <p:nvGrpSpPr>
          <p:cNvPr id="17" name="Group 72"/>
          <p:cNvGrpSpPr/>
          <p:nvPr/>
        </p:nvGrpSpPr>
        <p:grpSpPr>
          <a:xfrm>
            <a:off x="5937768" y="2983452"/>
            <a:ext cx="2297582" cy="400110"/>
            <a:chOff x="5658595" y="2148789"/>
            <a:chExt cx="2297582" cy="400110"/>
          </a:xfrm>
        </p:grpSpPr>
        <p:sp>
          <p:nvSpPr>
            <p:cNvPr id="18" name="TextBox 17"/>
            <p:cNvSpPr txBox="1"/>
            <p:nvPr/>
          </p:nvSpPr>
          <p:spPr>
            <a:xfrm>
              <a:off x="5809279" y="2148789"/>
              <a:ext cx="2146898"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50000"/>
                    </a:schemeClr>
                  </a:solidFill>
                  <a:effectLst/>
                  <a:uLnTx/>
                  <a:uFillTx/>
                  <a:latin typeface="微软雅黑"/>
                  <a:ea typeface="微软雅黑"/>
                </a:rPr>
                <a:t>此处添加详细文本描述，建议与标题相关并符合整体语言</a:t>
              </a:r>
            </a:p>
          </p:txBody>
        </p:sp>
        <p:sp>
          <p:nvSpPr>
            <p:cNvPr id="19" name="Isosceles Triangle 75"/>
            <p:cNvSpPr/>
            <p:nvPr/>
          </p:nvSpPr>
          <p:spPr>
            <a:xfrm rot="5400000">
              <a:off x="5648105" y="2233010"/>
              <a:ext cx="152102" cy="131122"/>
            </a:xfrm>
            <a:prstGeom prst="triangle">
              <a:avLst/>
            </a:prstGeom>
            <a:no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HK" altLang="en-US" sz="1800" b="0" i="0" u="none" strike="noStrike" kern="0" cap="none" spc="0" normalizeH="0" baseline="0" noProof="0">
                <a:ln>
                  <a:noFill/>
                </a:ln>
                <a:solidFill>
                  <a:schemeClr val="tx1">
                    <a:lumMod val="50000"/>
                  </a:schemeClr>
                </a:solidFill>
                <a:effectLst/>
                <a:uLnTx/>
                <a:uFillTx/>
                <a:latin typeface="微软雅黑"/>
                <a:ea typeface="微软雅黑"/>
                <a:cs typeface="+mn-cs"/>
              </a:endParaRPr>
            </a:p>
          </p:txBody>
        </p:sp>
      </p:grpSp>
      <p:grpSp>
        <p:nvGrpSpPr>
          <p:cNvPr id="20" name="Group 2"/>
          <p:cNvGrpSpPr/>
          <p:nvPr/>
        </p:nvGrpSpPr>
        <p:grpSpPr>
          <a:xfrm>
            <a:off x="2183056" y="1411946"/>
            <a:ext cx="718466" cy="273786"/>
            <a:chOff x="2281580" y="1526323"/>
            <a:chExt cx="718466" cy="273786"/>
          </a:xfrm>
        </p:grpSpPr>
        <p:sp>
          <p:nvSpPr>
            <p:cNvPr id="21" name="Rectangular Callout 11"/>
            <p:cNvSpPr/>
            <p:nvPr/>
          </p:nvSpPr>
          <p:spPr>
            <a:xfrm>
              <a:off x="2310929" y="1526323"/>
              <a:ext cx="663388" cy="273786"/>
            </a:xfrm>
            <a:prstGeom prst="wedgeRectCallout">
              <a:avLst>
                <a:gd name="adj1" fmla="val -20833"/>
                <a:gd name="adj2" fmla="val 77369"/>
              </a:avLst>
            </a:prstGeom>
            <a:solidFill>
              <a:sysClr val="windowText" lastClr="000000">
                <a:lumMod val="75000"/>
                <a:lumOff val="2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HK" altLang="en-US" sz="1800" b="0" i="0" u="none" strike="noStrike" kern="0" cap="none" spc="0" normalizeH="0" baseline="0" noProof="0">
                <a:ln>
                  <a:noFill/>
                </a:ln>
                <a:solidFill>
                  <a:schemeClr val="tx1">
                    <a:lumMod val="50000"/>
                  </a:schemeClr>
                </a:solidFill>
                <a:effectLst/>
                <a:uLnTx/>
                <a:uFillTx/>
                <a:latin typeface="微软雅黑"/>
                <a:ea typeface="微软雅黑"/>
                <a:cs typeface="+mn-cs"/>
              </a:endParaRPr>
            </a:p>
          </p:txBody>
        </p:sp>
        <p:sp>
          <p:nvSpPr>
            <p:cNvPr id="22" name="TextBox 21"/>
            <p:cNvSpPr txBox="1"/>
            <p:nvPr/>
          </p:nvSpPr>
          <p:spPr>
            <a:xfrm>
              <a:off x="2281580" y="1544253"/>
              <a:ext cx="718466" cy="24622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tx1">
                      <a:lumMod val="50000"/>
                    </a:schemeClr>
                  </a:solidFill>
                  <a:effectLst/>
                  <a:uLnTx/>
                  <a:uFillTx/>
                  <a:latin typeface="微软雅黑"/>
                  <a:ea typeface="微软雅黑"/>
                </a:rPr>
                <a:t>添加标题</a:t>
              </a:r>
              <a:endParaRPr kumimoji="0" lang="zh-HK" altLang="en-US" sz="1000" b="0" i="0" u="none" strike="noStrike" kern="0" cap="none" spc="0" normalizeH="0" baseline="0" noProof="0" dirty="0">
                <a:ln>
                  <a:noFill/>
                </a:ln>
                <a:solidFill>
                  <a:schemeClr val="tx1">
                    <a:lumMod val="50000"/>
                  </a:schemeClr>
                </a:solidFill>
                <a:effectLst/>
                <a:uLnTx/>
                <a:uFillTx/>
                <a:latin typeface="微软雅黑"/>
                <a:ea typeface="微软雅黑"/>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left)">
                                      <p:cBhvr>
                                        <p:cTn id="24" dur="500"/>
                                        <p:tgtEl>
                                          <p:spTgt spid="8">
                                            <p:graphicEl>
                                              <a:chart seriesIdx="-3" categoryIdx="-3" bldStep="gridLegend"/>
                                            </p:graphicEl>
                                          </p:spTgt>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left)">
                                      <p:cBhvr>
                                        <p:cTn id="28" dur="500"/>
                                        <p:tgtEl>
                                          <p:spTgt spid="8">
                                            <p:graphicEl>
                                              <a:chart seriesIdx="0" categoryIdx="-4" bldStep="series"/>
                                            </p:graphicEl>
                                          </p:spTgt>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left)">
                                      <p:cBhvr>
                                        <p:cTn id="32" dur="500"/>
                                        <p:tgtEl>
                                          <p:spTgt spid="8">
                                            <p:graphicEl>
                                              <a:chart seriesIdx="1" categoryIdx="-4" bldStep="series"/>
                                            </p:graphicEl>
                                          </p:spTgt>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left)">
                                      <p:cBhvr>
                                        <p:cTn id="36" dur="500"/>
                                        <p:tgtEl>
                                          <p:spTgt spid="8">
                                            <p:graphicEl>
                                              <a:chart seriesIdx="2" categoryIdx="-4" bldStep="series"/>
                                            </p:graphicEl>
                                          </p:spTgt>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3500"/>
                            </p:stCondLst>
                            <p:childTnLst>
                              <p:par>
                                <p:cTn id="50" presetID="31" presetClass="entr" presetSubtype="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 calcmode="lin" valueType="num">
                                      <p:cBhvr>
                                        <p:cTn id="54" dur="500" fill="hold"/>
                                        <p:tgtEl>
                                          <p:spTgt spid="11"/>
                                        </p:tgtEl>
                                        <p:attrNameLst>
                                          <p:attrName>style.rotation</p:attrName>
                                        </p:attrNameLst>
                                      </p:cBhvr>
                                      <p:tavLst>
                                        <p:tav tm="0">
                                          <p:val>
                                            <p:fltVal val="90"/>
                                          </p:val>
                                        </p:tav>
                                        <p:tav tm="100000">
                                          <p:val>
                                            <p:fltVal val="0"/>
                                          </p:val>
                                        </p:tav>
                                      </p:tavLst>
                                    </p:anim>
                                    <p:animEffect transition="in" filter="fade">
                                      <p:cBhvr>
                                        <p:cTn id="55" dur="500"/>
                                        <p:tgtEl>
                                          <p:spTgt spid="11"/>
                                        </p:tgtEl>
                                      </p:cBhvr>
                                    </p:animEffect>
                                  </p:childTnLst>
                                </p:cTn>
                              </p:par>
                            </p:childTnLst>
                          </p:cTn>
                        </p:par>
                        <p:par>
                          <p:cTn id="56" fill="hold">
                            <p:stCondLst>
                              <p:cond delay="4000"/>
                            </p:stCondLst>
                            <p:childTnLst>
                              <p:par>
                                <p:cTn id="57" presetID="31"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90"/>
                                          </p:val>
                                        </p:tav>
                                        <p:tav tm="100000">
                                          <p:val>
                                            <p:fltVal val="0"/>
                                          </p:val>
                                        </p:tav>
                                      </p:tavLst>
                                    </p:anim>
                                    <p:animEffect transition="in" filter="fade">
                                      <p:cBhvr>
                                        <p:cTn id="62" dur="500"/>
                                        <p:tgtEl>
                                          <p:spTgt spid="14"/>
                                        </p:tgtEl>
                                      </p:cBhvr>
                                    </p:animEffect>
                                  </p:childTnLst>
                                </p:cTn>
                              </p:par>
                            </p:childTnLst>
                          </p:cTn>
                        </p:par>
                        <p:par>
                          <p:cTn id="63" fill="hold">
                            <p:stCondLst>
                              <p:cond delay="4500"/>
                            </p:stCondLst>
                            <p:childTnLst>
                              <p:par>
                                <p:cTn id="64" presetID="31" presetClass="entr" presetSubtype="0" fill="hold"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 calcmode="lin" valueType="num">
                                      <p:cBhvr>
                                        <p:cTn id="68" dur="500" fill="hold"/>
                                        <p:tgtEl>
                                          <p:spTgt spid="17"/>
                                        </p:tgtEl>
                                        <p:attrNameLst>
                                          <p:attrName>style.rotation</p:attrName>
                                        </p:attrNameLst>
                                      </p:cBhvr>
                                      <p:tavLst>
                                        <p:tav tm="0">
                                          <p:val>
                                            <p:fltVal val="90"/>
                                          </p:val>
                                        </p:tav>
                                        <p:tav tm="100000">
                                          <p:val>
                                            <p:fltVal val="0"/>
                                          </p:val>
                                        </p:tav>
                                      </p:tavLst>
                                    </p:anim>
                                    <p:animEffect transition="in" filter="fade">
                                      <p:cBhvr>
                                        <p:cTn id="69" dur="500"/>
                                        <p:tgtEl>
                                          <p:spTgt spid="17"/>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Graphic spid="8" grpId="0">
        <p:bldSub>
          <a:bldChart bld="series"/>
        </p:bldSub>
      </p:bldGraphic>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Group 42"/>
          <p:cNvGrpSpPr/>
          <p:nvPr/>
        </p:nvGrpSpPr>
        <p:grpSpPr>
          <a:xfrm>
            <a:off x="3371273" y="1326006"/>
            <a:ext cx="2423940" cy="2526437"/>
            <a:chOff x="0" y="0"/>
            <a:chExt cx="5874978" cy="5874978"/>
          </a:xfrm>
          <a:solidFill>
            <a:srgbClr val="C00000"/>
          </a:solidFill>
        </p:grpSpPr>
        <p:sp>
          <p:nvSpPr>
            <p:cNvPr id="9"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bg1"/>
              </a:solidFill>
              <a:prstDash val="solid"/>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10"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13535"/>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grpSp>
      <p:sp>
        <p:nvSpPr>
          <p:cNvPr id="11" name="Shape 44"/>
          <p:cNvSpPr/>
          <p:nvPr/>
        </p:nvSpPr>
        <p:spPr>
          <a:xfrm>
            <a:off x="647564" y="1321774"/>
            <a:ext cx="2534227" cy="1086491"/>
          </a:xfrm>
          <a:prstGeom prst="rect">
            <a:avLst/>
          </a:prstGeom>
          <a:ln w="3175">
            <a:solidFill>
              <a:srgbClr val="000099"/>
            </a:solidFill>
            <a:miter lim="400000"/>
          </a:ln>
        </p:spPr>
        <p:txBody>
          <a:bodyPr lIns="44154" tIns="44154" rIns="44154" bIns="44154"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12" name="Shape 46"/>
          <p:cNvSpPr/>
          <p:nvPr/>
        </p:nvSpPr>
        <p:spPr>
          <a:xfrm>
            <a:off x="647564" y="2770193"/>
            <a:ext cx="2534227" cy="1086491"/>
          </a:xfrm>
          <a:prstGeom prst="rect">
            <a:avLst/>
          </a:prstGeom>
          <a:ln w="3175">
            <a:solidFill>
              <a:srgbClr val="000099"/>
            </a:solidFill>
            <a:miter lim="400000"/>
          </a:ln>
        </p:spPr>
        <p:txBody>
          <a:bodyPr lIns="44154" tIns="44154" rIns="44154" bIns="44154"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13" name="Shape 47"/>
          <p:cNvSpPr/>
          <p:nvPr/>
        </p:nvSpPr>
        <p:spPr>
          <a:xfrm>
            <a:off x="5984706" y="1321774"/>
            <a:ext cx="2534227" cy="1086491"/>
          </a:xfrm>
          <a:prstGeom prst="rect">
            <a:avLst/>
          </a:prstGeom>
          <a:ln w="3175">
            <a:solidFill>
              <a:srgbClr val="000099"/>
            </a:solidFill>
            <a:miter lim="400000"/>
          </a:ln>
        </p:spPr>
        <p:txBody>
          <a:bodyPr lIns="44154" tIns="44154" rIns="44154" bIns="44154"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effectLst/>
              <a:uLnTx/>
              <a:uFillTx/>
              <a:latin typeface="微软雅黑"/>
              <a:ea typeface="微软雅黑"/>
              <a:sym typeface="Helvetica Light"/>
            </a:endParaRPr>
          </a:p>
        </p:txBody>
      </p:sp>
      <p:sp>
        <p:nvSpPr>
          <p:cNvPr id="14" name="Shape 48"/>
          <p:cNvSpPr/>
          <p:nvPr/>
        </p:nvSpPr>
        <p:spPr>
          <a:xfrm>
            <a:off x="5984706" y="2770193"/>
            <a:ext cx="2534227" cy="1086491"/>
          </a:xfrm>
          <a:prstGeom prst="rect">
            <a:avLst/>
          </a:prstGeom>
          <a:ln w="3175">
            <a:solidFill>
              <a:srgbClr val="000099"/>
            </a:solidFill>
            <a:miter lim="400000"/>
          </a:ln>
        </p:spPr>
        <p:txBody>
          <a:bodyPr lIns="44154" tIns="44154" rIns="44154" bIns="44154"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grpSp>
        <p:nvGrpSpPr>
          <p:cNvPr id="15" name="Group 51"/>
          <p:cNvGrpSpPr/>
          <p:nvPr/>
        </p:nvGrpSpPr>
        <p:grpSpPr>
          <a:xfrm>
            <a:off x="3003898" y="1943698"/>
            <a:ext cx="523986" cy="546143"/>
            <a:chOff x="0" y="0"/>
            <a:chExt cx="1270000" cy="1270000"/>
          </a:xfrm>
        </p:grpSpPr>
        <p:sp>
          <p:nvSpPr>
            <p:cNvPr id="16"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13535"/>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17"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870"/>
                </a:spcBef>
                <a:spcAft>
                  <a:spcPts val="0"/>
                </a:spcAft>
                <a:buClrTx/>
                <a:buSzTx/>
                <a:buFontTx/>
                <a:buNone/>
                <a:tabLst/>
                <a:defRPr sz="2000">
                  <a:solidFill>
                    <a:srgbClr val="53585F"/>
                  </a:solidFill>
                  <a:latin typeface="Aller Light"/>
                  <a:ea typeface="Aller Light"/>
                  <a:cs typeface="Aller Light"/>
                  <a:sym typeface="Aller Light"/>
                </a:defRPr>
              </a:pPr>
              <a:endParaRPr kumimoji="0" sz="2000" b="0" i="0" u="none" strike="noStrike" kern="0" cap="none" spc="0" normalizeH="0" baseline="0" noProof="0">
                <a:ln>
                  <a:noFill/>
                </a:ln>
                <a:solidFill>
                  <a:srgbClr val="53585F"/>
                </a:solidFill>
                <a:effectLst/>
                <a:uLnTx/>
                <a:uFillTx/>
                <a:latin typeface="微软雅黑"/>
                <a:ea typeface="微软雅黑"/>
                <a:sym typeface="Aller Light"/>
              </a:endParaRPr>
            </a:p>
          </p:txBody>
        </p:sp>
      </p:grpSp>
      <p:grpSp>
        <p:nvGrpSpPr>
          <p:cNvPr id="18" name="Group 54"/>
          <p:cNvGrpSpPr/>
          <p:nvPr/>
        </p:nvGrpSpPr>
        <p:grpSpPr>
          <a:xfrm>
            <a:off x="3003898" y="2705865"/>
            <a:ext cx="523986" cy="546143"/>
            <a:chOff x="0" y="0"/>
            <a:chExt cx="1270000" cy="1270000"/>
          </a:xfrm>
        </p:grpSpPr>
        <p:sp>
          <p:nvSpPr>
            <p:cNvPr id="19"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13535"/>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20"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870"/>
                </a:spcBef>
                <a:spcAft>
                  <a:spcPts val="0"/>
                </a:spcAft>
                <a:buClrTx/>
                <a:buSzTx/>
                <a:buFontTx/>
                <a:buNone/>
                <a:tabLst/>
                <a:defRPr sz="2000">
                  <a:solidFill>
                    <a:srgbClr val="53585F"/>
                  </a:solidFill>
                  <a:latin typeface="Aller Light"/>
                  <a:ea typeface="Aller Light"/>
                  <a:cs typeface="Aller Light"/>
                  <a:sym typeface="Aller Light"/>
                </a:defRPr>
              </a:pPr>
              <a:endParaRPr kumimoji="0" sz="2000" b="0" i="0" u="none" strike="noStrike" kern="0" cap="none" spc="0" normalizeH="0" baseline="0" noProof="0">
                <a:ln>
                  <a:noFill/>
                </a:ln>
                <a:solidFill>
                  <a:srgbClr val="53585F"/>
                </a:solidFill>
                <a:effectLst/>
                <a:uLnTx/>
                <a:uFillTx/>
                <a:latin typeface="微软雅黑"/>
                <a:ea typeface="微软雅黑"/>
                <a:sym typeface="Aller Light"/>
              </a:endParaRPr>
            </a:p>
          </p:txBody>
        </p:sp>
      </p:grpSp>
      <p:grpSp>
        <p:nvGrpSpPr>
          <p:cNvPr id="21" name="Group 60"/>
          <p:cNvGrpSpPr/>
          <p:nvPr/>
        </p:nvGrpSpPr>
        <p:grpSpPr>
          <a:xfrm>
            <a:off x="5652120" y="2705865"/>
            <a:ext cx="523986" cy="546143"/>
            <a:chOff x="0" y="0"/>
            <a:chExt cx="1270000" cy="1270000"/>
          </a:xfrm>
        </p:grpSpPr>
        <p:sp>
          <p:nvSpPr>
            <p:cNvPr id="22"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13535"/>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23"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defTabSz="397396"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200" b="0" i="0" u="none" strike="noStrike" kern="0" cap="none" spc="0" normalizeH="0" baseline="0" noProof="0">
                <a:ln>
                  <a:noFill/>
                </a:ln>
                <a:solidFill>
                  <a:srgbClr val="000000"/>
                </a:solidFill>
                <a:effectLst/>
                <a:uLnTx/>
                <a:uFillTx/>
                <a:latin typeface="微软雅黑"/>
                <a:ea typeface="微软雅黑"/>
                <a:cs typeface="Helvetica"/>
                <a:sym typeface="Helvetica"/>
              </a:endParaRPr>
            </a:p>
          </p:txBody>
        </p:sp>
      </p:grpSp>
      <p:grpSp>
        <p:nvGrpSpPr>
          <p:cNvPr id="24" name="Group 63"/>
          <p:cNvGrpSpPr/>
          <p:nvPr/>
        </p:nvGrpSpPr>
        <p:grpSpPr>
          <a:xfrm>
            <a:off x="5652120" y="1949781"/>
            <a:ext cx="523986" cy="546143"/>
            <a:chOff x="0" y="0"/>
            <a:chExt cx="1270000" cy="1270000"/>
          </a:xfrm>
        </p:grpSpPr>
        <p:sp>
          <p:nvSpPr>
            <p:cNvPr id="25"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13535"/>
            </a:solidFill>
            <a:ln w="12700" cap="flat">
              <a:noFill/>
              <a:miter lim="400000"/>
            </a:ln>
            <a:effectLst/>
          </p:spPr>
          <p:txBody>
            <a:bodyPr wrap="square" lIns="50800" tIns="50800" rIns="50800" bIns="508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3200" b="0" i="0" u="none" strike="noStrike" kern="0" cap="none" spc="0" normalizeH="0" baseline="0" noProof="0">
                <a:ln>
                  <a:noFill/>
                </a:ln>
                <a:solidFill>
                  <a:srgbClr val="FFFFFF"/>
                </a:solidFill>
                <a:effectLst/>
                <a:uLnTx/>
                <a:uFillTx/>
                <a:latin typeface="微软雅黑"/>
                <a:ea typeface="微软雅黑"/>
                <a:sym typeface="Helvetica Light"/>
              </a:endParaRPr>
            </a:p>
          </p:txBody>
        </p:sp>
        <p:sp>
          <p:nvSpPr>
            <p:cNvPr id="26"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marL="0" marR="0" lvl="0" indent="0" defTabSz="397396"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1200" b="0" i="0" u="none" strike="noStrike" kern="0" cap="none" spc="0" normalizeH="0" baseline="0" noProof="0">
                <a:ln>
                  <a:noFill/>
                </a:ln>
                <a:solidFill>
                  <a:srgbClr val="000000"/>
                </a:solidFill>
                <a:effectLst/>
                <a:uLnTx/>
                <a:uFillTx/>
                <a:latin typeface="微软雅黑"/>
                <a:ea typeface="微软雅黑"/>
                <a:cs typeface="Helvetica"/>
                <a:sym typeface="Helvetica"/>
              </a:endParaRPr>
            </a:p>
          </p:txBody>
        </p:sp>
      </p:grpSp>
      <p:sp>
        <p:nvSpPr>
          <p:cNvPr id="27" name="TextBox 26"/>
          <p:cNvSpPr txBox="1"/>
          <p:nvPr/>
        </p:nvSpPr>
        <p:spPr>
          <a:xfrm>
            <a:off x="6302270" y="1542311"/>
            <a:ext cx="2059617" cy="652680"/>
          </a:xfrm>
          <a:prstGeom prst="rect">
            <a:avLst/>
          </a:prstGeom>
          <a:noFill/>
        </p:spPr>
        <p:txBody>
          <a:bodyPr wrap="square" lIns="79480" tIns="39739" rIns="79480" bIns="39739"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900" b="0" i="0" u="none" strike="noStrike" kern="0" cap="none" spc="0" normalizeH="0" baseline="0" noProof="0" dirty="0" smtClean="0">
                <a:ln>
                  <a:noFill/>
                </a:ln>
                <a:effectLst/>
                <a:uLnTx/>
                <a:uFillTx/>
                <a:latin typeface="微软雅黑"/>
                <a:ea typeface="微软雅黑"/>
              </a:rPr>
              <a:t>200</a:t>
            </a:r>
            <a:r>
              <a:rPr kumimoji="0" lang="zh-CN" altLang="en-US" sz="900" b="0" i="0" u="none" strike="noStrike" kern="0" cap="none" spc="0" normalizeH="0" baseline="0" noProof="0" dirty="0" smtClean="0">
                <a:ln>
                  <a:noFill/>
                </a:ln>
                <a:effectLst/>
                <a:uLnTx/>
                <a:uFillTx/>
                <a:latin typeface="微软雅黑"/>
                <a:ea typeface="微软雅黑"/>
              </a:rPr>
              <a:t>字以内</a:t>
            </a:r>
            <a:endParaRPr kumimoji="0" lang="zh-CN" altLang="en-US" sz="900" b="0" i="0" u="none" strike="noStrike" kern="0" cap="none" spc="0" normalizeH="0" baseline="0" noProof="0" dirty="0">
              <a:ln>
                <a:noFill/>
              </a:ln>
              <a:effectLst/>
              <a:uLnTx/>
              <a:uFillTx/>
              <a:latin typeface="微软雅黑"/>
              <a:ea typeface="微软雅黑"/>
            </a:endParaRPr>
          </a:p>
        </p:txBody>
      </p:sp>
      <p:sp>
        <p:nvSpPr>
          <p:cNvPr id="28" name="TextBox 27"/>
          <p:cNvSpPr txBox="1"/>
          <p:nvPr/>
        </p:nvSpPr>
        <p:spPr>
          <a:xfrm>
            <a:off x="6302270" y="2972859"/>
            <a:ext cx="2059617" cy="652680"/>
          </a:xfrm>
          <a:prstGeom prst="rect">
            <a:avLst/>
          </a:prstGeom>
          <a:noFill/>
        </p:spPr>
        <p:txBody>
          <a:bodyPr wrap="square" lIns="79480" tIns="39739" rIns="79480" bIns="39739"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900" b="0" i="0" u="none" strike="noStrike" kern="0" cap="none" spc="0" normalizeH="0" baseline="0" noProof="0" dirty="0" smtClean="0">
                <a:ln>
                  <a:noFill/>
                </a:ln>
                <a:effectLst/>
                <a:uLnTx/>
                <a:uFillTx/>
                <a:latin typeface="微软雅黑"/>
                <a:ea typeface="微软雅黑"/>
              </a:rPr>
              <a:t>200</a:t>
            </a:r>
            <a:r>
              <a:rPr kumimoji="0" lang="zh-CN" altLang="en-US" sz="900" b="0" i="0" u="none" strike="noStrike" kern="0" cap="none" spc="0" normalizeH="0" baseline="0" noProof="0" dirty="0" smtClean="0">
                <a:ln>
                  <a:noFill/>
                </a:ln>
                <a:effectLst/>
                <a:uLnTx/>
                <a:uFillTx/>
                <a:latin typeface="微软雅黑"/>
                <a:ea typeface="微软雅黑"/>
              </a:rPr>
              <a:t>字以内</a:t>
            </a:r>
            <a:endParaRPr kumimoji="0" lang="zh-CN" altLang="en-US" sz="900" b="0" i="0" u="none" strike="noStrike" kern="0" cap="none" spc="0" normalizeH="0" baseline="0" noProof="0" dirty="0">
              <a:ln>
                <a:noFill/>
              </a:ln>
              <a:effectLst/>
              <a:uLnTx/>
              <a:uFillTx/>
              <a:latin typeface="微软雅黑"/>
              <a:ea typeface="微软雅黑"/>
            </a:endParaRPr>
          </a:p>
        </p:txBody>
      </p:sp>
      <p:sp>
        <p:nvSpPr>
          <p:cNvPr id="29" name="TextBox 28"/>
          <p:cNvSpPr txBox="1"/>
          <p:nvPr/>
        </p:nvSpPr>
        <p:spPr>
          <a:xfrm>
            <a:off x="784345" y="1527483"/>
            <a:ext cx="2059617" cy="652680"/>
          </a:xfrm>
          <a:prstGeom prst="rect">
            <a:avLst/>
          </a:prstGeom>
          <a:noFill/>
        </p:spPr>
        <p:txBody>
          <a:bodyPr wrap="square" lIns="79480" tIns="39739" rIns="79480" bIns="39739"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900" b="0" i="0" u="none" strike="noStrike" kern="0" cap="none" spc="0" normalizeH="0" baseline="0" noProof="0" dirty="0" smtClean="0">
                <a:ln>
                  <a:noFill/>
                </a:ln>
                <a:effectLst/>
                <a:uLnTx/>
                <a:uFillTx/>
                <a:latin typeface="微软雅黑"/>
                <a:ea typeface="微软雅黑"/>
              </a:rPr>
              <a:t>200</a:t>
            </a:r>
            <a:r>
              <a:rPr kumimoji="0" lang="zh-CN" altLang="en-US" sz="900" b="0" i="0" u="none" strike="noStrike" kern="0" cap="none" spc="0" normalizeH="0" baseline="0" noProof="0" dirty="0" smtClean="0">
                <a:ln>
                  <a:noFill/>
                </a:ln>
                <a:effectLst/>
                <a:uLnTx/>
                <a:uFillTx/>
                <a:latin typeface="微软雅黑"/>
                <a:ea typeface="微软雅黑"/>
              </a:rPr>
              <a:t>字以内</a:t>
            </a:r>
            <a:endParaRPr kumimoji="0" lang="zh-CN" altLang="en-US" sz="900" b="0" i="0" u="none" strike="noStrike" kern="0" cap="none" spc="0" normalizeH="0" baseline="0" noProof="0" dirty="0">
              <a:ln>
                <a:noFill/>
              </a:ln>
              <a:effectLst/>
              <a:uLnTx/>
              <a:uFillTx/>
              <a:latin typeface="微软雅黑"/>
              <a:ea typeface="微软雅黑"/>
            </a:endParaRPr>
          </a:p>
        </p:txBody>
      </p:sp>
      <p:sp>
        <p:nvSpPr>
          <p:cNvPr id="30" name="TextBox 29"/>
          <p:cNvSpPr txBox="1"/>
          <p:nvPr/>
        </p:nvSpPr>
        <p:spPr>
          <a:xfrm>
            <a:off x="784345" y="2958034"/>
            <a:ext cx="2059617" cy="652680"/>
          </a:xfrm>
          <a:prstGeom prst="rect">
            <a:avLst/>
          </a:prstGeom>
          <a:noFill/>
        </p:spPr>
        <p:txBody>
          <a:bodyPr wrap="square" lIns="79480" tIns="39739" rIns="79480" bIns="39739"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900" b="0" i="0" u="none" strike="noStrike" kern="0" cap="none" spc="0" normalizeH="0" baseline="0" noProof="0" dirty="0" smtClean="0">
                <a:ln>
                  <a:noFill/>
                </a:ln>
                <a:effectLst/>
                <a:uLnTx/>
                <a:uFillTx/>
                <a:latin typeface="微软雅黑"/>
                <a:ea typeface="微软雅黑"/>
              </a:rPr>
              <a:t>200</a:t>
            </a:r>
            <a:r>
              <a:rPr kumimoji="0" lang="zh-CN" altLang="en-US" sz="900" b="0" i="0" u="none" strike="noStrike" kern="0" cap="none" spc="0" normalizeH="0" baseline="0" noProof="0" dirty="0" smtClean="0">
                <a:ln>
                  <a:noFill/>
                </a:ln>
                <a:effectLst/>
                <a:uLnTx/>
                <a:uFillTx/>
                <a:latin typeface="微软雅黑"/>
                <a:ea typeface="微软雅黑"/>
              </a:rPr>
              <a:t>字以内</a:t>
            </a:r>
            <a:endParaRPr kumimoji="0" lang="zh-CN" altLang="en-US" sz="900" b="0" i="0" u="none" strike="noStrike" kern="0" cap="none" spc="0" normalizeH="0" baseline="0" noProof="0" dirty="0">
              <a:ln>
                <a:noFill/>
              </a:ln>
              <a:effectLst/>
              <a:uLnTx/>
              <a:uFillTx/>
              <a:latin typeface="微软雅黑"/>
              <a:ea typeface="微软雅黑"/>
            </a:endParaRPr>
          </a:p>
        </p:txBody>
      </p:sp>
      <p:sp>
        <p:nvSpPr>
          <p:cNvPr id="31" name="Text Placeholder 2"/>
          <p:cNvSpPr txBox="1">
            <a:spLocks/>
          </p:cNvSpPr>
          <p:nvPr/>
        </p:nvSpPr>
        <p:spPr bwMode="auto">
          <a:xfrm>
            <a:off x="978258" y="1203598"/>
            <a:ext cx="1149727" cy="263560"/>
          </a:xfrm>
          <a:prstGeom prst="rect">
            <a:avLst/>
          </a:prstGeom>
          <a:solidFill>
            <a:srgbClr val="E13535"/>
          </a:solidFill>
          <a:ln>
            <a:no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sysClr val="window" lastClr="FFFFFF"/>
                </a:solidFill>
                <a:effectLst/>
                <a:uLnTx/>
                <a:uFillTx/>
                <a:latin typeface="微软雅黑"/>
                <a:ea typeface="微软雅黑"/>
                <a:cs typeface="+mn-cs"/>
              </a:rPr>
              <a:t>添加副标题</a:t>
            </a:r>
            <a:endParaRPr kumimoji="0" lang="en-GB" sz="1300" b="1"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sp>
        <p:nvSpPr>
          <p:cNvPr id="32" name="Text Placeholder 2"/>
          <p:cNvSpPr txBox="1">
            <a:spLocks/>
          </p:cNvSpPr>
          <p:nvPr/>
        </p:nvSpPr>
        <p:spPr bwMode="auto">
          <a:xfrm>
            <a:off x="7251818" y="1207834"/>
            <a:ext cx="861567" cy="263560"/>
          </a:xfrm>
          <a:prstGeom prst="rect">
            <a:avLst/>
          </a:prstGeom>
          <a:solidFill>
            <a:srgbClr val="E13535"/>
          </a:solidFill>
          <a:ln>
            <a:solidFill>
              <a:schemeClr val="bg1"/>
            </a:solidFill>
          </a:ln>
          <a:extLst/>
        </p:spPr>
        <p:txBody>
          <a:bodyPr vert="horz" wrap="square" lIns="91440" tIns="45720" rIns="7948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sysClr val="window" lastClr="FFFFFF"/>
                </a:solidFill>
                <a:effectLst/>
                <a:uLnTx/>
                <a:uFillTx/>
                <a:latin typeface="微软雅黑"/>
                <a:ea typeface="微软雅黑"/>
                <a:cs typeface="+mn-cs"/>
              </a:rPr>
              <a:t>添加标题</a:t>
            </a:r>
            <a:endParaRPr kumimoji="0" lang="en-GB" sz="1300" b="1"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sp>
        <p:nvSpPr>
          <p:cNvPr id="33" name="Text Placeholder 2"/>
          <p:cNvSpPr txBox="1">
            <a:spLocks/>
          </p:cNvSpPr>
          <p:nvPr/>
        </p:nvSpPr>
        <p:spPr bwMode="auto">
          <a:xfrm>
            <a:off x="7373599" y="3738449"/>
            <a:ext cx="815918" cy="263560"/>
          </a:xfrm>
          <a:prstGeom prst="rect">
            <a:avLst/>
          </a:prstGeom>
          <a:solidFill>
            <a:srgbClr val="E13535"/>
          </a:solidFill>
          <a:ln>
            <a:solidFill>
              <a:schemeClr val="bg1"/>
            </a:solidFill>
          </a:ln>
          <a:extLst/>
        </p:spPr>
        <p:txBody>
          <a:bodyPr vert="horz" wrap="square" lIns="91440" tIns="45720" rIns="7948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sysClr val="window" lastClr="FFFFFF"/>
                </a:solidFill>
                <a:effectLst/>
                <a:uLnTx/>
                <a:uFillTx/>
                <a:latin typeface="微软雅黑"/>
                <a:ea typeface="微软雅黑"/>
                <a:cs typeface="+mn-cs"/>
              </a:rPr>
              <a:t>添加标题</a:t>
            </a:r>
            <a:endParaRPr kumimoji="0" lang="en-GB" sz="1300" b="1"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sp>
        <p:nvSpPr>
          <p:cNvPr id="34" name="Text Placeholder 2"/>
          <p:cNvSpPr txBox="1">
            <a:spLocks/>
          </p:cNvSpPr>
          <p:nvPr/>
        </p:nvSpPr>
        <p:spPr bwMode="auto">
          <a:xfrm>
            <a:off x="3959932" y="2201809"/>
            <a:ext cx="1245236" cy="775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sysClr val="window" lastClr="FFFFFF"/>
                </a:solidFill>
                <a:effectLst/>
                <a:uLnTx/>
                <a:uFillTx/>
                <a:latin typeface="微软雅黑"/>
                <a:ea typeface="微软雅黑"/>
                <a:cs typeface="+mn-cs"/>
              </a:rPr>
              <a:t>添加</a:t>
            </a:r>
            <a:endParaRPr kumimoji="0" lang="en-US" altLang="zh-CN" sz="2400" b="1" i="0" u="none" strike="noStrike" kern="1200" cap="none" spc="0" normalizeH="0" baseline="0" noProof="0" dirty="0" smtClean="0">
              <a:ln>
                <a:noFill/>
              </a:ln>
              <a:solidFill>
                <a:sysClr val="window" lastClr="FFFFFF"/>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0" normalizeH="0" baseline="0" noProof="0" dirty="0" smtClean="0">
                <a:ln>
                  <a:noFill/>
                </a:ln>
                <a:solidFill>
                  <a:sysClr val="window" lastClr="FFFFFF"/>
                </a:solidFill>
                <a:effectLst/>
                <a:uLnTx/>
                <a:uFillTx/>
                <a:latin typeface="微软雅黑"/>
                <a:ea typeface="微软雅黑"/>
                <a:cs typeface="+mn-cs"/>
              </a:rPr>
              <a:t>标题</a:t>
            </a:r>
            <a:endParaRPr kumimoji="0" lang="en-GB" sz="2400" b="1"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sp>
        <p:nvSpPr>
          <p:cNvPr id="35" name="Text Placeholder 2"/>
          <p:cNvSpPr txBox="1">
            <a:spLocks/>
          </p:cNvSpPr>
          <p:nvPr/>
        </p:nvSpPr>
        <p:spPr bwMode="auto">
          <a:xfrm>
            <a:off x="978253" y="3725201"/>
            <a:ext cx="1255769" cy="263560"/>
          </a:xfrm>
          <a:prstGeom prst="rect">
            <a:avLst/>
          </a:prstGeom>
          <a:solidFill>
            <a:srgbClr val="E13535"/>
          </a:solidFill>
          <a:ln>
            <a:solidFill>
              <a:schemeClr val="bg1"/>
            </a:solidFill>
          </a:ln>
          <a:extLst/>
        </p:spPr>
        <p:txBody>
          <a:bodyPr vert="horz" wrap="square" lIns="79480" tIns="45720" rIns="91440" bIns="45720"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smtClean="0">
                <a:ln>
                  <a:noFill/>
                </a:ln>
                <a:solidFill>
                  <a:sysClr val="window" lastClr="FFFFFF"/>
                </a:solidFill>
                <a:effectLst/>
                <a:uLnTx/>
                <a:uFillTx/>
                <a:latin typeface="微软雅黑"/>
                <a:ea typeface="微软雅黑"/>
                <a:cs typeface="+mn-cs"/>
              </a:rPr>
              <a:t>添加副标题</a:t>
            </a:r>
            <a:endParaRPr kumimoji="0" lang="en-GB" sz="1300" b="1"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500"/>
                                        <p:tgtEl>
                                          <p:spTgt spid="34">
                                            <p:txEl>
                                              <p:pRg st="0" end="0"/>
                                            </p:tx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34">
                                            <p:txEl>
                                              <p:pRg st="1" end="1"/>
                                            </p:txEl>
                                          </p:spTgt>
                                        </p:tgtEl>
                                        <p:attrNameLst>
                                          <p:attrName>style.visibility</p:attrName>
                                        </p:attrNameLst>
                                      </p:cBhvr>
                                      <p:to>
                                        <p:strVal val="visible"/>
                                      </p:to>
                                    </p:set>
                                    <p:animEffect transition="in" filter="fade">
                                      <p:cBhvr>
                                        <p:cTn id="32" dur="500"/>
                                        <p:tgtEl>
                                          <p:spTgt spid="34">
                                            <p:txEl>
                                              <p:pRg st="1" end="1"/>
                                            </p:txEl>
                                          </p:spTgt>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2500"/>
                            </p:stCondLst>
                            <p:childTnLst>
                              <p:par>
                                <p:cTn id="38" presetID="18" presetClass="entr" presetSubtype="9"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strips(upLeft)">
                                      <p:cBhvr>
                                        <p:cTn id="40" dur="500"/>
                                        <p:tgtEl>
                                          <p:spTgt spid="11"/>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31">
                                            <p:bg/>
                                          </p:spTgt>
                                        </p:tgtEl>
                                        <p:attrNameLst>
                                          <p:attrName>style.visibility</p:attrName>
                                        </p:attrNameLst>
                                      </p:cBhvr>
                                      <p:to>
                                        <p:strVal val="visible"/>
                                      </p:to>
                                    </p:set>
                                    <p:animEffect transition="in" filter="wipe(left)">
                                      <p:cBhvr>
                                        <p:cTn id="44" dur="500"/>
                                        <p:tgtEl>
                                          <p:spTgt spid="31">
                                            <p:bg/>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1">
                                            <p:txEl>
                                              <p:pRg st="0" end="0"/>
                                            </p:txEl>
                                          </p:spTgt>
                                        </p:tgtEl>
                                        <p:attrNameLst>
                                          <p:attrName>style.visibility</p:attrName>
                                        </p:attrNameLst>
                                      </p:cBhvr>
                                      <p:to>
                                        <p:strVal val="visible"/>
                                      </p:to>
                                    </p:set>
                                    <p:animEffect transition="in" filter="wipe(left)">
                                      <p:cBhvr>
                                        <p:cTn id="47" dur="500"/>
                                        <p:tgtEl>
                                          <p:spTgt spid="31">
                                            <p:txEl>
                                              <p:pRg st="0" end="0"/>
                                            </p:txEl>
                                          </p:spTgt>
                                        </p:tgtEl>
                                      </p:cBhvr>
                                    </p:animEffect>
                                  </p:childTnLst>
                                </p:cTn>
                              </p:par>
                            </p:childTnLst>
                          </p:cTn>
                        </p:par>
                        <p:par>
                          <p:cTn id="48" fill="hold">
                            <p:stCondLst>
                              <p:cond delay="3500"/>
                            </p:stCondLst>
                            <p:childTnLst>
                              <p:par>
                                <p:cTn id="49" presetID="18" presetClass="entr" presetSubtype="6"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strips(downRight)">
                                      <p:cBhvr>
                                        <p:cTn id="51" dur="500"/>
                                        <p:tgtEl>
                                          <p:spTgt spid="29"/>
                                        </p:tgtEl>
                                      </p:cBhvr>
                                    </p:animEffect>
                                  </p:childTnLst>
                                </p:cTn>
                              </p:par>
                            </p:childTnLst>
                          </p:cTn>
                        </p:par>
                        <p:par>
                          <p:cTn id="52" fill="hold">
                            <p:stCondLst>
                              <p:cond delay="4000"/>
                            </p:stCondLst>
                            <p:childTnLst>
                              <p:par>
                                <p:cTn id="53" presetID="10" presetClass="entr" presetSubtype="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par>
                          <p:cTn id="56" fill="hold">
                            <p:stCondLst>
                              <p:cond delay="4500"/>
                            </p:stCondLst>
                            <p:childTnLst>
                              <p:par>
                                <p:cTn id="57" presetID="18" presetClass="entr" presetSubtype="12"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strips(downLeft)">
                                      <p:cBhvr>
                                        <p:cTn id="59" dur="500"/>
                                        <p:tgtEl>
                                          <p:spTgt spid="12"/>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35">
                                            <p:bg/>
                                          </p:spTgt>
                                        </p:tgtEl>
                                        <p:attrNameLst>
                                          <p:attrName>style.visibility</p:attrName>
                                        </p:attrNameLst>
                                      </p:cBhvr>
                                      <p:to>
                                        <p:strVal val="visible"/>
                                      </p:to>
                                    </p:set>
                                    <p:animEffect transition="in" filter="wipe(left)">
                                      <p:cBhvr>
                                        <p:cTn id="63" dur="500"/>
                                        <p:tgtEl>
                                          <p:spTgt spid="35">
                                            <p:bg/>
                                          </p:spTgt>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xEl>
                                              <p:pRg st="0" end="0"/>
                                            </p:txEl>
                                          </p:spTgt>
                                        </p:tgtEl>
                                        <p:attrNameLst>
                                          <p:attrName>style.visibility</p:attrName>
                                        </p:attrNameLst>
                                      </p:cBhvr>
                                      <p:to>
                                        <p:strVal val="visible"/>
                                      </p:to>
                                    </p:set>
                                    <p:animEffect transition="in" filter="wipe(left)">
                                      <p:cBhvr>
                                        <p:cTn id="66" dur="500"/>
                                        <p:tgtEl>
                                          <p:spTgt spid="35">
                                            <p:txEl>
                                              <p:pRg st="0" end="0"/>
                                            </p:txEl>
                                          </p:spTgt>
                                        </p:tgtEl>
                                      </p:cBhvr>
                                    </p:animEffect>
                                  </p:childTnLst>
                                </p:cTn>
                              </p:par>
                            </p:childTnLst>
                          </p:cTn>
                        </p:par>
                        <p:par>
                          <p:cTn id="67" fill="hold">
                            <p:stCondLst>
                              <p:cond delay="5500"/>
                            </p:stCondLst>
                            <p:childTnLst>
                              <p:par>
                                <p:cTn id="68" presetID="18" presetClass="entr" presetSubtype="6"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strips(downRight)">
                                      <p:cBhvr>
                                        <p:cTn id="70" dur="500"/>
                                        <p:tgtEl>
                                          <p:spTgt spid="30"/>
                                        </p:tgtEl>
                                      </p:cBhvr>
                                    </p:animEffect>
                                  </p:childTnLst>
                                </p:cTn>
                              </p:par>
                            </p:childTnLst>
                          </p:cTn>
                        </p:par>
                        <p:par>
                          <p:cTn id="71" fill="hold">
                            <p:stCondLst>
                              <p:cond delay="6000"/>
                            </p:stCondLst>
                            <p:childTnLst>
                              <p:par>
                                <p:cTn id="72" presetID="10" presetClass="entr" presetSubtype="0"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par>
                          <p:cTn id="75" fill="hold">
                            <p:stCondLst>
                              <p:cond delay="6500"/>
                            </p:stCondLst>
                            <p:childTnLst>
                              <p:par>
                                <p:cTn id="76" presetID="18" presetClass="entr" presetSubtype="3"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strips(upRight)">
                                      <p:cBhvr>
                                        <p:cTn id="78" dur="500"/>
                                        <p:tgtEl>
                                          <p:spTgt spid="13"/>
                                        </p:tgtEl>
                                      </p:cBhvr>
                                    </p:animEffect>
                                  </p:childTnLst>
                                </p:cTn>
                              </p:par>
                            </p:childTnLst>
                          </p:cTn>
                        </p:par>
                        <p:par>
                          <p:cTn id="79" fill="hold">
                            <p:stCondLst>
                              <p:cond delay="7000"/>
                            </p:stCondLst>
                            <p:childTnLst>
                              <p:par>
                                <p:cTn id="80" presetID="22" presetClass="entr" presetSubtype="2" fill="hold" grpId="0" nodeType="afterEffect">
                                  <p:stCondLst>
                                    <p:cond delay="0"/>
                                  </p:stCondLst>
                                  <p:childTnLst>
                                    <p:set>
                                      <p:cBhvr>
                                        <p:cTn id="81" dur="1" fill="hold">
                                          <p:stCondLst>
                                            <p:cond delay="0"/>
                                          </p:stCondLst>
                                        </p:cTn>
                                        <p:tgtEl>
                                          <p:spTgt spid="32">
                                            <p:bg/>
                                          </p:spTgt>
                                        </p:tgtEl>
                                        <p:attrNameLst>
                                          <p:attrName>style.visibility</p:attrName>
                                        </p:attrNameLst>
                                      </p:cBhvr>
                                      <p:to>
                                        <p:strVal val="visible"/>
                                      </p:to>
                                    </p:set>
                                    <p:animEffect transition="in" filter="wipe(right)">
                                      <p:cBhvr>
                                        <p:cTn id="82" dur="500"/>
                                        <p:tgtEl>
                                          <p:spTgt spid="32">
                                            <p:bg/>
                                          </p:spTgt>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32">
                                            <p:txEl>
                                              <p:pRg st="0" end="0"/>
                                            </p:txEl>
                                          </p:spTgt>
                                        </p:tgtEl>
                                        <p:attrNameLst>
                                          <p:attrName>style.visibility</p:attrName>
                                        </p:attrNameLst>
                                      </p:cBhvr>
                                      <p:to>
                                        <p:strVal val="visible"/>
                                      </p:to>
                                    </p:set>
                                    <p:animEffect transition="in" filter="wipe(right)">
                                      <p:cBhvr>
                                        <p:cTn id="85" dur="500"/>
                                        <p:tgtEl>
                                          <p:spTgt spid="32">
                                            <p:txEl>
                                              <p:pRg st="0" end="0"/>
                                            </p:txEl>
                                          </p:spTgt>
                                        </p:tgtEl>
                                      </p:cBhvr>
                                    </p:animEffect>
                                  </p:childTnLst>
                                </p:cTn>
                              </p:par>
                            </p:childTnLst>
                          </p:cTn>
                        </p:par>
                        <p:par>
                          <p:cTn id="86" fill="hold">
                            <p:stCondLst>
                              <p:cond delay="7500"/>
                            </p:stCondLst>
                            <p:childTnLst>
                              <p:par>
                                <p:cTn id="87" presetID="18" presetClass="entr" presetSubtype="12"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strips(downLeft)">
                                      <p:cBhvr>
                                        <p:cTn id="89" dur="500"/>
                                        <p:tgtEl>
                                          <p:spTgt spid="27"/>
                                        </p:tgtEl>
                                      </p:cBhvr>
                                    </p:animEffect>
                                  </p:childTnLst>
                                </p:cTn>
                              </p:par>
                            </p:childTnLst>
                          </p:cTn>
                        </p:par>
                        <p:par>
                          <p:cTn id="90" fill="hold">
                            <p:stCondLst>
                              <p:cond delay="8000"/>
                            </p:stCondLst>
                            <p:childTnLst>
                              <p:par>
                                <p:cTn id="91" presetID="10" presetClass="entr" presetSubtype="0" fill="hold"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500"/>
                                        <p:tgtEl>
                                          <p:spTgt spid="21"/>
                                        </p:tgtEl>
                                      </p:cBhvr>
                                    </p:animEffect>
                                  </p:childTnLst>
                                </p:cTn>
                              </p:par>
                            </p:childTnLst>
                          </p:cTn>
                        </p:par>
                        <p:par>
                          <p:cTn id="94" fill="hold">
                            <p:stCondLst>
                              <p:cond delay="8500"/>
                            </p:stCondLst>
                            <p:childTnLst>
                              <p:par>
                                <p:cTn id="95" presetID="18" presetClass="entr" presetSubtype="6"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strips(downRight)">
                                      <p:cBhvr>
                                        <p:cTn id="97" dur="500"/>
                                        <p:tgtEl>
                                          <p:spTgt spid="14"/>
                                        </p:tgtEl>
                                      </p:cBhvr>
                                    </p:animEffect>
                                  </p:childTnLst>
                                </p:cTn>
                              </p:par>
                            </p:childTnLst>
                          </p:cTn>
                        </p:par>
                        <p:par>
                          <p:cTn id="98" fill="hold">
                            <p:stCondLst>
                              <p:cond delay="9000"/>
                            </p:stCondLst>
                            <p:childTnLst>
                              <p:par>
                                <p:cTn id="99" presetID="22" presetClass="entr" presetSubtype="2" fill="hold" grpId="0" nodeType="afterEffect">
                                  <p:stCondLst>
                                    <p:cond delay="0"/>
                                  </p:stCondLst>
                                  <p:childTnLst>
                                    <p:set>
                                      <p:cBhvr>
                                        <p:cTn id="100" dur="1" fill="hold">
                                          <p:stCondLst>
                                            <p:cond delay="0"/>
                                          </p:stCondLst>
                                        </p:cTn>
                                        <p:tgtEl>
                                          <p:spTgt spid="33">
                                            <p:bg/>
                                          </p:spTgt>
                                        </p:tgtEl>
                                        <p:attrNameLst>
                                          <p:attrName>style.visibility</p:attrName>
                                        </p:attrNameLst>
                                      </p:cBhvr>
                                      <p:to>
                                        <p:strVal val="visible"/>
                                      </p:to>
                                    </p:set>
                                    <p:animEffect transition="in" filter="wipe(right)">
                                      <p:cBhvr>
                                        <p:cTn id="101" dur="500"/>
                                        <p:tgtEl>
                                          <p:spTgt spid="33">
                                            <p:bg/>
                                          </p:spTgt>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33">
                                            <p:txEl>
                                              <p:pRg st="0" end="0"/>
                                            </p:txEl>
                                          </p:spTgt>
                                        </p:tgtEl>
                                        <p:attrNameLst>
                                          <p:attrName>style.visibility</p:attrName>
                                        </p:attrNameLst>
                                      </p:cBhvr>
                                      <p:to>
                                        <p:strVal val="visible"/>
                                      </p:to>
                                    </p:set>
                                    <p:animEffect transition="in" filter="wipe(right)">
                                      <p:cBhvr>
                                        <p:cTn id="104" dur="500"/>
                                        <p:tgtEl>
                                          <p:spTgt spid="33">
                                            <p:txEl>
                                              <p:pRg st="0" end="0"/>
                                            </p:txEl>
                                          </p:spTgt>
                                        </p:tgtEl>
                                      </p:cBhvr>
                                    </p:animEffect>
                                  </p:childTnLst>
                                </p:cTn>
                              </p:par>
                            </p:childTnLst>
                          </p:cTn>
                        </p:par>
                        <p:par>
                          <p:cTn id="105" fill="hold">
                            <p:stCondLst>
                              <p:cond delay="9500"/>
                            </p:stCondLst>
                            <p:childTnLst>
                              <p:par>
                                <p:cTn id="106" presetID="18" presetClass="entr" presetSubtype="12"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strips(downLef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1" grpId="0" animBg="1"/>
      <p:bldP spid="12" grpId="0" animBg="1"/>
      <p:bldP spid="13" grpId="0" animBg="1"/>
      <p:bldP spid="14" grpId="0" animBg="1"/>
      <p:bldP spid="27" grpId="0"/>
      <p:bldP spid="28" grpId="0"/>
      <p:bldP spid="29" grpId="0"/>
      <p:bldP spid="30" grpId="0"/>
      <p:bldP spid="31" grpId="0" build="p" animBg="1"/>
      <p:bldP spid="32" grpId="0" build="p" animBg="1"/>
      <p:bldP spid="33" grpId="0" build="p" animBg="1"/>
      <p:bldP spid="34" grpId="0" build="p"/>
      <p:bldP spid="3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51720" y="3304971"/>
            <a:ext cx="1749076" cy="1812396"/>
            <a:chOff x="3907904" y="1332185"/>
            <a:chExt cx="1889125" cy="1957388"/>
          </a:xfrm>
        </p:grpSpPr>
        <p:grpSp>
          <p:nvGrpSpPr>
            <p:cNvPr id="3" name="Gruppe 61"/>
            <p:cNvGrpSpPr>
              <a:grpSpLocks/>
            </p:cNvGrpSpPr>
            <p:nvPr/>
          </p:nvGrpSpPr>
          <p:grpSpPr bwMode="auto">
            <a:xfrm flipH="1">
              <a:off x="3907904" y="1332185"/>
              <a:ext cx="1889125" cy="1957388"/>
              <a:chOff x="1760019" y="3875595"/>
              <a:chExt cx="1018741" cy="1016530"/>
            </a:xfrm>
          </p:grpSpPr>
          <p:grpSp>
            <p:nvGrpSpPr>
              <p:cNvPr id="5" name="Gruppe 59"/>
              <p:cNvGrpSpPr>
                <a:grpSpLocks/>
              </p:cNvGrpSpPr>
              <p:nvPr/>
            </p:nvGrpSpPr>
            <p:grpSpPr bwMode="auto">
              <a:xfrm>
                <a:off x="1762304" y="3875595"/>
                <a:ext cx="1016456" cy="1016530"/>
                <a:chOff x="3906064" y="1406380"/>
                <a:chExt cx="496973" cy="497009"/>
              </a:xfrm>
            </p:grpSpPr>
            <p:sp>
              <p:nvSpPr>
                <p:cNvPr id="7"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sp>
              <p:nvSpPr>
                <p:cNvPr id="8"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457" indent="-317457" algn="ctr">
                    <a:buFont typeface="+mj-lt"/>
                    <a:buAutoNum type="arabicPeriod"/>
                    <a:defRPr/>
                  </a:pPr>
                  <a:endParaRPr lang="da-DK" kern="0" dirty="0">
                    <a:solidFill>
                      <a:sysClr val="window" lastClr="FFFFFF"/>
                    </a:solidFill>
                    <a:latin typeface="Calibri"/>
                  </a:endParaRPr>
                </a:p>
              </p:txBody>
            </p:sp>
          </p:grpSp>
          <p:sp>
            <p:nvSpPr>
              <p:cNvPr id="6"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a:endParaRPr>
              </a:p>
            </p:txBody>
          </p:sp>
        </p:grpSp>
        <p:sp>
          <p:nvSpPr>
            <p:cNvPr id="4"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smtClean="0">
                  <a:solidFill>
                    <a:srgbClr val="FF0000"/>
                  </a:solidFill>
                  <a:latin typeface="微软雅黑" pitchFamily="34" charset="-122"/>
                  <a:ea typeface="微软雅黑" pitchFamily="34" charset="-122"/>
                </a:rPr>
                <a:t>第五章</a:t>
              </a:r>
              <a:endParaRPr lang="da-DK" sz="3600" b="1" dirty="0">
                <a:solidFill>
                  <a:srgbClr val="FF0000"/>
                </a:solidFill>
                <a:latin typeface="微软雅黑" pitchFamily="34" charset="-122"/>
                <a:ea typeface="微软雅黑" pitchFamily="34" charset="-122"/>
              </a:endParaRPr>
            </a:p>
          </p:txBody>
        </p:sp>
      </p:grpSp>
      <p:grpSp>
        <p:nvGrpSpPr>
          <p:cNvPr id="9" name="Group 15"/>
          <p:cNvGrpSpPr/>
          <p:nvPr/>
        </p:nvGrpSpPr>
        <p:grpSpPr>
          <a:xfrm>
            <a:off x="4067944" y="3410826"/>
            <a:ext cx="3312368" cy="1548318"/>
            <a:chOff x="5315336" y="3474278"/>
            <a:chExt cx="3312368" cy="1548318"/>
          </a:xfrm>
        </p:grpSpPr>
        <p:sp>
          <p:nvSpPr>
            <p:cNvPr id="10" name="Rectangle 24"/>
            <p:cNvSpPr/>
            <p:nvPr/>
          </p:nvSpPr>
          <p:spPr>
            <a:xfrm>
              <a:off x="5315336" y="3474278"/>
              <a:ext cx="3240360" cy="523220"/>
            </a:xfrm>
            <a:prstGeom prst="rect">
              <a:avLst/>
            </a:prstGeom>
          </p:spPr>
          <p:txBody>
            <a:bodyPr wrap="square">
              <a:spAutoFit/>
            </a:bodyPr>
            <a:lstStyle/>
            <a:p>
              <a:r>
                <a:rPr lang="zh-CN" altLang="en-US" sz="2800" b="1" dirty="0">
                  <a:solidFill>
                    <a:srgbClr val="FF0000"/>
                  </a:solidFill>
                  <a:latin typeface="微软雅黑" pitchFamily="34" charset="-122"/>
                  <a:ea typeface="微软雅黑" pitchFamily="34" charset="-122"/>
                </a:rPr>
                <a:t>单击此处添加标题</a:t>
              </a:r>
            </a:p>
          </p:txBody>
        </p:sp>
        <p:sp>
          <p:nvSpPr>
            <p:cNvPr id="11" name="Rectangle 25"/>
            <p:cNvSpPr/>
            <p:nvPr/>
          </p:nvSpPr>
          <p:spPr>
            <a:xfrm>
              <a:off x="5805047" y="4122350"/>
              <a:ext cx="2822657" cy="900246"/>
            </a:xfrm>
            <a:prstGeom prst="rect">
              <a:avLst/>
            </a:prstGeom>
          </p:spPr>
          <p:txBody>
            <a:bodyPr wrap="square">
              <a:spAutoFit/>
            </a:bodyPr>
            <a:lstStyle/>
            <a:p>
              <a:pPr>
                <a:lnSpc>
                  <a:spcPct val="125000"/>
                </a:lnSpc>
              </a:pPr>
              <a:r>
                <a:rPr lang="zh-CN" altLang="en-US" sz="1050" dirty="0" smtClean="0">
                  <a:latin typeface="微软雅黑" pitchFamily="34" charset="-122"/>
                  <a:ea typeface="微软雅黑" pitchFamily="34" charset="-122"/>
                </a:rPr>
                <a:t>此处添加详细文本描述，建议与标题相关并符合风格，语言描述将每页幻灯片的字数控制在</a:t>
              </a:r>
              <a:r>
                <a:rPr lang="en-US" altLang="zh-CN" sz="1050" dirty="0" smtClean="0">
                  <a:latin typeface="微软雅黑" pitchFamily="34" charset="-122"/>
                  <a:ea typeface="微软雅黑" pitchFamily="34" charset="-122"/>
                </a:rPr>
                <a:t>200</a:t>
              </a:r>
              <a:r>
                <a:rPr lang="zh-CN" altLang="en-US" sz="1050" dirty="0" smtClean="0">
                  <a:latin typeface="微软雅黑" pitchFamily="34" charset="-122"/>
                  <a:ea typeface="微软雅黑" pitchFamily="34" charset="-122"/>
                </a:rPr>
                <a:t>字以内，据统计每页</a:t>
              </a:r>
              <a:r>
                <a:rPr lang="en-US" sz="1050" dirty="0" smtClean="0">
                  <a:latin typeface="微软雅黑" pitchFamily="34" charset="-122"/>
                  <a:ea typeface="微软雅黑" pitchFamily="34" charset="-122"/>
                </a:rPr>
                <a:t> </a:t>
              </a:r>
              <a:r>
                <a:rPr lang="zh-CN" altLang="en-US" sz="1050" dirty="0" smtClean="0">
                  <a:latin typeface="微软雅黑" pitchFamily="34" charset="-122"/>
                  <a:ea typeface="微软雅黑" pitchFamily="34" charset="-122"/>
                </a:rPr>
                <a:t>此处添加详细文本描述，建议与标题。</a:t>
              </a:r>
              <a:endParaRPr lang="en-US" sz="1050" dirty="0">
                <a:latin typeface="微软雅黑" pitchFamily="34" charset="-122"/>
                <a:ea typeface="微软雅黑" pitchFamily="34" charset="-122"/>
              </a:endParaRPr>
            </a:p>
          </p:txBody>
        </p:sp>
      </p:grpSp>
    </p:spTree>
    <p:extLst>
      <p:ext uri="{BB962C8B-B14F-4D97-AF65-F5344CB8AC3E}">
        <p14:creationId xmlns:p14="http://schemas.microsoft.com/office/powerpoint/2010/main" val="19323843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Group 49"/>
          <p:cNvGrpSpPr/>
          <p:nvPr/>
        </p:nvGrpSpPr>
        <p:grpSpPr>
          <a:xfrm>
            <a:off x="3138123" y="771550"/>
            <a:ext cx="2824736" cy="3810000"/>
            <a:chOff x="3118864" y="361950"/>
            <a:chExt cx="2824736" cy="3810000"/>
          </a:xfrm>
          <a:solidFill>
            <a:srgbClr val="E13535"/>
          </a:solidFill>
        </p:grpSpPr>
        <p:grpSp>
          <p:nvGrpSpPr>
            <p:cNvPr id="9" name="Group 5"/>
            <p:cNvGrpSpPr/>
            <p:nvPr/>
          </p:nvGrpSpPr>
          <p:grpSpPr>
            <a:xfrm>
              <a:off x="3118864" y="1503616"/>
              <a:ext cx="2824736" cy="2668334"/>
              <a:chOff x="2890264" y="1351216"/>
              <a:chExt cx="3220410" cy="2926918"/>
            </a:xfrm>
            <a:grpFill/>
          </p:grpSpPr>
          <p:sp>
            <p:nvSpPr>
              <p:cNvPr id="16" name="Freeform 5"/>
              <p:cNvSpPr>
                <a:spLocks/>
              </p:cNvSpPr>
              <p:nvPr/>
            </p:nvSpPr>
            <p:spPr bwMode="auto">
              <a:xfrm>
                <a:off x="5582388" y="2345087"/>
                <a:ext cx="528286" cy="1933047"/>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7" name="Freeform 6"/>
              <p:cNvSpPr>
                <a:spLocks/>
              </p:cNvSpPr>
              <p:nvPr/>
            </p:nvSpPr>
            <p:spPr bwMode="auto">
              <a:xfrm>
                <a:off x="5240870" y="2210348"/>
                <a:ext cx="657690" cy="549631"/>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8" name="Freeform 7"/>
              <p:cNvSpPr>
                <a:spLocks/>
              </p:cNvSpPr>
              <p:nvPr/>
            </p:nvSpPr>
            <p:spPr bwMode="auto">
              <a:xfrm>
                <a:off x="5171499" y="2318406"/>
                <a:ext cx="370868" cy="526952"/>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9" name="Freeform 8"/>
              <p:cNvSpPr>
                <a:spLocks/>
              </p:cNvSpPr>
              <p:nvPr/>
            </p:nvSpPr>
            <p:spPr bwMode="auto">
              <a:xfrm>
                <a:off x="5462323" y="3463026"/>
                <a:ext cx="230792" cy="808438"/>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0" name="Freeform 9"/>
              <p:cNvSpPr>
                <a:spLocks/>
              </p:cNvSpPr>
              <p:nvPr/>
            </p:nvSpPr>
            <p:spPr bwMode="auto">
              <a:xfrm>
                <a:off x="5208853" y="2035587"/>
                <a:ext cx="445575" cy="44424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1" name="Freeform 10"/>
              <p:cNvSpPr>
                <a:spLocks/>
              </p:cNvSpPr>
              <p:nvPr/>
            </p:nvSpPr>
            <p:spPr bwMode="auto">
              <a:xfrm>
                <a:off x="2890264" y="2443808"/>
                <a:ext cx="533622" cy="852462"/>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2" name="Freeform 11"/>
              <p:cNvSpPr>
                <a:spLocks/>
              </p:cNvSpPr>
              <p:nvPr/>
            </p:nvSpPr>
            <p:spPr bwMode="auto">
              <a:xfrm>
                <a:off x="3081034" y="2333081"/>
                <a:ext cx="525618" cy="1941051"/>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3" name="Freeform 12"/>
              <p:cNvSpPr>
                <a:spLocks/>
              </p:cNvSpPr>
              <p:nvPr/>
            </p:nvSpPr>
            <p:spPr bwMode="auto">
              <a:xfrm>
                <a:off x="3418550" y="1923526"/>
                <a:ext cx="436236" cy="445575"/>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4" name="Freeform 13"/>
              <p:cNvSpPr>
                <a:spLocks/>
              </p:cNvSpPr>
              <p:nvPr/>
            </p:nvSpPr>
            <p:spPr bwMode="auto">
              <a:xfrm>
                <a:off x="3638669" y="2295727"/>
                <a:ext cx="302831" cy="556301"/>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5" name="Freeform 14"/>
              <p:cNvSpPr>
                <a:spLocks/>
              </p:cNvSpPr>
              <p:nvPr/>
            </p:nvSpPr>
            <p:spPr bwMode="auto">
              <a:xfrm>
                <a:off x="3491923" y="3449686"/>
                <a:ext cx="234794" cy="80176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6" name="Freeform 15"/>
              <p:cNvSpPr>
                <a:spLocks/>
              </p:cNvSpPr>
              <p:nvPr/>
            </p:nvSpPr>
            <p:spPr bwMode="auto">
              <a:xfrm>
                <a:off x="4105589" y="1663385"/>
                <a:ext cx="645683" cy="655021"/>
              </a:xfrm>
              <a:custGeom>
                <a:avLst/>
                <a:gdLst/>
                <a:ahLst/>
                <a:cxnLst>
                  <a:cxn ang="0">
                    <a:pos x="308" y="259"/>
                  </a:cxn>
                  <a:cxn ang="0">
                    <a:pos x="107" y="259"/>
                  </a:cxn>
                  <a:cxn ang="0">
                    <a:pos x="107" y="52"/>
                  </a:cxn>
                  <a:cxn ang="0">
                    <a:pos x="50" y="0"/>
                  </a:cxn>
                  <a:cxn ang="0">
                    <a:pos x="0" y="52"/>
                  </a:cxn>
                  <a:cxn ang="0">
                    <a:pos x="0" y="307"/>
                  </a:cxn>
                  <a:cxn ang="0">
                    <a:pos x="0" y="311"/>
                  </a:cxn>
                  <a:cxn ang="0">
                    <a:pos x="0" y="311"/>
                  </a:cxn>
                  <a:cxn ang="0">
                    <a:pos x="50" y="365"/>
                  </a:cxn>
                  <a:cxn ang="0">
                    <a:pos x="308" y="365"/>
                  </a:cxn>
                  <a:cxn ang="0">
                    <a:pos x="359" y="311"/>
                  </a:cxn>
                  <a:cxn ang="0">
                    <a:pos x="308" y="259"/>
                  </a:cxn>
                </a:cxnLst>
                <a:rect l="0" t="0" r="r" b="b"/>
                <a:pathLst>
                  <a:path w="359" h="365">
                    <a:moveTo>
                      <a:pt x="308" y="259"/>
                    </a:moveTo>
                    <a:cubicBezTo>
                      <a:pt x="107" y="259"/>
                      <a:pt x="107" y="259"/>
                      <a:pt x="107" y="259"/>
                    </a:cubicBezTo>
                    <a:cubicBezTo>
                      <a:pt x="107" y="52"/>
                      <a:pt x="107" y="52"/>
                      <a:pt x="107" y="52"/>
                    </a:cubicBezTo>
                    <a:cubicBezTo>
                      <a:pt x="107" y="22"/>
                      <a:pt x="81" y="0"/>
                      <a:pt x="50" y="0"/>
                    </a:cubicBezTo>
                    <a:cubicBezTo>
                      <a:pt x="24" y="0"/>
                      <a:pt x="0" y="22"/>
                      <a:pt x="0" y="52"/>
                    </a:cubicBezTo>
                    <a:cubicBezTo>
                      <a:pt x="0" y="307"/>
                      <a:pt x="0" y="307"/>
                      <a:pt x="0" y="307"/>
                    </a:cubicBezTo>
                    <a:cubicBezTo>
                      <a:pt x="0" y="311"/>
                      <a:pt x="0" y="311"/>
                      <a:pt x="0" y="311"/>
                    </a:cubicBezTo>
                    <a:cubicBezTo>
                      <a:pt x="0" y="311"/>
                      <a:pt x="0" y="311"/>
                      <a:pt x="0" y="311"/>
                    </a:cubicBezTo>
                    <a:cubicBezTo>
                      <a:pt x="0" y="342"/>
                      <a:pt x="24" y="365"/>
                      <a:pt x="50" y="365"/>
                    </a:cubicBezTo>
                    <a:cubicBezTo>
                      <a:pt x="308" y="365"/>
                      <a:pt x="308" y="365"/>
                      <a:pt x="308" y="365"/>
                    </a:cubicBezTo>
                    <a:cubicBezTo>
                      <a:pt x="338" y="365"/>
                      <a:pt x="359" y="342"/>
                      <a:pt x="359" y="311"/>
                    </a:cubicBezTo>
                    <a:cubicBezTo>
                      <a:pt x="359" y="281"/>
                      <a:pt x="338" y="259"/>
                      <a:pt x="308" y="2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7" name="Freeform 16"/>
              <p:cNvSpPr>
                <a:spLocks/>
              </p:cNvSpPr>
              <p:nvPr/>
            </p:nvSpPr>
            <p:spPr bwMode="auto">
              <a:xfrm>
                <a:off x="4644547" y="1756769"/>
                <a:ext cx="14675" cy="41356"/>
              </a:xfrm>
              <a:custGeom>
                <a:avLst/>
                <a:gdLst/>
                <a:ahLst/>
                <a:cxnLst>
                  <a:cxn ang="0">
                    <a:pos x="8" y="23"/>
                  </a:cxn>
                  <a:cxn ang="0">
                    <a:pos x="8" y="0"/>
                  </a:cxn>
                  <a:cxn ang="0">
                    <a:pos x="0" y="10"/>
                  </a:cxn>
                  <a:cxn ang="0">
                    <a:pos x="8" y="23"/>
                  </a:cxn>
                </a:cxnLst>
                <a:rect l="0" t="0" r="r" b="b"/>
                <a:pathLst>
                  <a:path w="8" h="23">
                    <a:moveTo>
                      <a:pt x="8" y="23"/>
                    </a:moveTo>
                    <a:cubicBezTo>
                      <a:pt x="8" y="0"/>
                      <a:pt x="8" y="0"/>
                      <a:pt x="8" y="0"/>
                    </a:cubicBezTo>
                    <a:cubicBezTo>
                      <a:pt x="5" y="4"/>
                      <a:pt x="4" y="6"/>
                      <a:pt x="0" y="10"/>
                    </a:cubicBezTo>
                    <a:lnTo>
                      <a:pt x="8"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8" name="Freeform 17"/>
              <p:cNvSpPr>
                <a:spLocks/>
              </p:cNvSpPr>
              <p:nvPr/>
            </p:nvSpPr>
            <p:spPr bwMode="auto">
              <a:xfrm>
                <a:off x="4327042" y="1756769"/>
                <a:ext cx="229458" cy="338850"/>
              </a:xfrm>
              <a:custGeom>
                <a:avLst/>
                <a:gdLst/>
                <a:ahLst/>
                <a:cxnLst>
                  <a:cxn ang="0">
                    <a:pos x="0" y="189"/>
                  </a:cxn>
                  <a:cxn ang="0">
                    <a:pos x="128" y="189"/>
                  </a:cxn>
                  <a:cxn ang="0">
                    <a:pos x="55" y="82"/>
                  </a:cxn>
                  <a:cxn ang="0">
                    <a:pos x="46" y="28"/>
                  </a:cxn>
                  <a:cxn ang="0">
                    <a:pos x="46" y="28"/>
                  </a:cxn>
                  <a:cxn ang="0">
                    <a:pos x="0" y="0"/>
                  </a:cxn>
                  <a:cxn ang="0">
                    <a:pos x="0" y="189"/>
                  </a:cxn>
                </a:cxnLst>
                <a:rect l="0" t="0" r="r" b="b"/>
                <a:pathLst>
                  <a:path w="128" h="189">
                    <a:moveTo>
                      <a:pt x="0" y="189"/>
                    </a:moveTo>
                    <a:cubicBezTo>
                      <a:pt x="128" y="189"/>
                      <a:pt x="128" y="189"/>
                      <a:pt x="128" y="189"/>
                    </a:cubicBezTo>
                    <a:cubicBezTo>
                      <a:pt x="55" y="82"/>
                      <a:pt x="55" y="82"/>
                      <a:pt x="55" y="82"/>
                    </a:cubicBezTo>
                    <a:cubicBezTo>
                      <a:pt x="46" y="64"/>
                      <a:pt x="39" y="46"/>
                      <a:pt x="46" y="28"/>
                    </a:cubicBezTo>
                    <a:cubicBezTo>
                      <a:pt x="46" y="28"/>
                      <a:pt x="46" y="28"/>
                      <a:pt x="46" y="28"/>
                    </a:cubicBezTo>
                    <a:cubicBezTo>
                      <a:pt x="28" y="23"/>
                      <a:pt x="13" y="12"/>
                      <a:pt x="0" y="0"/>
                    </a:cubicBezTo>
                    <a:lnTo>
                      <a:pt x="0" y="1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9" name="Freeform 18"/>
              <p:cNvSpPr>
                <a:spLocks/>
              </p:cNvSpPr>
              <p:nvPr/>
            </p:nvSpPr>
            <p:spPr bwMode="auto">
              <a:xfrm>
                <a:off x="4269678" y="1351216"/>
                <a:ext cx="450911" cy="426898"/>
              </a:xfrm>
              <a:custGeom>
                <a:avLst/>
                <a:gdLst/>
                <a:ahLst/>
                <a:cxnLst>
                  <a:cxn ang="0">
                    <a:pos x="107" y="208"/>
                  </a:cxn>
                  <a:cxn ang="0">
                    <a:pos x="147" y="196"/>
                  </a:cxn>
                  <a:cxn ang="0">
                    <a:pos x="199" y="222"/>
                  </a:cxn>
                  <a:cxn ang="0">
                    <a:pos x="223" y="199"/>
                  </a:cxn>
                  <a:cxn ang="0">
                    <a:pos x="235" y="177"/>
                  </a:cxn>
                  <a:cxn ang="0">
                    <a:pos x="251" y="124"/>
                  </a:cxn>
                  <a:cxn ang="0">
                    <a:pos x="123" y="0"/>
                  </a:cxn>
                  <a:cxn ang="0">
                    <a:pos x="0" y="124"/>
                  </a:cxn>
                  <a:cxn ang="0">
                    <a:pos x="80" y="238"/>
                  </a:cxn>
                  <a:cxn ang="0">
                    <a:pos x="107" y="208"/>
                  </a:cxn>
                </a:cxnLst>
                <a:rect l="0" t="0" r="r" b="b"/>
                <a:pathLst>
                  <a:path w="251" h="238">
                    <a:moveTo>
                      <a:pt x="107" y="208"/>
                    </a:moveTo>
                    <a:cubicBezTo>
                      <a:pt x="120" y="202"/>
                      <a:pt x="133" y="196"/>
                      <a:pt x="147" y="196"/>
                    </a:cubicBezTo>
                    <a:cubicBezTo>
                      <a:pt x="167" y="196"/>
                      <a:pt x="187" y="205"/>
                      <a:pt x="199" y="222"/>
                    </a:cubicBezTo>
                    <a:cubicBezTo>
                      <a:pt x="209" y="215"/>
                      <a:pt x="217" y="208"/>
                      <a:pt x="223" y="199"/>
                    </a:cubicBezTo>
                    <a:cubicBezTo>
                      <a:pt x="226" y="191"/>
                      <a:pt x="229" y="183"/>
                      <a:pt x="235" y="177"/>
                    </a:cubicBezTo>
                    <a:cubicBezTo>
                      <a:pt x="245" y="160"/>
                      <a:pt x="251" y="141"/>
                      <a:pt x="251" y="124"/>
                    </a:cubicBezTo>
                    <a:cubicBezTo>
                      <a:pt x="251" y="54"/>
                      <a:pt x="191" y="0"/>
                      <a:pt x="123" y="0"/>
                    </a:cubicBezTo>
                    <a:cubicBezTo>
                      <a:pt x="58" y="0"/>
                      <a:pt x="0" y="54"/>
                      <a:pt x="0" y="124"/>
                    </a:cubicBezTo>
                    <a:cubicBezTo>
                      <a:pt x="0" y="177"/>
                      <a:pt x="36" y="222"/>
                      <a:pt x="80" y="238"/>
                    </a:cubicBezTo>
                    <a:cubicBezTo>
                      <a:pt x="87" y="226"/>
                      <a:pt x="97" y="216"/>
                      <a:pt x="107" y="20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0" name="Freeform 19"/>
              <p:cNvSpPr>
                <a:spLocks/>
              </p:cNvSpPr>
              <p:nvPr/>
            </p:nvSpPr>
            <p:spPr bwMode="auto">
              <a:xfrm>
                <a:off x="4784623" y="2210348"/>
                <a:ext cx="4002" cy="25347"/>
              </a:xfrm>
              <a:custGeom>
                <a:avLst/>
                <a:gdLst/>
                <a:ahLst/>
                <a:cxnLst>
                  <a:cxn ang="0">
                    <a:pos x="2" y="6"/>
                  </a:cxn>
                  <a:cxn ang="0">
                    <a:pos x="0" y="0"/>
                  </a:cxn>
                  <a:cxn ang="0">
                    <a:pos x="0" y="14"/>
                  </a:cxn>
                  <a:cxn ang="0">
                    <a:pos x="2" y="6"/>
                  </a:cxn>
                </a:cxnLst>
                <a:rect l="0" t="0" r="r" b="b"/>
                <a:pathLst>
                  <a:path w="2" h="14">
                    <a:moveTo>
                      <a:pt x="2" y="6"/>
                    </a:moveTo>
                    <a:cubicBezTo>
                      <a:pt x="2" y="6"/>
                      <a:pt x="0" y="2"/>
                      <a:pt x="0" y="0"/>
                    </a:cubicBezTo>
                    <a:cubicBezTo>
                      <a:pt x="0" y="14"/>
                      <a:pt x="0" y="14"/>
                      <a:pt x="0" y="14"/>
                    </a:cubicBezTo>
                    <a:cubicBezTo>
                      <a:pt x="0" y="12"/>
                      <a:pt x="2" y="7"/>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1" name="Freeform 20"/>
              <p:cNvSpPr>
                <a:spLocks/>
              </p:cNvSpPr>
              <p:nvPr/>
            </p:nvSpPr>
            <p:spPr bwMode="auto">
              <a:xfrm>
                <a:off x="4425762" y="1663385"/>
                <a:ext cx="454913" cy="655021"/>
              </a:xfrm>
              <a:custGeom>
                <a:avLst/>
                <a:gdLst/>
                <a:ahLst/>
                <a:cxnLst>
                  <a:cxn ang="0">
                    <a:pos x="200" y="0"/>
                  </a:cxn>
                  <a:cxn ang="0">
                    <a:pos x="148" y="52"/>
                  </a:cxn>
                  <a:cxn ang="0">
                    <a:pos x="148" y="137"/>
                  </a:cxn>
                  <a:cxn ang="0">
                    <a:pos x="104" y="68"/>
                  </a:cxn>
                  <a:cxn ang="0">
                    <a:pos x="31" y="52"/>
                  </a:cxn>
                  <a:cxn ang="0">
                    <a:pos x="14" y="125"/>
                  </a:cxn>
                  <a:cxn ang="0">
                    <a:pos x="91" y="241"/>
                  </a:cxn>
                  <a:cxn ang="0">
                    <a:pos x="130" y="241"/>
                  </a:cxn>
                  <a:cxn ang="0">
                    <a:pos x="200" y="305"/>
                  </a:cxn>
                  <a:cxn ang="0">
                    <a:pos x="200" y="319"/>
                  </a:cxn>
                  <a:cxn ang="0">
                    <a:pos x="181" y="358"/>
                  </a:cxn>
                  <a:cxn ang="0">
                    <a:pos x="228" y="355"/>
                  </a:cxn>
                  <a:cxn ang="0">
                    <a:pos x="253" y="311"/>
                  </a:cxn>
                  <a:cxn ang="0">
                    <a:pos x="253" y="307"/>
                  </a:cxn>
                  <a:cxn ang="0">
                    <a:pos x="253" y="52"/>
                  </a:cxn>
                  <a:cxn ang="0">
                    <a:pos x="200" y="0"/>
                  </a:cxn>
                </a:cxnLst>
                <a:rect l="0" t="0" r="r" b="b"/>
                <a:pathLst>
                  <a:path w="253" h="365">
                    <a:moveTo>
                      <a:pt x="200" y="0"/>
                    </a:moveTo>
                    <a:cubicBezTo>
                      <a:pt x="172" y="0"/>
                      <a:pt x="148" y="22"/>
                      <a:pt x="148" y="52"/>
                    </a:cubicBezTo>
                    <a:cubicBezTo>
                      <a:pt x="148" y="137"/>
                      <a:pt x="148" y="137"/>
                      <a:pt x="148" y="137"/>
                    </a:cubicBezTo>
                    <a:cubicBezTo>
                      <a:pt x="104" y="68"/>
                      <a:pt x="104" y="68"/>
                      <a:pt x="104" y="68"/>
                    </a:cubicBezTo>
                    <a:cubicBezTo>
                      <a:pt x="88" y="42"/>
                      <a:pt x="54" y="37"/>
                      <a:pt x="31" y="52"/>
                    </a:cubicBezTo>
                    <a:cubicBezTo>
                      <a:pt x="6" y="70"/>
                      <a:pt x="0" y="102"/>
                      <a:pt x="14" y="125"/>
                    </a:cubicBezTo>
                    <a:cubicBezTo>
                      <a:pt x="91" y="241"/>
                      <a:pt x="91" y="241"/>
                      <a:pt x="91" y="241"/>
                    </a:cubicBezTo>
                    <a:cubicBezTo>
                      <a:pt x="130" y="241"/>
                      <a:pt x="130" y="241"/>
                      <a:pt x="130" y="241"/>
                    </a:cubicBezTo>
                    <a:cubicBezTo>
                      <a:pt x="167" y="241"/>
                      <a:pt x="198" y="268"/>
                      <a:pt x="200" y="305"/>
                    </a:cubicBezTo>
                    <a:cubicBezTo>
                      <a:pt x="200" y="319"/>
                      <a:pt x="200" y="319"/>
                      <a:pt x="200" y="319"/>
                    </a:cubicBezTo>
                    <a:cubicBezTo>
                      <a:pt x="200" y="334"/>
                      <a:pt x="192" y="351"/>
                      <a:pt x="181" y="358"/>
                    </a:cubicBezTo>
                    <a:cubicBezTo>
                      <a:pt x="198" y="365"/>
                      <a:pt x="215" y="365"/>
                      <a:pt x="228" y="355"/>
                    </a:cubicBezTo>
                    <a:cubicBezTo>
                      <a:pt x="245" y="343"/>
                      <a:pt x="253" y="328"/>
                      <a:pt x="253" y="311"/>
                    </a:cubicBezTo>
                    <a:cubicBezTo>
                      <a:pt x="253" y="311"/>
                      <a:pt x="253" y="311"/>
                      <a:pt x="253" y="307"/>
                    </a:cubicBezTo>
                    <a:cubicBezTo>
                      <a:pt x="253" y="52"/>
                      <a:pt x="253" y="52"/>
                      <a:pt x="253" y="52"/>
                    </a:cubicBezTo>
                    <a:cubicBezTo>
                      <a:pt x="253" y="22"/>
                      <a:pt x="228" y="0"/>
                      <a:pt x="20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2" name="Freeform 21"/>
              <p:cNvSpPr>
                <a:spLocks/>
              </p:cNvSpPr>
              <p:nvPr/>
            </p:nvSpPr>
            <p:spPr bwMode="auto">
              <a:xfrm>
                <a:off x="4196304" y="2235695"/>
                <a:ext cx="588319" cy="1460791"/>
              </a:xfrm>
              <a:custGeom>
                <a:avLst/>
                <a:gdLst/>
                <a:ahLst/>
                <a:cxnLst>
                  <a:cxn ang="0">
                    <a:pos x="328" y="526"/>
                  </a:cxn>
                  <a:cxn ang="0">
                    <a:pos x="328" y="519"/>
                  </a:cxn>
                  <a:cxn ang="0">
                    <a:pos x="328" y="296"/>
                  </a:cxn>
                  <a:cxn ang="0">
                    <a:pos x="328" y="292"/>
                  </a:cxn>
                  <a:cxn ang="0">
                    <a:pos x="328" y="0"/>
                  </a:cxn>
                  <a:cxn ang="0">
                    <a:pos x="258" y="63"/>
                  </a:cxn>
                  <a:cxn ang="0">
                    <a:pos x="0" y="63"/>
                  </a:cxn>
                  <a:cxn ang="0">
                    <a:pos x="0" y="303"/>
                  </a:cxn>
                  <a:cxn ang="0">
                    <a:pos x="0" y="303"/>
                  </a:cxn>
                  <a:cxn ang="0">
                    <a:pos x="0" y="303"/>
                  </a:cxn>
                  <a:cxn ang="0">
                    <a:pos x="0" y="532"/>
                  </a:cxn>
                  <a:cxn ang="0">
                    <a:pos x="0" y="532"/>
                  </a:cxn>
                  <a:cxn ang="0">
                    <a:pos x="0" y="756"/>
                  </a:cxn>
                  <a:cxn ang="0">
                    <a:pos x="59" y="810"/>
                  </a:cxn>
                  <a:cxn ang="0">
                    <a:pos x="77" y="810"/>
                  </a:cxn>
                  <a:cxn ang="0">
                    <a:pos x="134" y="756"/>
                  </a:cxn>
                  <a:cxn ang="0">
                    <a:pos x="134" y="532"/>
                  </a:cxn>
                  <a:cxn ang="0">
                    <a:pos x="134" y="532"/>
                  </a:cxn>
                  <a:cxn ang="0">
                    <a:pos x="134" y="303"/>
                  </a:cxn>
                  <a:cxn ang="0">
                    <a:pos x="134" y="299"/>
                  </a:cxn>
                  <a:cxn ang="0">
                    <a:pos x="164" y="270"/>
                  </a:cxn>
                  <a:cxn ang="0">
                    <a:pos x="197" y="299"/>
                  </a:cxn>
                  <a:cxn ang="0">
                    <a:pos x="197" y="519"/>
                  </a:cxn>
                  <a:cxn ang="0">
                    <a:pos x="197" y="526"/>
                  </a:cxn>
                  <a:cxn ang="0">
                    <a:pos x="197" y="532"/>
                  </a:cxn>
                  <a:cxn ang="0">
                    <a:pos x="197" y="756"/>
                  </a:cxn>
                  <a:cxn ang="0">
                    <a:pos x="255" y="813"/>
                  </a:cxn>
                  <a:cxn ang="0">
                    <a:pos x="273" y="813"/>
                  </a:cxn>
                  <a:cxn ang="0">
                    <a:pos x="328" y="756"/>
                  </a:cxn>
                  <a:cxn ang="0">
                    <a:pos x="328" y="532"/>
                  </a:cxn>
                  <a:cxn ang="0">
                    <a:pos x="328" y="526"/>
                  </a:cxn>
                </a:cxnLst>
                <a:rect l="0" t="0" r="r" b="b"/>
                <a:pathLst>
                  <a:path w="328" h="813">
                    <a:moveTo>
                      <a:pt x="328" y="526"/>
                    </a:moveTo>
                    <a:cubicBezTo>
                      <a:pt x="328" y="526"/>
                      <a:pt x="328" y="522"/>
                      <a:pt x="328" y="519"/>
                    </a:cubicBezTo>
                    <a:cubicBezTo>
                      <a:pt x="328" y="296"/>
                      <a:pt x="328" y="296"/>
                      <a:pt x="328" y="296"/>
                    </a:cubicBezTo>
                    <a:cubicBezTo>
                      <a:pt x="328" y="296"/>
                      <a:pt x="328" y="296"/>
                      <a:pt x="328" y="292"/>
                    </a:cubicBezTo>
                    <a:cubicBezTo>
                      <a:pt x="328" y="0"/>
                      <a:pt x="328" y="0"/>
                      <a:pt x="328" y="0"/>
                    </a:cubicBezTo>
                    <a:cubicBezTo>
                      <a:pt x="326" y="36"/>
                      <a:pt x="295" y="63"/>
                      <a:pt x="258" y="63"/>
                    </a:cubicBezTo>
                    <a:cubicBezTo>
                      <a:pt x="0" y="63"/>
                      <a:pt x="0" y="63"/>
                      <a:pt x="0" y="63"/>
                    </a:cubicBezTo>
                    <a:cubicBezTo>
                      <a:pt x="0" y="303"/>
                      <a:pt x="0" y="303"/>
                      <a:pt x="0" y="303"/>
                    </a:cubicBezTo>
                    <a:cubicBezTo>
                      <a:pt x="0" y="303"/>
                      <a:pt x="0" y="303"/>
                      <a:pt x="0" y="303"/>
                    </a:cubicBezTo>
                    <a:cubicBezTo>
                      <a:pt x="0" y="303"/>
                      <a:pt x="0" y="303"/>
                      <a:pt x="0" y="303"/>
                    </a:cubicBezTo>
                    <a:cubicBezTo>
                      <a:pt x="0" y="532"/>
                      <a:pt x="0" y="532"/>
                      <a:pt x="0" y="532"/>
                    </a:cubicBezTo>
                    <a:cubicBezTo>
                      <a:pt x="0" y="532"/>
                      <a:pt x="0" y="532"/>
                      <a:pt x="0" y="532"/>
                    </a:cubicBezTo>
                    <a:cubicBezTo>
                      <a:pt x="0" y="756"/>
                      <a:pt x="0" y="756"/>
                      <a:pt x="0" y="756"/>
                    </a:cubicBezTo>
                    <a:cubicBezTo>
                      <a:pt x="0" y="786"/>
                      <a:pt x="27" y="810"/>
                      <a:pt x="59" y="810"/>
                    </a:cubicBezTo>
                    <a:cubicBezTo>
                      <a:pt x="77" y="810"/>
                      <a:pt x="77" y="810"/>
                      <a:pt x="77" y="810"/>
                    </a:cubicBezTo>
                    <a:cubicBezTo>
                      <a:pt x="107" y="810"/>
                      <a:pt x="134" y="786"/>
                      <a:pt x="134" y="756"/>
                    </a:cubicBezTo>
                    <a:cubicBezTo>
                      <a:pt x="134" y="532"/>
                      <a:pt x="134" y="532"/>
                      <a:pt x="134" y="532"/>
                    </a:cubicBezTo>
                    <a:cubicBezTo>
                      <a:pt x="134" y="532"/>
                      <a:pt x="134" y="532"/>
                      <a:pt x="134" y="532"/>
                    </a:cubicBezTo>
                    <a:cubicBezTo>
                      <a:pt x="134" y="303"/>
                      <a:pt x="134" y="303"/>
                      <a:pt x="134" y="303"/>
                    </a:cubicBezTo>
                    <a:cubicBezTo>
                      <a:pt x="134" y="303"/>
                      <a:pt x="134" y="300"/>
                      <a:pt x="134" y="299"/>
                    </a:cubicBezTo>
                    <a:cubicBezTo>
                      <a:pt x="138" y="283"/>
                      <a:pt x="148" y="270"/>
                      <a:pt x="164" y="270"/>
                    </a:cubicBezTo>
                    <a:cubicBezTo>
                      <a:pt x="182" y="270"/>
                      <a:pt x="193" y="283"/>
                      <a:pt x="197" y="299"/>
                    </a:cubicBezTo>
                    <a:cubicBezTo>
                      <a:pt x="197" y="519"/>
                      <a:pt x="197" y="519"/>
                      <a:pt x="197" y="519"/>
                    </a:cubicBezTo>
                    <a:cubicBezTo>
                      <a:pt x="197" y="522"/>
                      <a:pt x="197" y="526"/>
                      <a:pt x="197" y="526"/>
                    </a:cubicBezTo>
                    <a:cubicBezTo>
                      <a:pt x="197" y="528"/>
                      <a:pt x="197" y="528"/>
                      <a:pt x="197" y="532"/>
                    </a:cubicBezTo>
                    <a:cubicBezTo>
                      <a:pt x="197" y="756"/>
                      <a:pt x="197" y="756"/>
                      <a:pt x="197" y="756"/>
                    </a:cubicBezTo>
                    <a:cubicBezTo>
                      <a:pt x="197" y="786"/>
                      <a:pt x="225" y="813"/>
                      <a:pt x="255" y="813"/>
                    </a:cubicBezTo>
                    <a:cubicBezTo>
                      <a:pt x="273" y="813"/>
                      <a:pt x="273" y="813"/>
                      <a:pt x="273" y="813"/>
                    </a:cubicBezTo>
                    <a:cubicBezTo>
                      <a:pt x="302" y="813"/>
                      <a:pt x="328" y="786"/>
                      <a:pt x="328" y="756"/>
                    </a:cubicBezTo>
                    <a:cubicBezTo>
                      <a:pt x="328" y="532"/>
                      <a:pt x="328" y="532"/>
                      <a:pt x="328" y="532"/>
                    </a:cubicBezTo>
                    <a:cubicBezTo>
                      <a:pt x="328" y="528"/>
                      <a:pt x="328" y="528"/>
                      <a:pt x="328" y="5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10" name="Freeform 1303"/>
            <p:cNvSpPr>
              <a:spLocks/>
            </p:cNvSpPr>
            <p:nvPr/>
          </p:nvSpPr>
          <p:spPr bwMode="auto">
            <a:xfrm rot="20668593">
              <a:off x="5043106" y="948174"/>
              <a:ext cx="846768" cy="840254"/>
            </a:xfrm>
            <a:custGeom>
              <a:avLst/>
              <a:gdLst/>
              <a:ahLst/>
              <a:cxnLst>
                <a:cxn ang="0">
                  <a:pos x="36" y="97"/>
                </a:cxn>
                <a:cxn ang="0">
                  <a:pos x="247" y="41"/>
                </a:cxn>
                <a:cxn ang="0">
                  <a:pos x="299" y="242"/>
                </a:cxn>
                <a:cxn ang="0">
                  <a:pos x="116" y="309"/>
                </a:cxn>
                <a:cxn ang="0">
                  <a:pos x="69" y="340"/>
                </a:cxn>
                <a:cxn ang="0">
                  <a:pos x="70" y="284"/>
                </a:cxn>
                <a:cxn ang="0">
                  <a:pos x="36" y="97"/>
                </a:cxn>
              </a:cxnLst>
              <a:rect l="0" t="0" r="r" b="b"/>
              <a:pathLst>
                <a:path w="342" h="340">
                  <a:moveTo>
                    <a:pt x="36" y="97"/>
                  </a:moveTo>
                  <a:cubicBezTo>
                    <a:pt x="78" y="26"/>
                    <a:pt x="173" y="0"/>
                    <a:pt x="247" y="41"/>
                  </a:cubicBezTo>
                  <a:cubicBezTo>
                    <a:pt x="317" y="84"/>
                    <a:pt x="342" y="174"/>
                    <a:pt x="299" y="242"/>
                  </a:cubicBezTo>
                  <a:cubicBezTo>
                    <a:pt x="264" y="309"/>
                    <a:pt x="185" y="334"/>
                    <a:pt x="116" y="309"/>
                  </a:cubicBezTo>
                  <a:cubicBezTo>
                    <a:pt x="69" y="340"/>
                    <a:pt x="69" y="340"/>
                    <a:pt x="69" y="340"/>
                  </a:cubicBezTo>
                  <a:cubicBezTo>
                    <a:pt x="70" y="284"/>
                    <a:pt x="70" y="284"/>
                    <a:pt x="70" y="284"/>
                  </a:cubicBezTo>
                  <a:cubicBezTo>
                    <a:pt x="14" y="238"/>
                    <a:pt x="0" y="160"/>
                    <a:pt x="36"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1" name="Freeform 1304"/>
            <p:cNvSpPr>
              <a:spLocks/>
            </p:cNvSpPr>
            <p:nvPr/>
          </p:nvSpPr>
          <p:spPr bwMode="auto">
            <a:xfrm>
              <a:off x="4142926" y="3619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2" name="Freeform 1308"/>
            <p:cNvSpPr>
              <a:spLocks/>
            </p:cNvSpPr>
            <p:nvPr/>
          </p:nvSpPr>
          <p:spPr bwMode="auto">
            <a:xfrm rot="1340475">
              <a:off x="3124200" y="940358"/>
              <a:ext cx="861098" cy="840254"/>
            </a:xfrm>
            <a:custGeom>
              <a:avLst/>
              <a:gdLst/>
              <a:ahLst/>
              <a:cxnLst>
                <a:cxn ang="0">
                  <a:pos x="308" y="97"/>
                </a:cxn>
                <a:cxn ang="0">
                  <a:pos x="101" y="43"/>
                </a:cxn>
                <a:cxn ang="0">
                  <a:pos x="44" y="244"/>
                </a:cxn>
                <a:cxn ang="0">
                  <a:pos x="232" y="310"/>
                </a:cxn>
                <a:cxn ang="0">
                  <a:pos x="279" y="340"/>
                </a:cxn>
                <a:cxn ang="0">
                  <a:pos x="277" y="284"/>
                </a:cxn>
                <a:cxn ang="0">
                  <a:pos x="308" y="97"/>
                </a:cxn>
              </a:cxnLst>
              <a:rect l="0" t="0" r="r" b="b"/>
              <a:pathLst>
                <a:path w="348" h="340">
                  <a:moveTo>
                    <a:pt x="308" y="97"/>
                  </a:moveTo>
                  <a:cubicBezTo>
                    <a:pt x="269" y="26"/>
                    <a:pt x="175" y="0"/>
                    <a:pt x="101" y="43"/>
                  </a:cubicBezTo>
                  <a:cubicBezTo>
                    <a:pt x="27" y="83"/>
                    <a:pt x="0" y="175"/>
                    <a:pt x="44" y="244"/>
                  </a:cubicBezTo>
                  <a:cubicBezTo>
                    <a:pt x="81" y="310"/>
                    <a:pt x="163" y="333"/>
                    <a:pt x="232" y="310"/>
                  </a:cubicBezTo>
                  <a:cubicBezTo>
                    <a:pt x="279" y="340"/>
                    <a:pt x="279" y="340"/>
                    <a:pt x="279" y="340"/>
                  </a:cubicBezTo>
                  <a:cubicBezTo>
                    <a:pt x="277" y="284"/>
                    <a:pt x="277" y="284"/>
                    <a:pt x="277" y="284"/>
                  </a:cubicBezTo>
                  <a:cubicBezTo>
                    <a:pt x="331" y="238"/>
                    <a:pt x="348" y="161"/>
                    <a:pt x="308"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3" name="Rectangle 45"/>
            <p:cNvSpPr/>
            <p:nvPr/>
          </p:nvSpPr>
          <p:spPr>
            <a:xfrm>
              <a:off x="4330206" y="525367"/>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solidFill>
                  <a:effectLst/>
                  <a:uLnTx/>
                  <a:uFillTx/>
                  <a:latin typeface="微软雅黑"/>
                  <a:ea typeface="微软雅黑"/>
                </a:rPr>
                <a:t>疑</a:t>
              </a:r>
              <a:endParaRPr kumimoji="0" lang="en-US" sz="2400" b="0"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14" name="Rectangle 46"/>
            <p:cNvSpPr/>
            <p:nvPr/>
          </p:nvSpPr>
          <p:spPr>
            <a:xfrm>
              <a:off x="5227010" y="1090899"/>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lumMod val="95000"/>
                    </a:sysClr>
                  </a:solidFill>
                  <a:effectLst/>
                  <a:uLnTx/>
                  <a:uFillTx/>
                  <a:latin typeface="微软雅黑"/>
                  <a:ea typeface="微软雅黑"/>
                </a:rPr>
                <a:t>困</a:t>
              </a:r>
              <a:endParaRPr kumimoji="0" lang="en-US" sz="2400" b="0" i="0" u="none" strike="noStrike" kern="0" cap="none" spc="0" normalizeH="0" baseline="0" noProof="0" dirty="0">
                <a:ln>
                  <a:noFill/>
                </a:ln>
                <a:solidFill>
                  <a:sysClr val="window" lastClr="FFFFFF">
                    <a:lumMod val="95000"/>
                  </a:sysClr>
                </a:solidFill>
                <a:effectLst/>
                <a:uLnTx/>
                <a:uFillTx/>
                <a:latin typeface="微软雅黑"/>
                <a:ea typeface="微软雅黑"/>
              </a:endParaRPr>
            </a:p>
          </p:txBody>
        </p:sp>
        <p:sp>
          <p:nvSpPr>
            <p:cNvPr id="15" name="Rectangle 47"/>
            <p:cNvSpPr/>
            <p:nvPr/>
          </p:nvSpPr>
          <p:spPr>
            <a:xfrm>
              <a:off x="3299976" y="1123950"/>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lumMod val="95000"/>
                    </a:sysClr>
                  </a:solidFill>
                  <a:effectLst/>
                  <a:uLnTx/>
                  <a:uFillTx/>
                  <a:latin typeface="微软雅黑"/>
                  <a:ea typeface="微软雅黑"/>
                </a:rPr>
                <a:t>难</a:t>
              </a:r>
              <a:endParaRPr kumimoji="0" lang="en-US" sz="2400" b="0" i="0" u="none" strike="noStrike" kern="0" cap="none" spc="0" normalizeH="0" baseline="0" noProof="0" dirty="0">
                <a:ln>
                  <a:noFill/>
                </a:ln>
                <a:solidFill>
                  <a:sysClr val="window" lastClr="FFFFFF">
                    <a:lumMod val="95000"/>
                  </a:sysClr>
                </a:solidFill>
                <a:effectLst/>
                <a:uLnTx/>
                <a:uFillTx/>
                <a:latin typeface="微软雅黑"/>
                <a:ea typeface="微软雅黑"/>
              </a:endParaRPr>
            </a:p>
          </p:txBody>
        </p:sp>
      </p:grpSp>
      <p:grpSp>
        <p:nvGrpSpPr>
          <p:cNvPr id="33" name="Group 72"/>
          <p:cNvGrpSpPr/>
          <p:nvPr/>
        </p:nvGrpSpPr>
        <p:grpSpPr>
          <a:xfrm>
            <a:off x="523056" y="1334417"/>
            <a:ext cx="2362200" cy="1015663"/>
            <a:chOff x="141514" y="1180883"/>
            <a:chExt cx="4049486" cy="1128141"/>
          </a:xfrm>
        </p:grpSpPr>
        <p:sp>
          <p:nvSpPr>
            <p:cNvPr id="34" name="TextBox 33"/>
            <p:cNvSpPr txBox="1"/>
            <p:nvPr/>
          </p:nvSpPr>
          <p:spPr>
            <a:xfrm>
              <a:off x="141514" y="1180883"/>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effectLst/>
                  <a:uLnTx/>
                  <a:uFillTx/>
                  <a:latin typeface="Agency FB" panose="020B0503020202020204" pitchFamily="34" charset="0"/>
                </a:rPr>
                <a:t>0</a:t>
              </a:r>
              <a:r>
                <a:rPr kumimoji="0" lang="en-US" sz="6000" b="0" i="0" u="none" strike="noStrike" kern="0" cap="none" spc="-300" normalizeH="0" baseline="0" noProof="0" dirty="0" smtClean="0">
                  <a:ln>
                    <a:noFill/>
                  </a:ln>
                  <a:effectLst/>
                  <a:uLnTx/>
                  <a:uFillTx/>
                  <a:latin typeface="Agency FB" panose="020B0503020202020204" pitchFamily="34" charset="0"/>
                </a:rPr>
                <a:t> </a:t>
              </a:r>
              <a:r>
                <a:rPr kumimoji="0" lang="id-ID" sz="6000" b="0" i="0" u="none" strike="noStrike" kern="0" cap="none" spc="-300" normalizeH="0" baseline="0" noProof="0" dirty="0" smtClean="0">
                  <a:ln>
                    <a:noFill/>
                  </a:ln>
                  <a:effectLst/>
                  <a:uLnTx/>
                  <a:uFillTx/>
                  <a:latin typeface="Agency FB" panose="020B0503020202020204" pitchFamily="34" charset="0"/>
                </a:rPr>
                <a:t>1</a:t>
              </a:r>
              <a:endParaRPr kumimoji="0" lang="en-US" sz="6000" b="0" i="0" u="none" strike="noStrike" kern="0" cap="none" spc="-300" normalizeH="0" baseline="0" noProof="0" dirty="0">
                <a:ln>
                  <a:noFill/>
                </a:ln>
                <a:effectLst/>
                <a:uLnTx/>
                <a:uFillTx/>
                <a:latin typeface="Agency FB" panose="020B0503020202020204" pitchFamily="34" charset="0"/>
              </a:endParaRPr>
            </a:p>
          </p:txBody>
        </p:sp>
        <p:sp>
          <p:nvSpPr>
            <p:cNvPr id="35" name="Content Placeholder 2"/>
            <p:cNvSpPr txBox="1">
              <a:spLocks/>
            </p:cNvSpPr>
            <p:nvPr/>
          </p:nvSpPr>
          <p:spPr>
            <a:xfrm>
              <a:off x="1238672" y="1373079"/>
              <a:ext cx="2952328" cy="8342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市场策略</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grpSp>
        <p:nvGrpSpPr>
          <p:cNvPr id="36" name="Group 72"/>
          <p:cNvGrpSpPr/>
          <p:nvPr/>
        </p:nvGrpSpPr>
        <p:grpSpPr>
          <a:xfrm>
            <a:off x="523056" y="2344989"/>
            <a:ext cx="2362200" cy="1015663"/>
            <a:chOff x="141514" y="1203067"/>
            <a:chExt cx="4049486" cy="1128141"/>
          </a:xfrm>
        </p:grpSpPr>
        <p:sp>
          <p:nvSpPr>
            <p:cNvPr id="37" name="TextBox 36"/>
            <p:cNvSpPr txBox="1"/>
            <p:nvPr/>
          </p:nvSpPr>
          <p:spPr>
            <a:xfrm>
              <a:off x="141514" y="1203067"/>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effectLst/>
                  <a:uLnTx/>
                  <a:uFillTx/>
                  <a:latin typeface="Agency FB" panose="020B0503020202020204" pitchFamily="34" charset="0"/>
                </a:rPr>
                <a:t>02</a:t>
              </a:r>
              <a:endParaRPr kumimoji="0" lang="en-US" sz="6000" b="0" i="0" u="none" strike="noStrike" kern="0" cap="none" spc="-300" normalizeH="0" baseline="0" noProof="0" dirty="0">
                <a:ln>
                  <a:noFill/>
                </a:ln>
                <a:effectLst/>
                <a:uLnTx/>
                <a:uFillTx/>
                <a:latin typeface="Agency FB" panose="020B0503020202020204" pitchFamily="34" charset="0"/>
              </a:endParaRPr>
            </a:p>
          </p:txBody>
        </p:sp>
        <p:sp>
          <p:nvSpPr>
            <p:cNvPr id="38" name="Content Placeholder 2"/>
            <p:cNvSpPr txBox="1">
              <a:spLocks/>
            </p:cNvSpPr>
            <p:nvPr/>
          </p:nvSpPr>
          <p:spPr>
            <a:xfrm>
              <a:off x="1238672" y="1373079"/>
              <a:ext cx="295232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产品开发</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grpSp>
        <p:nvGrpSpPr>
          <p:cNvPr id="39" name="Group 72"/>
          <p:cNvGrpSpPr/>
          <p:nvPr/>
        </p:nvGrpSpPr>
        <p:grpSpPr>
          <a:xfrm>
            <a:off x="523056" y="3390790"/>
            <a:ext cx="2362200" cy="1015663"/>
            <a:chOff x="141514" y="1179743"/>
            <a:chExt cx="4049486" cy="1128141"/>
          </a:xfrm>
        </p:grpSpPr>
        <p:sp>
          <p:nvSpPr>
            <p:cNvPr id="40" name="TextBox 39"/>
            <p:cNvSpPr txBox="1"/>
            <p:nvPr/>
          </p:nvSpPr>
          <p:spPr>
            <a:xfrm>
              <a:off x="141514" y="1179743"/>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effectLst/>
                  <a:uLnTx/>
                  <a:uFillTx/>
                  <a:latin typeface="Agency FB" panose="020B0503020202020204" pitchFamily="34" charset="0"/>
                </a:rPr>
                <a:t>03</a:t>
              </a:r>
              <a:endParaRPr kumimoji="0" lang="en-US" sz="6000" b="0" i="0" u="none" strike="noStrike" kern="0" cap="none" spc="-300" normalizeH="0" baseline="0" noProof="0" dirty="0">
                <a:ln>
                  <a:noFill/>
                </a:ln>
                <a:effectLst/>
                <a:uLnTx/>
                <a:uFillTx/>
                <a:latin typeface="Agency FB" panose="020B0503020202020204" pitchFamily="34" charset="0"/>
              </a:endParaRPr>
            </a:p>
          </p:txBody>
        </p:sp>
        <p:sp>
          <p:nvSpPr>
            <p:cNvPr id="41" name="Content Placeholder 2"/>
            <p:cNvSpPr txBox="1">
              <a:spLocks/>
            </p:cNvSpPr>
            <p:nvPr/>
          </p:nvSpPr>
          <p:spPr>
            <a:xfrm>
              <a:off x="1238673" y="1373079"/>
              <a:ext cx="2952327" cy="7414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商务交流</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grpSp>
        <p:nvGrpSpPr>
          <p:cNvPr id="42" name="Group 72"/>
          <p:cNvGrpSpPr/>
          <p:nvPr/>
        </p:nvGrpSpPr>
        <p:grpSpPr>
          <a:xfrm>
            <a:off x="6238056" y="1329326"/>
            <a:ext cx="2438400" cy="1015663"/>
            <a:chOff x="1057381" y="1154657"/>
            <a:chExt cx="4535545" cy="1253075"/>
          </a:xfrm>
        </p:grpSpPr>
        <p:sp>
          <p:nvSpPr>
            <p:cNvPr id="43" name="TextBox 42"/>
            <p:cNvSpPr txBox="1"/>
            <p:nvPr/>
          </p:nvSpPr>
          <p:spPr>
            <a:xfrm>
              <a:off x="4072034" y="1154657"/>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effectLst/>
                  <a:uLnTx/>
                  <a:uFillTx/>
                  <a:latin typeface="Agency FB" panose="020B0503020202020204" pitchFamily="34" charset="0"/>
                </a:rPr>
                <a:t>04</a:t>
              </a:r>
              <a:endParaRPr kumimoji="0" lang="en-US" sz="6000" b="0" i="0" u="none" strike="noStrike" kern="0" cap="none" spc="-150" normalizeH="0" baseline="0" noProof="0" dirty="0">
                <a:ln>
                  <a:noFill/>
                </a:ln>
                <a:effectLst/>
                <a:uLnTx/>
                <a:uFillTx/>
                <a:latin typeface="Agency FB" panose="020B0503020202020204" pitchFamily="34" charset="0"/>
              </a:endParaRPr>
            </a:p>
          </p:txBody>
        </p:sp>
        <p:sp>
          <p:nvSpPr>
            <p:cNvPr id="44"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产品安全</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grpSp>
        <p:nvGrpSpPr>
          <p:cNvPr id="45" name="Group 72"/>
          <p:cNvGrpSpPr/>
          <p:nvPr/>
        </p:nvGrpSpPr>
        <p:grpSpPr>
          <a:xfrm>
            <a:off x="6238056" y="2344988"/>
            <a:ext cx="2438400" cy="1015663"/>
            <a:chOff x="1057381" y="1174642"/>
            <a:chExt cx="4535545" cy="1253075"/>
          </a:xfrm>
        </p:grpSpPr>
        <p:sp>
          <p:nvSpPr>
            <p:cNvPr id="46" name="TextBox 45"/>
            <p:cNvSpPr txBox="1"/>
            <p:nvPr/>
          </p:nvSpPr>
          <p:spPr>
            <a:xfrm>
              <a:off x="4072034" y="1174642"/>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effectLst/>
                  <a:uLnTx/>
                  <a:uFillTx/>
                  <a:latin typeface="Agency FB" panose="020B0503020202020204" pitchFamily="34" charset="0"/>
                </a:rPr>
                <a:t>05</a:t>
              </a:r>
              <a:endParaRPr kumimoji="0" lang="en-US" sz="6000" b="0" i="0" u="none" strike="noStrike" kern="0" cap="none" spc="-150" normalizeH="0" baseline="0" noProof="0" dirty="0">
                <a:ln>
                  <a:noFill/>
                </a:ln>
                <a:effectLst/>
                <a:uLnTx/>
                <a:uFillTx/>
                <a:latin typeface="Agency FB" panose="020B0503020202020204" pitchFamily="34" charset="0"/>
              </a:endParaRPr>
            </a:p>
          </p:txBody>
        </p:sp>
        <p:sp>
          <p:nvSpPr>
            <p:cNvPr id="47"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分销网络</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grpSp>
        <p:nvGrpSpPr>
          <p:cNvPr id="48" name="Group 72"/>
          <p:cNvGrpSpPr/>
          <p:nvPr/>
        </p:nvGrpSpPr>
        <p:grpSpPr>
          <a:xfrm>
            <a:off x="6238056" y="3420847"/>
            <a:ext cx="2436515" cy="1015663"/>
            <a:chOff x="1057381" y="1170517"/>
            <a:chExt cx="4532039" cy="1253075"/>
          </a:xfrm>
        </p:grpSpPr>
        <p:sp>
          <p:nvSpPr>
            <p:cNvPr id="49" name="TextBox 48"/>
            <p:cNvSpPr txBox="1"/>
            <p:nvPr/>
          </p:nvSpPr>
          <p:spPr>
            <a:xfrm>
              <a:off x="4068528" y="1170517"/>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effectLst/>
                  <a:uLnTx/>
                  <a:uFillTx/>
                  <a:latin typeface="Agency FB" panose="020B0503020202020204" pitchFamily="34" charset="0"/>
                </a:rPr>
                <a:t>06</a:t>
              </a:r>
              <a:endParaRPr kumimoji="0" lang="en-US" sz="6000" b="0" i="0" u="none" strike="noStrike" kern="0" cap="none" spc="-150" normalizeH="0" baseline="0" noProof="0" dirty="0">
                <a:ln>
                  <a:noFill/>
                </a:ln>
                <a:effectLst/>
                <a:uLnTx/>
                <a:uFillTx/>
                <a:latin typeface="Agency FB" panose="020B0503020202020204" pitchFamily="34" charset="0"/>
              </a:endParaRPr>
            </a:p>
          </p:txBody>
        </p:sp>
        <p:sp>
          <p:nvSpPr>
            <p:cNvPr id="50"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tx1"/>
                  </a:solidFill>
                  <a:effectLst/>
                  <a:uLnTx/>
                  <a:uFillTx/>
                  <a:latin typeface="微软雅黑"/>
                  <a:ea typeface="微软雅黑"/>
                  <a:cs typeface="+mn-cs"/>
                </a:rPr>
                <a:t>头脑风暴</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chemeClr val="tx1"/>
                </a:solidFill>
                <a:effectLst/>
                <a:uLnTx/>
                <a:uFillTx/>
                <a:latin typeface="微软雅黑"/>
                <a:ea typeface="微软雅黑"/>
                <a:cs typeface="+mn-cs"/>
              </a:endParaRPr>
            </a:p>
          </p:txBody>
        </p:sp>
      </p:gr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12" presetClass="entr" presetSubtype="8" fill="hold" nodeType="withEffect">
                                  <p:stCondLst>
                                    <p:cond delay="1500"/>
                                  </p:stCondLst>
                                  <p:childTnLst>
                                    <p:set>
                                      <p:cBhvr>
                                        <p:cTn id="29" dur="1" fill="hold">
                                          <p:stCondLst>
                                            <p:cond delay="0"/>
                                          </p:stCondLst>
                                        </p:cTn>
                                        <p:tgtEl>
                                          <p:spTgt spid="33"/>
                                        </p:tgtEl>
                                        <p:attrNameLst>
                                          <p:attrName>style.visibility</p:attrName>
                                        </p:attrNameLst>
                                      </p:cBhvr>
                                      <p:to>
                                        <p:strVal val="visible"/>
                                      </p:to>
                                    </p:set>
                                    <p:animEffect transition="in" filter="slide(fromLeft)">
                                      <p:cBhvr>
                                        <p:cTn id="30" dur="500"/>
                                        <p:tgtEl>
                                          <p:spTgt spid="33"/>
                                        </p:tgtEl>
                                      </p:cBhvr>
                                    </p:animEffect>
                                  </p:childTnLst>
                                </p:cTn>
                              </p:par>
                              <p:par>
                                <p:cTn id="31" presetID="12" presetClass="entr" presetSubtype="8" fill="hold" nodeType="withEffect">
                                  <p:stCondLst>
                                    <p:cond delay="2000"/>
                                  </p:stCondLst>
                                  <p:childTnLst>
                                    <p:set>
                                      <p:cBhvr>
                                        <p:cTn id="32" dur="1" fill="hold">
                                          <p:stCondLst>
                                            <p:cond delay="0"/>
                                          </p:stCondLst>
                                        </p:cTn>
                                        <p:tgtEl>
                                          <p:spTgt spid="36"/>
                                        </p:tgtEl>
                                        <p:attrNameLst>
                                          <p:attrName>style.visibility</p:attrName>
                                        </p:attrNameLst>
                                      </p:cBhvr>
                                      <p:to>
                                        <p:strVal val="visible"/>
                                      </p:to>
                                    </p:set>
                                    <p:animEffect transition="in" filter="slide(fromLeft)">
                                      <p:cBhvr>
                                        <p:cTn id="33" dur="500"/>
                                        <p:tgtEl>
                                          <p:spTgt spid="36"/>
                                        </p:tgtEl>
                                      </p:cBhvr>
                                    </p:animEffect>
                                  </p:childTnLst>
                                </p:cTn>
                              </p:par>
                              <p:par>
                                <p:cTn id="34" presetID="12" presetClass="entr" presetSubtype="8" fill="hold" nodeType="withEffect">
                                  <p:stCondLst>
                                    <p:cond delay="2500"/>
                                  </p:stCondLst>
                                  <p:childTnLst>
                                    <p:set>
                                      <p:cBhvr>
                                        <p:cTn id="35" dur="1" fill="hold">
                                          <p:stCondLst>
                                            <p:cond delay="0"/>
                                          </p:stCondLst>
                                        </p:cTn>
                                        <p:tgtEl>
                                          <p:spTgt spid="39"/>
                                        </p:tgtEl>
                                        <p:attrNameLst>
                                          <p:attrName>style.visibility</p:attrName>
                                        </p:attrNameLst>
                                      </p:cBhvr>
                                      <p:to>
                                        <p:strVal val="visible"/>
                                      </p:to>
                                    </p:set>
                                    <p:animEffect transition="in" filter="slide(fromLeft)">
                                      <p:cBhvr>
                                        <p:cTn id="36" dur="500"/>
                                        <p:tgtEl>
                                          <p:spTgt spid="39"/>
                                        </p:tgtEl>
                                      </p:cBhvr>
                                    </p:animEffect>
                                  </p:childTnLst>
                                </p:cTn>
                              </p:par>
                              <p:par>
                                <p:cTn id="37" presetID="12" presetClass="entr" presetSubtype="2" fill="hold" nodeType="withEffect">
                                  <p:stCondLst>
                                    <p:cond delay="3000"/>
                                  </p:stCondLst>
                                  <p:childTnLst>
                                    <p:set>
                                      <p:cBhvr>
                                        <p:cTn id="38" dur="1" fill="hold">
                                          <p:stCondLst>
                                            <p:cond delay="0"/>
                                          </p:stCondLst>
                                        </p:cTn>
                                        <p:tgtEl>
                                          <p:spTgt spid="42"/>
                                        </p:tgtEl>
                                        <p:attrNameLst>
                                          <p:attrName>style.visibility</p:attrName>
                                        </p:attrNameLst>
                                      </p:cBhvr>
                                      <p:to>
                                        <p:strVal val="visible"/>
                                      </p:to>
                                    </p:set>
                                    <p:animEffect transition="in" filter="slide(fromRight)">
                                      <p:cBhvr>
                                        <p:cTn id="39" dur="500"/>
                                        <p:tgtEl>
                                          <p:spTgt spid="42"/>
                                        </p:tgtEl>
                                      </p:cBhvr>
                                    </p:animEffect>
                                  </p:childTnLst>
                                </p:cTn>
                              </p:par>
                              <p:par>
                                <p:cTn id="40" presetID="12" presetClass="entr" presetSubtype="2" fill="hold" nodeType="withEffect">
                                  <p:stCondLst>
                                    <p:cond delay="3500"/>
                                  </p:stCondLst>
                                  <p:childTnLst>
                                    <p:set>
                                      <p:cBhvr>
                                        <p:cTn id="41" dur="1" fill="hold">
                                          <p:stCondLst>
                                            <p:cond delay="0"/>
                                          </p:stCondLst>
                                        </p:cTn>
                                        <p:tgtEl>
                                          <p:spTgt spid="45"/>
                                        </p:tgtEl>
                                        <p:attrNameLst>
                                          <p:attrName>style.visibility</p:attrName>
                                        </p:attrNameLst>
                                      </p:cBhvr>
                                      <p:to>
                                        <p:strVal val="visible"/>
                                      </p:to>
                                    </p:set>
                                    <p:animEffect transition="in" filter="slide(fromRight)">
                                      <p:cBhvr>
                                        <p:cTn id="42" dur="500"/>
                                        <p:tgtEl>
                                          <p:spTgt spid="45"/>
                                        </p:tgtEl>
                                      </p:cBhvr>
                                    </p:animEffect>
                                  </p:childTnLst>
                                </p:cTn>
                              </p:par>
                              <p:par>
                                <p:cTn id="43" presetID="12" presetClass="entr" presetSubtype="2" fill="hold" nodeType="withEffect">
                                  <p:stCondLst>
                                    <p:cond delay="3900"/>
                                  </p:stCondLst>
                                  <p:childTnLst>
                                    <p:set>
                                      <p:cBhvr>
                                        <p:cTn id="44" dur="1" fill="hold">
                                          <p:stCondLst>
                                            <p:cond delay="0"/>
                                          </p:stCondLst>
                                        </p:cTn>
                                        <p:tgtEl>
                                          <p:spTgt spid="48"/>
                                        </p:tgtEl>
                                        <p:attrNameLst>
                                          <p:attrName>style.visibility</p:attrName>
                                        </p:attrNameLst>
                                      </p:cBhvr>
                                      <p:to>
                                        <p:strVal val="visible"/>
                                      </p:to>
                                    </p:set>
                                    <p:animEffect transition="in" filter="slide(fromRight)">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a:grpSpLocks noChangeAspect="1"/>
          </p:cNvGrpSpPr>
          <p:nvPr/>
        </p:nvGrpSpPr>
        <p:grpSpPr>
          <a:xfrm rot="5400000">
            <a:off x="7205322" y="2536441"/>
            <a:ext cx="324689" cy="216000"/>
            <a:chOff x="2881121" y="2516898"/>
            <a:chExt cx="376100" cy="250202"/>
          </a:xfrm>
          <a:solidFill>
            <a:srgbClr val="E13535"/>
          </a:solidFill>
        </p:grpSpPr>
        <p:sp>
          <p:nvSpPr>
            <p:cNvPr id="9"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0"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grpSp>
        <p:nvGrpSpPr>
          <p:cNvPr id="11" name="组合 10"/>
          <p:cNvGrpSpPr/>
          <p:nvPr/>
        </p:nvGrpSpPr>
        <p:grpSpPr>
          <a:xfrm>
            <a:off x="6132688" y="1432199"/>
            <a:ext cx="2435756" cy="1079946"/>
            <a:chOff x="6137721" y="568403"/>
            <a:chExt cx="2435756" cy="1079946"/>
          </a:xfrm>
          <a:solidFill>
            <a:srgbClr val="E13535"/>
          </a:solidFill>
        </p:grpSpPr>
        <p:sp>
          <p:nvSpPr>
            <p:cNvPr id="12" name="矩形 11"/>
            <p:cNvSpPr/>
            <p:nvPr/>
          </p:nvSpPr>
          <p:spPr>
            <a:xfrm>
              <a:off x="6137721" y="568403"/>
              <a:ext cx="2435756" cy="1079946"/>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3" name="组合 12"/>
            <p:cNvGrpSpPr/>
            <p:nvPr/>
          </p:nvGrpSpPr>
          <p:grpSpPr>
            <a:xfrm>
              <a:off x="6416881" y="798176"/>
              <a:ext cx="1877437" cy="620401"/>
              <a:chOff x="6465370" y="887065"/>
              <a:chExt cx="1877437" cy="620401"/>
            </a:xfrm>
            <a:grpFill/>
          </p:grpSpPr>
          <p:sp>
            <p:nvSpPr>
              <p:cNvPr id="14" name="TextBox 13"/>
              <p:cNvSpPr txBox="1"/>
              <p:nvPr/>
            </p:nvSpPr>
            <p:spPr>
              <a:xfrm>
                <a:off x="6465370" y="887065"/>
                <a:ext cx="1877437" cy="430887"/>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smtClean="0">
                    <a:ln>
                      <a:noFill/>
                    </a:ln>
                    <a:solidFill>
                      <a:sysClr val="window" lastClr="FFFFFF"/>
                    </a:solidFill>
                    <a:effectLst/>
                    <a:uLnTx/>
                    <a:uFillTx/>
                    <a:latin typeface="方正兰亭中黑_GBK" pitchFamily="2" charset="-122"/>
                    <a:ea typeface="方正兰亭中黑_GBK" pitchFamily="2" charset="-122"/>
                  </a:rPr>
                  <a:t>推进第一步骤</a:t>
                </a:r>
                <a:endParaRPr kumimoji="0" lang="zh-CN" altLang="en-US" sz="2200" b="0" i="0" u="none" strike="noStrike" kern="0" cap="none" spc="0" normalizeH="0" baseline="0" noProof="0" dirty="0">
                  <a:ln>
                    <a:noFill/>
                  </a:ln>
                  <a:solidFill>
                    <a:sysClr val="window" lastClr="FFFFFF"/>
                  </a:solidFill>
                  <a:effectLst/>
                  <a:uLnTx/>
                  <a:uFillTx/>
                  <a:latin typeface="方正兰亭中黑_GBK" pitchFamily="2" charset="-122"/>
                  <a:ea typeface="方正兰亭中黑_GBK" pitchFamily="2" charset="-122"/>
                </a:endParaRPr>
              </a:p>
            </p:txBody>
          </p:sp>
          <p:sp>
            <p:nvSpPr>
              <p:cNvPr id="15" name="Rectangle 13" descr="FD1DDF730CE4456e89755B07FE1653D0# #Rectangle 13"/>
              <p:cNvSpPr>
                <a:spLocks noChangeArrowheads="1"/>
              </p:cNvSpPr>
              <p:nvPr/>
            </p:nvSpPr>
            <p:spPr bwMode="auto">
              <a:xfrm>
                <a:off x="6706688" y="1276634"/>
                <a:ext cx="1394800" cy="2308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方正兰亭黑_GBK" pitchFamily="2" charset="-122"/>
                    <a:ea typeface="方正兰亭黑_GBK" pitchFamily="2" charset="-122"/>
                  </a:rPr>
                  <a:t>此处</a:t>
                </a:r>
                <a:r>
                  <a:rPr kumimoji="0" lang="zh-CN" altLang="en-US" sz="900" b="0" i="0" u="none" strike="noStrike" kern="0" cap="none" spc="0" normalizeH="0" baseline="0" noProof="0" dirty="0">
                    <a:ln>
                      <a:noFill/>
                    </a:ln>
                    <a:solidFill>
                      <a:sysClr val="window" lastClr="FFFFFF"/>
                    </a:solidFill>
                    <a:effectLst/>
                    <a:uLnTx/>
                    <a:uFillTx/>
                    <a:latin typeface="方正兰亭黑_GBK" pitchFamily="2" charset="-122"/>
                    <a:ea typeface="方正兰亭黑_GBK" pitchFamily="2" charset="-122"/>
                  </a:rPr>
                  <a:t>添加简短文字说明。</a:t>
                </a:r>
                <a:endParaRPr kumimoji="0" lang="en-US" altLang="zh-CN" sz="900" b="0" i="0" u="none" strike="noStrike" kern="0" cap="none" spc="0" normalizeH="0" baseline="0" noProof="0" dirty="0">
                  <a:ln>
                    <a:noFill/>
                  </a:ln>
                  <a:solidFill>
                    <a:sysClr val="window" lastClr="FFFFFF"/>
                  </a:solidFill>
                  <a:effectLst/>
                  <a:uLnTx/>
                  <a:uFillTx/>
                  <a:latin typeface="方正兰亭黑_GBK" pitchFamily="2" charset="-122"/>
                  <a:ea typeface="方正兰亭黑_GBK" pitchFamily="2" charset="-122"/>
                </a:endParaRPr>
              </a:p>
            </p:txBody>
          </p:sp>
        </p:grpSp>
      </p:grpSp>
      <p:grpSp>
        <p:nvGrpSpPr>
          <p:cNvPr id="16" name="组合 15"/>
          <p:cNvGrpSpPr/>
          <p:nvPr/>
        </p:nvGrpSpPr>
        <p:grpSpPr>
          <a:xfrm>
            <a:off x="6132688" y="2915319"/>
            <a:ext cx="2435756" cy="1079946"/>
            <a:chOff x="6137721" y="2051523"/>
            <a:chExt cx="2435756" cy="1079946"/>
          </a:xfrm>
          <a:solidFill>
            <a:srgbClr val="E13535"/>
          </a:solidFill>
        </p:grpSpPr>
        <p:sp>
          <p:nvSpPr>
            <p:cNvPr id="17" name="矩形 16"/>
            <p:cNvSpPr/>
            <p:nvPr/>
          </p:nvSpPr>
          <p:spPr>
            <a:xfrm>
              <a:off x="6137721" y="2051523"/>
              <a:ext cx="2435756" cy="1079946"/>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8" name="组合 17"/>
            <p:cNvGrpSpPr/>
            <p:nvPr/>
          </p:nvGrpSpPr>
          <p:grpSpPr>
            <a:xfrm>
              <a:off x="6416881" y="2281296"/>
              <a:ext cx="1877437" cy="620401"/>
              <a:chOff x="6465370" y="887065"/>
              <a:chExt cx="1877437" cy="620401"/>
            </a:xfrm>
            <a:grpFill/>
          </p:grpSpPr>
          <p:sp>
            <p:nvSpPr>
              <p:cNvPr id="19" name="TextBox 18"/>
              <p:cNvSpPr txBox="1"/>
              <p:nvPr/>
            </p:nvSpPr>
            <p:spPr>
              <a:xfrm>
                <a:off x="6465370" y="887065"/>
                <a:ext cx="1877437" cy="430887"/>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a:ln>
                      <a:noFill/>
                    </a:ln>
                    <a:solidFill>
                      <a:sysClr val="window" lastClr="FFFFFF"/>
                    </a:solidFill>
                    <a:effectLst/>
                    <a:uLnTx/>
                    <a:uFillTx/>
                    <a:latin typeface="方正兰亭中黑_GBK" pitchFamily="2" charset="-122"/>
                    <a:ea typeface="方正兰亭中黑_GBK" pitchFamily="2" charset="-122"/>
                  </a:rPr>
                  <a:t>推进</a:t>
                </a:r>
                <a:r>
                  <a:rPr kumimoji="0" lang="zh-CN" altLang="en-US" sz="2200" b="0" i="0" u="none" strike="noStrike" kern="0" cap="none" spc="0" normalizeH="0" baseline="0" noProof="0" dirty="0" smtClean="0">
                    <a:ln>
                      <a:noFill/>
                    </a:ln>
                    <a:solidFill>
                      <a:sysClr val="window" lastClr="FFFFFF"/>
                    </a:solidFill>
                    <a:effectLst/>
                    <a:uLnTx/>
                    <a:uFillTx/>
                    <a:latin typeface="方正兰亭中黑_GBK" pitchFamily="2" charset="-122"/>
                    <a:ea typeface="方正兰亭中黑_GBK" pitchFamily="2" charset="-122"/>
                  </a:rPr>
                  <a:t>第二</a:t>
                </a:r>
                <a:r>
                  <a:rPr kumimoji="0" lang="zh-CN" altLang="en-US" sz="2200" b="0" i="0" u="none" strike="noStrike" kern="0" cap="none" spc="0" normalizeH="0" baseline="0" noProof="0" dirty="0">
                    <a:ln>
                      <a:noFill/>
                    </a:ln>
                    <a:solidFill>
                      <a:sysClr val="window" lastClr="FFFFFF"/>
                    </a:solidFill>
                    <a:effectLst/>
                    <a:uLnTx/>
                    <a:uFillTx/>
                    <a:latin typeface="方正兰亭中黑_GBK" pitchFamily="2" charset="-122"/>
                    <a:ea typeface="方正兰亭中黑_GBK" pitchFamily="2" charset="-122"/>
                  </a:rPr>
                  <a:t>步骤</a:t>
                </a:r>
              </a:p>
            </p:txBody>
          </p:sp>
          <p:sp>
            <p:nvSpPr>
              <p:cNvPr id="20" name="Rectangle 13" descr="FD1DDF730CE4456e89755B07FE1653D0# #Rectangle 13"/>
              <p:cNvSpPr>
                <a:spLocks noChangeArrowheads="1"/>
              </p:cNvSpPr>
              <p:nvPr/>
            </p:nvSpPr>
            <p:spPr bwMode="auto">
              <a:xfrm>
                <a:off x="6706688" y="1276634"/>
                <a:ext cx="1394800" cy="2308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方正兰亭黑_GBK" pitchFamily="2" charset="-122"/>
                    <a:ea typeface="方正兰亭黑_GBK" pitchFamily="2" charset="-122"/>
                  </a:rPr>
                  <a:t>此处</a:t>
                </a:r>
                <a:r>
                  <a:rPr kumimoji="0" lang="zh-CN" altLang="en-US" sz="900" b="0" i="0" u="none" strike="noStrike" kern="0" cap="none" spc="0" normalizeH="0" baseline="0" noProof="0" dirty="0">
                    <a:ln>
                      <a:noFill/>
                    </a:ln>
                    <a:solidFill>
                      <a:sysClr val="window" lastClr="FFFFFF"/>
                    </a:solidFill>
                    <a:effectLst/>
                    <a:uLnTx/>
                    <a:uFillTx/>
                    <a:latin typeface="方正兰亭黑_GBK" pitchFamily="2" charset="-122"/>
                    <a:ea typeface="方正兰亭黑_GBK" pitchFamily="2" charset="-122"/>
                  </a:rPr>
                  <a:t>添加简短文字说明。</a:t>
                </a:r>
                <a:endParaRPr kumimoji="0" lang="en-US" altLang="zh-CN" sz="900" b="0" i="0" u="none" strike="noStrike" kern="0" cap="none" spc="0" normalizeH="0" baseline="0" noProof="0" dirty="0">
                  <a:ln>
                    <a:noFill/>
                  </a:ln>
                  <a:solidFill>
                    <a:sysClr val="window" lastClr="FFFFFF"/>
                  </a:solidFill>
                  <a:effectLst/>
                  <a:uLnTx/>
                  <a:uFillTx/>
                  <a:latin typeface="方正兰亭黑_GBK" pitchFamily="2" charset="-122"/>
                  <a:ea typeface="方正兰亭黑_GBK" pitchFamily="2" charset="-122"/>
                </a:endParaRPr>
              </a:p>
            </p:txBody>
          </p:sp>
        </p:grpSp>
      </p:grpSp>
      <p:sp>
        <p:nvSpPr>
          <p:cNvPr id="21" name="Rectangle 11"/>
          <p:cNvSpPr/>
          <p:nvPr/>
        </p:nvSpPr>
        <p:spPr>
          <a:xfrm>
            <a:off x="611560" y="1432199"/>
            <a:ext cx="1833525" cy="2563065"/>
          </a:xfrm>
          <a:prstGeom prst="rect">
            <a:avLst/>
          </a:prstGeom>
          <a:blipFill>
            <a:blip r:embed="rId4">
              <a:duotone>
                <a:schemeClr val="accent2">
                  <a:shade val="45000"/>
                  <a:satMod val="135000"/>
                </a:schemeClr>
                <a:prstClr val="white"/>
              </a:duotone>
            </a:blip>
            <a:srcRect/>
            <a:stretch>
              <a:fillRect l="-3799" r="-3799"/>
            </a:stretch>
          </a:blipFill>
          <a:ln w="25400" cap="flat" cmpd="sng" algn="ctr">
            <a:solidFill>
              <a:srgbClr val="E135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22" name="Rectangle 6"/>
          <p:cNvSpPr/>
          <p:nvPr/>
        </p:nvSpPr>
        <p:spPr>
          <a:xfrm>
            <a:off x="2591731" y="2361179"/>
            <a:ext cx="3204405" cy="1892844"/>
          </a:xfrm>
          <a:prstGeom prst="rect">
            <a:avLst/>
          </a:prstGeom>
        </p:spPr>
        <p:txBody>
          <a:bodyPr wrap="square" lIns="91458" tIns="45729" rIns="91458" bIns="45729">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smtClean="0">
                <a:ln>
                  <a:noFill/>
                </a:ln>
                <a:effectLst/>
                <a:uLnTx/>
                <a:uFillTx/>
                <a:latin typeface="微软雅黑"/>
                <a:ea typeface="微软雅黑"/>
              </a:rPr>
              <a:t>单击此处添加文本内容，</a:t>
            </a:r>
            <a:r>
              <a:rPr kumimoji="0" lang="zh-CN" altLang="en-US" sz="1000" b="0" i="0" u="none" strike="noStrike" kern="3000" cap="none" spc="23" normalizeH="0" baseline="0" noProof="0" dirty="0">
                <a:ln>
                  <a:noFill/>
                </a:ln>
                <a:effectLst/>
                <a:uLnTx/>
                <a:uFillTx/>
                <a:latin typeface="微软雅黑"/>
                <a:ea typeface="微软雅黑"/>
              </a:rPr>
              <a:t>文字内容需概括精炼，建议</a:t>
            </a:r>
            <a:r>
              <a:rPr kumimoji="0" lang="zh-CN" altLang="en-US" sz="1000" b="0" i="0" u="none" strike="noStrike" kern="3000" cap="none" spc="23" normalizeH="0" baseline="0" noProof="0" dirty="0" smtClean="0">
                <a:ln>
                  <a:noFill/>
                </a:ln>
                <a:effectLst/>
                <a:uLnTx/>
                <a:uFillTx/>
                <a:latin typeface="微软雅黑"/>
                <a:ea typeface="微软雅黑"/>
              </a:rPr>
              <a:t>与标题相关并符合整体语言风格，语言描述尽量简洁生动。，不用多余的文字修饰，建议</a:t>
            </a:r>
            <a:r>
              <a:rPr kumimoji="0" lang="zh-CN" altLang="en-US" sz="1000" b="0" i="0" u="none" strike="noStrike" kern="3000" cap="none" spc="23" normalizeH="0" baseline="0" noProof="0" dirty="0">
                <a:ln>
                  <a:noFill/>
                </a:ln>
                <a:effectLst/>
                <a:uLnTx/>
                <a:uFillTx/>
                <a:latin typeface="微软雅黑"/>
                <a:ea typeface="微软雅黑"/>
              </a:rPr>
              <a:t>与标题相关并符合整体语言风格，语言描述尽量简洁生动</a:t>
            </a:r>
            <a:r>
              <a:rPr kumimoji="0" lang="zh-CN" altLang="en-US" sz="1000" b="0" i="0" u="none" strike="noStrike" kern="3000" cap="none" spc="23" normalizeH="0" baseline="0" noProof="0" dirty="0" smtClean="0">
                <a:ln>
                  <a:noFill/>
                </a:ln>
                <a:effectLst/>
                <a:uLnTx/>
                <a:uFillTx/>
                <a:latin typeface="微软雅黑"/>
                <a:ea typeface="微软雅黑"/>
              </a:rPr>
              <a:t>。</a:t>
            </a:r>
            <a:endParaRPr kumimoji="0" lang="en-US" altLang="zh-CN" sz="1000" b="0" i="0" u="none" strike="noStrike" kern="3000" cap="none" spc="23" normalizeH="0" baseline="0" noProof="0" dirty="0" smtClean="0">
              <a:ln>
                <a:noFill/>
              </a:ln>
              <a:effectLst/>
              <a:uLnTx/>
              <a:uFillTx/>
              <a:latin typeface="微软雅黑"/>
              <a:ea typeface="微软雅黑"/>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en-US" altLang="zh-CN" sz="1000" b="0" i="0" u="none" strike="noStrike" kern="3000" cap="none" spc="23" normalizeH="0" baseline="0" noProof="0" dirty="0">
              <a:ln>
                <a:noFill/>
              </a:ln>
              <a:effectLst/>
              <a:uLnTx/>
              <a:uFillTx/>
              <a:latin typeface="微软雅黑"/>
              <a:ea typeface="微软雅黑"/>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3000" cap="none" spc="23" normalizeH="0" baseline="0" noProof="0" dirty="0" smtClean="0">
                <a:ln>
                  <a:noFill/>
                </a:ln>
                <a:effectLst/>
                <a:uLnTx/>
                <a:uFillTx/>
                <a:latin typeface="微软雅黑"/>
                <a:ea typeface="微软雅黑"/>
              </a:rPr>
              <a:t>文字内容需概括精炼，建议</a:t>
            </a:r>
            <a:r>
              <a:rPr kumimoji="0" lang="zh-CN" altLang="en-US" sz="1000" b="0" i="0" u="none" strike="noStrike" kern="3000" cap="none" spc="23" normalizeH="0" baseline="0" noProof="0" dirty="0">
                <a:ln>
                  <a:noFill/>
                </a:ln>
                <a:effectLst/>
                <a:uLnTx/>
                <a:uFillTx/>
                <a:latin typeface="微软雅黑"/>
                <a:ea typeface="微软雅黑"/>
              </a:rPr>
              <a:t>与标题相关并符合整体语言风格，语言描述尽量简洁</a:t>
            </a:r>
            <a:r>
              <a:rPr kumimoji="0" lang="zh-CN" altLang="en-US" sz="1000" b="0" i="0" u="none" strike="noStrike" kern="3000" cap="none" spc="23" normalizeH="0" baseline="0" noProof="0" dirty="0" smtClean="0">
                <a:ln>
                  <a:noFill/>
                </a:ln>
                <a:effectLst/>
                <a:uLnTx/>
                <a:uFillTx/>
                <a:latin typeface="微软雅黑"/>
                <a:ea typeface="微软雅黑"/>
              </a:rPr>
              <a:t>生动</a:t>
            </a:r>
            <a:endParaRPr kumimoji="0" lang="zh-CN" altLang="en-US" sz="1000" b="0" i="0" u="none" strike="noStrike" kern="3000" cap="none" spc="23" normalizeH="0" baseline="0" noProof="0" dirty="0">
              <a:ln>
                <a:noFill/>
              </a:ln>
              <a:effectLst/>
              <a:uLnTx/>
              <a:uFillTx/>
              <a:latin typeface="微软雅黑"/>
              <a:ea typeface="微软雅黑"/>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1000" b="0" i="0" u="none" strike="noStrike" kern="3000" cap="none" spc="23" normalizeH="0" baseline="0" noProof="0" dirty="0">
              <a:ln>
                <a:noFill/>
              </a:ln>
              <a:effectLst/>
              <a:uLnTx/>
              <a:uFillTx/>
              <a:latin typeface="微软雅黑"/>
              <a:ea typeface="微软雅黑"/>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1000" b="0" i="0" u="none" strike="noStrike" kern="3000" cap="none" spc="23" normalizeH="0" baseline="0" noProof="0" dirty="0">
              <a:ln>
                <a:noFill/>
              </a:ln>
              <a:effectLst/>
              <a:uLnTx/>
              <a:uFillTx/>
              <a:latin typeface="微软雅黑"/>
              <a:ea typeface="微软雅黑"/>
            </a:endParaRPr>
          </a:p>
        </p:txBody>
      </p:sp>
      <p:sp>
        <p:nvSpPr>
          <p:cNvPr id="23" name="TextBox 22"/>
          <p:cNvSpPr txBox="1"/>
          <p:nvPr/>
        </p:nvSpPr>
        <p:spPr>
          <a:xfrm>
            <a:off x="2589820" y="1347614"/>
            <a:ext cx="3962400" cy="584775"/>
          </a:xfrm>
          <a:prstGeom prst="rect">
            <a:avLst/>
          </a:prstGeom>
          <a:noFill/>
        </p:spPr>
        <p:txBody>
          <a:bodyPr wrap="squar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effectLst/>
                <a:uLnTx/>
                <a:uFillTx/>
                <a:latin typeface="微软雅黑"/>
                <a:ea typeface="微软雅黑"/>
              </a:rPr>
              <a:t>工作计</a:t>
            </a:r>
            <a:r>
              <a:rPr kumimoji="0" lang="zh-CN" altLang="en-US" sz="3200" b="1" i="0" u="none" strike="noStrike" kern="0" cap="none" spc="0" normalizeH="0" baseline="0" noProof="0" dirty="0">
                <a:ln>
                  <a:noFill/>
                </a:ln>
                <a:effectLst/>
                <a:uLnTx/>
                <a:uFillTx/>
                <a:latin typeface="微软雅黑"/>
                <a:ea typeface="微软雅黑"/>
              </a:rPr>
              <a:t>划</a:t>
            </a:r>
            <a:endParaRPr kumimoji="0" lang="en-US" sz="3200" b="1" i="0" u="none" strike="noStrike" kern="0" cap="none" spc="0" normalizeH="0" baseline="0" noProof="0" dirty="0">
              <a:ln>
                <a:noFill/>
              </a:ln>
              <a:effectLst/>
              <a:uLnTx/>
              <a:uFillTx/>
              <a:latin typeface="微软雅黑"/>
              <a:ea typeface="微软雅黑"/>
            </a:endParaRPr>
          </a:p>
        </p:txBody>
      </p:sp>
      <p:sp>
        <p:nvSpPr>
          <p:cNvPr id="24" name="Rectangle 6"/>
          <p:cNvSpPr/>
          <p:nvPr/>
        </p:nvSpPr>
        <p:spPr>
          <a:xfrm>
            <a:off x="2589820" y="1819522"/>
            <a:ext cx="3962400" cy="361637"/>
          </a:xfrm>
          <a:prstGeom prst="rect">
            <a:avLst/>
          </a:prstGeom>
        </p:spPr>
        <p:txBody>
          <a:bodyPr wrap="square">
            <a:spAutoFit/>
          </a:bodyPr>
          <a:lstStyle/>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400" b="1" i="0" u="none" strike="noStrike" kern="0" cap="none" spc="0" normalizeH="0" baseline="0" noProof="0" dirty="0">
                <a:ln>
                  <a:noFill/>
                </a:ln>
                <a:effectLst/>
                <a:uLnTx/>
                <a:uFillTx/>
                <a:latin typeface="微软雅黑"/>
                <a:ea typeface="微软雅黑"/>
              </a:rPr>
              <a:t>单击此处添加副标题或详细文本描述</a:t>
            </a:r>
          </a:p>
        </p:txBody>
      </p:sp>
      <p:sp>
        <p:nvSpPr>
          <p:cNvPr id="25" name="矩形 24"/>
          <p:cNvSpPr/>
          <p:nvPr/>
        </p:nvSpPr>
        <p:spPr>
          <a:xfrm>
            <a:off x="2679794" y="2217167"/>
            <a:ext cx="3060000" cy="36000"/>
          </a:xfrm>
          <a:prstGeom prst="rect">
            <a:avLst/>
          </a:prstGeom>
          <a:solidFill>
            <a:srgbClr val="0000CC"/>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solidFill>
              <a:effectLst/>
              <a:uLnTx/>
              <a:uFillTx/>
              <a:latin typeface="Verdana"/>
              <a:ea typeface="微软雅黑"/>
              <a:cs typeface="+mn-cs"/>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anim calcmode="lin" valueType="num">
                                      <p:cBhvr>
                                        <p:cTn id="25" dur="500" fill="hold"/>
                                        <p:tgtEl>
                                          <p:spTgt spid="21"/>
                                        </p:tgtEl>
                                        <p:attrNameLst>
                                          <p:attrName>ppt_x</p:attrName>
                                        </p:attrNameLst>
                                      </p:cBhvr>
                                      <p:tavLst>
                                        <p:tav tm="0">
                                          <p:val>
                                            <p:strVal val="#ppt_x"/>
                                          </p:val>
                                        </p:tav>
                                        <p:tav tm="100000">
                                          <p:val>
                                            <p:strVal val="#ppt_x"/>
                                          </p:val>
                                        </p:tav>
                                      </p:tavLst>
                                    </p:anim>
                                    <p:anim calcmode="lin" valueType="num">
                                      <p:cBhvr>
                                        <p:cTn id="26"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childTnLst>
                          </p:cTn>
                        </p:par>
                        <p:par>
                          <p:cTn id="43" fill="hold">
                            <p:stCondLst>
                              <p:cond delay="500"/>
                            </p:stCondLst>
                            <p:childTnLst>
                              <p:par>
                                <p:cTn id="44" presetID="22" presetClass="entr" presetSubtype="1" fill="hold" grpId="0" nodeType="afterEffect">
                                  <p:stCondLst>
                                    <p:cond delay="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wipe(up)">
                                      <p:cBhvr>
                                        <p:cTn id="46" dur="500"/>
                                        <p:tgtEl>
                                          <p:spTgt spid="2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22">
                                            <p:txEl>
                                              <p:pRg st="2" end="2"/>
                                            </p:txEl>
                                          </p:spTgt>
                                        </p:tgtEl>
                                        <p:attrNameLst>
                                          <p:attrName>style.visibility</p:attrName>
                                        </p:attrNameLst>
                                      </p:cBhvr>
                                      <p:to>
                                        <p:strVal val="visible"/>
                                      </p:to>
                                    </p:set>
                                    <p:animEffect transition="in" filter="wipe(up)">
                                      <p:cBhvr>
                                        <p:cTn id="51" dur="500"/>
                                        <p:tgtEl>
                                          <p:spTgt spid="22">
                                            <p:txEl>
                                              <p:pRg st="2" end="2"/>
                                            </p:txEl>
                                          </p:spTgt>
                                        </p:tgtEl>
                                      </p:cBhvr>
                                    </p:animEffect>
                                  </p:childTnLst>
                                </p:cTn>
                              </p:par>
                            </p:childTnLst>
                          </p:cTn>
                        </p:par>
                        <p:par>
                          <p:cTn id="52" fill="hold">
                            <p:stCondLst>
                              <p:cond delay="500"/>
                            </p:stCondLst>
                            <p:childTnLst>
                              <p:par>
                                <p:cTn id="53" presetID="2" presetClass="entr" presetSubtype="1"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300" fill="hold"/>
                                        <p:tgtEl>
                                          <p:spTgt spid="11"/>
                                        </p:tgtEl>
                                        <p:attrNameLst>
                                          <p:attrName>ppt_x</p:attrName>
                                        </p:attrNameLst>
                                      </p:cBhvr>
                                      <p:tavLst>
                                        <p:tav tm="0">
                                          <p:val>
                                            <p:strVal val="#ppt_x"/>
                                          </p:val>
                                        </p:tav>
                                        <p:tav tm="100000">
                                          <p:val>
                                            <p:strVal val="#ppt_x"/>
                                          </p:val>
                                        </p:tav>
                                      </p:tavLst>
                                    </p:anim>
                                    <p:anim calcmode="lin" valueType="num">
                                      <p:cBhvr additive="base">
                                        <p:cTn id="56" dur="300" fill="hold"/>
                                        <p:tgtEl>
                                          <p:spTgt spid="11"/>
                                        </p:tgtEl>
                                        <p:attrNameLst>
                                          <p:attrName>ppt_y</p:attrName>
                                        </p:attrNameLst>
                                      </p:cBhvr>
                                      <p:tavLst>
                                        <p:tav tm="0">
                                          <p:val>
                                            <p:strVal val="0-#ppt_h/2"/>
                                          </p:val>
                                        </p:tav>
                                        <p:tav tm="100000">
                                          <p:val>
                                            <p:strVal val="#ppt_y"/>
                                          </p:val>
                                        </p:tav>
                                      </p:tavLst>
                                    </p:anim>
                                  </p:childTnLst>
                                </p:cTn>
                              </p:par>
                            </p:childTnLst>
                          </p:cTn>
                        </p:par>
                        <p:par>
                          <p:cTn id="57" fill="hold">
                            <p:stCondLst>
                              <p:cond delay="800"/>
                            </p:stCondLst>
                            <p:childTnLst>
                              <p:par>
                                <p:cTn id="58" presetID="12" presetClass="entr" presetSubtype="1"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p:tgtEl>
                                          <p:spTgt spid="8"/>
                                        </p:tgtEl>
                                        <p:attrNameLst>
                                          <p:attrName>ppt_y</p:attrName>
                                        </p:attrNameLst>
                                      </p:cBhvr>
                                      <p:tavLst>
                                        <p:tav tm="0">
                                          <p:val>
                                            <p:strVal val="#ppt_y-#ppt_h*1.125000"/>
                                          </p:val>
                                        </p:tav>
                                        <p:tav tm="100000">
                                          <p:val>
                                            <p:strVal val="#ppt_y"/>
                                          </p:val>
                                        </p:tav>
                                      </p:tavLst>
                                    </p:anim>
                                    <p:animEffect transition="in" filter="wipe(down)">
                                      <p:cBhvr>
                                        <p:cTn id="61" dur="500"/>
                                        <p:tgtEl>
                                          <p:spTgt spid="8"/>
                                        </p:tgtEl>
                                      </p:cBhvr>
                                    </p:animEffect>
                                  </p:childTnLst>
                                </p:cTn>
                              </p:par>
                            </p:childTnLst>
                          </p:cTn>
                        </p:par>
                        <p:par>
                          <p:cTn id="62" fill="hold">
                            <p:stCondLst>
                              <p:cond delay="1300"/>
                            </p:stCondLst>
                            <p:childTnLst>
                              <p:par>
                                <p:cTn id="63" presetID="2" presetClass="entr" presetSubtype="1"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300" fill="hold"/>
                                        <p:tgtEl>
                                          <p:spTgt spid="16"/>
                                        </p:tgtEl>
                                        <p:attrNameLst>
                                          <p:attrName>ppt_x</p:attrName>
                                        </p:attrNameLst>
                                      </p:cBhvr>
                                      <p:tavLst>
                                        <p:tav tm="0">
                                          <p:val>
                                            <p:strVal val="#ppt_x"/>
                                          </p:val>
                                        </p:tav>
                                        <p:tav tm="100000">
                                          <p:val>
                                            <p:strVal val="#ppt_x"/>
                                          </p:val>
                                        </p:tav>
                                      </p:tavLst>
                                    </p:anim>
                                    <p:anim calcmode="lin" valueType="num">
                                      <p:cBhvr additive="base">
                                        <p:cTn id="66" dur="3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21" grpId="0" animBg="1"/>
      <p:bldP spid="22" grpId="0" build="p"/>
      <p:bldP spid="23" grpId="0"/>
      <p:bldP spid="24" grpId="0"/>
      <p:bldP spid="2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Group 85"/>
          <p:cNvGrpSpPr>
            <a:grpSpLocks noChangeAspect="1"/>
          </p:cNvGrpSpPr>
          <p:nvPr/>
        </p:nvGrpSpPr>
        <p:grpSpPr bwMode="auto">
          <a:xfrm>
            <a:off x="1625601" y="1651267"/>
            <a:ext cx="2058988" cy="2087563"/>
            <a:chOff x="1312" y="1010"/>
            <a:chExt cx="1297" cy="1315"/>
          </a:xfrm>
          <a:solidFill>
            <a:srgbClr val="E13535"/>
          </a:solidFill>
        </p:grpSpPr>
        <p:sp>
          <p:nvSpPr>
            <p:cNvPr id="9" name="Rectangle 87"/>
            <p:cNvSpPr>
              <a:spLocks noChangeArrowheads="1"/>
            </p:cNvSpPr>
            <p:nvPr/>
          </p:nvSpPr>
          <p:spPr bwMode="auto">
            <a:xfrm>
              <a:off x="1312" y="2138"/>
              <a:ext cx="432" cy="187"/>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0" name="Rectangle 88"/>
            <p:cNvSpPr>
              <a:spLocks noChangeArrowheads="1"/>
            </p:cNvSpPr>
            <p:nvPr/>
          </p:nvSpPr>
          <p:spPr bwMode="auto">
            <a:xfrm>
              <a:off x="1741" y="1992"/>
              <a:ext cx="430" cy="333"/>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1" name="Rectangle 89"/>
            <p:cNvSpPr>
              <a:spLocks noChangeArrowheads="1"/>
            </p:cNvSpPr>
            <p:nvPr/>
          </p:nvSpPr>
          <p:spPr bwMode="auto">
            <a:xfrm>
              <a:off x="2171" y="2086"/>
              <a:ext cx="429" cy="239"/>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2" name="Freeform 92"/>
            <p:cNvSpPr>
              <a:spLocks/>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3" name="Freeform 93"/>
            <p:cNvSpPr>
              <a:spLocks/>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4" name="Freeform 94"/>
            <p:cNvSpPr>
              <a:spLocks/>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5" name="Freeform 95"/>
            <p:cNvSpPr>
              <a:spLocks/>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6" name="Freeform 96"/>
            <p:cNvSpPr>
              <a:spLocks/>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微软雅黑"/>
              </a:endParaRPr>
            </a:p>
          </p:txBody>
        </p:sp>
        <p:sp>
          <p:nvSpPr>
            <p:cNvPr id="17" name="Oval 97"/>
            <p:cNvSpPr>
              <a:spLocks noChangeArrowheads="1"/>
            </p:cNvSpPr>
            <p:nvPr/>
          </p:nvSpPr>
          <p:spPr bwMode="auto">
            <a:xfrm>
              <a:off x="1884" y="1093"/>
              <a:ext cx="158" cy="156"/>
            </a:xfrm>
            <a:prstGeom prst="ellipse">
              <a:avLst/>
            </a:pr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8" name="Freeform 98"/>
            <p:cNvSpPr>
              <a:spLocks/>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9" name="Freeform 99"/>
            <p:cNvSpPr>
              <a:spLocks/>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grpSp>
      <p:grpSp>
        <p:nvGrpSpPr>
          <p:cNvPr id="20" name="Group 45"/>
          <p:cNvGrpSpPr/>
          <p:nvPr/>
        </p:nvGrpSpPr>
        <p:grpSpPr>
          <a:xfrm>
            <a:off x="1031709" y="1795245"/>
            <a:ext cx="885849" cy="1005700"/>
            <a:chOff x="1031709" y="2356953"/>
            <a:chExt cx="885849" cy="1005700"/>
          </a:xfrm>
          <a:solidFill>
            <a:srgbClr val="E13535"/>
          </a:solidFill>
        </p:grpSpPr>
        <p:sp>
          <p:nvSpPr>
            <p:cNvPr id="21" name="Freeform 1304"/>
            <p:cNvSpPr>
              <a:spLocks/>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22" name="Title 1"/>
            <p:cNvSpPr txBox="1">
              <a:spLocks/>
            </p:cNvSpPr>
            <p:nvPr/>
          </p:nvSpPr>
          <p:spPr>
            <a:xfrm>
              <a:off x="1066800" y="2570133"/>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dirty="0" smtClean="0">
                  <a:ln>
                    <a:noFill/>
                  </a:ln>
                  <a:solidFill>
                    <a:sysClr val="window" lastClr="FFFFFF"/>
                  </a:solidFill>
                  <a:effectLst/>
                  <a:uLnTx/>
                  <a:uFillTx/>
                  <a:latin typeface="微软雅黑"/>
                  <a:ea typeface="微软雅黑"/>
                  <a:cs typeface="+mj-cs"/>
                </a:rPr>
                <a:t>10</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23" name="Content Placeholder 2"/>
            <p:cNvSpPr txBox="1">
              <a:spLocks/>
            </p:cNvSpPr>
            <p:nvPr/>
          </p:nvSpPr>
          <p:spPr>
            <a:xfrm>
              <a:off x="1088834" y="2820767"/>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24" name="Group 47"/>
          <p:cNvGrpSpPr/>
          <p:nvPr/>
        </p:nvGrpSpPr>
        <p:grpSpPr>
          <a:xfrm>
            <a:off x="3393267" y="1066547"/>
            <a:ext cx="885849" cy="1005700"/>
            <a:chOff x="3393267" y="1628255"/>
            <a:chExt cx="885849" cy="1005700"/>
          </a:xfrm>
          <a:solidFill>
            <a:srgbClr val="E13535"/>
          </a:solidFill>
        </p:grpSpPr>
        <p:sp>
          <p:nvSpPr>
            <p:cNvPr id="25" name="Freeform 1304"/>
            <p:cNvSpPr>
              <a:spLocks/>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26" name="Title 1"/>
            <p:cNvSpPr txBox="1">
              <a:spLocks/>
            </p:cNvSpPr>
            <p:nvPr/>
          </p:nvSpPr>
          <p:spPr>
            <a:xfrm>
              <a:off x="3581400" y="1819150"/>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1800" b="0" i="0" u="none" strike="noStrike" kern="1200" cap="none" spc="0" normalizeH="0" baseline="0" noProof="0" dirty="0" smtClean="0">
                  <a:ln>
                    <a:noFill/>
                  </a:ln>
                  <a:solidFill>
                    <a:sysClr val="window" lastClr="FFFFFF"/>
                  </a:solidFill>
                  <a:effectLst/>
                  <a:uLnTx/>
                  <a:uFillTx/>
                  <a:latin typeface="微软雅黑"/>
                  <a:ea typeface="微软雅黑"/>
                  <a:cs typeface="+mj-cs"/>
                </a:rPr>
                <a:t>1</a:t>
              </a:r>
              <a:r>
                <a:rPr kumimoji="0" 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5</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27" name="Content Placeholder 2"/>
            <p:cNvSpPr txBox="1">
              <a:spLocks/>
            </p:cNvSpPr>
            <p:nvPr/>
          </p:nvSpPr>
          <p:spPr>
            <a:xfrm>
              <a:off x="3603434" y="2069784"/>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28" name="Group 46"/>
          <p:cNvGrpSpPr/>
          <p:nvPr/>
        </p:nvGrpSpPr>
        <p:grpSpPr>
          <a:xfrm>
            <a:off x="2238351" y="699542"/>
            <a:ext cx="885849" cy="1005700"/>
            <a:chOff x="2238351" y="1261250"/>
            <a:chExt cx="885849" cy="1005700"/>
          </a:xfrm>
          <a:solidFill>
            <a:srgbClr val="E13535"/>
          </a:solidFill>
        </p:grpSpPr>
        <p:sp>
          <p:nvSpPr>
            <p:cNvPr id="29" name="Freeform 1304"/>
            <p:cNvSpPr>
              <a:spLocks/>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30" name="Title 1"/>
            <p:cNvSpPr txBox="1">
              <a:spLocks/>
            </p:cNvSpPr>
            <p:nvPr/>
          </p:nvSpPr>
          <p:spPr>
            <a:xfrm>
              <a:off x="2340166" y="1450784"/>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dirty="0" smtClean="0">
                  <a:ln>
                    <a:noFill/>
                  </a:ln>
                  <a:solidFill>
                    <a:sysClr val="window" lastClr="FFFFFF"/>
                  </a:solidFill>
                  <a:effectLst/>
                  <a:uLnTx/>
                  <a:uFillTx/>
                  <a:latin typeface="微软雅黑"/>
                  <a:ea typeface="微软雅黑"/>
                  <a:cs typeface="+mj-cs"/>
                </a:rPr>
                <a:t>20</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31" name="Content Placeholder 2"/>
            <p:cNvSpPr txBox="1">
              <a:spLocks/>
            </p:cNvSpPr>
            <p:nvPr/>
          </p:nvSpPr>
          <p:spPr>
            <a:xfrm>
              <a:off x="2362200" y="1701418"/>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32" name="Group 73"/>
          <p:cNvGrpSpPr/>
          <p:nvPr/>
        </p:nvGrpSpPr>
        <p:grpSpPr>
          <a:xfrm>
            <a:off x="4800600" y="1526470"/>
            <a:ext cx="3429000" cy="1295739"/>
            <a:chOff x="533400" y="1065493"/>
            <a:chExt cx="3429000" cy="1295739"/>
          </a:xfrm>
        </p:grpSpPr>
        <p:sp>
          <p:nvSpPr>
            <p:cNvPr id="33" name="TextBox 32"/>
            <p:cNvSpPr txBox="1"/>
            <p:nvPr/>
          </p:nvSpPr>
          <p:spPr>
            <a:xfrm>
              <a:off x="533400" y="1065493"/>
              <a:ext cx="762000" cy="129573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6000" b="0" i="0" u="none" strike="noStrike" kern="0" cap="none" spc="-300" normalizeH="0" baseline="0" noProof="0" dirty="0" smtClean="0">
                  <a:ln>
                    <a:noFill/>
                  </a:ln>
                  <a:effectLst/>
                  <a:uLnTx/>
                  <a:uFillTx/>
                  <a:latin typeface="Agency FB" panose="020B0503020202020204" pitchFamily="34" charset="0"/>
                </a:rPr>
                <a:t>0</a:t>
              </a:r>
              <a:r>
                <a:rPr kumimoji="0" lang="en-US" sz="6000" b="0" i="0" u="none" strike="noStrike" kern="0" cap="none" spc="-300" normalizeH="0" baseline="0" noProof="0" dirty="0" smtClean="0">
                  <a:ln>
                    <a:noFill/>
                  </a:ln>
                  <a:effectLst/>
                  <a:uLnTx/>
                  <a:uFillTx/>
                  <a:latin typeface="Agency FB" panose="020B0503020202020204" pitchFamily="34" charset="0"/>
                </a:rPr>
                <a:t> 1</a:t>
              </a:r>
              <a:endParaRPr kumimoji="0" lang="en-US" sz="6000" b="0" i="0" u="none" strike="noStrike" kern="0" cap="none" spc="-300" normalizeH="0" baseline="0" noProof="0" dirty="0">
                <a:ln>
                  <a:noFill/>
                </a:ln>
                <a:effectLst/>
                <a:uLnTx/>
                <a:uFillTx/>
                <a:latin typeface="Agency FB" panose="020B0503020202020204" pitchFamily="34" charset="0"/>
              </a:endParaRPr>
            </a:p>
          </p:txBody>
        </p:sp>
        <p:sp>
          <p:nvSpPr>
            <p:cNvPr id="34" name="Content Placeholder 2"/>
            <p:cNvSpPr txBox="1">
              <a:spLocks/>
            </p:cNvSpPr>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chemeClr val="tx1"/>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p>
          </p:txBody>
        </p:sp>
      </p:grpSp>
      <p:grpSp>
        <p:nvGrpSpPr>
          <p:cNvPr id="35" name="Group 76"/>
          <p:cNvGrpSpPr/>
          <p:nvPr/>
        </p:nvGrpSpPr>
        <p:grpSpPr>
          <a:xfrm>
            <a:off x="4800600" y="2534582"/>
            <a:ext cx="3429000" cy="1295739"/>
            <a:chOff x="533400" y="1083005"/>
            <a:chExt cx="3429000" cy="1295739"/>
          </a:xfrm>
        </p:grpSpPr>
        <p:sp>
          <p:nvSpPr>
            <p:cNvPr id="36" name="TextBox 35"/>
            <p:cNvSpPr txBox="1"/>
            <p:nvPr/>
          </p:nvSpPr>
          <p:spPr>
            <a:xfrm>
              <a:off x="533400" y="1083005"/>
              <a:ext cx="762000" cy="129573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6000" b="0" i="0" u="none" strike="noStrike" kern="0" cap="none" spc="-300" normalizeH="0" baseline="0" noProof="0" dirty="0" smtClean="0">
                  <a:ln>
                    <a:noFill/>
                  </a:ln>
                  <a:effectLst/>
                  <a:uLnTx/>
                  <a:uFillTx/>
                  <a:latin typeface="Agency FB" panose="020B0503020202020204" pitchFamily="34" charset="0"/>
                </a:rPr>
                <a:t>0</a:t>
              </a:r>
              <a:r>
                <a:rPr kumimoji="0" lang="en-US" sz="6000" b="0" i="0" u="none" strike="noStrike" kern="0" cap="none" spc="-300" normalizeH="0" baseline="0" noProof="0" dirty="0" smtClean="0">
                  <a:ln>
                    <a:noFill/>
                  </a:ln>
                  <a:effectLst/>
                  <a:uLnTx/>
                  <a:uFillTx/>
                  <a:latin typeface="Agency FB" panose="020B0503020202020204" pitchFamily="34" charset="0"/>
                </a:rPr>
                <a:t>2</a:t>
              </a:r>
              <a:endParaRPr kumimoji="0" lang="en-US" sz="6000" b="0" i="0" u="none" strike="noStrike" kern="0" cap="none" spc="-300" normalizeH="0" baseline="0" noProof="0" dirty="0">
                <a:ln>
                  <a:noFill/>
                </a:ln>
                <a:effectLst/>
                <a:uLnTx/>
                <a:uFillTx/>
                <a:latin typeface="Agency FB" panose="020B0503020202020204" pitchFamily="34" charset="0"/>
              </a:endParaRPr>
            </a:p>
          </p:txBody>
        </p:sp>
        <p:sp>
          <p:nvSpPr>
            <p:cNvPr id="37" name="Content Placeholder 2"/>
            <p:cNvSpPr txBox="1">
              <a:spLocks/>
            </p:cNvSpPr>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chemeClr val="tx1"/>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chemeClr val="tx1"/>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chemeClr val="tx1"/>
                  </a:solidFill>
                  <a:effectLst/>
                  <a:uLnTx/>
                  <a:uFillTx/>
                  <a:latin typeface="微软雅黑"/>
                  <a:ea typeface="微软雅黑"/>
                  <a:cs typeface="+mn-cs"/>
                </a:rPr>
                <a:t>此处添加详细文本描述，建议与标题相关并符合整体语言风格，语言描述尽量简洁生动。</a:t>
              </a:r>
            </a:p>
          </p:txBody>
        </p:sp>
      </p:grpSp>
      <p:sp>
        <p:nvSpPr>
          <p:cNvPr id="38" name="Content Placeholder 2"/>
          <p:cNvSpPr txBox="1">
            <a:spLocks/>
          </p:cNvSpPr>
          <p:nvPr/>
        </p:nvSpPr>
        <p:spPr>
          <a:xfrm>
            <a:off x="1050734" y="3905441"/>
            <a:ext cx="70784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chemeClr val="tx1"/>
                </a:solidFill>
                <a:effectLst/>
                <a:uLnTx/>
                <a:uFillTx/>
                <a:latin typeface="微软雅黑"/>
                <a:ea typeface="微软雅黑"/>
                <a:cs typeface="+mn-cs"/>
              </a:rPr>
              <a:t>此处添加详细文本描述，建议与标题相关并符合整体语言风格，语言描述尽量简洁生动。此处添加详细文本描述，建议与标题相关并符合整体语言风格，语言描述尽量简洁生动</a:t>
            </a:r>
            <a:r>
              <a:rPr kumimoji="0" lang="zh-CN" altLang="en-US" sz="1000" b="0" i="0" u="none" strike="noStrike" kern="1200" cap="none" spc="0" normalizeH="0" baseline="0" noProof="0" dirty="0" smtClean="0">
                <a:ln>
                  <a:noFill/>
                </a:ln>
                <a:solidFill>
                  <a:schemeClr val="tx1"/>
                </a:solidFill>
                <a:effectLst/>
                <a:uLnTx/>
                <a:uFillTx/>
                <a:latin typeface="微软雅黑"/>
                <a:ea typeface="微软雅黑"/>
                <a:cs typeface="+mn-cs"/>
              </a:rPr>
              <a:t>。</a:t>
            </a:r>
            <a:endParaRPr kumimoji="0" lang="zh-CN" altLang="en-US" sz="1000" b="0" i="0" u="none" strike="noStrike" kern="1200" cap="none" spc="0" normalizeH="0" baseline="0" noProof="0" dirty="0">
              <a:ln>
                <a:noFill/>
              </a:ln>
              <a:solidFill>
                <a:schemeClr val="tx1"/>
              </a:solidFill>
              <a:effectLst/>
              <a:uLnTx/>
              <a:uFillTx/>
              <a:latin typeface="微软雅黑"/>
              <a:ea typeface="微软雅黑"/>
              <a:cs typeface="+mn-cs"/>
            </a:endParaRPr>
          </a:p>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zh-CN" altLang="en-US" sz="1000" b="0" i="0" u="none" strike="noStrike" kern="1200" cap="none" spc="0" normalizeH="0" baseline="0" noProof="0" dirty="0">
              <a:ln>
                <a:noFill/>
              </a:ln>
              <a:solidFill>
                <a:schemeClr val="tx1"/>
              </a:solidFill>
              <a:effectLst/>
              <a:uLnTx/>
              <a:uFillTx/>
              <a:latin typeface="微软雅黑"/>
              <a:ea typeface="微软雅黑"/>
              <a:cs typeface="+mn-cs"/>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lide(fromBottom)">
                                      <p:cBhvr>
                                        <p:cTn id="24" dur="500"/>
                                        <p:tgtEl>
                                          <p:spTgt spid="8"/>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2" presetClass="entr" presetSubtype="4"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down)">
                                      <p:cBhvr>
                                        <p:cTn id="37" dur="500"/>
                                        <p:tgtEl>
                                          <p:spTgt spid="24"/>
                                        </p:tgtEl>
                                      </p:cBhvr>
                                    </p:animEffect>
                                  </p:childTnLst>
                                </p:cTn>
                              </p:par>
                            </p:childTnLst>
                          </p:cTn>
                        </p:par>
                        <p:par>
                          <p:cTn id="38" fill="hold">
                            <p:stCondLst>
                              <p:cond delay="2500"/>
                            </p:stCondLst>
                            <p:childTnLst>
                              <p:par>
                                <p:cTn id="39" presetID="2" presetClass="entr" presetSubtype="2"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54" presetClass="entr" presetSubtype="0" ac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strVal val="#ppt_w*0.05"/>
                                          </p:val>
                                        </p:tav>
                                        <p:tav tm="100000">
                                          <p:val>
                                            <p:strVal val="#ppt_w"/>
                                          </p:val>
                                        </p:tav>
                                      </p:tavLst>
                                    </p:anim>
                                    <p:anim calcmode="lin" valueType="num">
                                      <p:cBhvr>
                                        <p:cTn id="47" dur="500" fill="hold"/>
                                        <p:tgtEl>
                                          <p:spTgt spid="35"/>
                                        </p:tgtEl>
                                        <p:attrNameLst>
                                          <p:attrName>ppt_h</p:attrName>
                                        </p:attrNameLst>
                                      </p:cBhvr>
                                      <p:tavLst>
                                        <p:tav tm="0">
                                          <p:val>
                                            <p:strVal val="#ppt_h"/>
                                          </p:val>
                                        </p:tav>
                                        <p:tav tm="100000">
                                          <p:val>
                                            <p:strVal val="#ppt_h"/>
                                          </p:val>
                                        </p:tav>
                                      </p:tavLst>
                                    </p:anim>
                                    <p:anim calcmode="lin" valueType="num">
                                      <p:cBhvr>
                                        <p:cTn id="48" dur="500" fill="hold"/>
                                        <p:tgtEl>
                                          <p:spTgt spid="35"/>
                                        </p:tgtEl>
                                        <p:attrNameLst>
                                          <p:attrName>ppt_x</p:attrName>
                                        </p:attrNameLst>
                                      </p:cBhvr>
                                      <p:tavLst>
                                        <p:tav tm="0">
                                          <p:val>
                                            <p:strVal val="#ppt_x-.2"/>
                                          </p:val>
                                        </p:tav>
                                        <p:tav tm="100000">
                                          <p:val>
                                            <p:strVal val="#ppt_x"/>
                                          </p:val>
                                        </p:tav>
                                      </p:tavLst>
                                    </p:anim>
                                    <p:anim calcmode="lin" valueType="num">
                                      <p:cBhvr>
                                        <p:cTn id="49" dur="500" fill="hold"/>
                                        <p:tgtEl>
                                          <p:spTgt spid="35"/>
                                        </p:tgtEl>
                                        <p:attrNameLst>
                                          <p:attrName>ppt_y</p:attrName>
                                        </p:attrNameLst>
                                      </p:cBhvr>
                                      <p:tavLst>
                                        <p:tav tm="0">
                                          <p:val>
                                            <p:strVal val="#ppt_y"/>
                                          </p:val>
                                        </p:tav>
                                        <p:tav tm="100000">
                                          <p:val>
                                            <p:strVal val="#ppt_y"/>
                                          </p:val>
                                        </p:tav>
                                      </p:tavLst>
                                    </p:anim>
                                    <p:animEffect transition="in" filter="fade">
                                      <p:cBhvr>
                                        <p:cTn id="50" dur="500"/>
                                        <p:tgtEl>
                                          <p:spTgt spid="35"/>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grpSp>
        <p:nvGrpSpPr>
          <p:cNvPr id="8" name="组合 7"/>
          <p:cNvGrpSpPr/>
          <p:nvPr/>
        </p:nvGrpSpPr>
        <p:grpSpPr>
          <a:xfrm>
            <a:off x="3048185" y="1371242"/>
            <a:ext cx="3039879" cy="2640668"/>
            <a:chOff x="3048185" y="1336041"/>
            <a:chExt cx="3039879" cy="2640668"/>
          </a:xfrm>
        </p:grpSpPr>
        <p:sp>
          <p:nvSpPr>
            <p:cNvPr id="9" name="任意多边形 8"/>
            <p:cNvSpPr/>
            <p:nvPr/>
          </p:nvSpPr>
          <p:spPr>
            <a:xfrm rot="18937616">
              <a:off x="4872230" y="2573060"/>
              <a:ext cx="673100" cy="1403649"/>
            </a:xfrm>
            <a:custGeom>
              <a:avLst/>
              <a:gdLst>
                <a:gd name="connsiteX0" fmla="*/ 657299 w 673339"/>
                <a:gd name="connsiteY0" fmla="*/ 0 h 1796353"/>
                <a:gd name="connsiteX1" fmla="*/ 659221 w 673339"/>
                <a:gd name="connsiteY1" fmla="*/ 175718 h 1796353"/>
                <a:gd name="connsiteX2" fmla="*/ 673319 w 673339"/>
                <a:gd name="connsiteY2" fmla="*/ 1464088 h 1796353"/>
                <a:gd name="connsiteX3" fmla="*/ 579603 w 673339"/>
                <a:gd name="connsiteY3" fmla="*/ 1697531 h 1796353"/>
                <a:gd name="connsiteX4" fmla="*/ 348266 w 673339"/>
                <a:gd name="connsiteY4" fmla="*/ 1796333 h 1796353"/>
                <a:gd name="connsiteX5" fmla="*/ 114823 w 673339"/>
                <a:gd name="connsiteY5" fmla="*/ 1702617 h 1796353"/>
                <a:gd name="connsiteX6" fmla="*/ 16021 w 673339"/>
                <a:gd name="connsiteY6" fmla="*/ 1471280 h 1796353"/>
                <a:gd name="connsiteX7" fmla="*/ 1954 w 673339"/>
                <a:gd name="connsiteY7" fmla="*/ 185707 h 1796353"/>
                <a:gd name="connsiteX8" fmla="*/ 1953 w 673339"/>
                <a:gd name="connsiteY8" fmla="*/ 185699 h 1796353"/>
                <a:gd name="connsiteX9" fmla="*/ 0 w 673339"/>
                <a:gd name="connsiteY9" fmla="*/ 7194 h 179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3339" h="1796353">
                  <a:moveTo>
                    <a:pt x="657299" y="0"/>
                  </a:moveTo>
                  <a:lnTo>
                    <a:pt x="659221" y="175718"/>
                  </a:lnTo>
                  <a:lnTo>
                    <a:pt x="673319" y="1464088"/>
                  </a:lnTo>
                  <a:cubicBezTo>
                    <a:pt x="674312" y="1554842"/>
                    <a:pt x="638426" y="1637407"/>
                    <a:pt x="579603" y="1697531"/>
                  </a:cubicBezTo>
                  <a:cubicBezTo>
                    <a:pt x="520780" y="1757657"/>
                    <a:pt x="439020" y="1795341"/>
                    <a:pt x="348266" y="1796333"/>
                  </a:cubicBezTo>
                  <a:cubicBezTo>
                    <a:pt x="257513" y="1797327"/>
                    <a:pt x="174947" y="1761440"/>
                    <a:pt x="114823" y="1702617"/>
                  </a:cubicBezTo>
                  <a:cubicBezTo>
                    <a:pt x="54699" y="1643795"/>
                    <a:pt x="17013" y="1562034"/>
                    <a:pt x="16021" y="1471280"/>
                  </a:cubicBezTo>
                  <a:lnTo>
                    <a:pt x="1954" y="185707"/>
                  </a:lnTo>
                  <a:lnTo>
                    <a:pt x="1953" y="185699"/>
                  </a:lnTo>
                  <a:lnTo>
                    <a:pt x="0" y="7194"/>
                  </a:lnTo>
                  <a:close/>
                </a:path>
              </a:pathLst>
            </a:custGeom>
            <a:solidFill>
              <a:srgbClr val="E13535"/>
            </a:solidFill>
            <a:ln>
              <a:noFill/>
            </a:ln>
            <a:effectLst/>
          </p:spPr>
          <p:txBody>
            <a:bodyPr vert="eaVert" lIns="0" tIns="288000" rIns="0" b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添加内容</a:t>
              </a:r>
            </a:p>
          </p:txBody>
        </p:sp>
        <p:sp>
          <p:nvSpPr>
            <p:cNvPr id="10" name="任意多边形 9"/>
            <p:cNvSpPr>
              <a:spLocks noChangeArrowheads="1"/>
            </p:cNvSpPr>
            <p:nvPr/>
          </p:nvSpPr>
          <p:spPr bwMode="auto">
            <a:xfrm rot="8100000">
              <a:off x="4961612" y="2655485"/>
              <a:ext cx="539750" cy="1278731"/>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1" name="任意多边形 10"/>
            <p:cNvSpPr>
              <a:spLocks noChangeArrowheads="1"/>
            </p:cNvSpPr>
            <p:nvPr/>
          </p:nvSpPr>
          <p:spPr bwMode="auto">
            <a:xfrm rot="18900000">
              <a:off x="3582852" y="1336041"/>
              <a:ext cx="657225" cy="1344216"/>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E13535"/>
            </a:solidFill>
            <a:ln w="3175" cmpd="sng">
              <a:noFill/>
              <a:round/>
              <a:headEnd/>
              <a:tailEnd/>
            </a:ln>
            <a:extLst/>
          </p:spPr>
          <p:txBody>
            <a:bodyPr vert="eaVert" lIns="0" tIns="288000" rIns="0" b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添加内容</a:t>
              </a:r>
              <a:endParaRPr kumimoji="0" lang="zh-CN" altLang="en-US" sz="16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2" name="任意多边形 11"/>
            <p:cNvSpPr>
              <a:spLocks noChangeArrowheads="1"/>
            </p:cNvSpPr>
            <p:nvPr/>
          </p:nvSpPr>
          <p:spPr bwMode="auto">
            <a:xfrm rot="18900000">
              <a:off x="3641589" y="1369378"/>
              <a:ext cx="538163" cy="1277541"/>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3" name="任意多边形 12"/>
            <p:cNvSpPr/>
            <p:nvPr/>
          </p:nvSpPr>
          <p:spPr>
            <a:xfrm rot="2768180">
              <a:off x="3588044" y="2549163"/>
              <a:ext cx="514350" cy="1594068"/>
            </a:xfrm>
            <a:custGeom>
              <a:avLst/>
              <a:gdLst>
                <a:gd name="connsiteX0" fmla="*/ 0 w 686310"/>
                <a:gd name="connsiteY0" fmla="*/ 13037 h 1799075"/>
                <a:gd name="connsiteX1" fmla="*/ 657209 w 686310"/>
                <a:gd name="connsiteY1" fmla="*/ 0 h 1799075"/>
                <a:gd name="connsiteX2" fmla="*/ 660693 w 686310"/>
                <a:gd name="connsiteY2" fmla="*/ 175694 h 1799075"/>
                <a:gd name="connsiteX3" fmla="*/ 686245 w 686310"/>
                <a:gd name="connsiteY3" fmla="*/ 1463887 h 1799075"/>
                <a:gd name="connsiteX4" fmla="*/ 594608 w 686310"/>
                <a:gd name="connsiteY4" fmla="*/ 1698155 h 1799075"/>
                <a:gd name="connsiteX5" fmla="*/ 364159 w 686310"/>
                <a:gd name="connsiteY5" fmla="*/ 1799009 h 1799075"/>
                <a:gd name="connsiteX6" fmla="*/ 129892 w 686310"/>
                <a:gd name="connsiteY6" fmla="*/ 1707372 h 1799075"/>
                <a:gd name="connsiteX7" fmla="*/ 29037 w 686310"/>
                <a:gd name="connsiteY7" fmla="*/ 1476923 h 1799075"/>
                <a:gd name="connsiteX8" fmla="*/ 3541 w 686310"/>
                <a:gd name="connsiteY8" fmla="*/ 191526 h 1799075"/>
                <a:gd name="connsiteX9" fmla="*/ 3540 w 686310"/>
                <a:gd name="connsiteY9" fmla="*/ 191518 h 17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310" h="1799075">
                  <a:moveTo>
                    <a:pt x="0" y="13037"/>
                  </a:moveTo>
                  <a:lnTo>
                    <a:pt x="657209" y="0"/>
                  </a:lnTo>
                  <a:lnTo>
                    <a:pt x="660693" y="175694"/>
                  </a:lnTo>
                  <a:lnTo>
                    <a:pt x="686245" y="1463887"/>
                  </a:lnTo>
                  <a:cubicBezTo>
                    <a:pt x="688045" y="1554629"/>
                    <a:pt x="652894" y="1637510"/>
                    <a:pt x="594608" y="1698155"/>
                  </a:cubicBezTo>
                  <a:cubicBezTo>
                    <a:pt x="536322" y="1758800"/>
                    <a:pt x="454900" y="1797210"/>
                    <a:pt x="364159" y="1799009"/>
                  </a:cubicBezTo>
                  <a:cubicBezTo>
                    <a:pt x="273418" y="1800810"/>
                    <a:pt x="190536" y="1765658"/>
                    <a:pt x="129892" y="1707372"/>
                  </a:cubicBezTo>
                  <a:cubicBezTo>
                    <a:pt x="69247" y="1649087"/>
                    <a:pt x="30836" y="1567664"/>
                    <a:pt x="29037" y="1476923"/>
                  </a:cubicBezTo>
                  <a:lnTo>
                    <a:pt x="3541" y="191526"/>
                  </a:lnTo>
                  <a:lnTo>
                    <a:pt x="3540" y="191518"/>
                  </a:lnTo>
                  <a:close/>
                </a:path>
              </a:pathLst>
            </a:custGeom>
            <a:solidFill>
              <a:srgbClr val="E13535"/>
            </a:solidFill>
            <a:ln>
              <a:noFill/>
            </a:ln>
            <a:effectLst/>
          </p:spPr>
          <p:txBody>
            <a:bodyPr vert="eaVert" lIns="0" tIns="288000" rIns="0" b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添加内容</a:t>
              </a:r>
            </a:p>
          </p:txBody>
        </p:sp>
        <p:sp>
          <p:nvSpPr>
            <p:cNvPr id="14" name="任意多边形 13"/>
            <p:cNvSpPr>
              <a:spLocks noChangeArrowheads="1"/>
            </p:cNvSpPr>
            <p:nvPr/>
          </p:nvSpPr>
          <p:spPr bwMode="auto">
            <a:xfrm rot="2700000">
              <a:off x="4945460" y="1115397"/>
              <a:ext cx="492919" cy="1792288"/>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E13535"/>
            </a:solidFill>
            <a:ln w="3175" cmpd="sng">
              <a:noFill/>
              <a:round/>
              <a:headEnd/>
              <a:tailEnd/>
            </a:ln>
            <a:extLst/>
          </p:spPr>
          <p:txBody>
            <a:bodyPr vert="eaVert" lIns="0" tIns="288000" rIns="0" bIns="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添加内容</a:t>
              </a:r>
            </a:p>
          </p:txBody>
        </p:sp>
        <p:sp>
          <p:nvSpPr>
            <p:cNvPr id="15" name="任意多边形 14"/>
            <p:cNvSpPr>
              <a:spLocks noChangeArrowheads="1"/>
            </p:cNvSpPr>
            <p:nvPr/>
          </p:nvSpPr>
          <p:spPr bwMode="auto">
            <a:xfrm rot="2700000">
              <a:off x="4990108" y="1159251"/>
              <a:ext cx="403622"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6" name="任意多边形 15"/>
            <p:cNvSpPr>
              <a:spLocks noChangeArrowheads="1"/>
            </p:cNvSpPr>
            <p:nvPr/>
          </p:nvSpPr>
          <p:spPr bwMode="auto">
            <a:xfrm rot="13500000">
              <a:off x="3716933" y="2426051"/>
              <a:ext cx="403622"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7" name="椭圆 16"/>
            <p:cNvSpPr/>
            <p:nvPr/>
          </p:nvSpPr>
          <p:spPr>
            <a:xfrm>
              <a:off x="4208463" y="2312598"/>
              <a:ext cx="690562" cy="691200"/>
            </a:xfrm>
            <a:prstGeom prst="ellipse">
              <a:avLst/>
            </a:prstGeom>
            <a:solidFill>
              <a:srgbClr val="FFFFFF"/>
            </a:solidFill>
            <a:ln>
              <a:noFill/>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文本</a:t>
              </a:r>
              <a:endParaRPr kumimoji="0" lang="zh-CN" altLang="en-US" sz="4400" b="0" i="0" u="none" strike="noStrike" kern="0" cap="none" spc="0" normalizeH="0" baseline="0" noProof="0" dirty="0">
                <a:ln>
                  <a:noFill/>
                </a:ln>
                <a:solidFill>
                  <a:schemeClr val="bg1"/>
                </a:solidFill>
                <a:effectLst/>
                <a:uLnTx/>
                <a:uFillTx/>
                <a:latin typeface="微软雅黑" panose="020B0503020204020204" pitchFamily="34" charset="-122"/>
                <a:ea typeface="微软雅黑" pitchFamily="34" charset="-122"/>
              </a:endParaRPr>
            </a:p>
          </p:txBody>
        </p:sp>
      </p:grpSp>
      <p:sp>
        <p:nvSpPr>
          <p:cNvPr id="18" name="矩形 17"/>
          <p:cNvSpPr/>
          <p:nvPr/>
        </p:nvSpPr>
        <p:spPr>
          <a:xfrm>
            <a:off x="703263" y="1662194"/>
            <a:ext cx="2476500" cy="932563"/>
          </a:xfrm>
          <a:prstGeom prst="rect">
            <a:avLst/>
          </a:prstGeom>
        </p:spPr>
        <p:txBody>
          <a:bodyPr>
            <a:spAutoFit/>
          </a:bodyPr>
          <a:lstStyle/>
          <a:p>
            <a:pPr algn="just">
              <a:lnSpc>
                <a:spcPct val="130000"/>
              </a:lnSpc>
              <a:defRPr/>
            </a:pPr>
            <a:r>
              <a:rPr lang="zh-CN" altLang="en-US" sz="1400" dirty="0">
                <a:latin typeface="微软雅黑" pitchFamily="34" charset="-122"/>
                <a:ea typeface="微软雅黑" pitchFamily="34" charset="-122"/>
              </a:rPr>
              <a:t>此处输入文本此处入文本此处输入文本此处输入文本此处输入文本此处输入</a:t>
            </a:r>
          </a:p>
        </p:txBody>
      </p:sp>
      <p:sp>
        <p:nvSpPr>
          <p:cNvPr id="19" name="矩形 18"/>
          <p:cNvSpPr/>
          <p:nvPr/>
        </p:nvSpPr>
        <p:spPr>
          <a:xfrm>
            <a:off x="5973763" y="1662194"/>
            <a:ext cx="2476500" cy="932563"/>
          </a:xfrm>
          <a:prstGeom prst="rect">
            <a:avLst/>
          </a:prstGeom>
        </p:spPr>
        <p:txBody>
          <a:bodyPr>
            <a:spAutoFit/>
          </a:bodyPr>
          <a:lstStyle/>
          <a:p>
            <a:pPr algn="just">
              <a:lnSpc>
                <a:spcPct val="130000"/>
              </a:lnSpc>
              <a:defRPr/>
            </a:pPr>
            <a:r>
              <a:rPr lang="zh-CN" altLang="en-US" sz="1400" dirty="0">
                <a:latin typeface="微软雅黑" pitchFamily="34" charset="-122"/>
                <a:ea typeface="微软雅黑" pitchFamily="34" charset="-122"/>
              </a:rPr>
              <a:t>此处输入文本此处入文本此处输入文本此处输入文本此处输入文本此处输入</a:t>
            </a:r>
          </a:p>
        </p:txBody>
      </p:sp>
      <p:sp>
        <p:nvSpPr>
          <p:cNvPr id="20" name="矩形 19"/>
          <p:cNvSpPr/>
          <p:nvPr/>
        </p:nvSpPr>
        <p:spPr>
          <a:xfrm>
            <a:off x="703263" y="2977835"/>
            <a:ext cx="2476500" cy="932563"/>
          </a:xfrm>
          <a:prstGeom prst="rect">
            <a:avLst/>
          </a:prstGeom>
        </p:spPr>
        <p:txBody>
          <a:bodyPr>
            <a:spAutoFit/>
          </a:bodyPr>
          <a:lstStyle/>
          <a:p>
            <a:pPr algn="just">
              <a:lnSpc>
                <a:spcPct val="130000"/>
              </a:lnSpc>
              <a:defRPr/>
            </a:pPr>
            <a:r>
              <a:rPr lang="zh-CN" altLang="en-US" sz="1400" dirty="0">
                <a:latin typeface="微软雅黑" pitchFamily="34" charset="-122"/>
                <a:ea typeface="微软雅黑" pitchFamily="34" charset="-122"/>
              </a:rPr>
              <a:t>此处输入文本此处入文本此处输入文本此处输入文本此处输入文本此处输入</a:t>
            </a:r>
          </a:p>
        </p:txBody>
      </p:sp>
      <p:sp>
        <p:nvSpPr>
          <p:cNvPr id="21" name="矩形 20"/>
          <p:cNvSpPr/>
          <p:nvPr/>
        </p:nvSpPr>
        <p:spPr>
          <a:xfrm>
            <a:off x="5973763" y="2977835"/>
            <a:ext cx="2476500" cy="932563"/>
          </a:xfrm>
          <a:prstGeom prst="rect">
            <a:avLst/>
          </a:prstGeom>
        </p:spPr>
        <p:txBody>
          <a:bodyPr>
            <a:spAutoFit/>
          </a:bodyPr>
          <a:lstStyle/>
          <a:p>
            <a:pPr algn="just">
              <a:lnSpc>
                <a:spcPct val="130000"/>
              </a:lnSpc>
              <a:defRPr/>
            </a:pPr>
            <a:r>
              <a:rPr lang="zh-CN" altLang="en-US" sz="1400" dirty="0">
                <a:latin typeface="微软雅黑" pitchFamily="34" charset="-122"/>
                <a:ea typeface="微软雅黑" pitchFamily="34" charset="-122"/>
              </a:rPr>
              <a:t>此处输入文本此处入文本此处输入文本此处输入文本此处输入文本此处输入</a:t>
            </a: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500"/>
                            </p:stCondLst>
                            <p:childTnLst>
                              <p:par>
                                <p:cTn id="22" presetID="6" presetClass="entr" presetSubtype="32"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out)">
                                      <p:cBhvr>
                                        <p:cTn id="24" dur="2000"/>
                                        <p:tgtEl>
                                          <p:spTgt spid="8"/>
                                        </p:tgtEl>
                                      </p:cBhvr>
                                    </p:animEffect>
                                  </p:childTnLst>
                                </p:cTn>
                              </p:par>
                            </p:childTnLst>
                          </p:cTn>
                        </p:par>
                        <p:par>
                          <p:cTn id="25" fill="hold">
                            <p:stCondLst>
                              <p:cond delay="2500"/>
                            </p:stCondLst>
                            <p:childTnLst>
                              <p:par>
                                <p:cTn id="26" presetID="22" presetClass="entr" presetSubtype="2"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righ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8" grpId="0"/>
      <p:bldP spid="19"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8" name="Freeform 5"/>
          <p:cNvSpPr>
            <a:spLocks/>
          </p:cNvSpPr>
          <p:nvPr/>
        </p:nvSpPr>
        <p:spPr bwMode="auto">
          <a:xfrm>
            <a:off x="863588" y="1059582"/>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3333"/>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 name="Freeform 25"/>
          <p:cNvSpPr>
            <a:spLocks/>
          </p:cNvSpPr>
          <p:nvPr/>
        </p:nvSpPr>
        <p:spPr bwMode="auto">
          <a:xfrm>
            <a:off x="863588" y="1534949"/>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0" name="矩形 9"/>
          <p:cNvSpPr/>
          <p:nvPr/>
        </p:nvSpPr>
        <p:spPr>
          <a:xfrm>
            <a:off x="755576" y="1606703"/>
            <a:ext cx="435032"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01</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1" name="TextBox 10"/>
          <p:cNvSpPr txBox="1"/>
          <p:nvPr/>
        </p:nvSpPr>
        <p:spPr>
          <a:xfrm>
            <a:off x="1102528" y="2257112"/>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2" name="TextBox 11"/>
          <p:cNvSpPr txBox="1"/>
          <p:nvPr/>
        </p:nvSpPr>
        <p:spPr>
          <a:xfrm>
            <a:off x="1146418" y="1609392"/>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Freeform 5"/>
          <p:cNvSpPr>
            <a:spLocks/>
          </p:cNvSpPr>
          <p:nvPr/>
        </p:nvSpPr>
        <p:spPr bwMode="auto">
          <a:xfrm>
            <a:off x="2663788" y="1059582"/>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3333"/>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4" name="Freeform 25"/>
          <p:cNvSpPr>
            <a:spLocks/>
          </p:cNvSpPr>
          <p:nvPr/>
        </p:nvSpPr>
        <p:spPr bwMode="auto">
          <a:xfrm>
            <a:off x="2663788" y="1534949"/>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5" name="矩形 14"/>
          <p:cNvSpPr/>
          <p:nvPr/>
        </p:nvSpPr>
        <p:spPr>
          <a:xfrm>
            <a:off x="2555776" y="1606703"/>
            <a:ext cx="383711"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02</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6" name="TextBox 15"/>
          <p:cNvSpPr txBox="1"/>
          <p:nvPr/>
        </p:nvSpPr>
        <p:spPr>
          <a:xfrm>
            <a:off x="2902728" y="2257112"/>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7" name="TextBox 16"/>
          <p:cNvSpPr txBox="1"/>
          <p:nvPr/>
        </p:nvSpPr>
        <p:spPr>
          <a:xfrm>
            <a:off x="2946618" y="1609392"/>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8" name="Freeform 5"/>
          <p:cNvSpPr>
            <a:spLocks/>
          </p:cNvSpPr>
          <p:nvPr/>
        </p:nvSpPr>
        <p:spPr bwMode="auto">
          <a:xfrm>
            <a:off x="4463988" y="1059582"/>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3333"/>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9" name="Freeform 25"/>
          <p:cNvSpPr>
            <a:spLocks/>
          </p:cNvSpPr>
          <p:nvPr/>
        </p:nvSpPr>
        <p:spPr bwMode="auto">
          <a:xfrm>
            <a:off x="4463988" y="1534949"/>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0" name="矩形 19"/>
          <p:cNvSpPr/>
          <p:nvPr/>
        </p:nvSpPr>
        <p:spPr>
          <a:xfrm>
            <a:off x="4355976" y="1606703"/>
            <a:ext cx="435031"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03</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1" name="TextBox 20"/>
          <p:cNvSpPr txBox="1"/>
          <p:nvPr/>
        </p:nvSpPr>
        <p:spPr>
          <a:xfrm>
            <a:off x="4702928" y="2257112"/>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22" name="TextBox 21"/>
          <p:cNvSpPr txBox="1"/>
          <p:nvPr/>
        </p:nvSpPr>
        <p:spPr>
          <a:xfrm>
            <a:off x="4746818" y="1609392"/>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3" name="Freeform 5"/>
          <p:cNvSpPr>
            <a:spLocks/>
          </p:cNvSpPr>
          <p:nvPr/>
        </p:nvSpPr>
        <p:spPr bwMode="auto">
          <a:xfrm>
            <a:off x="6264188" y="1059582"/>
            <a:ext cx="1584176" cy="3119608"/>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rgbClr val="FF3333"/>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4" name="Freeform 25"/>
          <p:cNvSpPr>
            <a:spLocks/>
          </p:cNvSpPr>
          <p:nvPr/>
        </p:nvSpPr>
        <p:spPr bwMode="auto">
          <a:xfrm>
            <a:off x="6264188" y="1534949"/>
            <a:ext cx="325976" cy="48744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5" name="矩形 24"/>
          <p:cNvSpPr/>
          <p:nvPr/>
        </p:nvSpPr>
        <p:spPr>
          <a:xfrm>
            <a:off x="6156176" y="1606703"/>
            <a:ext cx="435031" cy="369332"/>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04</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6" name="TextBox 25"/>
          <p:cNvSpPr txBox="1"/>
          <p:nvPr/>
        </p:nvSpPr>
        <p:spPr>
          <a:xfrm>
            <a:off x="6503128" y="2257112"/>
            <a:ext cx="1129212" cy="1092607"/>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27" name="TextBox 26"/>
          <p:cNvSpPr txBox="1"/>
          <p:nvPr/>
        </p:nvSpPr>
        <p:spPr>
          <a:xfrm>
            <a:off x="6547018" y="1609392"/>
            <a:ext cx="100540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输入标题</a:t>
            </a:r>
            <a:endPar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5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Scale>
                                      <p:cBhvr>
                                        <p:cTn id="3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0"/>
                                        </p:tgtEl>
                                        <p:attrNameLst>
                                          <p:attrName>ppt_x</p:attrName>
                                          <p:attrName>ppt_y</p:attrName>
                                        </p:attrNameLst>
                                      </p:cBhvr>
                                    </p:animMotion>
                                    <p:animEffect transition="in" filter="fade">
                                      <p:cBhvr>
                                        <p:cTn id="35" dur="1000"/>
                                        <p:tgtEl>
                                          <p:spTgt spid="10"/>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Scale>
                                      <p:cBhvr>
                                        <p:cTn id="38"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1"/>
                                        </p:tgtEl>
                                        <p:attrNameLst>
                                          <p:attrName>ppt_x</p:attrName>
                                          <p:attrName>ppt_y</p:attrName>
                                        </p:attrNameLst>
                                      </p:cBhvr>
                                    </p:animMotion>
                                    <p:animEffect transition="in" filter="fade">
                                      <p:cBhvr>
                                        <p:cTn id="40" dur="1000"/>
                                        <p:tgtEl>
                                          <p:spTgt spid="11"/>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Scale>
                                      <p:cBhvr>
                                        <p:cTn id="4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2"/>
                                        </p:tgtEl>
                                        <p:attrNameLst>
                                          <p:attrName>ppt_x</p:attrName>
                                          <p:attrName>ppt_y</p:attrName>
                                        </p:attrNameLst>
                                      </p:cBhvr>
                                    </p:animMotion>
                                    <p:animEffect transition="in" filter="fade">
                                      <p:cBhvr>
                                        <p:cTn id="45" dur="1000"/>
                                        <p:tgtEl>
                                          <p:spTgt spid="12"/>
                                        </p:tgtEl>
                                      </p:cBhvr>
                                    </p:animEffect>
                                  </p:childTnLst>
                                </p:cTn>
                              </p:par>
                            </p:childTnLst>
                          </p:cTn>
                        </p:par>
                        <p:par>
                          <p:cTn id="46" fill="hold">
                            <p:stCondLst>
                              <p:cond delay="1000"/>
                            </p:stCondLst>
                            <p:childTnLst>
                              <p:par>
                                <p:cTn id="47" presetID="5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Scale>
                                      <p:cBhvr>
                                        <p:cTn id="4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3"/>
                                        </p:tgtEl>
                                        <p:attrNameLst>
                                          <p:attrName>ppt_x</p:attrName>
                                          <p:attrName>ppt_y</p:attrName>
                                        </p:attrNameLst>
                                      </p:cBhvr>
                                    </p:animMotion>
                                    <p:animEffect transition="in" filter="fade">
                                      <p:cBhvr>
                                        <p:cTn id="51" dur="1000"/>
                                        <p:tgtEl>
                                          <p:spTgt spid="13"/>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Scale>
                                      <p:cBhvr>
                                        <p:cTn id="5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14"/>
                                        </p:tgtEl>
                                        <p:attrNameLst>
                                          <p:attrName>ppt_x</p:attrName>
                                          <p:attrName>ppt_y</p:attrName>
                                        </p:attrNameLst>
                                      </p:cBhvr>
                                    </p:animMotion>
                                    <p:animEffect transition="in" filter="fade">
                                      <p:cBhvr>
                                        <p:cTn id="56" dur="1000"/>
                                        <p:tgtEl>
                                          <p:spTgt spid="14"/>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Scale>
                                      <p:cBhvr>
                                        <p:cTn id="5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15"/>
                                        </p:tgtEl>
                                        <p:attrNameLst>
                                          <p:attrName>ppt_x</p:attrName>
                                          <p:attrName>ppt_y</p:attrName>
                                        </p:attrNameLst>
                                      </p:cBhvr>
                                    </p:animMotion>
                                    <p:animEffect transition="in" filter="fade">
                                      <p:cBhvr>
                                        <p:cTn id="61" dur="1000"/>
                                        <p:tgtEl>
                                          <p:spTgt spid="15"/>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Scale>
                                      <p:cBhvr>
                                        <p:cTn id="6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16"/>
                                        </p:tgtEl>
                                        <p:attrNameLst>
                                          <p:attrName>ppt_x</p:attrName>
                                          <p:attrName>ppt_y</p:attrName>
                                        </p:attrNameLst>
                                      </p:cBhvr>
                                    </p:animMotion>
                                    <p:animEffect transition="in" filter="fade">
                                      <p:cBhvr>
                                        <p:cTn id="66" dur="1000"/>
                                        <p:tgtEl>
                                          <p:spTgt spid="16"/>
                                        </p:tgtEl>
                                      </p:cBhvr>
                                    </p:animEffect>
                                  </p:childTnLst>
                                </p:cTn>
                              </p:par>
                              <p:par>
                                <p:cTn id="67" presetID="52"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Scale>
                                      <p:cBhvr>
                                        <p:cTn id="6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17"/>
                                        </p:tgtEl>
                                        <p:attrNameLst>
                                          <p:attrName>ppt_x</p:attrName>
                                          <p:attrName>ppt_y</p:attrName>
                                        </p:attrNameLst>
                                      </p:cBhvr>
                                    </p:animMotion>
                                    <p:animEffect transition="in" filter="fade">
                                      <p:cBhvr>
                                        <p:cTn id="71" dur="1000"/>
                                        <p:tgtEl>
                                          <p:spTgt spid="17"/>
                                        </p:tgtEl>
                                      </p:cBhvr>
                                    </p:animEffect>
                                  </p:childTnLst>
                                </p:cTn>
                              </p:par>
                            </p:childTnLst>
                          </p:cTn>
                        </p:par>
                        <p:par>
                          <p:cTn id="72" fill="hold">
                            <p:stCondLst>
                              <p:cond delay="2000"/>
                            </p:stCondLst>
                            <p:childTnLst>
                              <p:par>
                                <p:cTn id="73" presetID="52" presetClass="entr" presetSubtype="0"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Scale>
                                      <p:cBhvr>
                                        <p:cTn id="7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18"/>
                                        </p:tgtEl>
                                        <p:attrNameLst>
                                          <p:attrName>ppt_x</p:attrName>
                                          <p:attrName>ppt_y</p:attrName>
                                        </p:attrNameLst>
                                      </p:cBhvr>
                                    </p:animMotion>
                                    <p:animEffect transition="in" filter="fade">
                                      <p:cBhvr>
                                        <p:cTn id="77" dur="1000"/>
                                        <p:tgtEl>
                                          <p:spTgt spid="18"/>
                                        </p:tgtEl>
                                      </p:cBhvr>
                                    </p:animEffect>
                                  </p:childTnLst>
                                </p:cTn>
                              </p:par>
                              <p:par>
                                <p:cTn id="78" presetID="52" presetClass="entr" presetSubtype="0"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Scale>
                                      <p:cBhvr>
                                        <p:cTn id="8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19"/>
                                        </p:tgtEl>
                                        <p:attrNameLst>
                                          <p:attrName>ppt_x</p:attrName>
                                          <p:attrName>ppt_y</p:attrName>
                                        </p:attrNameLst>
                                      </p:cBhvr>
                                    </p:animMotion>
                                    <p:animEffect transition="in" filter="fade">
                                      <p:cBhvr>
                                        <p:cTn id="82" dur="1000"/>
                                        <p:tgtEl>
                                          <p:spTgt spid="19"/>
                                        </p:tgtEl>
                                      </p:cBhvr>
                                    </p:animEffect>
                                  </p:childTnLst>
                                </p:cTn>
                              </p:par>
                              <p:par>
                                <p:cTn id="83" presetID="52" presetClass="entr" presetSubtype="0"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Scale>
                                      <p:cBhvr>
                                        <p:cTn id="8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20"/>
                                        </p:tgtEl>
                                        <p:attrNameLst>
                                          <p:attrName>ppt_x</p:attrName>
                                          <p:attrName>ppt_y</p:attrName>
                                        </p:attrNameLst>
                                      </p:cBhvr>
                                    </p:animMotion>
                                    <p:animEffect transition="in" filter="fade">
                                      <p:cBhvr>
                                        <p:cTn id="87" dur="1000"/>
                                        <p:tgtEl>
                                          <p:spTgt spid="20"/>
                                        </p:tgtEl>
                                      </p:cBhvr>
                                    </p:animEffect>
                                  </p:childTnLst>
                                </p:cTn>
                              </p:par>
                              <p:par>
                                <p:cTn id="88" presetID="52" presetClass="entr" presetSubtype="0"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Scale>
                                      <p:cBhvr>
                                        <p:cTn id="9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21"/>
                                        </p:tgtEl>
                                        <p:attrNameLst>
                                          <p:attrName>ppt_x</p:attrName>
                                          <p:attrName>ppt_y</p:attrName>
                                        </p:attrNameLst>
                                      </p:cBhvr>
                                    </p:animMotion>
                                    <p:animEffect transition="in" filter="fade">
                                      <p:cBhvr>
                                        <p:cTn id="92" dur="1000"/>
                                        <p:tgtEl>
                                          <p:spTgt spid="21"/>
                                        </p:tgtEl>
                                      </p:cBhvr>
                                    </p:animEffect>
                                  </p:childTnLst>
                                </p:cTn>
                              </p:par>
                              <p:par>
                                <p:cTn id="93" presetID="52" presetClass="entr" presetSubtype="0"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Scale>
                                      <p:cBhvr>
                                        <p:cTn id="9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6" dur="1000" decel="50000" fill="hold">
                                          <p:stCondLst>
                                            <p:cond delay="0"/>
                                          </p:stCondLst>
                                        </p:cTn>
                                        <p:tgtEl>
                                          <p:spTgt spid="22"/>
                                        </p:tgtEl>
                                        <p:attrNameLst>
                                          <p:attrName>ppt_x</p:attrName>
                                          <p:attrName>ppt_y</p:attrName>
                                        </p:attrNameLst>
                                      </p:cBhvr>
                                    </p:animMotion>
                                    <p:animEffect transition="in" filter="fade">
                                      <p:cBhvr>
                                        <p:cTn id="97" dur="1000"/>
                                        <p:tgtEl>
                                          <p:spTgt spid="22"/>
                                        </p:tgtEl>
                                      </p:cBhvr>
                                    </p:animEffect>
                                  </p:childTnLst>
                                </p:cTn>
                              </p:par>
                            </p:childTnLst>
                          </p:cTn>
                        </p:par>
                        <p:par>
                          <p:cTn id="98" fill="hold">
                            <p:stCondLst>
                              <p:cond delay="3000"/>
                            </p:stCondLst>
                            <p:childTnLst>
                              <p:par>
                                <p:cTn id="99" presetID="52" presetClass="entr" presetSubtype="0"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Scale>
                                      <p:cBhvr>
                                        <p:cTn id="10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2" dur="1000" decel="50000" fill="hold">
                                          <p:stCondLst>
                                            <p:cond delay="0"/>
                                          </p:stCondLst>
                                        </p:cTn>
                                        <p:tgtEl>
                                          <p:spTgt spid="23"/>
                                        </p:tgtEl>
                                        <p:attrNameLst>
                                          <p:attrName>ppt_x</p:attrName>
                                          <p:attrName>ppt_y</p:attrName>
                                        </p:attrNameLst>
                                      </p:cBhvr>
                                    </p:animMotion>
                                    <p:animEffect transition="in" filter="fade">
                                      <p:cBhvr>
                                        <p:cTn id="103" dur="1000"/>
                                        <p:tgtEl>
                                          <p:spTgt spid="23"/>
                                        </p:tgtEl>
                                      </p:cBhvr>
                                    </p:animEffect>
                                  </p:childTnLst>
                                </p:cTn>
                              </p:par>
                              <p:par>
                                <p:cTn id="104" presetID="5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Scale>
                                      <p:cBhvr>
                                        <p:cTn id="106"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7" dur="1000" decel="50000" fill="hold">
                                          <p:stCondLst>
                                            <p:cond delay="0"/>
                                          </p:stCondLst>
                                        </p:cTn>
                                        <p:tgtEl>
                                          <p:spTgt spid="24"/>
                                        </p:tgtEl>
                                        <p:attrNameLst>
                                          <p:attrName>ppt_x</p:attrName>
                                          <p:attrName>ppt_y</p:attrName>
                                        </p:attrNameLst>
                                      </p:cBhvr>
                                    </p:animMotion>
                                    <p:animEffect transition="in" filter="fade">
                                      <p:cBhvr>
                                        <p:cTn id="108" dur="1000"/>
                                        <p:tgtEl>
                                          <p:spTgt spid="24"/>
                                        </p:tgtEl>
                                      </p:cBhvr>
                                    </p:animEffect>
                                  </p:childTnLst>
                                </p:cTn>
                              </p:par>
                              <p:par>
                                <p:cTn id="109" presetID="52" presetClass="entr" presetSubtype="0" fill="hold" grpId="0" nodeType="withEffect">
                                  <p:stCondLst>
                                    <p:cond delay="0"/>
                                  </p:stCondLst>
                                  <p:childTnLst>
                                    <p:set>
                                      <p:cBhvr>
                                        <p:cTn id="110" dur="1" fill="hold">
                                          <p:stCondLst>
                                            <p:cond delay="0"/>
                                          </p:stCondLst>
                                        </p:cTn>
                                        <p:tgtEl>
                                          <p:spTgt spid="25"/>
                                        </p:tgtEl>
                                        <p:attrNameLst>
                                          <p:attrName>style.visibility</p:attrName>
                                        </p:attrNameLst>
                                      </p:cBhvr>
                                      <p:to>
                                        <p:strVal val="visible"/>
                                      </p:to>
                                    </p:set>
                                    <p:animScale>
                                      <p:cBhvr>
                                        <p:cTn id="11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2" dur="1000" decel="50000" fill="hold">
                                          <p:stCondLst>
                                            <p:cond delay="0"/>
                                          </p:stCondLst>
                                        </p:cTn>
                                        <p:tgtEl>
                                          <p:spTgt spid="25"/>
                                        </p:tgtEl>
                                        <p:attrNameLst>
                                          <p:attrName>ppt_x</p:attrName>
                                          <p:attrName>ppt_y</p:attrName>
                                        </p:attrNameLst>
                                      </p:cBhvr>
                                    </p:animMotion>
                                    <p:animEffect transition="in" filter="fade">
                                      <p:cBhvr>
                                        <p:cTn id="113" dur="1000"/>
                                        <p:tgtEl>
                                          <p:spTgt spid="25"/>
                                        </p:tgtEl>
                                      </p:cBhvr>
                                    </p:animEffect>
                                  </p:childTnLst>
                                </p:cTn>
                              </p:par>
                              <p:par>
                                <p:cTn id="114" presetID="52" presetClass="entr" presetSubtype="0" fill="hold" grpId="0" nodeType="withEffect">
                                  <p:stCondLst>
                                    <p:cond delay="0"/>
                                  </p:stCondLst>
                                  <p:childTnLst>
                                    <p:set>
                                      <p:cBhvr>
                                        <p:cTn id="115" dur="1" fill="hold">
                                          <p:stCondLst>
                                            <p:cond delay="0"/>
                                          </p:stCondLst>
                                        </p:cTn>
                                        <p:tgtEl>
                                          <p:spTgt spid="26"/>
                                        </p:tgtEl>
                                        <p:attrNameLst>
                                          <p:attrName>style.visibility</p:attrName>
                                        </p:attrNameLst>
                                      </p:cBhvr>
                                      <p:to>
                                        <p:strVal val="visible"/>
                                      </p:to>
                                    </p:set>
                                    <p:animScale>
                                      <p:cBhvr>
                                        <p:cTn id="11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7" dur="1000" decel="50000" fill="hold">
                                          <p:stCondLst>
                                            <p:cond delay="0"/>
                                          </p:stCondLst>
                                        </p:cTn>
                                        <p:tgtEl>
                                          <p:spTgt spid="26"/>
                                        </p:tgtEl>
                                        <p:attrNameLst>
                                          <p:attrName>ppt_x</p:attrName>
                                          <p:attrName>ppt_y</p:attrName>
                                        </p:attrNameLst>
                                      </p:cBhvr>
                                    </p:animMotion>
                                    <p:animEffect transition="in" filter="fade">
                                      <p:cBhvr>
                                        <p:cTn id="118" dur="1000"/>
                                        <p:tgtEl>
                                          <p:spTgt spid="26"/>
                                        </p:tgtEl>
                                      </p:cBhvr>
                                    </p:animEffect>
                                  </p:childTnLst>
                                </p:cTn>
                              </p:par>
                              <p:par>
                                <p:cTn id="119" presetID="52" presetClass="entr" presetSubtype="0"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Scale>
                                      <p:cBhvr>
                                        <p:cTn id="12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2" dur="1000" decel="50000" fill="hold">
                                          <p:stCondLst>
                                            <p:cond delay="0"/>
                                          </p:stCondLst>
                                        </p:cTn>
                                        <p:tgtEl>
                                          <p:spTgt spid="27"/>
                                        </p:tgtEl>
                                        <p:attrNameLst>
                                          <p:attrName>ppt_x</p:attrName>
                                          <p:attrName>ppt_y</p:attrName>
                                        </p:attrNameLst>
                                      </p:cBhvr>
                                    </p:animMotion>
                                    <p:animEffect transition="in" filter="fade">
                                      <p:cBhvr>
                                        <p:cTn id="12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p:bldP spid="11" grpId="0"/>
      <p:bldP spid="12" grpId="0"/>
      <p:bldP spid="13" grpId="0" animBg="1"/>
      <p:bldP spid="14" grpId="0" animBg="1"/>
      <p:bldP spid="15" grpId="0"/>
      <p:bldP spid="16" grpId="0"/>
      <p:bldP spid="17" grpId="0"/>
      <p:bldP spid="18" grpId="0" animBg="1"/>
      <p:bldP spid="19" grpId="0" animBg="1"/>
      <p:bldP spid="20" grpId="0"/>
      <p:bldP spid="21" grpId="0"/>
      <p:bldP spid="22" grpId="0"/>
      <p:bldP spid="23" grpId="0" animBg="1"/>
      <p:bldP spid="24" grpId="0" animBg="1"/>
      <p:bldP spid="25" grpId="0"/>
      <p:bldP spid="26" grpId="0"/>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7" descr="2"/>
          <p:cNvSpPr txBox="1">
            <a:spLocks noChangeArrowheads="1"/>
          </p:cNvSpPr>
          <p:nvPr/>
        </p:nvSpPr>
        <p:spPr bwMode="gray">
          <a:xfrm>
            <a:off x="530255" y="123478"/>
            <a:ext cx="2601585" cy="400110"/>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itchFamily="34" charset="0"/>
              </a:defRPr>
            </a:lvl1pPr>
            <a:lvl2pPr defTabSz="457200" eaLnBrk="0" hangingPunct="0">
              <a:defRPr>
                <a:solidFill>
                  <a:schemeClr val="tx1"/>
                </a:solidFill>
                <a:latin typeface="Arial" pitchFamily="34" charset="0"/>
              </a:defRPr>
            </a:lvl2pPr>
            <a:lvl3pPr defTabSz="457200" eaLnBrk="0" hangingPunct="0">
              <a:defRPr>
                <a:solidFill>
                  <a:schemeClr val="tx1"/>
                </a:solidFill>
                <a:latin typeface="Arial" pitchFamily="34" charset="0"/>
              </a:defRPr>
            </a:lvl3pPr>
            <a:lvl4pPr defTabSz="457200" eaLnBrk="0" hangingPunct="0">
              <a:defRPr>
                <a:solidFill>
                  <a:schemeClr val="tx1"/>
                </a:solidFill>
                <a:latin typeface="Arial" pitchFamily="34" charset="0"/>
              </a:defRPr>
            </a:lvl4pPr>
            <a:lvl5pPr defTabSz="457200" eaLnBrk="0" hangingPunct="0">
              <a:defRPr>
                <a:solidFill>
                  <a:schemeClr val="tx1"/>
                </a:solidFill>
                <a:latin typeface="Arial" pitchFamily="34" charset="0"/>
              </a:defRPr>
            </a:lvl5pPr>
            <a:lvl6pPr algn="ctr" defTabSz="457200" eaLnBrk="0" fontAlgn="base" hangingPunct="0">
              <a:spcBef>
                <a:spcPct val="0"/>
              </a:spcBef>
              <a:spcAft>
                <a:spcPct val="0"/>
              </a:spcAft>
              <a:defRPr>
                <a:solidFill>
                  <a:schemeClr val="tx1"/>
                </a:solidFill>
                <a:latin typeface="Arial" pitchFamily="34" charset="0"/>
              </a:defRPr>
            </a:lvl6pPr>
            <a:lvl7pPr algn="ctr" defTabSz="457200" eaLnBrk="0" fontAlgn="base" hangingPunct="0">
              <a:spcBef>
                <a:spcPct val="0"/>
              </a:spcBef>
              <a:spcAft>
                <a:spcPct val="0"/>
              </a:spcAft>
              <a:defRPr>
                <a:solidFill>
                  <a:schemeClr val="tx1"/>
                </a:solidFill>
                <a:latin typeface="Arial" pitchFamily="34" charset="0"/>
              </a:defRPr>
            </a:lvl7pPr>
            <a:lvl8pPr algn="ctr" defTabSz="457200" eaLnBrk="0" fontAlgn="base" hangingPunct="0">
              <a:spcBef>
                <a:spcPct val="0"/>
              </a:spcBef>
              <a:spcAft>
                <a:spcPct val="0"/>
              </a:spcAft>
              <a:defRPr>
                <a:solidFill>
                  <a:schemeClr val="tx1"/>
                </a:solidFill>
                <a:latin typeface="Arial" pitchFamily="34" charset="0"/>
              </a:defRPr>
            </a:lvl8pPr>
            <a:lvl9pPr algn="ctr" defTabSz="4572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zh-CN" altLang="en-US" sz="2000" b="1" dirty="0" smtClean="0">
                <a:latin typeface="微软雅黑" panose="020B0503020204020204" pitchFamily="34" charset="-122"/>
                <a:ea typeface="微软雅黑" panose="020B0503020204020204" pitchFamily="34" charset="-122"/>
              </a:rPr>
              <a:t>单击添加标题内容</a:t>
            </a:r>
            <a:endParaRPr lang="en-US" altLang="zh-CN" sz="2000" b="1" dirty="0">
              <a:latin typeface="微软雅黑" panose="020B0503020204020204" pitchFamily="34" charset="-122"/>
              <a:ea typeface="微软雅黑" panose="020B0503020204020204" pitchFamily="34" charset="-122"/>
            </a:endParaRPr>
          </a:p>
        </p:txBody>
      </p:sp>
      <p:sp>
        <p:nvSpPr>
          <p:cNvPr id="5" name="AutoShape 23"/>
          <p:cNvSpPr>
            <a:spLocks noChangeArrowheads="1"/>
          </p:cNvSpPr>
          <p:nvPr/>
        </p:nvSpPr>
        <p:spPr bwMode="auto">
          <a:xfrm>
            <a:off x="107505"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sp>
        <p:nvSpPr>
          <p:cNvPr id="6" name="AutoShape 23"/>
          <p:cNvSpPr>
            <a:spLocks noChangeArrowheads="1"/>
          </p:cNvSpPr>
          <p:nvPr/>
        </p:nvSpPr>
        <p:spPr bwMode="auto">
          <a:xfrm>
            <a:off x="301656" y="208012"/>
            <a:ext cx="243205" cy="227806"/>
          </a:xfrm>
          <a:prstGeom prst="chevron">
            <a:avLst>
              <a:gd name="adj" fmla="val 56250"/>
            </a:avLst>
          </a:prstGeom>
          <a:solidFill>
            <a:srgbClr val="E13535"/>
          </a:solidFill>
          <a:ln>
            <a:noFill/>
          </a:ln>
          <a:effectLst/>
          <a:extLst/>
        </p:spPr>
        <p:txBody>
          <a:bodyPr wrap="none" anchor="ctr"/>
          <a:lstStyle/>
          <a:p>
            <a:endParaRPr lang="zh-CN" altLang="en-US">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3942" y="3997107"/>
            <a:ext cx="2914866" cy="1129025"/>
          </a:xfrm>
          <a:prstGeom prst="rect">
            <a:avLst/>
          </a:prstGeom>
        </p:spPr>
      </p:pic>
      <p:sp>
        <p:nvSpPr>
          <p:cNvPr id="38" name="AutoShape 10"/>
          <p:cNvSpPr>
            <a:spLocks noChangeArrowheads="1"/>
          </p:cNvSpPr>
          <p:nvPr/>
        </p:nvSpPr>
        <p:spPr bwMode="auto">
          <a:xfrm rot="16200000">
            <a:off x="3894258" y="-1227144"/>
            <a:ext cx="1398833" cy="7676197"/>
          </a:xfrm>
          <a:prstGeom prst="downArrow">
            <a:avLst>
              <a:gd name="adj1" fmla="val 49065"/>
              <a:gd name="adj2" fmla="val 44827"/>
            </a:avLst>
          </a:prstGeom>
          <a:solidFill>
            <a:schemeClr val="bg1">
              <a:lumMod val="75000"/>
            </a:schemeClr>
          </a:solidFill>
          <a:ln>
            <a:noFill/>
          </a:ln>
        </p:spPr>
        <p:txBody>
          <a:bodyPr vert="eaVert"/>
          <a:lstStyle/>
          <a:p>
            <a:endParaRPr lang="zh-CN" altLang="en-US" sz="2000">
              <a:solidFill>
                <a:srgbClr val="C00000"/>
              </a:solidFill>
              <a:latin typeface="微软雅黑" pitchFamily="34" charset="-122"/>
              <a:ea typeface="微软雅黑" pitchFamily="34" charset="-122"/>
            </a:endParaRPr>
          </a:p>
        </p:txBody>
      </p:sp>
      <p:grpSp>
        <p:nvGrpSpPr>
          <p:cNvPr id="39" name="组合 38"/>
          <p:cNvGrpSpPr>
            <a:grpSpLocks/>
          </p:cNvGrpSpPr>
          <p:nvPr/>
        </p:nvGrpSpPr>
        <p:grpSpPr bwMode="auto">
          <a:xfrm>
            <a:off x="2589800" y="1876707"/>
            <a:ext cx="1701613" cy="1539687"/>
            <a:chOff x="1214414" y="2786058"/>
            <a:chExt cx="1935848" cy="1751017"/>
          </a:xfrm>
        </p:grpSpPr>
        <p:grpSp>
          <p:nvGrpSpPr>
            <p:cNvPr id="40" name="Group 6"/>
            <p:cNvGrpSpPr>
              <a:grpSpLocks/>
            </p:cNvGrpSpPr>
            <p:nvPr/>
          </p:nvGrpSpPr>
          <p:grpSpPr bwMode="auto">
            <a:xfrm>
              <a:off x="1295400" y="2786058"/>
              <a:ext cx="1753450" cy="1751017"/>
              <a:chOff x="1823" y="2371"/>
              <a:chExt cx="1801" cy="1801"/>
            </a:xfrm>
          </p:grpSpPr>
          <p:sp>
            <p:nvSpPr>
              <p:cNvPr id="42" name="Oval 7"/>
              <p:cNvSpPr>
                <a:spLocks noChangeArrowheads="1"/>
              </p:cNvSpPr>
              <p:nvPr/>
            </p:nvSpPr>
            <p:spPr bwMode="auto">
              <a:xfrm>
                <a:off x="1823" y="2371"/>
                <a:ext cx="1801" cy="1801"/>
              </a:xfrm>
              <a:prstGeom prst="ellipse">
                <a:avLst/>
              </a:prstGeom>
              <a:solidFill>
                <a:srgbClr val="FF3333">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43" name="Oval 8"/>
              <p:cNvSpPr>
                <a:spLocks noChangeArrowheads="1"/>
              </p:cNvSpPr>
              <p:nvPr/>
            </p:nvSpPr>
            <p:spPr bwMode="auto">
              <a:xfrm>
                <a:off x="1945" y="2493"/>
                <a:ext cx="1556" cy="1556"/>
              </a:xfrm>
              <a:prstGeom prst="ellipse">
                <a:avLst/>
              </a:prstGeom>
              <a:solidFill>
                <a:srgbClr val="FF3333"/>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41"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44" name="组合 43"/>
          <p:cNvGrpSpPr>
            <a:grpSpLocks/>
          </p:cNvGrpSpPr>
          <p:nvPr/>
        </p:nvGrpSpPr>
        <p:grpSpPr bwMode="auto">
          <a:xfrm>
            <a:off x="4291413" y="1876707"/>
            <a:ext cx="1701612" cy="1539687"/>
            <a:chOff x="1214414" y="2786058"/>
            <a:chExt cx="1935848" cy="1751017"/>
          </a:xfrm>
        </p:grpSpPr>
        <p:grpSp>
          <p:nvGrpSpPr>
            <p:cNvPr id="45" name="Group 6"/>
            <p:cNvGrpSpPr>
              <a:grpSpLocks/>
            </p:cNvGrpSpPr>
            <p:nvPr/>
          </p:nvGrpSpPr>
          <p:grpSpPr bwMode="auto">
            <a:xfrm>
              <a:off x="1295400" y="2786058"/>
              <a:ext cx="1753450" cy="1751017"/>
              <a:chOff x="1823" y="2371"/>
              <a:chExt cx="1801" cy="1801"/>
            </a:xfrm>
          </p:grpSpPr>
          <p:sp>
            <p:nvSpPr>
              <p:cNvPr id="47" name="Oval 7"/>
              <p:cNvSpPr>
                <a:spLocks noChangeArrowheads="1"/>
              </p:cNvSpPr>
              <p:nvPr/>
            </p:nvSpPr>
            <p:spPr bwMode="auto">
              <a:xfrm>
                <a:off x="1823" y="2371"/>
                <a:ext cx="1801" cy="1801"/>
              </a:xfrm>
              <a:prstGeom prst="ellipse">
                <a:avLst/>
              </a:prstGeom>
              <a:solidFill>
                <a:srgbClr val="FF3333">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48" name="Oval 8"/>
              <p:cNvSpPr>
                <a:spLocks noChangeArrowheads="1"/>
              </p:cNvSpPr>
              <p:nvPr/>
            </p:nvSpPr>
            <p:spPr bwMode="auto">
              <a:xfrm>
                <a:off x="1945" y="2493"/>
                <a:ext cx="1556" cy="1556"/>
              </a:xfrm>
              <a:prstGeom prst="ellipse">
                <a:avLst/>
              </a:prstGeom>
              <a:solidFill>
                <a:srgbClr val="FF3333"/>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4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49" name="组合 48"/>
          <p:cNvGrpSpPr>
            <a:grpSpLocks/>
          </p:cNvGrpSpPr>
          <p:nvPr/>
        </p:nvGrpSpPr>
        <p:grpSpPr bwMode="auto">
          <a:xfrm>
            <a:off x="6009776" y="1876707"/>
            <a:ext cx="1701613" cy="1539687"/>
            <a:chOff x="1214414" y="2786058"/>
            <a:chExt cx="1935848" cy="1751017"/>
          </a:xfrm>
        </p:grpSpPr>
        <p:grpSp>
          <p:nvGrpSpPr>
            <p:cNvPr id="50" name="Group 6"/>
            <p:cNvGrpSpPr>
              <a:grpSpLocks/>
            </p:cNvGrpSpPr>
            <p:nvPr/>
          </p:nvGrpSpPr>
          <p:grpSpPr bwMode="auto">
            <a:xfrm>
              <a:off x="1295400" y="2786058"/>
              <a:ext cx="1753450" cy="1751017"/>
              <a:chOff x="1823" y="2371"/>
              <a:chExt cx="1801" cy="1801"/>
            </a:xfrm>
          </p:grpSpPr>
          <p:sp>
            <p:nvSpPr>
              <p:cNvPr id="52" name="Oval 7"/>
              <p:cNvSpPr>
                <a:spLocks noChangeArrowheads="1"/>
              </p:cNvSpPr>
              <p:nvPr/>
            </p:nvSpPr>
            <p:spPr bwMode="auto">
              <a:xfrm>
                <a:off x="1823" y="2371"/>
                <a:ext cx="1801" cy="1801"/>
              </a:xfrm>
              <a:prstGeom prst="ellipse">
                <a:avLst/>
              </a:prstGeom>
              <a:solidFill>
                <a:srgbClr val="FF3333">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53" name="Oval 8"/>
              <p:cNvSpPr>
                <a:spLocks noChangeArrowheads="1"/>
              </p:cNvSpPr>
              <p:nvPr/>
            </p:nvSpPr>
            <p:spPr bwMode="auto">
              <a:xfrm>
                <a:off x="1945" y="2493"/>
                <a:ext cx="1556" cy="1556"/>
              </a:xfrm>
              <a:prstGeom prst="ellipse">
                <a:avLst/>
              </a:prstGeom>
              <a:solidFill>
                <a:srgbClr val="FF3333"/>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5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54" name="组合 40"/>
          <p:cNvGrpSpPr>
            <a:grpSpLocks/>
          </p:cNvGrpSpPr>
          <p:nvPr/>
        </p:nvGrpSpPr>
        <p:grpSpPr bwMode="auto">
          <a:xfrm>
            <a:off x="925965" y="1876707"/>
            <a:ext cx="1701613" cy="1539687"/>
            <a:chOff x="1214414" y="2786058"/>
            <a:chExt cx="1935848" cy="1751017"/>
          </a:xfrm>
        </p:grpSpPr>
        <p:grpSp>
          <p:nvGrpSpPr>
            <p:cNvPr id="55" name="Group 6"/>
            <p:cNvGrpSpPr>
              <a:grpSpLocks/>
            </p:cNvGrpSpPr>
            <p:nvPr/>
          </p:nvGrpSpPr>
          <p:grpSpPr bwMode="auto">
            <a:xfrm>
              <a:off x="1295400" y="2786058"/>
              <a:ext cx="1753450" cy="1751017"/>
              <a:chOff x="1823" y="2371"/>
              <a:chExt cx="1801" cy="1801"/>
            </a:xfrm>
          </p:grpSpPr>
          <p:sp>
            <p:nvSpPr>
              <p:cNvPr id="57" name="Oval 7"/>
              <p:cNvSpPr>
                <a:spLocks noChangeArrowheads="1"/>
              </p:cNvSpPr>
              <p:nvPr/>
            </p:nvSpPr>
            <p:spPr bwMode="auto">
              <a:xfrm>
                <a:off x="1823" y="2371"/>
                <a:ext cx="1801" cy="1801"/>
              </a:xfrm>
              <a:prstGeom prst="ellipse">
                <a:avLst/>
              </a:prstGeom>
              <a:solidFill>
                <a:srgbClr val="FF3333">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0000"/>
                  </a:solidFill>
                  <a:latin typeface="微软雅黑" pitchFamily="34" charset="-122"/>
                  <a:ea typeface="微软雅黑" pitchFamily="34" charset="-122"/>
                </a:endParaRPr>
              </a:p>
            </p:txBody>
          </p:sp>
          <p:sp>
            <p:nvSpPr>
              <p:cNvPr id="58" name="Oval 8"/>
              <p:cNvSpPr>
                <a:spLocks noChangeArrowheads="1"/>
              </p:cNvSpPr>
              <p:nvPr/>
            </p:nvSpPr>
            <p:spPr bwMode="auto">
              <a:xfrm>
                <a:off x="1946" y="2493"/>
                <a:ext cx="1556" cy="1556"/>
              </a:xfrm>
              <a:prstGeom prst="ellipse">
                <a:avLst/>
              </a:prstGeom>
              <a:solidFill>
                <a:srgbClr val="FF3333"/>
              </a:solidFill>
              <a:ln w="38100">
                <a:solidFill>
                  <a:srgbClr val="FFFFFF"/>
                </a:solidFill>
                <a:round/>
                <a:headEnd/>
                <a:tailEnd/>
              </a:ln>
            </p:spPr>
            <p:txBody>
              <a:bodyPr/>
              <a:lstStyle/>
              <a:p>
                <a:endParaRPr lang="zh-CN" altLang="en-US" sz="2000">
                  <a:solidFill>
                    <a:srgbClr val="000000"/>
                  </a:solidFill>
                  <a:latin typeface="微软雅黑" pitchFamily="34" charset="-122"/>
                  <a:ea typeface="微软雅黑" pitchFamily="34" charset="-122"/>
                </a:endParaRPr>
              </a:p>
            </p:txBody>
          </p:sp>
        </p:grpSp>
        <p:sp>
          <p:nvSpPr>
            <p:cNvPr id="5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写入文本</a:t>
              </a:r>
              <a:endParaRPr lang="zh-CN" altLang="en-US" sz="2000" b="1" dirty="0">
                <a:solidFill>
                  <a:schemeClr val="bg1"/>
                </a:solidFill>
                <a:latin typeface="微软雅黑" pitchFamily="34" charset="-122"/>
                <a:ea typeface="微软雅黑" pitchFamily="34" charset="-122"/>
              </a:endParaRPr>
            </a:p>
          </p:txBody>
        </p:sp>
      </p:grpSp>
      <p:sp>
        <p:nvSpPr>
          <p:cNvPr id="59" name="矩形标注 58"/>
          <p:cNvSpPr/>
          <p:nvPr/>
        </p:nvSpPr>
        <p:spPr>
          <a:xfrm>
            <a:off x="2921467" y="3694491"/>
            <a:ext cx="1477858" cy="45719"/>
          </a:xfrm>
          <a:prstGeom prst="wedgeRectCallout">
            <a:avLst>
              <a:gd name="adj1" fmla="val -17526"/>
              <a:gd name="adj2" fmla="val -509465"/>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0" name="矩形标注 59"/>
          <p:cNvSpPr/>
          <p:nvPr/>
        </p:nvSpPr>
        <p:spPr>
          <a:xfrm>
            <a:off x="1230309" y="1530087"/>
            <a:ext cx="1584840" cy="64140"/>
          </a:xfrm>
          <a:prstGeom prst="wedgeRectCallout">
            <a:avLst>
              <a:gd name="adj1" fmla="val -23398"/>
              <a:gd name="adj2" fmla="val 403291"/>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1" name="Rectangle 28"/>
          <p:cNvSpPr>
            <a:spLocks noChangeArrowheads="1"/>
          </p:cNvSpPr>
          <p:nvPr/>
        </p:nvSpPr>
        <p:spPr bwMode="auto">
          <a:xfrm>
            <a:off x="2901118" y="373259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62" name="Rectangle 28"/>
          <p:cNvSpPr>
            <a:spLocks noChangeArrowheads="1"/>
          </p:cNvSpPr>
          <p:nvPr/>
        </p:nvSpPr>
        <p:spPr bwMode="auto">
          <a:xfrm>
            <a:off x="1297381" y="98757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63" name="矩形标注 62"/>
          <p:cNvSpPr/>
          <p:nvPr/>
        </p:nvSpPr>
        <p:spPr>
          <a:xfrm>
            <a:off x="4542677" y="1530087"/>
            <a:ext cx="1584840" cy="64140"/>
          </a:xfrm>
          <a:prstGeom prst="wedgeRectCallout">
            <a:avLst>
              <a:gd name="adj1" fmla="val -23398"/>
              <a:gd name="adj2" fmla="val 403291"/>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4" name="Rectangle 28"/>
          <p:cNvSpPr>
            <a:spLocks noChangeArrowheads="1"/>
          </p:cNvSpPr>
          <p:nvPr/>
        </p:nvSpPr>
        <p:spPr bwMode="auto">
          <a:xfrm>
            <a:off x="4609749" y="98757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65" name="矩形标注 64"/>
          <p:cNvSpPr/>
          <p:nvPr/>
        </p:nvSpPr>
        <p:spPr>
          <a:xfrm>
            <a:off x="6377851" y="3694491"/>
            <a:ext cx="1477858" cy="45719"/>
          </a:xfrm>
          <a:prstGeom prst="wedgeRectCallout">
            <a:avLst>
              <a:gd name="adj1" fmla="val -17526"/>
              <a:gd name="adj2" fmla="val -509465"/>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6" name="Rectangle 28"/>
          <p:cNvSpPr>
            <a:spLocks noChangeArrowheads="1"/>
          </p:cNvSpPr>
          <p:nvPr/>
        </p:nvSpPr>
        <p:spPr bwMode="auto">
          <a:xfrm>
            <a:off x="6357502" y="373259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9510073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slide(from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500"/>
                            </p:stCondLst>
                            <p:childTnLst>
                              <p:par>
                                <p:cTn id="25" presetID="15" presetClass="entr" presetSubtype="0"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1000" fill="hold"/>
                                        <p:tgtEl>
                                          <p:spTgt spid="54"/>
                                        </p:tgtEl>
                                        <p:attrNameLst>
                                          <p:attrName>ppt_w</p:attrName>
                                        </p:attrNameLst>
                                      </p:cBhvr>
                                      <p:tavLst>
                                        <p:tav tm="0">
                                          <p:val>
                                            <p:fltVal val="0"/>
                                          </p:val>
                                        </p:tav>
                                        <p:tav tm="100000">
                                          <p:val>
                                            <p:strVal val="#ppt_w"/>
                                          </p:val>
                                        </p:tav>
                                      </p:tavLst>
                                    </p:anim>
                                    <p:anim calcmode="lin" valueType="num">
                                      <p:cBhvr>
                                        <p:cTn id="28" dur="1000" fill="hold"/>
                                        <p:tgtEl>
                                          <p:spTgt spid="54"/>
                                        </p:tgtEl>
                                        <p:attrNameLst>
                                          <p:attrName>ppt_h</p:attrName>
                                        </p:attrNameLst>
                                      </p:cBhvr>
                                      <p:tavLst>
                                        <p:tav tm="0">
                                          <p:val>
                                            <p:fltVal val="0"/>
                                          </p:val>
                                        </p:tav>
                                        <p:tav tm="100000">
                                          <p:val>
                                            <p:strVal val="#ppt_h"/>
                                          </p:val>
                                        </p:tav>
                                      </p:tavLst>
                                    </p:anim>
                                    <p:anim calcmode="lin" valueType="num">
                                      <p:cBhvr>
                                        <p:cTn id="29" dur="1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54"/>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39"/>
                                        </p:tgtEl>
                                        <p:attrNameLst>
                                          <p:attrName>style.visibility</p:attrName>
                                        </p:attrNameLst>
                                      </p:cBhvr>
                                      <p:to>
                                        <p:strVal val="visible"/>
                                      </p:to>
                                    </p:set>
                                    <p:anim calcmode="lin" valueType="num">
                                      <p:cBhvr>
                                        <p:cTn id="33" dur="1000" fill="hold"/>
                                        <p:tgtEl>
                                          <p:spTgt spid="39"/>
                                        </p:tgtEl>
                                        <p:attrNameLst>
                                          <p:attrName>ppt_w</p:attrName>
                                        </p:attrNameLst>
                                      </p:cBhvr>
                                      <p:tavLst>
                                        <p:tav tm="0">
                                          <p:val>
                                            <p:fltVal val="0"/>
                                          </p:val>
                                        </p:tav>
                                        <p:tav tm="100000">
                                          <p:val>
                                            <p:strVal val="#ppt_w"/>
                                          </p:val>
                                        </p:tav>
                                      </p:tavLst>
                                    </p:anim>
                                    <p:anim calcmode="lin" valueType="num">
                                      <p:cBhvr>
                                        <p:cTn id="34" dur="1000" fill="hold"/>
                                        <p:tgtEl>
                                          <p:spTgt spid="39"/>
                                        </p:tgtEl>
                                        <p:attrNameLst>
                                          <p:attrName>ppt_h</p:attrName>
                                        </p:attrNameLst>
                                      </p:cBhvr>
                                      <p:tavLst>
                                        <p:tav tm="0">
                                          <p:val>
                                            <p:fltVal val="0"/>
                                          </p:val>
                                        </p:tav>
                                        <p:tav tm="100000">
                                          <p:val>
                                            <p:strVal val="#ppt_h"/>
                                          </p:val>
                                        </p:tav>
                                      </p:tavLst>
                                    </p:anim>
                                    <p:anim calcmode="lin" valueType="num">
                                      <p:cBhvr>
                                        <p:cTn id="35"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39"/>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44"/>
                                        </p:tgtEl>
                                        <p:attrNameLst>
                                          <p:attrName>style.visibility</p:attrName>
                                        </p:attrNameLst>
                                      </p:cBhvr>
                                      <p:to>
                                        <p:strVal val="visible"/>
                                      </p:to>
                                    </p:set>
                                    <p:anim calcmode="lin" valueType="num">
                                      <p:cBhvr>
                                        <p:cTn id="39" dur="1000" fill="hold"/>
                                        <p:tgtEl>
                                          <p:spTgt spid="44"/>
                                        </p:tgtEl>
                                        <p:attrNameLst>
                                          <p:attrName>ppt_w</p:attrName>
                                        </p:attrNameLst>
                                      </p:cBhvr>
                                      <p:tavLst>
                                        <p:tav tm="0">
                                          <p:val>
                                            <p:fltVal val="0"/>
                                          </p:val>
                                        </p:tav>
                                        <p:tav tm="100000">
                                          <p:val>
                                            <p:strVal val="#ppt_w"/>
                                          </p:val>
                                        </p:tav>
                                      </p:tavLst>
                                    </p:anim>
                                    <p:anim calcmode="lin" valueType="num">
                                      <p:cBhvr>
                                        <p:cTn id="40" dur="1000" fill="hold"/>
                                        <p:tgtEl>
                                          <p:spTgt spid="44"/>
                                        </p:tgtEl>
                                        <p:attrNameLst>
                                          <p:attrName>ppt_h</p:attrName>
                                        </p:attrNameLst>
                                      </p:cBhvr>
                                      <p:tavLst>
                                        <p:tav tm="0">
                                          <p:val>
                                            <p:fltVal val="0"/>
                                          </p:val>
                                        </p:tav>
                                        <p:tav tm="100000">
                                          <p:val>
                                            <p:strVal val="#ppt_h"/>
                                          </p:val>
                                        </p:tav>
                                      </p:tavLst>
                                    </p:anim>
                                    <p:anim calcmode="lin" valueType="num">
                                      <p:cBhvr>
                                        <p:cTn id="41"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4"/>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49"/>
                                        </p:tgtEl>
                                        <p:attrNameLst>
                                          <p:attrName>style.visibility</p:attrName>
                                        </p:attrNameLst>
                                      </p:cBhvr>
                                      <p:to>
                                        <p:strVal val="visible"/>
                                      </p:to>
                                    </p:set>
                                    <p:anim calcmode="lin" valueType="num">
                                      <p:cBhvr>
                                        <p:cTn id="45" dur="1000" fill="hold"/>
                                        <p:tgtEl>
                                          <p:spTgt spid="49"/>
                                        </p:tgtEl>
                                        <p:attrNameLst>
                                          <p:attrName>ppt_w</p:attrName>
                                        </p:attrNameLst>
                                      </p:cBhvr>
                                      <p:tavLst>
                                        <p:tav tm="0">
                                          <p:val>
                                            <p:fltVal val="0"/>
                                          </p:val>
                                        </p:tav>
                                        <p:tav tm="100000">
                                          <p:val>
                                            <p:strVal val="#ppt_w"/>
                                          </p:val>
                                        </p:tav>
                                      </p:tavLst>
                                    </p:anim>
                                    <p:anim calcmode="lin" valueType="num">
                                      <p:cBhvr>
                                        <p:cTn id="46" dur="1000" fill="hold"/>
                                        <p:tgtEl>
                                          <p:spTgt spid="49"/>
                                        </p:tgtEl>
                                        <p:attrNameLst>
                                          <p:attrName>ppt_h</p:attrName>
                                        </p:attrNameLst>
                                      </p:cBhvr>
                                      <p:tavLst>
                                        <p:tav tm="0">
                                          <p:val>
                                            <p:fltVal val="0"/>
                                          </p:val>
                                        </p:tav>
                                        <p:tav tm="100000">
                                          <p:val>
                                            <p:strVal val="#ppt_h"/>
                                          </p:val>
                                        </p:tav>
                                      </p:tavLst>
                                    </p:anim>
                                    <p:anim calcmode="lin" valueType="num">
                                      <p:cBhvr>
                                        <p:cTn id="47"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2250"/>
                            </p:stCondLst>
                            <p:childTnLst>
                              <p:par>
                                <p:cTn id="50" presetID="2" presetClass="entr" presetSubtype="1"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fill="hold"/>
                                        <p:tgtEl>
                                          <p:spTgt spid="60"/>
                                        </p:tgtEl>
                                        <p:attrNameLst>
                                          <p:attrName>ppt_x</p:attrName>
                                        </p:attrNameLst>
                                      </p:cBhvr>
                                      <p:tavLst>
                                        <p:tav tm="0">
                                          <p:val>
                                            <p:strVal val="#ppt_x"/>
                                          </p:val>
                                        </p:tav>
                                        <p:tav tm="100000">
                                          <p:val>
                                            <p:strVal val="#ppt_x"/>
                                          </p:val>
                                        </p:tav>
                                      </p:tavLst>
                                    </p:anim>
                                    <p:anim calcmode="lin" valueType="num">
                                      <p:cBhvr additive="base">
                                        <p:cTn id="53" dur="500" fill="hold"/>
                                        <p:tgtEl>
                                          <p:spTgt spid="60"/>
                                        </p:tgtEl>
                                        <p:attrNameLst>
                                          <p:attrName>ppt_y</p:attrName>
                                        </p:attrNameLst>
                                      </p:cBhvr>
                                      <p:tavLst>
                                        <p:tav tm="0">
                                          <p:val>
                                            <p:strVal val="0-#ppt_h/2"/>
                                          </p:val>
                                        </p:tav>
                                        <p:tav tm="100000">
                                          <p:val>
                                            <p:strVal val="#ppt_y"/>
                                          </p:val>
                                        </p:tav>
                                      </p:tavLst>
                                    </p:anim>
                                  </p:childTnLst>
                                </p:cTn>
                              </p:par>
                            </p:childTnLst>
                          </p:cTn>
                        </p:par>
                        <p:par>
                          <p:cTn id="54" fill="hold">
                            <p:stCondLst>
                              <p:cond delay="2750"/>
                            </p:stCondLst>
                            <p:childTnLst>
                              <p:par>
                                <p:cTn id="55" presetID="32" presetClass="emph" presetSubtype="0" fill="hold" grpId="1" nodeType="afterEffect">
                                  <p:stCondLst>
                                    <p:cond delay="0"/>
                                  </p:stCondLst>
                                  <p:childTnLst>
                                    <p:animRot by="120000">
                                      <p:cBhvr>
                                        <p:cTn id="56" dur="50" fill="hold">
                                          <p:stCondLst>
                                            <p:cond delay="0"/>
                                          </p:stCondLst>
                                        </p:cTn>
                                        <p:tgtEl>
                                          <p:spTgt spid="60"/>
                                        </p:tgtEl>
                                        <p:attrNameLst>
                                          <p:attrName>r</p:attrName>
                                        </p:attrNameLst>
                                      </p:cBhvr>
                                    </p:animRot>
                                    <p:animRot by="-240000">
                                      <p:cBhvr>
                                        <p:cTn id="57" dur="100" fill="hold">
                                          <p:stCondLst>
                                            <p:cond delay="100"/>
                                          </p:stCondLst>
                                        </p:cTn>
                                        <p:tgtEl>
                                          <p:spTgt spid="60"/>
                                        </p:tgtEl>
                                        <p:attrNameLst>
                                          <p:attrName>r</p:attrName>
                                        </p:attrNameLst>
                                      </p:cBhvr>
                                    </p:animRot>
                                    <p:animRot by="240000">
                                      <p:cBhvr>
                                        <p:cTn id="58" dur="100" fill="hold">
                                          <p:stCondLst>
                                            <p:cond delay="200"/>
                                          </p:stCondLst>
                                        </p:cTn>
                                        <p:tgtEl>
                                          <p:spTgt spid="60"/>
                                        </p:tgtEl>
                                        <p:attrNameLst>
                                          <p:attrName>r</p:attrName>
                                        </p:attrNameLst>
                                      </p:cBhvr>
                                    </p:animRot>
                                    <p:animRot by="-240000">
                                      <p:cBhvr>
                                        <p:cTn id="59" dur="100" fill="hold">
                                          <p:stCondLst>
                                            <p:cond delay="300"/>
                                          </p:stCondLst>
                                        </p:cTn>
                                        <p:tgtEl>
                                          <p:spTgt spid="60"/>
                                        </p:tgtEl>
                                        <p:attrNameLst>
                                          <p:attrName>r</p:attrName>
                                        </p:attrNameLst>
                                      </p:cBhvr>
                                    </p:animRot>
                                    <p:animRot by="120000">
                                      <p:cBhvr>
                                        <p:cTn id="60" dur="100" fill="hold">
                                          <p:stCondLst>
                                            <p:cond delay="400"/>
                                          </p:stCondLst>
                                        </p:cTn>
                                        <p:tgtEl>
                                          <p:spTgt spid="60"/>
                                        </p:tgtEl>
                                        <p:attrNameLst>
                                          <p:attrName>r</p:attrName>
                                        </p:attrNameLst>
                                      </p:cBhvr>
                                    </p:animRot>
                                  </p:childTnLst>
                                </p:cTn>
                              </p:par>
                            </p:childTnLst>
                          </p:cTn>
                        </p:par>
                        <p:par>
                          <p:cTn id="61" fill="hold">
                            <p:stCondLst>
                              <p:cond delay="3250"/>
                            </p:stCondLst>
                            <p:childTnLst>
                              <p:par>
                                <p:cTn id="62" presetID="18" presetClass="entr" presetSubtype="9"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strips(upLeft)">
                                      <p:cBhvr>
                                        <p:cTn id="64" dur="500"/>
                                        <p:tgtEl>
                                          <p:spTgt spid="62"/>
                                        </p:tgtEl>
                                      </p:cBhvr>
                                    </p:animEffect>
                                  </p:childTnLst>
                                </p:cTn>
                              </p:par>
                            </p:childTnLst>
                          </p:cTn>
                        </p:par>
                        <p:par>
                          <p:cTn id="65" fill="hold">
                            <p:stCondLst>
                              <p:cond delay="3750"/>
                            </p:stCondLst>
                            <p:childTnLst>
                              <p:par>
                                <p:cTn id="66" presetID="2" presetClass="entr" presetSubtype="4"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fill="hold"/>
                                        <p:tgtEl>
                                          <p:spTgt spid="59"/>
                                        </p:tgtEl>
                                        <p:attrNameLst>
                                          <p:attrName>ppt_x</p:attrName>
                                        </p:attrNameLst>
                                      </p:cBhvr>
                                      <p:tavLst>
                                        <p:tav tm="0">
                                          <p:val>
                                            <p:strVal val="#ppt_x"/>
                                          </p:val>
                                        </p:tav>
                                        <p:tav tm="100000">
                                          <p:val>
                                            <p:strVal val="#ppt_x"/>
                                          </p:val>
                                        </p:tav>
                                      </p:tavLst>
                                    </p:anim>
                                    <p:anim calcmode="lin" valueType="num">
                                      <p:cBhvr additive="base">
                                        <p:cTn id="69" dur="500" fill="hold"/>
                                        <p:tgtEl>
                                          <p:spTgt spid="59"/>
                                        </p:tgtEl>
                                        <p:attrNameLst>
                                          <p:attrName>ppt_y</p:attrName>
                                        </p:attrNameLst>
                                      </p:cBhvr>
                                      <p:tavLst>
                                        <p:tav tm="0">
                                          <p:val>
                                            <p:strVal val="1+#ppt_h/2"/>
                                          </p:val>
                                        </p:tav>
                                        <p:tav tm="100000">
                                          <p:val>
                                            <p:strVal val="#ppt_y"/>
                                          </p:val>
                                        </p:tav>
                                      </p:tavLst>
                                    </p:anim>
                                  </p:childTnLst>
                                </p:cTn>
                              </p:par>
                            </p:childTnLst>
                          </p:cTn>
                        </p:par>
                        <p:par>
                          <p:cTn id="70" fill="hold">
                            <p:stCondLst>
                              <p:cond delay="4250"/>
                            </p:stCondLst>
                            <p:childTnLst>
                              <p:par>
                                <p:cTn id="71" presetID="32" presetClass="emph" presetSubtype="0" fill="hold" grpId="1" nodeType="afterEffect">
                                  <p:stCondLst>
                                    <p:cond delay="0"/>
                                  </p:stCondLst>
                                  <p:childTnLst>
                                    <p:animRot by="120000">
                                      <p:cBhvr>
                                        <p:cTn id="72" dur="50" fill="hold">
                                          <p:stCondLst>
                                            <p:cond delay="0"/>
                                          </p:stCondLst>
                                        </p:cTn>
                                        <p:tgtEl>
                                          <p:spTgt spid="59"/>
                                        </p:tgtEl>
                                        <p:attrNameLst>
                                          <p:attrName>r</p:attrName>
                                        </p:attrNameLst>
                                      </p:cBhvr>
                                    </p:animRot>
                                    <p:animRot by="-240000">
                                      <p:cBhvr>
                                        <p:cTn id="73" dur="100" fill="hold">
                                          <p:stCondLst>
                                            <p:cond delay="100"/>
                                          </p:stCondLst>
                                        </p:cTn>
                                        <p:tgtEl>
                                          <p:spTgt spid="59"/>
                                        </p:tgtEl>
                                        <p:attrNameLst>
                                          <p:attrName>r</p:attrName>
                                        </p:attrNameLst>
                                      </p:cBhvr>
                                    </p:animRot>
                                    <p:animRot by="240000">
                                      <p:cBhvr>
                                        <p:cTn id="74" dur="100" fill="hold">
                                          <p:stCondLst>
                                            <p:cond delay="200"/>
                                          </p:stCondLst>
                                        </p:cTn>
                                        <p:tgtEl>
                                          <p:spTgt spid="59"/>
                                        </p:tgtEl>
                                        <p:attrNameLst>
                                          <p:attrName>r</p:attrName>
                                        </p:attrNameLst>
                                      </p:cBhvr>
                                    </p:animRot>
                                    <p:animRot by="-240000">
                                      <p:cBhvr>
                                        <p:cTn id="75" dur="100" fill="hold">
                                          <p:stCondLst>
                                            <p:cond delay="300"/>
                                          </p:stCondLst>
                                        </p:cTn>
                                        <p:tgtEl>
                                          <p:spTgt spid="59"/>
                                        </p:tgtEl>
                                        <p:attrNameLst>
                                          <p:attrName>r</p:attrName>
                                        </p:attrNameLst>
                                      </p:cBhvr>
                                    </p:animRot>
                                    <p:animRot by="120000">
                                      <p:cBhvr>
                                        <p:cTn id="76" dur="100" fill="hold">
                                          <p:stCondLst>
                                            <p:cond delay="400"/>
                                          </p:stCondLst>
                                        </p:cTn>
                                        <p:tgtEl>
                                          <p:spTgt spid="59"/>
                                        </p:tgtEl>
                                        <p:attrNameLst>
                                          <p:attrName>r</p:attrName>
                                        </p:attrNameLst>
                                      </p:cBhvr>
                                    </p:animRot>
                                  </p:childTnLst>
                                </p:cTn>
                              </p:par>
                            </p:childTnLst>
                          </p:cTn>
                        </p:par>
                        <p:par>
                          <p:cTn id="77" fill="hold">
                            <p:stCondLst>
                              <p:cond delay="4750"/>
                            </p:stCondLst>
                            <p:childTnLst>
                              <p:par>
                                <p:cTn id="78" presetID="18" presetClass="entr" presetSubtype="9" fill="hold" grpId="0" nodeType="after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strips(upLeft)">
                                      <p:cBhvr>
                                        <p:cTn id="80" dur="500"/>
                                        <p:tgtEl>
                                          <p:spTgt spid="61"/>
                                        </p:tgtEl>
                                      </p:cBhvr>
                                    </p:animEffect>
                                  </p:childTnLst>
                                </p:cTn>
                              </p:par>
                            </p:childTnLst>
                          </p:cTn>
                        </p:par>
                        <p:par>
                          <p:cTn id="81" fill="hold">
                            <p:stCondLst>
                              <p:cond delay="5250"/>
                            </p:stCondLst>
                            <p:childTnLst>
                              <p:par>
                                <p:cTn id="82" presetID="2" presetClass="entr" presetSubtype="1" fill="hold" grpId="0" nodeType="after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additive="base">
                                        <p:cTn id="84" dur="500" fill="hold"/>
                                        <p:tgtEl>
                                          <p:spTgt spid="63"/>
                                        </p:tgtEl>
                                        <p:attrNameLst>
                                          <p:attrName>ppt_x</p:attrName>
                                        </p:attrNameLst>
                                      </p:cBhvr>
                                      <p:tavLst>
                                        <p:tav tm="0">
                                          <p:val>
                                            <p:strVal val="#ppt_x"/>
                                          </p:val>
                                        </p:tav>
                                        <p:tav tm="100000">
                                          <p:val>
                                            <p:strVal val="#ppt_x"/>
                                          </p:val>
                                        </p:tav>
                                      </p:tavLst>
                                    </p:anim>
                                    <p:anim calcmode="lin" valueType="num">
                                      <p:cBhvr additive="base">
                                        <p:cTn id="85" dur="500" fill="hold"/>
                                        <p:tgtEl>
                                          <p:spTgt spid="63"/>
                                        </p:tgtEl>
                                        <p:attrNameLst>
                                          <p:attrName>ppt_y</p:attrName>
                                        </p:attrNameLst>
                                      </p:cBhvr>
                                      <p:tavLst>
                                        <p:tav tm="0">
                                          <p:val>
                                            <p:strVal val="0-#ppt_h/2"/>
                                          </p:val>
                                        </p:tav>
                                        <p:tav tm="100000">
                                          <p:val>
                                            <p:strVal val="#ppt_y"/>
                                          </p:val>
                                        </p:tav>
                                      </p:tavLst>
                                    </p:anim>
                                  </p:childTnLst>
                                </p:cTn>
                              </p:par>
                            </p:childTnLst>
                          </p:cTn>
                        </p:par>
                        <p:par>
                          <p:cTn id="86" fill="hold">
                            <p:stCondLst>
                              <p:cond delay="5750"/>
                            </p:stCondLst>
                            <p:childTnLst>
                              <p:par>
                                <p:cTn id="87" presetID="32" presetClass="emph" presetSubtype="0" fill="hold" grpId="1" nodeType="afterEffect">
                                  <p:stCondLst>
                                    <p:cond delay="0"/>
                                  </p:stCondLst>
                                  <p:childTnLst>
                                    <p:animRot by="120000">
                                      <p:cBhvr>
                                        <p:cTn id="88" dur="50" fill="hold">
                                          <p:stCondLst>
                                            <p:cond delay="0"/>
                                          </p:stCondLst>
                                        </p:cTn>
                                        <p:tgtEl>
                                          <p:spTgt spid="63"/>
                                        </p:tgtEl>
                                        <p:attrNameLst>
                                          <p:attrName>r</p:attrName>
                                        </p:attrNameLst>
                                      </p:cBhvr>
                                    </p:animRot>
                                    <p:animRot by="-240000">
                                      <p:cBhvr>
                                        <p:cTn id="89" dur="100" fill="hold">
                                          <p:stCondLst>
                                            <p:cond delay="100"/>
                                          </p:stCondLst>
                                        </p:cTn>
                                        <p:tgtEl>
                                          <p:spTgt spid="63"/>
                                        </p:tgtEl>
                                        <p:attrNameLst>
                                          <p:attrName>r</p:attrName>
                                        </p:attrNameLst>
                                      </p:cBhvr>
                                    </p:animRot>
                                    <p:animRot by="240000">
                                      <p:cBhvr>
                                        <p:cTn id="90" dur="100" fill="hold">
                                          <p:stCondLst>
                                            <p:cond delay="200"/>
                                          </p:stCondLst>
                                        </p:cTn>
                                        <p:tgtEl>
                                          <p:spTgt spid="63"/>
                                        </p:tgtEl>
                                        <p:attrNameLst>
                                          <p:attrName>r</p:attrName>
                                        </p:attrNameLst>
                                      </p:cBhvr>
                                    </p:animRot>
                                    <p:animRot by="-240000">
                                      <p:cBhvr>
                                        <p:cTn id="91" dur="100" fill="hold">
                                          <p:stCondLst>
                                            <p:cond delay="300"/>
                                          </p:stCondLst>
                                        </p:cTn>
                                        <p:tgtEl>
                                          <p:spTgt spid="63"/>
                                        </p:tgtEl>
                                        <p:attrNameLst>
                                          <p:attrName>r</p:attrName>
                                        </p:attrNameLst>
                                      </p:cBhvr>
                                    </p:animRot>
                                    <p:animRot by="120000">
                                      <p:cBhvr>
                                        <p:cTn id="92" dur="100" fill="hold">
                                          <p:stCondLst>
                                            <p:cond delay="400"/>
                                          </p:stCondLst>
                                        </p:cTn>
                                        <p:tgtEl>
                                          <p:spTgt spid="63"/>
                                        </p:tgtEl>
                                        <p:attrNameLst>
                                          <p:attrName>r</p:attrName>
                                        </p:attrNameLst>
                                      </p:cBhvr>
                                    </p:animRot>
                                  </p:childTnLst>
                                </p:cTn>
                              </p:par>
                            </p:childTnLst>
                          </p:cTn>
                        </p:par>
                        <p:par>
                          <p:cTn id="93" fill="hold">
                            <p:stCondLst>
                              <p:cond delay="6250"/>
                            </p:stCondLst>
                            <p:childTnLst>
                              <p:par>
                                <p:cTn id="94" presetID="18" presetClass="entr" presetSubtype="9"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strips(upLeft)">
                                      <p:cBhvr>
                                        <p:cTn id="96" dur="500"/>
                                        <p:tgtEl>
                                          <p:spTgt spid="64"/>
                                        </p:tgtEl>
                                      </p:cBhvr>
                                    </p:animEffect>
                                  </p:childTnLst>
                                </p:cTn>
                              </p:par>
                            </p:childTnLst>
                          </p:cTn>
                        </p:par>
                        <p:par>
                          <p:cTn id="97" fill="hold">
                            <p:stCondLst>
                              <p:cond delay="6750"/>
                            </p:stCondLst>
                            <p:childTnLst>
                              <p:par>
                                <p:cTn id="98" presetID="2" presetClass="entr" presetSubtype="4" fill="hold" grpId="0" nodeType="afterEffect">
                                  <p:stCondLst>
                                    <p:cond delay="0"/>
                                  </p:stCondLst>
                                  <p:childTnLst>
                                    <p:set>
                                      <p:cBhvr>
                                        <p:cTn id="99" dur="1" fill="hold">
                                          <p:stCondLst>
                                            <p:cond delay="0"/>
                                          </p:stCondLst>
                                        </p:cTn>
                                        <p:tgtEl>
                                          <p:spTgt spid="65"/>
                                        </p:tgtEl>
                                        <p:attrNameLst>
                                          <p:attrName>style.visibility</p:attrName>
                                        </p:attrNameLst>
                                      </p:cBhvr>
                                      <p:to>
                                        <p:strVal val="visible"/>
                                      </p:to>
                                    </p:set>
                                    <p:anim calcmode="lin" valueType="num">
                                      <p:cBhvr additive="base">
                                        <p:cTn id="100" dur="500" fill="hold"/>
                                        <p:tgtEl>
                                          <p:spTgt spid="65"/>
                                        </p:tgtEl>
                                        <p:attrNameLst>
                                          <p:attrName>ppt_x</p:attrName>
                                        </p:attrNameLst>
                                      </p:cBhvr>
                                      <p:tavLst>
                                        <p:tav tm="0">
                                          <p:val>
                                            <p:strVal val="#ppt_x"/>
                                          </p:val>
                                        </p:tav>
                                        <p:tav tm="100000">
                                          <p:val>
                                            <p:strVal val="#ppt_x"/>
                                          </p:val>
                                        </p:tav>
                                      </p:tavLst>
                                    </p:anim>
                                    <p:anim calcmode="lin" valueType="num">
                                      <p:cBhvr additive="base">
                                        <p:cTn id="101" dur="500" fill="hold"/>
                                        <p:tgtEl>
                                          <p:spTgt spid="65"/>
                                        </p:tgtEl>
                                        <p:attrNameLst>
                                          <p:attrName>ppt_y</p:attrName>
                                        </p:attrNameLst>
                                      </p:cBhvr>
                                      <p:tavLst>
                                        <p:tav tm="0">
                                          <p:val>
                                            <p:strVal val="1+#ppt_h/2"/>
                                          </p:val>
                                        </p:tav>
                                        <p:tav tm="100000">
                                          <p:val>
                                            <p:strVal val="#ppt_y"/>
                                          </p:val>
                                        </p:tav>
                                      </p:tavLst>
                                    </p:anim>
                                  </p:childTnLst>
                                </p:cTn>
                              </p:par>
                            </p:childTnLst>
                          </p:cTn>
                        </p:par>
                        <p:par>
                          <p:cTn id="102" fill="hold">
                            <p:stCondLst>
                              <p:cond delay="7250"/>
                            </p:stCondLst>
                            <p:childTnLst>
                              <p:par>
                                <p:cTn id="103" presetID="32" presetClass="emph" presetSubtype="0" fill="hold" grpId="1" nodeType="afterEffect">
                                  <p:stCondLst>
                                    <p:cond delay="0"/>
                                  </p:stCondLst>
                                  <p:childTnLst>
                                    <p:animRot by="120000">
                                      <p:cBhvr>
                                        <p:cTn id="104" dur="50" fill="hold">
                                          <p:stCondLst>
                                            <p:cond delay="0"/>
                                          </p:stCondLst>
                                        </p:cTn>
                                        <p:tgtEl>
                                          <p:spTgt spid="65"/>
                                        </p:tgtEl>
                                        <p:attrNameLst>
                                          <p:attrName>r</p:attrName>
                                        </p:attrNameLst>
                                      </p:cBhvr>
                                    </p:animRot>
                                    <p:animRot by="-240000">
                                      <p:cBhvr>
                                        <p:cTn id="105" dur="100" fill="hold">
                                          <p:stCondLst>
                                            <p:cond delay="100"/>
                                          </p:stCondLst>
                                        </p:cTn>
                                        <p:tgtEl>
                                          <p:spTgt spid="65"/>
                                        </p:tgtEl>
                                        <p:attrNameLst>
                                          <p:attrName>r</p:attrName>
                                        </p:attrNameLst>
                                      </p:cBhvr>
                                    </p:animRot>
                                    <p:animRot by="240000">
                                      <p:cBhvr>
                                        <p:cTn id="106" dur="100" fill="hold">
                                          <p:stCondLst>
                                            <p:cond delay="200"/>
                                          </p:stCondLst>
                                        </p:cTn>
                                        <p:tgtEl>
                                          <p:spTgt spid="65"/>
                                        </p:tgtEl>
                                        <p:attrNameLst>
                                          <p:attrName>r</p:attrName>
                                        </p:attrNameLst>
                                      </p:cBhvr>
                                    </p:animRot>
                                    <p:animRot by="-240000">
                                      <p:cBhvr>
                                        <p:cTn id="107" dur="100" fill="hold">
                                          <p:stCondLst>
                                            <p:cond delay="300"/>
                                          </p:stCondLst>
                                        </p:cTn>
                                        <p:tgtEl>
                                          <p:spTgt spid="65"/>
                                        </p:tgtEl>
                                        <p:attrNameLst>
                                          <p:attrName>r</p:attrName>
                                        </p:attrNameLst>
                                      </p:cBhvr>
                                    </p:animRot>
                                    <p:animRot by="120000">
                                      <p:cBhvr>
                                        <p:cTn id="108" dur="100" fill="hold">
                                          <p:stCondLst>
                                            <p:cond delay="400"/>
                                          </p:stCondLst>
                                        </p:cTn>
                                        <p:tgtEl>
                                          <p:spTgt spid="65"/>
                                        </p:tgtEl>
                                        <p:attrNameLst>
                                          <p:attrName>r</p:attrName>
                                        </p:attrNameLst>
                                      </p:cBhvr>
                                    </p:animRot>
                                  </p:childTnLst>
                                </p:cTn>
                              </p:par>
                            </p:childTnLst>
                          </p:cTn>
                        </p:par>
                        <p:par>
                          <p:cTn id="109" fill="hold">
                            <p:stCondLst>
                              <p:cond delay="7750"/>
                            </p:stCondLst>
                            <p:childTnLst>
                              <p:par>
                                <p:cTn id="110" presetID="18" presetClass="entr" presetSubtype="9" fill="hold" grpId="0" nodeType="after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strips(upLeft)">
                                      <p:cBhvr>
                                        <p:cTn id="1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38" grpId="0" animBg="1"/>
      <p:bldP spid="59" grpId="0" animBg="1"/>
      <p:bldP spid="59" grpId="1" animBg="1"/>
      <p:bldP spid="60" grpId="0" animBg="1"/>
      <p:bldP spid="60" grpId="1" animBg="1"/>
      <p:bldP spid="61" grpId="0"/>
      <p:bldP spid="62" grpId="0"/>
      <p:bldP spid="63" grpId="0" animBg="1"/>
      <p:bldP spid="63" grpId="1" animBg="1"/>
      <p:bldP spid="64" grpId="0"/>
      <p:bldP spid="65" grpId="0" animBg="1"/>
      <p:bldP spid="65" grpId="1" animBg="1"/>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23639" y="3510653"/>
            <a:ext cx="184731" cy="369332"/>
          </a:xfrm>
          <a:prstGeom prst="rect">
            <a:avLst/>
          </a:prstGeom>
          <a:noFill/>
        </p:spPr>
        <p:txBody>
          <a:bodyPr wrap="none" rtlCol="0">
            <a:spAutoFit/>
          </a:bodyPr>
          <a:lstStyle/>
          <a:p>
            <a:endParaRPr lang="zh-CN" altLang="en-US" dirty="0"/>
          </a:p>
        </p:txBody>
      </p:sp>
      <p:sp>
        <p:nvSpPr>
          <p:cNvPr id="7" name="TextBox 6"/>
          <p:cNvSpPr txBox="1"/>
          <p:nvPr/>
        </p:nvSpPr>
        <p:spPr>
          <a:xfrm>
            <a:off x="3131840" y="3880088"/>
            <a:ext cx="2749472" cy="707886"/>
          </a:xfrm>
          <a:prstGeom prst="rect">
            <a:avLst/>
          </a:prstGeom>
          <a:noFill/>
        </p:spPr>
        <p:txBody>
          <a:bodyPr wrap="none" rtlCol="0">
            <a:spAutoFit/>
          </a:bodyPr>
          <a:lstStyle/>
          <a:p>
            <a:pPr algn="ctr"/>
            <a:r>
              <a:rPr lang="zh-CN" altLang="en-US" sz="4000" b="1" dirty="0" smtClean="0">
                <a:solidFill>
                  <a:srgbClr val="FF0000"/>
                </a:solidFill>
                <a:latin typeface="微软雅黑" pitchFamily="34" charset="-122"/>
                <a:ea typeface="微软雅黑" pitchFamily="34" charset="-122"/>
              </a:rPr>
              <a:t>谢谢观看！</a:t>
            </a:r>
            <a:endParaRPr lang="zh-CN" alt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46546823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A000120140530A99PPBG">
  <a:themeElements>
    <a:clrScheme name="自定义 605">
      <a:dk1>
        <a:srgbClr val="4D4D4D"/>
      </a:dk1>
      <a:lt1>
        <a:srgbClr val="FFFFFF"/>
      </a:lt1>
      <a:dk2>
        <a:srgbClr val="4D4D4D"/>
      </a:dk2>
      <a:lt2>
        <a:srgbClr val="FFFFFF"/>
      </a:lt2>
      <a:accent1>
        <a:srgbClr val="1C56B6"/>
      </a:accent1>
      <a:accent2>
        <a:srgbClr val="22B1DE"/>
      </a:accent2>
      <a:accent3>
        <a:srgbClr val="7B93D7"/>
      </a:accent3>
      <a:accent4>
        <a:srgbClr val="5D76BA"/>
      </a:accent4>
      <a:accent5>
        <a:srgbClr val="00B050"/>
      </a:accent5>
      <a:accent6>
        <a:srgbClr val="FFC000"/>
      </a:accent6>
      <a:hlink>
        <a:srgbClr val="00B0F0"/>
      </a:hlink>
      <a:folHlink>
        <a:srgbClr val="AFB2B4"/>
      </a:folHlink>
    </a:clrScheme>
    <a:fontScheme name="KSO主题7">
      <a:majorFont>
        <a:latin typeface="Times New Roman"/>
        <a:ea typeface="华文中宋"/>
        <a:cs typeface=""/>
      </a:majorFont>
      <a:minorFont>
        <a:latin typeface="Times New Roman"/>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60">
    <a:dk1>
      <a:sysClr val="windowText" lastClr="000000"/>
    </a:dk1>
    <a:lt1>
      <a:sysClr val="window" lastClr="FFFFFF"/>
    </a:lt1>
    <a:dk2>
      <a:srgbClr val="7F7F7F"/>
    </a:dk2>
    <a:lt2>
      <a:srgbClr val="7F7F7F"/>
    </a:lt2>
    <a:accent1>
      <a:srgbClr val="006DF0"/>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A000120150608A11KPBG</Template>
  <TotalTime>42</TotalTime>
  <Words>2705</Words>
  <Application>Microsoft Office PowerPoint</Application>
  <PresentationFormat>全屏显示(16:9)</PresentationFormat>
  <Paragraphs>382</Paragraphs>
  <Slides>36</Slides>
  <Notes>36</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36</vt:i4>
      </vt:variant>
    </vt:vector>
  </HeadingPairs>
  <TitlesOfParts>
    <vt:vector size="57" baseType="lpstr">
      <vt:lpstr>Aller Light</vt:lpstr>
      <vt:lpstr>Arial Unicode MS</vt:lpstr>
      <vt:lpstr>Helvetica Light</vt:lpstr>
      <vt:lpstr>Lato Regular</vt:lpstr>
      <vt:lpstr>MS PGothic</vt:lpstr>
      <vt:lpstr>方正兰亭黑_GBK</vt:lpstr>
      <vt:lpstr>方正兰亭中黑_GBK</vt:lpstr>
      <vt:lpstr>华文中宋</vt:lpstr>
      <vt:lpstr>宋体</vt:lpstr>
      <vt:lpstr>微软雅黑</vt:lpstr>
      <vt:lpstr>幼圆</vt:lpstr>
      <vt:lpstr>Agency FB</vt:lpstr>
      <vt:lpstr>Arial</vt:lpstr>
      <vt:lpstr>Calibri</vt:lpstr>
      <vt:lpstr>Helvetica</vt:lpstr>
      <vt:lpstr>Impact</vt:lpstr>
      <vt:lpstr>Open Sans</vt:lpstr>
      <vt:lpstr>Times New Roman</vt:lpstr>
      <vt:lpstr>Verdana</vt:lpstr>
      <vt:lpstr>Wingdings 3</vt:lpstr>
      <vt:lpstr>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3</cp:revision>
  <dcterms:created xsi:type="dcterms:W3CDTF">2015-10-28T09:34:43Z</dcterms:created>
  <dcterms:modified xsi:type="dcterms:W3CDTF">2018-11-26T05:19:43Z</dcterms:modified>
</cp:coreProperties>
</file>