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71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855E-12CF-41F2-BD99-597E207B94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45A95-2E5D-43C2-9007-4A9ABF91E1B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8241" y="155282"/>
            <a:ext cx="661193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4049024" y="2282501"/>
            <a:ext cx="37822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9pPr>
          </a:lstStyle>
          <a:p>
            <a:pPr algn="ctr" eaLnBrk="1" hangingPunct="1"/>
            <a:r>
              <a:rPr lang="zh-CN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毕业答辩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4219353" y="3235176"/>
            <a:ext cx="3690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THE POWERPOINT TEMPALTE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21541" y="3605063"/>
            <a:ext cx="16865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995939" y="714035"/>
            <a:ext cx="4194175" cy="857550"/>
          </a:xfrm>
          <a:prstGeom prst="roundRect">
            <a:avLst>
              <a:gd name="adj" fmla="val 42279"/>
            </a:avLst>
          </a:prstGeom>
          <a:solidFill>
            <a:srgbClr val="4971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1554420" y="735458"/>
            <a:ext cx="1642365" cy="83119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r="17644" b="24209"/>
          <a:stretch>
            <a:fillRect/>
          </a:stretch>
        </p:blipFill>
        <p:spPr>
          <a:xfrm>
            <a:off x="1552800" y="1874628"/>
            <a:ext cx="1018517" cy="978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228"/>
          <p:cNvSpPr txBox="1"/>
          <p:nvPr/>
        </p:nvSpPr>
        <p:spPr>
          <a:xfrm>
            <a:off x="2851695" y="1029285"/>
            <a:ext cx="2137986" cy="46177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10038" y="200988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/>
              <a:t>01</a:t>
            </a:r>
            <a:endParaRPr lang="zh-CN" altLang="en-US" sz="4000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728556" y="2132997"/>
            <a:ext cx="3115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研究背景与意义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/>
          <a:srcRect r="17644" b="24209"/>
          <a:stretch>
            <a:fillRect/>
          </a:stretch>
        </p:blipFill>
        <p:spPr>
          <a:xfrm>
            <a:off x="1552800" y="2915377"/>
            <a:ext cx="1018517" cy="978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1710038" y="305063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/>
              <a:t>01</a:t>
            </a:r>
            <a:endParaRPr lang="zh-CN" altLang="en-US" sz="4000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728556" y="3173746"/>
            <a:ext cx="3115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过程与方法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/>
          <a:srcRect r="17644" b="24209"/>
          <a:stretch>
            <a:fillRect/>
          </a:stretch>
        </p:blipFill>
        <p:spPr>
          <a:xfrm>
            <a:off x="1552800" y="4033318"/>
            <a:ext cx="1018517" cy="978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1710038" y="416857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/>
              <a:t>01</a:t>
            </a:r>
            <a:endParaRPr lang="zh-CN" altLang="en-US" sz="4000" dirty="0"/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728556" y="4291687"/>
            <a:ext cx="3115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论文综述与反思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/>
          <a:srcRect r="17644" b="24209"/>
          <a:stretch>
            <a:fillRect/>
          </a:stretch>
        </p:blipFill>
        <p:spPr>
          <a:xfrm>
            <a:off x="1552800" y="5151259"/>
            <a:ext cx="1018517" cy="978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文本框 20"/>
          <p:cNvSpPr txBox="1"/>
          <p:nvPr/>
        </p:nvSpPr>
        <p:spPr>
          <a:xfrm>
            <a:off x="1710038" y="5286518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/>
              <a:t>01</a:t>
            </a:r>
            <a:endParaRPr lang="zh-CN" altLang="en-US" sz="4000" dirty="0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728556" y="5409628"/>
            <a:ext cx="31158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dist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论文总结与感恩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083001" y="2452281"/>
            <a:ext cx="5441887" cy="5118883"/>
            <a:chOff x="7539721" y="1380771"/>
            <a:chExt cx="6281935" cy="5909069"/>
          </a:xfrm>
        </p:grpSpPr>
        <p:sp>
          <p:nvSpPr>
            <p:cNvPr id="24" name="Freeform 19"/>
            <p:cNvSpPr/>
            <p:nvPr/>
          </p:nvSpPr>
          <p:spPr bwMode="auto">
            <a:xfrm>
              <a:off x="7539721" y="2138970"/>
              <a:ext cx="6281935" cy="5150870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rgbClr val="4971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34716" y="1380771"/>
              <a:ext cx="5091946" cy="5421863"/>
              <a:chOff x="8134716" y="1380771"/>
              <a:chExt cx="5091946" cy="5421863"/>
            </a:xfrm>
          </p:grpSpPr>
          <p:sp>
            <p:nvSpPr>
              <p:cNvPr id="26" name="Freeform 20"/>
              <p:cNvSpPr/>
              <p:nvPr/>
            </p:nvSpPr>
            <p:spPr bwMode="auto">
              <a:xfrm>
                <a:off x="8134716" y="2627613"/>
                <a:ext cx="5091946" cy="4175021"/>
              </a:xfrm>
              <a:custGeom>
                <a:avLst/>
                <a:gdLst>
                  <a:gd name="T0" fmla="*/ 1406 w 1497"/>
                  <a:gd name="T1" fmla="*/ 613 h 1227"/>
                  <a:gd name="T2" fmla="*/ 584 w 1497"/>
                  <a:gd name="T3" fmla="*/ 1227 h 1227"/>
                  <a:gd name="T4" fmla="*/ 91 w 1497"/>
                  <a:gd name="T5" fmla="*/ 613 h 1227"/>
                  <a:gd name="T6" fmla="*/ 913 w 1497"/>
                  <a:gd name="T7" fmla="*/ 0 h 1227"/>
                  <a:gd name="T8" fmla="*/ 1406 w 1497"/>
                  <a:gd name="T9" fmla="*/ 613 h 1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7" h="1227">
                    <a:moveTo>
                      <a:pt x="1406" y="613"/>
                    </a:moveTo>
                    <a:cubicBezTo>
                      <a:pt x="1315" y="952"/>
                      <a:pt x="947" y="1227"/>
                      <a:pt x="584" y="1227"/>
                    </a:cubicBezTo>
                    <a:cubicBezTo>
                      <a:pt x="221" y="1227"/>
                      <a:pt x="0" y="952"/>
                      <a:pt x="91" y="613"/>
                    </a:cubicBezTo>
                    <a:cubicBezTo>
                      <a:pt x="182" y="274"/>
                      <a:pt x="550" y="0"/>
                      <a:pt x="913" y="0"/>
                    </a:cubicBezTo>
                    <a:cubicBezTo>
                      <a:pt x="1276" y="0"/>
                      <a:pt x="1497" y="274"/>
                      <a:pt x="1406" y="613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/>
              <p:nvPr/>
            </p:nvSpPr>
            <p:spPr bwMode="auto">
              <a:xfrm>
                <a:off x="8468142" y="2900678"/>
                <a:ext cx="4425092" cy="3626017"/>
              </a:xfrm>
              <a:custGeom>
                <a:avLst/>
                <a:gdLst>
                  <a:gd name="T0" fmla="*/ 1222 w 1301"/>
                  <a:gd name="T1" fmla="*/ 533 h 1066"/>
                  <a:gd name="T2" fmla="*/ 508 w 1301"/>
                  <a:gd name="T3" fmla="*/ 1066 h 1066"/>
                  <a:gd name="T4" fmla="*/ 79 w 1301"/>
                  <a:gd name="T5" fmla="*/ 533 h 1066"/>
                  <a:gd name="T6" fmla="*/ 793 w 1301"/>
                  <a:gd name="T7" fmla="*/ 0 h 1066"/>
                  <a:gd name="T8" fmla="*/ 1222 w 1301"/>
                  <a:gd name="T9" fmla="*/ 533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1" h="1066">
                    <a:moveTo>
                      <a:pt x="1222" y="533"/>
                    </a:moveTo>
                    <a:cubicBezTo>
                      <a:pt x="1143" y="828"/>
                      <a:pt x="823" y="1066"/>
                      <a:pt x="508" y="1066"/>
                    </a:cubicBezTo>
                    <a:cubicBezTo>
                      <a:pt x="192" y="1066"/>
                      <a:pt x="0" y="828"/>
                      <a:pt x="79" y="533"/>
                    </a:cubicBezTo>
                    <a:cubicBezTo>
                      <a:pt x="158" y="239"/>
                      <a:pt x="478" y="0"/>
                      <a:pt x="793" y="0"/>
                    </a:cubicBezTo>
                    <a:cubicBezTo>
                      <a:pt x="1109" y="0"/>
                      <a:pt x="1301" y="239"/>
                      <a:pt x="1222" y="533"/>
                    </a:cubicBezTo>
                    <a:close/>
                  </a:path>
                </a:pathLst>
              </a:custGeom>
              <a:solidFill>
                <a:srgbClr val="4971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/>
              <p:nvPr/>
            </p:nvSpPr>
            <p:spPr bwMode="auto">
              <a:xfrm>
                <a:off x="8926605" y="3271472"/>
                <a:ext cx="3506731" cy="2884429"/>
              </a:xfrm>
              <a:custGeom>
                <a:avLst/>
                <a:gdLst>
                  <a:gd name="T0" fmla="*/ 968 w 1031"/>
                  <a:gd name="T1" fmla="*/ 424 h 848"/>
                  <a:gd name="T2" fmla="*/ 402 w 1031"/>
                  <a:gd name="T3" fmla="*/ 848 h 848"/>
                  <a:gd name="T4" fmla="*/ 63 w 1031"/>
                  <a:gd name="T5" fmla="*/ 424 h 848"/>
                  <a:gd name="T6" fmla="*/ 629 w 1031"/>
                  <a:gd name="T7" fmla="*/ 0 h 848"/>
                  <a:gd name="T8" fmla="*/ 968 w 1031"/>
                  <a:gd name="T9" fmla="*/ 424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1" h="848">
                    <a:moveTo>
                      <a:pt x="968" y="424"/>
                    </a:moveTo>
                    <a:cubicBezTo>
                      <a:pt x="905" y="658"/>
                      <a:pt x="652" y="848"/>
                      <a:pt x="402" y="848"/>
                    </a:cubicBezTo>
                    <a:cubicBezTo>
                      <a:pt x="152" y="848"/>
                      <a:pt x="0" y="658"/>
                      <a:pt x="63" y="424"/>
                    </a:cubicBezTo>
                    <a:cubicBezTo>
                      <a:pt x="126" y="190"/>
                      <a:pt x="379" y="0"/>
                      <a:pt x="629" y="0"/>
                    </a:cubicBezTo>
                    <a:cubicBezTo>
                      <a:pt x="879" y="0"/>
                      <a:pt x="1031" y="190"/>
                      <a:pt x="968" y="424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/>
              <p:nvPr/>
            </p:nvSpPr>
            <p:spPr bwMode="auto">
              <a:xfrm>
                <a:off x="9304584" y="3574717"/>
                <a:ext cx="2752209" cy="2279375"/>
              </a:xfrm>
              <a:custGeom>
                <a:avLst/>
                <a:gdLst>
                  <a:gd name="T0" fmla="*/ 759 w 809"/>
                  <a:gd name="T1" fmla="*/ 335 h 670"/>
                  <a:gd name="T2" fmla="*/ 315 w 809"/>
                  <a:gd name="T3" fmla="*/ 670 h 670"/>
                  <a:gd name="T4" fmla="*/ 50 w 809"/>
                  <a:gd name="T5" fmla="*/ 335 h 670"/>
                  <a:gd name="T6" fmla="*/ 494 w 809"/>
                  <a:gd name="T7" fmla="*/ 0 h 670"/>
                  <a:gd name="T8" fmla="*/ 759 w 809"/>
                  <a:gd name="T9" fmla="*/ 335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" h="670">
                    <a:moveTo>
                      <a:pt x="759" y="335"/>
                    </a:moveTo>
                    <a:cubicBezTo>
                      <a:pt x="710" y="520"/>
                      <a:pt x="511" y="670"/>
                      <a:pt x="315" y="670"/>
                    </a:cubicBezTo>
                    <a:cubicBezTo>
                      <a:pt x="119" y="670"/>
                      <a:pt x="0" y="520"/>
                      <a:pt x="50" y="335"/>
                    </a:cubicBezTo>
                    <a:cubicBezTo>
                      <a:pt x="99" y="150"/>
                      <a:pt x="298" y="0"/>
                      <a:pt x="494" y="0"/>
                    </a:cubicBezTo>
                    <a:cubicBezTo>
                      <a:pt x="690" y="0"/>
                      <a:pt x="809" y="150"/>
                      <a:pt x="759" y="335"/>
                    </a:cubicBezTo>
                    <a:close/>
                  </a:path>
                </a:pathLst>
              </a:custGeom>
              <a:solidFill>
                <a:srgbClr val="4971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/>
              <p:nvPr/>
            </p:nvSpPr>
            <p:spPr bwMode="auto">
              <a:xfrm>
                <a:off x="9675378" y="3870777"/>
                <a:ext cx="2010622" cy="1687255"/>
              </a:xfrm>
              <a:custGeom>
                <a:avLst/>
                <a:gdLst>
                  <a:gd name="T0" fmla="*/ 555 w 591"/>
                  <a:gd name="T1" fmla="*/ 248 h 496"/>
                  <a:gd name="T2" fmla="*/ 229 w 591"/>
                  <a:gd name="T3" fmla="*/ 496 h 496"/>
                  <a:gd name="T4" fmla="*/ 36 w 591"/>
                  <a:gd name="T5" fmla="*/ 248 h 496"/>
                  <a:gd name="T6" fmla="*/ 362 w 591"/>
                  <a:gd name="T7" fmla="*/ 0 h 496"/>
                  <a:gd name="T8" fmla="*/ 555 w 591"/>
                  <a:gd name="T9" fmla="*/ 2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1" h="496">
                    <a:moveTo>
                      <a:pt x="555" y="248"/>
                    </a:moveTo>
                    <a:cubicBezTo>
                      <a:pt x="518" y="385"/>
                      <a:pt x="372" y="496"/>
                      <a:pt x="229" y="496"/>
                    </a:cubicBezTo>
                    <a:cubicBezTo>
                      <a:pt x="86" y="496"/>
                      <a:pt x="0" y="385"/>
                      <a:pt x="36" y="248"/>
                    </a:cubicBezTo>
                    <a:cubicBezTo>
                      <a:pt x="73" y="111"/>
                      <a:pt x="219" y="0"/>
                      <a:pt x="362" y="0"/>
                    </a:cubicBezTo>
                    <a:cubicBezTo>
                      <a:pt x="505" y="0"/>
                      <a:pt x="591" y="111"/>
                      <a:pt x="555" y="248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/>
              <p:nvPr/>
            </p:nvSpPr>
            <p:spPr bwMode="auto">
              <a:xfrm>
                <a:off x="10198513" y="4319179"/>
                <a:ext cx="967226" cy="793326"/>
              </a:xfrm>
              <a:custGeom>
                <a:avLst/>
                <a:gdLst>
                  <a:gd name="T0" fmla="*/ 266 w 284"/>
                  <a:gd name="T1" fmla="*/ 116 h 233"/>
                  <a:gd name="T2" fmla="*/ 110 w 284"/>
                  <a:gd name="T3" fmla="*/ 233 h 233"/>
                  <a:gd name="T4" fmla="*/ 17 w 284"/>
                  <a:gd name="T5" fmla="*/ 116 h 233"/>
                  <a:gd name="T6" fmla="*/ 173 w 284"/>
                  <a:gd name="T7" fmla="*/ 0 h 233"/>
                  <a:gd name="T8" fmla="*/ 266 w 284"/>
                  <a:gd name="T9" fmla="*/ 116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33">
                    <a:moveTo>
                      <a:pt x="266" y="116"/>
                    </a:moveTo>
                    <a:cubicBezTo>
                      <a:pt x="249" y="180"/>
                      <a:pt x="179" y="233"/>
                      <a:pt x="110" y="233"/>
                    </a:cubicBezTo>
                    <a:cubicBezTo>
                      <a:pt x="41" y="233"/>
                      <a:pt x="0" y="180"/>
                      <a:pt x="17" y="116"/>
                    </a:cubicBezTo>
                    <a:cubicBezTo>
                      <a:pt x="34" y="52"/>
                      <a:pt x="104" y="0"/>
                      <a:pt x="173" y="0"/>
                    </a:cubicBezTo>
                    <a:cubicBezTo>
                      <a:pt x="242" y="0"/>
                      <a:pt x="284" y="52"/>
                      <a:pt x="266" y="116"/>
                    </a:cubicBezTo>
                    <a:close/>
                  </a:path>
                </a:pathLst>
              </a:custGeom>
              <a:solidFill>
                <a:srgbClr val="4971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11095894" y="3232595"/>
                <a:ext cx="205411" cy="212710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10628767" y="2727931"/>
                <a:ext cx="514048" cy="593293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3"/>
              <p:cNvSpPr/>
              <p:nvPr/>
            </p:nvSpPr>
            <p:spPr bwMode="auto">
              <a:xfrm>
                <a:off x="10618340" y="2718547"/>
                <a:ext cx="143892" cy="229393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9280564" y="1826001"/>
                <a:ext cx="495280" cy="425419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9646550" y="1434990"/>
                <a:ext cx="183514" cy="479639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26"/>
              <p:cNvSpPr/>
              <p:nvPr/>
            </p:nvSpPr>
            <p:spPr bwMode="auto">
              <a:xfrm>
                <a:off x="9421328" y="1880221"/>
                <a:ext cx="527603" cy="640214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27"/>
              <p:cNvSpPr/>
              <p:nvPr/>
            </p:nvSpPr>
            <p:spPr bwMode="auto">
              <a:xfrm>
                <a:off x="9691385" y="1380771"/>
                <a:ext cx="501536" cy="699648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28"/>
              <p:cNvSpPr/>
              <p:nvPr/>
            </p:nvSpPr>
            <p:spPr bwMode="auto">
              <a:xfrm>
                <a:off x="9772715" y="1914630"/>
                <a:ext cx="944680" cy="969706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21"/>
              <p:cNvSpPr/>
              <p:nvPr/>
            </p:nvSpPr>
            <p:spPr bwMode="auto">
              <a:xfrm>
                <a:off x="10328410" y="4458287"/>
                <a:ext cx="243256" cy="251899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22"/>
              <p:cNvSpPr/>
              <p:nvPr/>
            </p:nvSpPr>
            <p:spPr bwMode="auto">
              <a:xfrm>
                <a:off x="9775219" y="3860643"/>
                <a:ext cx="608757" cy="702602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23"/>
              <p:cNvSpPr/>
              <p:nvPr/>
            </p:nvSpPr>
            <p:spPr bwMode="auto">
              <a:xfrm>
                <a:off x="9762871" y="3849531"/>
                <a:ext cx="170403" cy="271657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24"/>
              <p:cNvSpPr/>
              <p:nvPr/>
            </p:nvSpPr>
            <p:spPr bwMode="auto">
              <a:xfrm>
                <a:off x="8178623" y="2792542"/>
                <a:ext cx="586530" cy="50379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rgbClr val="31A8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25"/>
              <p:cNvSpPr/>
              <p:nvPr/>
            </p:nvSpPr>
            <p:spPr bwMode="auto">
              <a:xfrm>
                <a:off x="8612038" y="2329491"/>
                <a:ext cx="217325" cy="568008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rgbClr val="31A8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6"/>
              <p:cNvSpPr/>
              <p:nvPr/>
            </p:nvSpPr>
            <p:spPr bwMode="auto">
              <a:xfrm>
                <a:off x="8345321" y="2856751"/>
                <a:ext cx="624809" cy="758168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rgbClr val="31A8DF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27"/>
              <p:cNvSpPr/>
              <p:nvPr/>
            </p:nvSpPr>
            <p:spPr bwMode="auto">
              <a:xfrm>
                <a:off x="8665134" y="2265282"/>
                <a:ext cx="593939" cy="828551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rgbClr val="31A8DF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28"/>
              <p:cNvSpPr/>
              <p:nvPr/>
            </p:nvSpPr>
            <p:spPr bwMode="auto">
              <a:xfrm>
                <a:off x="8761449" y="2897499"/>
                <a:ext cx="1118729" cy="1148364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rgbClr val="31A8D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21"/>
              <p:cNvSpPr/>
              <p:nvPr/>
            </p:nvSpPr>
            <p:spPr bwMode="auto">
              <a:xfrm>
                <a:off x="11807576" y="4931782"/>
                <a:ext cx="300487" cy="311164"/>
              </a:xfrm>
              <a:custGeom>
                <a:avLst/>
                <a:gdLst>
                  <a:gd name="T0" fmla="*/ 68 w 83"/>
                  <a:gd name="T1" fmla="*/ 68 h 86"/>
                  <a:gd name="T2" fmla="*/ 34 w 83"/>
                  <a:gd name="T3" fmla="*/ 30 h 86"/>
                  <a:gd name="T4" fmla="*/ 16 w 83"/>
                  <a:gd name="T5" fmla="*/ 10 h 86"/>
                  <a:gd name="T6" fmla="*/ 6 w 83"/>
                  <a:gd name="T7" fmla="*/ 0 h 86"/>
                  <a:gd name="T8" fmla="*/ 3 w 83"/>
                  <a:gd name="T9" fmla="*/ 5 h 86"/>
                  <a:gd name="T10" fmla="*/ 0 w 83"/>
                  <a:gd name="T11" fmla="*/ 11 h 86"/>
                  <a:gd name="T12" fmla="*/ 9 w 83"/>
                  <a:gd name="T13" fmla="*/ 21 h 86"/>
                  <a:gd name="T14" fmla="*/ 29 w 83"/>
                  <a:gd name="T15" fmla="*/ 39 h 86"/>
                  <a:gd name="T16" fmla="*/ 66 w 83"/>
                  <a:gd name="T17" fmla="*/ 72 h 86"/>
                  <a:gd name="T18" fmla="*/ 83 w 83"/>
                  <a:gd name="T19" fmla="*/ 86 h 86"/>
                  <a:gd name="T20" fmla="*/ 83 w 83"/>
                  <a:gd name="T21" fmla="*/ 85 h 86"/>
                  <a:gd name="T22" fmla="*/ 68 w 83"/>
                  <a:gd name="T23" fmla="*/ 6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6">
                    <a:moveTo>
                      <a:pt x="68" y="68"/>
                    </a:moveTo>
                    <a:cubicBezTo>
                      <a:pt x="59" y="57"/>
                      <a:pt x="46" y="44"/>
                      <a:pt x="34" y="30"/>
                    </a:cubicBezTo>
                    <a:cubicBezTo>
                      <a:pt x="28" y="23"/>
                      <a:pt x="22" y="16"/>
                      <a:pt x="16" y="10"/>
                    </a:cubicBezTo>
                    <a:cubicBezTo>
                      <a:pt x="13" y="6"/>
                      <a:pt x="9" y="3"/>
                      <a:pt x="6" y="0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7"/>
                      <a:pt x="1" y="9"/>
                      <a:pt x="0" y="11"/>
                    </a:cubicBezTo>
                    <a:cubicBezTo>
                      <a:pt x="3" y="14"/>
                      <a:pt x="6" y="18"/>
                      <a:pt x="9" y="21"/>
                    </a:cubicBezTo>
                    <a:cubicBezTo>
                      <a:pt x="15" y="27"/>
                      <a:pt x="22" y="33"/>
                      <a:pt x="29" y="39"/>
                    </a:cubicBezTo>
                    <a:cubicBezTo>
                      <a:pt x="42" y="51"/>
                      <a:pt x="56" y="63"/>
                      <a:pt x="66" y="72"/>
                    </a:cubicBezTo>
                    <a:cubicBezTo>
                      <a:pt x="76" y="81"/>
                      <a:pt x="83" y="86"/>
                      <a:pt x="83" y="86"/>
                    </a:cubicBezTo>
                    <a:cubicBezTo>
                      <a:pt x="83" y="85"/>
                      <a:pt x="83" y="85"/>
                      <a:pt x="83" y="85"/>
                    </a:cubicBezTo>
                    <a:cubicBezTo>
                      <a:pt x="83" y="85"/>
                      <a:pt x="77" y="78"/>
                      <a:pt x="68" y="68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22"/>
              <p:cNvSpPr/>
              <p:nvPr/>
            </p:nvSpPr>
            <p:spPr bwMode="auto">
              <a:xfrm>
                <a:off x="11124235" y="4193529"/>
                <a:ext cx="751980" cy="867904"/>
              </a:xfrm>
              <a:custGeom>
                <a:avLst/>
                <a:gdLst>
                  <a:gd name="T0" fmla="*/ 204 w 208"/>
                  <a:gd name="T1" fmla="*/ 156 h 240"/>
                  <a:gd name="T2" fmla="*/ 48 w 208"/>
                  <a:gd name="T3" fmla="*/ 0 h 240"/>
                  <a:gd name="T4" fmla="*/ 48 w 208"/>
                  <a:gd name="T5" fmla="*/ 0 h 240"/>
                  <a:gd name="T6" fmla="*/ 35 w 208"/>
                  <a:gd name="T7" fmla="*/ 53 h 240"/>
                  <a:gd name="T8" fmla="*/ 0 w 208"/>
                  <a:gd name="T9" fmla="*/ 84 h 240"/>
                  <a:gd name="T10" fmla="*/ 156 w 208"/>
                  <a:gd name="T11" fmla="*/ 240 h 240"/>
                  <a:gd name="T12" fmla="*/ 189 w 208"/>
                  <a:gd name="T13" fmla="*/ 215 h 240"/>
                  <a:gd name="T14" fmla="*/ 192 w 208"/>
                  <a:gd name="T15" fmla="*/ 209 h 240"/>
                  <a:gd name="T16" fmla="*/ 195 w 208"/>
                  <a:gd name="T17" fmla="*/ 204 h 240"/>
                  <a:gd name="T18" fmla="*/ 204 w 208"/>
                  <a:gd name="T19" fmla="*/ 15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40">
                    <a:moveTo>
                      <a:pt x="204" y="156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4" y="6"/>
                      <a:pt x="48" y="30"/>
                      <a:pt x="35" y="53"/>
                    </a:cubicBezTo>
                    <a:cubicBezTo>
                      <a:pt x="22" y="75"/>
                      <a:pt x="7" y="89"/>
                      <a:pt x="0" y="84"/>
                    </a:cubicBezTo>
                    <a:cubicBezTo>
                      <a:pt x="156" y="240"/>
                      <a:pt x="156" y="240"/>
                      <a:pt x="156" y="240"/>
                    </a:cubicBezTo>
                    <a:cubicBezTo>
                      <a:pt x="156" y="240"/>
                      <a:pt x="173" y="237"/>
                      <a:pt x="189" y="215"/>
                    </a:cubicBezTo>
                    <a:cubicBezTo>
                      <a:pt x="190" y="213"/>
                      <a:pt x="191" y="211"/>
                      <a:pt x="192" y="209"/>
                    </a:cubicBezTo>
                    <a:cubicBezTo>
                      <a:pt x="193" y="208"/>
                      <a:pt x="194" y="206"/>
                      <a:pt x="195" y="204"/>
                    </a:cubicBezTo>
                    <a:cubicBezTo>
                      <a:pt x="208" y="179"/>
                      <a:pt x="204" y="156"/>
                      <a:pt x="204" y="156"/>
                    </a:cubicBez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3"/>
              <p:cNvSpPr/>
              <p:nvPr/>
            </p:nvSpPr>
            <p:spPr bwMode="auto">
              <a:xfrm>
                <a:off x="11108982" y="4179802"/>
                <a:ext cx="210493" cy="335569"/>
              </a:xfrm>
              <a:custGeom>
                <a:avLst/>
                <a:gdLst>
                  <a:gd name="T0" fmla="*/ 52 w 58"/>
                  <a:gd name="T1" fmla="*/ 4 h 93"/>
                  <a:gd name="T2" fmla="*/ 32 w 58"/>
                  <a:gd name="T3" fmla="*/ 13 h 93"/>
                  <a:gd name="T4" fmla="*/ 39 w 58"/>
                  <a:gd name="T5" fmla="*/ 21 h 93"/>
                  <a:gd name="T6" fmla="*/ 39 w 58"/>
                  <a:gd name="T7" fmla="*/ 26 h 93"/>
                  <a:gd name="T8" fmla="*/ 32 w 58"/>
                  <a:gd name="T9" fmla="*/ 51 h 93"/>
                  <a:gd name="T10" fmla="*/ 16 w 58"/>
                  <a:gd name="T11" fmla="*/ 66 h 93"/>
                  <a:gd name="T12" fmla="*/ 13 w 58"/>
                  <a:gd name="T13" fmla="*/ 67 h 93"/>
                  <a:gd name="T14" fmla="*/ 5 w 58"/>
                  <a:gd name="T15" fmla="*/ 59 h 93"/>
                  <a:gd name="T16" fmla="*/ 4 w 58"/>
                  <a:gd name="T17" fmla="*/ 87 h 93"/>
                  <a:gd name="T18" fmla="*/ 4 w 58"/>
                  <a:gd name="T19" fmla="*/ 88 h 93"/>
                  <a:gd name="T20" fmla="*/ 39 w 58"/>
                  <a:gd name="T21" fmla="*/ 57 h 93"/>
                  <a:gd name="T22" fmla="*/ 52 w 58"/>
                  <a:gd name="T23" fmla="*/ 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93">
                    <a:moveTo>
                      <a:pt x="52" y="4"/>
                    </a:moveTo>
                    <a:cubicBezTo>
                      <a:pt x="48" y="0"/>
                      <a:pt x="40" y="4"/>
                      <a:pt x="32" y="13"/>
                    </a:cubicBezTo>
                    <a:cubicBezTo>
                      <a:pt x="37" y="18"/>
                      <a:pt x="39" y="21"/>
                      <a:pt x="39" y="21"/>
                    </a:cubicBezTo>
                    <a:cubicBezTo>
                      <a:pt x="39" y="21"/>
                      <a:pt x="40" y="23"/>
                      <a:pt x="39" y="26"/>
                    </a:cubicBezTo>
                    <a:cubicBezTo>
                      <a:pt x="39" y="31"/>
                      <a:pt x="38" y="40"/>
                      <a:pt x="32" y="51"/>
                    </a:cubicBezTo>
                    <a:cubicBezTo>
                      <a:pt x="25" y="61"/>
                      <a:pt x="20" y="65"/>
                      <a:pt x="16" y="66"/>
                    </a:cubicBezTo>
                    <a:cubicBezTo>
                      <a:pt x="14" y="67"/>
                      <a:pt x="13" y="67"/>
                      <a:pt x="13" y="67"/>
                    </a:cubicBezTo>
                    <a:cubicBezTo>
                      <a:pt x="13" y="67"/>
                      <a:pt x="10" y="64"/>
                      <a:pt x="5" y="59"/>
                    </a:cubicBezTo>
                    <a:cubicBezTo>
                      <a:pt x="1" y="72"/>
                      <a:pt x="0" y="83"/>
                      <a:pt x="4" y="87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11" y="93"/>
                      <a:pt x="26" y="79"/>
                      <a:pt x="39" y="57"/>
                    </a:cubicBezTo>
                    <a:cubicBezTo>
                      <a:pt x="52" y="34"/>
                      <a:pt x="58" y="10"/>
                      <a:pt x="52" y="4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24"/>
              <p:cNvSpPr/>
              <p:nvPr/>
            </p:nvSpPr>
            <p:spPr bwMode="auto">
              <a:xfrm>
                <a:off x="9152003" y="2874133"/>
                <a:ext cx="724525" cy="622328"/>
              </a:xfrm>
              <a:custGeom>
                <a:avLst/>
                <a:gdLst>
                  <a:gd name="T0" fmla="*/ 82 w 200"/>
                  <a:gd name="T1" fmla="*/ 64 h 172"/>
                  <a:gd name="T2" fmla="*/ 200 w 200"/>
                  <a:gd name="T3" fmla="*/ 38 h 172"/>
                  <a:gd name="T4" fmla="*/ 200 w 200"/>
                  <a:gd name="T5" fmla="*/ 36 h 172"/>
                  <a:gd name="T6" fmla="*/ 73 w 200"/>
                  <a:gd name="T7" fmla="*/ 14 h 172"/>
                  <a:gd name="T8" fmla="*/ 8 w 200"/>
                  <a:gd name="T9" fmla="*/ 126 h 172"/>
                  <a:gd name="T10" fmla="*/ 63 w 200"/>
                  <a:gd name="T11" fmla="*/ 172 h 172"/>
                  <a:gd name="T12" fmla="*/ 82 w 200"/>
                  <a:gd name="T13" fmla="*/ 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64"/>
                    </a:moveTo>
                    <a:cubicBezTo>
                      <a:pt x="105" y="25"/>
                      <a:pt x="156" y="22"/>
                      <a:pt x="200" y="38"/>
                    </a:cubicBezTo>
                    <a:cubicBezTo>
                      <a:pt x="200" y="37"/>
                      <a:pt x="199" y="36"/>
                      <a:pt x="200" y="36"/>
                    </a:cubicBezTo>
                    <a:cubicBezTo>
                      <a:pt x="159" y="13"/>
                      <a:pt x="108" y="0"/>
                      <a:pt x="73" y="14"/>
                    </a:cubicBezTo>
                    <a:cubicBezTo>
                      <a:pt x="5" y="41"/>
                      <a:pt x="0" y="80"/>
                      <a:pt x="8" y="126"/>
                    </a:cubicBezTo>
                    <a:cubicBezTo>
                      <a:pt x="13" y="151"/>
                      <a:pt x="34" y="167"/>
                      <a:pt x="63" y="172"/>
                    </a:cubicBezTo>
                    <a:cubicBezTo>
                      <a:pt x="57" y="136"/>
                      <a:pt x="63" y="96"/>
                      <a:pt x="82" y="64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5"/>
              <p:cNvSpPr/>
              <p:nvPr/>
            </p:nvSpPr>
            <p:spPr bwMode="auto">
              <a:xfrm>
                <a:off x="9687389" y="2302139"/>
                <a:ext cx="268455" cy="701645"/>
              </a:xfrm>
              <a:custGeom>
                <a:avLst/>
                <a:gdLst>
                  <a:gd name="T0" fmla="*/ 40 w 74"/>
                  <a:gd name="T1" fmla="*/ 38 h 194"/>
                  <a:gd name="T2" fmla="*/ 74 w 74"/>
                  <a:gd name="T3" fmla="*/ 0 h 194"/>
                  <a:gd name="T4" fmla="*/ 1 w 74"/>
                  <a:gd name="T5" fmla="*/ 100 h 194"/>
                  <a:gd name="T6" fmla="*/ 52 w 74"/>
                  <a:gd name="T7" fmla="*/ 194 h 194"/>
                  <a:gd name="T8" fmla="*/ 52 w 74"/>
                  <a:gd name="T9" fmla="*/ 194 h 194"/>
                  <a:gd name="T10" fmla="*/ 40 w 74"/>
                  <a:gd name="T11" fmla="*/ 3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94">
                    <a:moveTo>
                      <a:pt x="40" y="38"/>
                    </a:moveTo>
                    <a:cubicBezTo>
                      <a:pt x="50" y="21"/>
                      <a:pt x="62" y="9"/>
                      <a:pt x="74" y="0"/>
                    </a:cubicBezTo>
                    <a:cubicBezTo>
                      <a:pt x="32" y="10"/>
                      <a:pt x="0" y="31"/>
                      <a:pt x="1" y="100"/>
                    </a:cubicBezTo>
                    <a:cubicBezTo>
                      <a:pt x="1" y="132"/>
                      <a:pt x="23" y="166"/>
                      <a:pt x="52" y="194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29" y="143"/>
                      <a:pt x="18" y="77"/>
                      <a:pt x="40" y="38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6"/>
              <p:cNvSpPr/>
              <p:nvPr/>
            </p:nvSpPr>
            <p:spPr bwMode="auto">
              <a:xfrm>
                <a:off x="9357921" y="2933993"/>
                <a:ext cx="771809" cy="936543"/>
              </a:xfrm>
              <a:custGeom>
                <a:avLst/>
                <a:gdLst>
                  <a:gd name="T0" fmla="*/ 199 w 213"/>
                  <a:gd name="T1" fmla="*/ 83 h 259"/>
                  <a:gd name="T2" fmla="*/ 143 w 213"/>
                  <a:gd name="T3" fmla="*/ 16 h 259"/>
                  <a:gd name="T4" fmla="*/ 25 w 213"/>
                  <a:gd name="T5" fmla="*/ 42 h 259"/>
                  <a:gd name="T6" fmla="*/ 6 w 213"/>
                  <a:gd name="T7" fmla="*/ 150 h 259"/>
                  <a:gd name="T8" fmla="*/ 39 w 213"/>
                  <a:gd name="T9" fmla="*/ 218 h 259"/>
                  <a:gd name="T10" fmla="*/ 172 w 213"/>
                  <a:gd name="T11" fmla="*/ 190 h 259"/>
                  <a:gd name="T12" fmla="*/ 211 w 213"/>
                  <a:gd name="T13" fmla="*/ 104 h 259"/>
                  <a:gd name="T14" fmla="*/ 213 w 213"/>
                  <a:gd name="T15" fmla="*/ 99 h 259"/>
                  <a:gd name="T16" fmla="*/ 212 w 213"/>
                  <a:gd name="T17" fmla="*/ 98 h 259"/>
                  <a:gd name="T18" fmla="*/ 199 w 213"/>
                  <a:gd name="T19" fmla="*/ 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259">
                    <a:moveTo>
                      <a:pt x="199" y="83"/>
                    </a:moveTo>
                    <a:cubicBezTo>
                      <a:pt x="173" y="54"/>
                      <a:pt x="145" y="23"/>
                      <a:pt x="143" y="16"/>
                    </a:cubicBezTo>
                    <a:cubicBezTo>
                      <a:pt x="99" y="0"/>
                      <a:pt x="48" y="3"/>
                      <a:pt x="25" y="42"/>
                    </a:cubicBezTo>
                    <a:cubicBezTo>
                      <a:pt x="6" y="74"/>
                      <a:pt x="0" y="114"/>
                      <a:pt x="6" y="150"/>
                    </a:cubicBezTo>
                    <a:cubicBezTo>
                      <a:pt x="11" y="176"/>
                      <a:pt x="22" y="201"/>
                      <a:pt x="39" y="218"/>
                    </a:cubicBezTo>
                    <a:cubicBezTo>
                      <a:pt x="80" y="259"/>
                      <a:pt x="140" y="246"/>
                      <a:pt x="172" y="190"/>
                    </a:cubicBezTo>
                    <a:cubicBezTo>
                      <a:pt x="191" y="158"/>
                      <a:pt x="207" y="130"/>
                      <a:pt x="211" y="104"/>
                    </a:cubicBezTo>
                    <a:cubicBezTo>
                      <a:pt x="212" y="102"/>
                      <a:pt x="213" y="101"/>
                      <a:pt x="213" y="99"/>
                    </a:cubicBezTo>
                    <a:cubicBezTo>
                      <a:pt x="213" y="99"/>
                      <a:pt x="213" y="98"/>
                      <a:pt x="212" y="98"/>
                    </a:cubicBezTo>
                    <a:cubicBezTo>
                      <a:pt x="207" y="92"/>
                      <a:pt x="203" y="87"/>
                      <a:pt x="199" y="8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7"/>
              <p:cNvSpPr/>
              <p:nvPr/>
            </p:nvSpPr>
            <p:spPr bwMode="auto">
              <a:xfrm>
                <a:off x="9743249" y="2232552"/>
                <a:ext cx="733677" cy="1023486"/>
              </a:xfrm>
              <a:custGeom>
                <a:avLst/>
                <a:gdLst>
                  <a:gd name="T0" fmla="*/ 22 w 203"/>
                  <a:gd name="T1" fmla="*/ 60 h 283"/>
                  <a:gd name="T2" fmla="*/ 34 w 203"/>
                  <a:gd name="T3" fmla="*/ 216 h 283"/>
                  <a:gd name="T4" fmla="*/ 72 w 203"/>
                  <a:gd name="T5" fmla="*/ 246 h 283"/>
                  <a:gd name="T6" fmla="*/ 95 w 203"/>
                  <a:gd name="T7" fmla="*/ 267 h 283"/>
                  <a:gd name="T8" fmla="*/ 99 w 203"/>
                  <a:gd name="T9" fmla="*/ 270 h 283"/>
                  <a:gd name="T10" fmla="*/ 113 w 203"/>
                  <a:gd name="T11" fmla="*/ 283 h 283"/>
                  <a:gd name="T12" fmla="*/ 170 w 203"/>
                  <a:gd name="T13" fmla="*/ 207 h 283"/>
                  <a:gd name="T14" fmla="*/ 155 w 203"/>
                  <a:gd name="T15" fmla="*/ 31 h 283"/>
                  <a:gd name="T16" fmla="*/ 56 w 203"/>
                  <a:gd name="T17" fmla="*/ 22 h 283"/>
                  <a:gd name="T18" fmla="*/ 22 w 203"/>
                  <a:gd name="T19" fmla="*/ 6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83">
                    <a:moveTo>
                      <a:pt x="22" y="60"/>
                    </a:moveTo>
                    <a:cubicBezTo>
                      <a:pt x="0" y="99"/>
                      <a:pt x="11" y="165"/>
                      <a:pt x="34" y="216"/>
                    </a:cubicBezTo>
                    <a:cubicBezTo>
                      <a:pt x="37" y="216"/>
                      <a:pt x="55" y="231"/>
                      <a:pt x="72" y="246"/>
                    </a:cubicBezTo>
                    <a:cubicBezTo>
                      <a:pt x="79" y="252"/>
                      <a:pt x="87" y="259"/>
                      <a:pt x="95" y="267"/>
                    </a:cubicBezTo>
                    <a:cubicBezTo>
                      <a:pt x="97" y="268"/>
                      <a:pt x="98" y="269"/>
                      <a:pt x="99" y="270"/>
                    </a:cubicBezTo>
                    <a:cubicBezTo>
                      <a:pt x="103" y="274"/>
                      <a:pt x="108" y="278"/>
                      <a:pt x="113" y="283"/>
                    </a:cubicBezTo>
                    <a:cubicBezTo>
                      <a:pt x="133" y="272"/>
                      <a:pt x="150" y="241"/>
                      <a:pt x="170" y="207"/>
                    </a:cubicBezTo>
                    <a:cubicBezTo>
                      <a:pt x="203" y="151"/>
                      <a:pt x="196" y="72"/>
                      <a:pt x="155" y="31"/>
                    </a:cubicBezTo>
                    <a:cubicBezTo>
                      <a:pt x="126" y="2"/>
                      <a:pt x="88" y="0"/>
                      <a:pt x="56" y="22"/>
                    </a:cubicBezTo>
                    <a:cubicBezTo>
                      <a:pt x="44" y="31"/>
                      <a:pt x="32" y="43"/>
                      <a:pt x="22" y="6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28"/>
              <p:cNvSpPr/>
              <p:nvPr/>
            </p:nvSpPr>
            <p:spPr bwMode="auto">
              <a:xfrm>
                <a:off x="9871951" y="3003784"/>
                <a:ext cx="1381935" cy="1418543"/>
              </a:xfrm>
              <a:custGeom>
                <a:avLst/>
                <a:gdLst>
                  <a:gd name="T0" fmla="*/ 381 w 382"/>
                  <a:gd name="T1" fmla="*/ 346 h 392"/>
                  <a:gd name="T2" fmla="*/ 374 w 382"/>
                  <a:gd name="T3" fmla="*/ 338 h 392"/>
                  <a:gd name="T4" fmla="*/ 80 w 382"/>
                  <a:gd name="T5" fmla="*/ 67 h 392"/>
                  <a:gd name="T6" fmla="*/ 66 w 382"/>
                  <a:gd name="T7" fmla="*/ 54 h 392"/>
                  <a:gd name="T8" fmla="*/ 62 w 382"/>
                  <a:gd name="T9" fmla="*/ 51 h 392"/>
                  <a:gd name="T10" fmla="*/ 39 w 382"/>
                  <a:gd name="T11" fmla="*/ 30 h 392"/>
                  <a:gd name="T12" fmla="*/ 1 w 382"/>
                  <a:gd name="T13" fmla="*/ 0 h 392"/>
                  <a:gd name="T14" fmla="*/ 1 w 382"/>
                  <a:gd name="T15" fmla="*/ 0 h 392"/>
                  <a:gd name="T16" fmla="*/ 1 w 382"/>
                  <a:gd name="T17" fmla="*/ 0 h 392"/>
                  <a:gd name="T18" fmla="*/ 1 w 382"/>
                  <a:gd name="T19" fmla="*/ 0 h 392"/>
                  <a:gd name="T20" fmla="*/ 1 w 382"/>
                  <a:gd name="T21" fmla="*/ 2 h 392"/>
                  <a:gd name="T22" fmla="*/ 57 w 382"/>
                  <a:gd name="T23" fmla="*/ 69 h 392"/>
                  <a:gd name="T24" fmla="*/ 70 w 382"/>
                  <a:gd name="T25" fmla="*/ 84 h 392"/>
                  <a:gd name="T26" fmla="*/ 71 w 382"/>
                  <a:gd name="T27" fmla="*/ 85 h 392"/>
                  <a:gd name="T28" fmla="*/ 347 w 382"/>
                  <a:gd name="T29" fmla="*/ 384 h 392"/>
                  <a:gd name="T30" fmla="*/ 355 w 382"/>
                  <a:gd name="T31" fmla="*/ 392 h 392"/>
                  <a:gd name="T32" fmla="*/ 358 w 382"/>
                  <a:gd name="T33" fmla="*/ 391 h 392"/>
                  <a:gd name="T34" fmla="*/ 374 w 382"/>
                  <a:gd name="T35" fmla="*/ 376 h 392"/>
                  <a:gd name="T36" fmla="*/ 381 w 382"/>
                  <a:gd name="T37" fmla="*/ 351 h 392"/>
                  <a:gd name="T38" fmla="*/ 381 w 382"/>
                  <a:gd name="T39" fmla="*/ 346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392">
                    <a:moveTo>
                      <a:pt x="381" y="346"/>
                    </a:moveTo>
                    <a:cubicBezTo>
                      <a:pt x="381" y="346"/>
                      <a:pt x="379" y="343"/>
                      <a:pt x="374" y="338"/>
                    </a:cubicBezTo>
                    <a:cubicBezTo>
                      <a:pt x="337" y="304"/>
                      <a:pt x="177" y="154"/>
                      <a:pt x="80" y="67"/>
                    </a:cubicBezTo>
                    <a:cubicBezTo>
                      <a:pt x="75" y="62"/>
                      <a:pt x="70" y="58"/>
                      <a:pt x="66" y="54"/>
                    </a:cubicBezTo>
                    <a:cubicBezTo>
                      <a:pt x="65" y="53"/>
                      <a:pt x="64" y="52"/>
                      <a:pt x="62" y="51"/>
                    </a:cubicBezTo>
                    <a:cubicBezTo>
                      <a:pt x="54" y="43"/>
                      <a:pt x="46" y="36"/>
                      <a:pt x="39" y="30"/>
                    </a:cubicBezTo>
                    <a:cubicBezTo>
                      <a:pt x="22" y="15"/>
                      <a:pt x="4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3" y="9"/>
                      <a:pt x="31" y="40"/>
                      <a:pt x="57" y="69"/>
                    </a:cubicBezTo>
                    <a:cubicBezTo>
                      <a:pt x="61" y="73"/>
                      <a:pt x="65" y="78"/>
                      <a:pt x="70" y="84"/>
                    </a:cubicBezTo>
                    <a:cubicBezTo>
                      <a:pt x="71" y="84"/>
                      <a:pt x="71" y="85"/>
                      <a:pt x="71" y="85"/>
                    </a:cubicBezTo>
                    <a:cubicBezTo>
                      <a:pt x="162" y="186"/>
                      <a:pt x="312" y="347"/>
                      <a:pt x="347" y="384"/>
                    </a:cubicBezTo>
                    <a:cubicBezTo>
                      <a:pt x="352" y="389"/>
                      <a:pt x="355" y="392"/>
                      <a:pt x="355" y="392"/>
                    </a:cubicBezTo>
                    <a:cubicBezTo>
                      <a:pt x="355" y="392"/>
                      <a:pt x="356" y="392"/>
                      <a:pt x="358" y="391"/>
                    </a:cubicBezTo>
                    <a:cubicBezTo>
                      <a:pt x="362" y="390"/>
                      <a:pt x="367" y="386"/>
                      <a:pt x="374" y="376"/>
                    </a:cubicBezTo>
                    <a:cubicBezTo>
                      <a:pt x="380" y="365"/>
                      <a:pt x="381" y="356"/>
                      <a:pt x="381" y="351"/>
                    </a:cubicBezTo>
                    <a:cubicBezTo>
                      <a:pt x="382" y="348"/>
                      <a:pt x="381" y="346"/>
                      <a:pt x="381" y="346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717433" y="1052623"/>
            <a:ext cx="4390492" cy="6567758"/>
            <a:chOff x="3717433" y="1052623"/>
            <a:chExt cx="4390492" cy="6567758"/>
          </a:xfrm>
        </p:grpSpPr>
        <p:grpSp>
          <p:nvGrpSpPr>
            <p:cNvPr id="2" name="组合 1"/>
            <p:cNvGrpSpPr/>
            <p:nvPr/>
          </p:nvGrpSpPr>
          <p:grpSpPr>
            <a:xfrm>
              <a:off x="3717433" y="1052623"/>
              <a:ext cx="4390492" cy="6567758"/>
              <a:chOff x="5039271" y="825349"/>
              <a:chExt cx="4560050" cy="6821400"/>
            </a:xfrm>
          </p:grpSpPr>
          <p:sp>
            <p:nvSpPr>
              <p:cNvPr id="3" name="圆角矩形 2"/>
              <p:cNvSpPr/>
              <p:nvPr/>
            </p:nvSpPr>
            <p:spPr>
              <a:xfrm rot="20239358">
                <a:off x="8233306" y="5339976"/>
                <a:ext cx="1187446" cy="2306773"/>
              </a:xfrm>
              <a:prstGeom prst="roundRect">
                <a:avLst>
                  <a:gd name="adj" fmla="val 42263"/>
                </a:avLst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5039271" y="825349"/>
                <a:ext cx="4560050" cy="4560051"/>
              </a:xfrm>
              <a:prstGeom prst="ellipse">
                <a:avLst/>
              </a:prstGeom>
              <a:noFill/>
              <a:ln w="127000"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Freeform 31"/>
              <p:cNvSpPr/>
              <p:nvPr/>
            </p:nvSpPr>
            <p:spPr bwMode="auto">
              <a:xfrm rot="10630917">
                <a:off x="5176238" y="1025791"/>
                <a:ext cx="3480453" cy="3542060"/>
              </a:xfrm>
              <a:custGeom>
                <a:avLst/>
                <a:gdLst>
                  <a:gd name="T0" fmla="*/ 2275 w 3151"/>
                  <a:gd name="T1" fmla="*/ 2281 h 3208"/>
                  <a:gd name="T2" fmla="*/ 0 w 3151"/>
                  <a:gd name="T3" fmla="*/ 2448 h 3208"/>
                  <a:gd name="T4" fmla="*/ 110 w 3151"/>
                  <a:gd name="T5" fmla="*/ 2564 h 3208"/>
                  <a:gd name="T6" fmla="*/ 2507 w 3151"/>
                  <a:gd name="T7" fmla="*/ 2501 h 3208"/>
                  <a:gd name="T8" fmla="*/ 2444 w 3151"/>
                  <a:gd name="T9" fmla="*/ 104 h 3208"/>
                  <a:gd name="T10" fmla="*/ 2323 w 3151"/>
                  <a:gd name="T11" fmla="*/ 0 h 3208"/>
                  <a:gd name="T12" fmla="*/ 2275 w 3151"/>
                  <a:gd name="T13" fmla="*/ 2281 h 3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51" h="3208">
                    <a:moveTo>
                      <a:pt x="2275" y="2281"/>
                    </a:moveTo>
                    <a:cubicBezTo>
                      <a:pt x="1668" y="2921"/>
                      <a:pt x="680" y="2983"/>
                      <a:pt x="0" y="2448"/>
                    </a:cubicBezTo>
                    <a:cubicBezTo>
                      <a:pt x="34" y="2488"/>
                      <a:pt x="71" y="2527"/>
                      <a:pt x="110" y="2564"/>
                    </a:cubicBezTo>
                    <a:cubicBezTo>
                      <a:pt x="789" y="3208"/>
                      <a:pt x="1862" y="3180"/>
                      <a:pt x="2507" y="2501"/>
                    </a:cubicBezTo>
                    <a:cubicBezTo>
                      <a:pt x="3151" y="1822"/>
                      <a:pt x="3123" y="749"/>
                      <a:pt x="2444" y="104"/>
                    </a:cubicBezTo>
                    <a:cubicBezTo>
                      <a:pt x="2405" y="67"/>
                      <a:pt x="2364" y="33"/>
                      <a:pt x="2323" y="0"/>
                    </a:cubicBezTo>
                    <a:cubicBezTo>
                      <a:pt x="2892" y="651"/>
                      <a:pt x="2883" y="1641"/>
                      <a:pt x="2275" y="2281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>
              <a:xfrm rot="20239358">
                <a:off x="7856949" y="5308188"/>
                <a:ext cx="1071860" cy="347773"/>
              </a:xfrm>
              <a:prstGeom prst="roundRect">
                <a:avLst/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Freeform 31"/>
            <p:cNvSpPr/>
            <p:nvPr/>
          </p:nvSpPr>
          <p:spPr bwMode="auto">
            <a:xfrm rot="10630917">
              <a:off x="3784599" y="1153511"/>
              <a:ext cx="3480453" cy="3542060"/>
            </a:xfrm>
            <a:custGeom>
              <a:avLst/>
              <a:gdLst>
                <a:gd name="T0" fmla="*/ 2275 w 3151"/>
                <a:gd name="T1" fmla="*/ 2281 h 3208"/>
                <a:gd name="T2" fmla="*/ 0 w 3151"/>
                <a:gd name="T3" fmla="*/ 2448 h 3208"/>
                <a:gd name="T4" fmla="*/ 110 w 3151"/>
                <a:gd name="T5" fmla="*/ 2564 h 3208"/>
                <a:gd name="T6" fmla="*/ 2507 w 3151"/>
                <a:gd name="T7" fmla="*/ 2501 h 3208"/>
                <a:gd name="T8" fmla="*/ 2444 w 3151"/>
                <a:gd name="T9" fmla="*/ 104 h 3208"/>
                <a:gd name="T10" fmla="*/ 2323 w 3151"/>
                <a:gd name="T11" fmla="*/ 0 h 3208"/>
                <a:gd name="T12" fmla="*/ 2275 w 3151"/>
                <a:gd name="T13" fmla="*/ 2281 h 3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1" h="3208">
                  <a:moveTo>
                    <a:pt x="2275" y="2281"/>
                  </a:moveTo>
                  <a:cubicBezTo>
                    <a:pt x="1668" y="2921"/>
                    <a:pt x="680" y="2983"/>
                    <a:pt x="0" y="2448"/>
                  </a:cubicBezTo>
                  <a:cubicBezTo>
                    <a:pt x="34" y="2488"/>
                    <a:pt x="71" y="2527"/>
                    <a:pt x="110" y="2564"/>
                  </a:cubicBezTo>
                  <a:cubicBezTo>
                    <a:pt x="789" y="3208"/>
                    <a:pt x="1862" y="3180"/>
                    <a:pt x="2507" y="2501"/>
                  </a:cubicBezTo>
                  <a:cubicBezTo>
                    <a:pt x="3151" y="1822"/>
                    <a:pt x="3123" y="749"/>
                    <a:pt x="2444" y="104"/>
                  </a:cubicBezTo>
                  <a:cubicBezTo>
                    <a:pt x="2405" y="67"/>
                    <a:pt x="2364" y="33"/>
                    <a:pt x="2323" y="0"/>
                  </a:cubicBezTo>
                  <a:cubicBezTo>
                    <a:pt x="2892" y="651"/>
                    <a:pt x="2883" y="1641"/>
                    <a:pt x="2275" y="22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13833" y="2263511"/>
            <a:ext cx="3797691" cy="1626316"/>
            <a:chOff x="4197154" y="2412427"/>
            <a:chExt cx="3797691" cy="1626316"/>
          </a:xfrm>
        </p:grpSpPr>
        <p:sp>
          <p:nvSpPr>
            <p:cNvPr id="10" name="文本框 5"/>
            <p:cNvSpPr txBox="1">
              <a:spLocks noChangeArrowheads="1"/>
            </p:cNvSpPr>
            <p:nvPr/>
          </p:nvSpPr>
          <p:spPr bwMode="auto">
            <a:xfrm>
              <a:off x="4996563" y="2412427"/>
              <a:ext cx="21988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ONE PART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589024" y="3186765"/>
              <a:ext cx="1013955" cy="0"/>
            </a:xfrm>
            <a:prstGeom prst="line">
              <a:avLst/>
            </a:prstGeom>
            <a:ln w="19050">
              <a:solidFill>
                <a:srgbClr val="414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7781"/>
            <p:cNvSpPr txBox="1"/>
            <p:nvPr/>
          </p:nvSpPr>
          <p:spPr>
            <a:xfrm>
              <a:off x="4197154" y="3392412"/>
              <a:ext cx="3797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研究背景与意义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90" b="16"/>
          <a:stretch>
            <a:fillRect/>
          </a:stretch>
        </p:blipFill>
        <p:spPr>
          <a:xfrm>
            <a:off x="0" y="0"/>
            <a:ext cx="559224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87464" y="2933700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71116" y="2810589"/>
            <a:ext cx="595480" cy="535188"/>
            <a:chOff x="6586578" y="2807988"/>
            <a:chExt cx="595480" cy="535188"/>
          </a:xfrm>
        </p:grpSpPr>
        <p:sp>
          <p:nvSpPr>
            <p:cNvPr id="7" name="椭圆 6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497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b="1" i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000" b="1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088252" y="2810589"/>
            <a:ext cx="3517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71116" y="3775789"/>
            <a:ext cx="595480" cy="535188"/>
            <a:chOff x="6586578" y="2807988"/>
            <a:chExt cx="595480" cy="535188"/>
          </a:xfrm>
        </p:grpSpPr>
        <p:sp>
          <p:nvSpPr>
            <p:cNvPr id="11" name="椭圆 10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b="1" i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000" b="1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088252" y="3775789"/>
            <a:ext cx="3517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271116" y="4740989"/>
            <a:ext cx="595480" cy="535188"/>
            <a:chOff x="6586578" y="2807988"/>
            <a:chExt cx="595480" cy="535188"/>
          </a:xfrm>
        </p:grpSpPr>
        <p:sp>
          <p:nvSpPr>
            <p:cNvPr id="15" name="椭圆 14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497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b="1" i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b="1" i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7088252" y="4740989"/>
            <a:ext cx="3517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a2167e12-1c70-40e5-8585-f088ab0e6b70" descr="wA8AAB+LCAAAAAAABADlk11PwjAYhf9Lo3eTbN2iuDuMUYnRECB6YbhoWIWariOlIwjZf/ft2FdxJNsl7A7ej/ac0z17dKV+VxT5aBISqR4ZWUgSDhUNkYWGAfJFzLmFHpgImFg8yyherZH/tS/Wqp1PppYfhMdU7wqmGOGHv/6/+XzsjQkWxmE2ZvdsKJFtpeTYhyILAk6rY0OhqNwUNzi6lv6eKAkXPEUyJAou3NvJNcpayL/FPTvRywHdwpKFpgdZuZ5Mng6g1qduaJujaK1YJMqNEYHcKEiqMXu0VI6CLCoVmxM+4GwhQiq0YjBA1XwJ3ZdIsl0klNkfs8VSQfeV0lWW34Tt4L5vwtc0T2FJVvQd7snNpQXHgb0x5USxjTFi1ByUFL6KIR3H8ZhlHj0r4izjAbOg2kg5sU4mNKVb1S5TvVENtO71T7lJ5egDqtIzCe10D4KfeK3S92mlvtyresi+TnyMx819HSB9O/2kTzvMHqu0aKitMzqrsXouhN/bVcJx1wjHuAnhuBnh2CAcjj5bwvHlE467QnjfINztGuGu24RwtxnhrkE4HH22hLuXT7jbFcLvDMK9rhHueU0I95oR7hmEw9FnS7h3+YR77QifJX9NNicxwA8AAA=="/>
          <p:cNvGrpSpPr>
            <a:grpSpLocks noChangeAspect="1"/>
          </p:cNvGrpSpPr>
          <p:nvPr/>
        </p:nvGrpSpPr>
        <p:grpSpPr>
          <a:xfrm>
            <a:off x="940296" y="1614807"/>
            <a:ext cx="3921897" cy="3921898"/>
            <a:chOff x="4300016" y="1605356"/>
            <a:chExt cx="3445660" cy="3445660"/>
          </a:xfrm>
        </p:grpSpPr>
        <p:sp>
          <p:nvSpPr>
            <p:cNvPr id="5" name="Freeform 9"/>
            <p:cNvSpPr/>
            <p:nvPr/>
          </p:nvSpPr>
          <p:spPr bwMode="auto">
            <a:xfrm>
              <a:off x="5641846" y="2962267"/>
              <a:ext cx="762001" cy="731838"/>
            </a:xfrm>
            <a:custGeom>
              <a:avLst/>
              <a:gdLst>
                <a:gd name="T0" fmla="*/ 186 w 200"/>
                <a:gd name="T1" fmla="*/ 114 h 192"/>
                <a:gd name="T2" fmla="*/ 182 w 200"/>
                <a:gd name="T3" fmla="*/ 154 h 192"/>
                <a:gd name="T4" fmla="*/ 149 w 200"/>
                <a:gd name="T5" fmla="*/ 191 h 192"/>
                <a:gd name="T6" fmla="*/ 68 w 200"/>
                <a:gd name="T7" fmla="*/ 172 h 192"/>
                <a:gd name="T8" fmla="*/ 68 w 200"/>
                <a:gd name="T9" fmla="*/ 171 h 192"/>
                <a:gd name="T10" fmla="*/ 68 w 200"/>
                <a:gd name="T11" fmla="*/ 191 h 192"/>
                <a:gd name="T12" fmla="*/ 48 w 200"/>
                <a:gd name="T13" fmla="*/ 191 h 192"/>
                <a:gd name="T14" fmla="*/ 28 w 200"/>
                <a:gd name="T15" fmla="*/ 191 h 192"/>
                <a:gd name="T16" fmla="*/ 20 w 200"/>
                <a:gd name="T17" fmla="*/ 191 h 192"/>
                <a:gd name="T18" fmla="*/ 0 w 200"/>
                <a:gd name="T19" fmla="*/ 171 h 192"/>
                <a:gd name="T20" fmla="*/ 0 w 200"/>
                <a:gd name="T21" fmla="*/ 79 h 192"/>
                <a:gd name="T22" fmla="*/ 20 w 200"/>
                <a:gd name="T23" fmla="*/ 59 h 192"/>
                <a:gd name="T24" fmla="*/ 28 w 200"/>
                <a:gd name="T25" fmla="*/ 59 h 192"/>
                <a:gd name="T26" fmla="*/ 48 w 200"/>
                <a:gd name="T27" fmla="*/ 59 h 192"/>
                <a:gd name="T28" fmla="*/ 68 w 200"/>
                <a:gd name="T29" fmla="*/ 59 h 192"/>
                <a:gd name="T30" fmla="*/ 68 w 200"/>
                <a:gd name="T31" fmla="*/ 79 h 192"/>
                <a:gd name="T32" fmla="*/ 68 w 200"/>
                <a:gd name="T33" fmla="*/ 79 h 192"/>
                <a:gd name="T34" fmla="*/ 125 w 200"/>
                <a:gd name="T35" fmla="*/ 1 h 192"/>
                <a:gd name="T36" fmla="*/ 153 w 200"/>
                <a:gd name="T37" fmla="*/ 67 h 192"/>
                <a:gd name="T38" fmla="*/ 197 w 200"/>
                <a:gd name="T39" fmla="*/ 89 h 192"/>
                <a:gd name="T40" fmla="*/ 186 w 200"/>
                <a:gd name="T41" fmla="*/ 114 h 192"/>
                <a:gd name="T42" fmla="*/ 138 w 200"/>
                <a:gd name="T43" fmla="*/ 78 h 192"/>
                <a:gd name="T44" fmla="*/ 132 w 200"/>
                <a:gd name="T45" fmla="*/ 13 h 192"/>
                <a:gd name="T46" fmla="*/ 68 w 200"/>
                <a:gd name="T47" fmla="*/ 94 h 192"/>
                <a:gd name="T48" fmla="*/ 68 w 200"/>
                <a:gd name="T49" fmla="*/ 101 h 192"/>
                <a:gd name="T50" fmla="*/ 68 w 200"/>
                <a:gd name="T51" fmla="*/ 157 h 192"/>
                <a:gd name="T52" fmla="*/ 148 w 200"/>
                <a:gd name="T53" fmla="*/ 179 h 192"/>
                <a:gd name="T54" fmla="*/ 165 w 200"/>
                <a:gd name="T55" fmla="*/ 150 h 192"/>
                <a:gd name="T56" fmla="*/ 170 w 200"/>
                <a:gd name="T57" fmla="*/ 113 h 192"/>
                <a:gd name="T58" fmla="*/ 182 w 200"/>
                <a:gd name="T59" fmla="*/ 92 h 192"/>
                <a:gd name="T60" fmla="*/ 138 w 200"/>
                <a:gd name="T61" fmla="*/ 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114"/>
                  </a:moveTo>
                  <a:cubicBezTo>
                    <a:pt x="200" y="118"/>
                    <a:pt x="196" y="152"/>
                    <a:pt x="182" y="154"/>
                  </a:cubicBezTo>
                  <a:cubicBezTo>
                    <a:pt x="185" y="163"/>
                    <a:pt x="186" y="192"/>
                    <a:pt x="149" y="191"/>
                  </a:cubicBezTo>
                  <a:cubicBezTo>
                    <a:pt x="105" y="191"/>
                    <a:pt x="97" y="172"/>
                    <a:pt x="68" y="17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48" y="191"/>
                    <a:pt x="48" y="191"/>
                    <a:pt x="48" y="191"/>
                  </a:cubicBezTo>
                  <a:cubicBezTo>
                    <a:pt x="28" y="191"/>
                    <a:pt x="28" y="191"/>
                    <a:pt x="28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9" y="191"/>
                    <a:pt x="0" y="182"/>
                    <a:pt x="0" y="1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8"/>
                    <a:pt x="9" y="59"/>
                    <a:pt x="20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115" y="60"/>
                    <a:pt x="113" y="2"/>
                    <a:pt x="125" y="1"/>
                  </a:cubicBezTo>
                  <a:cubicBezTo>
                    <a:pt x="196" y="0"/>
                    <a:pt x="153" y="67"/>
                    <a:pt x="153" y="67"/>
                  </a:cubicBezTo>
                  <a:cubicBezTo>
                    <a:pt x="153" y="67"/>
                    <a:pt x="193" y="54"/>
                    <a:pt x="197" y="89"/>
                  </a:cubicBezTo>
                  <a:cubicBezTo>
                    <a:pt x="196" y="99"/>
                    <a:pt x="197" y="105"/>
                    <a:pt x="186" y="114"/>
                  </a:cubicBezTo>
                  <a:close/>
                  <a:moveTo>
                    <a:pt x="138" y="78"/>
                  </a:moveTo>
                  <a:cubicBezTo>
                    <a:pt x="138" y="78"/>
                    <a:pt x="171" y="12"/>
                    <a:pt x="132" y="13"/>
                  </a:cubicBezTo>
                  <a:cubicBezTo>
                    <a:pt x="125" y="13"/>
                    <a:pt x="128" y="74"/>
                    <a:pt x="68" y="94"/>
                  </a:cubicBezTo>
                  <a:cubicBezTo>
                    <a:pt x="68" y="93"/>
                    <a:pt x="68" y="96"/>
                    <a:pt x="68" y="101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91" y="157"/>
                    <a:pt x="118" y="179"/>
                    <a:pt x="148" y="179"/>
                  </a:cubicBezTo>
                  <a:cubicBezTo>
                    <a:pt x="173" y="179"/>
                    <a:pt x="170" y="158"/>
                    <a:pt x="165" y="150"/>
                  </a:cubicBezTo>
                  <a:cubicBezTo>
                    <a:pt x="185" y="144"/>
                    <a:pt x="180" y="116"/>
                    <a:pt x="170" y="113"/>
                  </a:cubicBezTo>
                  <a:cubicBezTo>
                    <a:pt x="179" y="102"/>
                    <a:pt x="181" y="99"/>
                    <a:pt x="182" y="92"/>
                  </a:cubicBezTo>
                  <a:cubicBezTo>
                    <a:pt x="179" y="68"/>
                    <a:pt x="138" y="78"/>
                    <a:pt x="138" y="78"/>
                  </a:cubicBezTo>
                  <a:close/>
                </a:path>
              </a:pathLst>
            </a:custGeom>
            <a:solidFill>
              <a:srgbClr val="333F50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文本框 105"/>
            <p:cNvSpPr txBox="1"/>
            <p:nvPr/>
          </p:nvSpPr>
          <p:spPr>
            <a:xfrm>
              <a:off x="4300016" y="1605356"/>
              <a:ext cx="1164987" cy="946411"/>
            </a:xfrm>
            <a:prstGeom prst="rect">
              <a:avLst/>
            </a:prstGeom>
            <a:noFill/>
            <a:ln>
              <a:solidFill>
                <a:srgbClr val="333F50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F50"/>
                  </a:solidFill>
                  <a:effectLst/>
                  <a:uLnTx/>
                  <a:uFillTx/>
                </a:rPr>
                <a:t>TEXT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</a:endParaRPr>
            </a:p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F50"/>
                  </a:solidFill>
                  <a:effectLst/>
                  <a:uLnTx/>
                  <a:uFillTx/>
                </a:rPr>
                <a:t>HERE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ValueShape1"/>
            <p:cNvSpPr/>
            <p:nvPr/>
          </p:nvSpPr>
          <p:spPr>
            <a:xfrm>
              <a:off x="4300016" y="1605356"/>
              <a:ext cx="3445660" cy="3445660"/>
            </a:xfrm>
            <a:prstGeom prst="blockArc">
              <a:avLst>
                <a:gd name="adj1" fmla="val 16200000"/>
                <a:gd name="adj2" fmla="val 4644000"/>
                <a:gd name="adj3" fmla="val 5067"/>
              </a:avLst>
            </a:prstGeom>
            <a:solidFill>
              <a:srgbClr val="497193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ValueShape2"/>
            <p:cNvSpPr/>
            <p:nvPr/>
          </p:nvSpPr>
          <p:spPr>
            <a:xfrm>
              <a:off x="4478215" y="1783555"/>
              <a:ext cx="3089263" cy="3089263"/>
            </a:xfrm>
            <a:prstGeom prst="blockArc">
              <a:avLst>
                <a:gd name="adj1" fmla="val 16200000"/>
                <a:gd name="adj2" fmla="val 9180000"/>
                <a:gd name="adj3" fmla="val 5772"/>
              </a:avLst>
            </a:prstGeom>
            <a:solidFill>
              <a:schemeClr val="tx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ValueShape3"/>
            <p:cNvSpPr/>
            <p:nvPr/>
          </p:nvSpPr>
          <p:spPr>
            <a:xfrm>
              <a:off x="4654164" y="1959504"/>
              <a:ext cx="2737365" cy="2737365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497193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ValueShape4"/>
            <p:cNvSpPr/>
            <p:nvPr/>
          </p:nvSpPr>
          <p:spPr>
            <a:xfrm>
              <a:off x="4844774" y="2150114"/>
              <a:ext cx="2356143" cy="2356143"/>
            </a:xfrm>
            <a:prstGeom prst="blockArc">
              <a:avLst>
                <a:gd name="adj1" fmla="val 16200000"/>
                <a:gd name="adj2" fmla="val 5940000"/>
                <a:gd name="adj3" fmla="val 8265"/>
              </a:avLst>
            </a:prstGeom>
            <a:solidFill>
              <a:schemeClr val="tx2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900730" y="2347042"/>
            <a:ext cx="1562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5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00730" y="3183061"/>
            <a:ext cx="1562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5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96914" y="3992339"/>
            <a:ext cx="1562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5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6974662" y="2495693"/>
            <a:ext cx="4483559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rgbClr val="333F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974662" y="3278955"/>
            <a:ext cx="4483559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rgbClr val="333F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974662" y="4132859"/>
            <a:ext cx="4483559" cy="42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200" dirty="0" smtClean="0">
                <a:solidFill>
                  <a:srgbClr val="333F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rgbClr val="333F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4521" y="4129800"/>
            <a:ext cx="3284220" cy="473075"/>
          </a:xfrm>
          <a:prstGeom prst="rect">
            <a:avLst/>
          </a:prstGeom>
          <a:solidFill>
            <a:srgbClr val="497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1401921" y="4221875"/>
            <a:ext cx="1800225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请在此处添加小标题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40396" y="4129800"/>
            <a:ext cx="3286125" cy="473075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5228431" y="4221875"/>
            <a:ext cx="1801495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请在此处添加小标题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67541" y="4129800"/>
            <a:ext cx="3284855" cy="473075"/>
          </a:xfrm>
          <a:prstGeom prst="rect">
            <a:avLst/>
          </a:prstGeom>
          <a:solidFill>
            <a:srgbClr val="49719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16"/>
          <p:cNvSpPr txBox="1"/>
          <p:nvPr/>
        </p:nvSpPr>
        <p:spPr>
          <a:xfrm>
            <a:off x="9055576" y="4221875"/>
            <a:ext cx="1800225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  <a:t>请在此处添加小标题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4204" y="5042051"/>
            <a:ext cx="3284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40079" y="5042051"/>
            <a:ext cx="3284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13419" y="5042051"/>
            <a:ext cx="3284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" y="1499810"/>
            <a:ext cx="3229013" cy="246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079" y="1498600"/>
            <a:ext cx="3230600" cy="24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541" y="1498600"/>
            <a:ext cx="3230601" cy="24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17433" y="1052623"/>
            <a:ext cx="4390492" cy="6567758"/>
            <a:chOff x="3717433" y="1052623"/>
            <a:chExt cx="4390492" cy="6567758"/>
          </a:xfrm>
        </p:grpSpPr>
        <p:grpSp>
          <p:nvGrpSpPr>
            <p:cNvPr id="3" name="组合 2"/>
            <p:cNvGrpSpPr/>
            <p:nvPr/>
          </p:nvGrpSpPr>
          <p:grpSpPr>
            <a:xfrm>
              <a:off x="3717433" y="1052623"/>
              <a:ext cx="4390492" cy="6567758"/>
              <a:chOff x="5039271" y="825349"/>
              <a:chExt cx="4560050" cy="6821400"/>
            </a:xfrm>
          </p:grpSpPr>
          <p:sp>
            <p:nvSpPr>
              <p:cNvPr id="5" name="圆角矩形 4"/>
              <p:cNvSpPr/>
              <p:nvPr/>
            </p:nvSpPr>
            <p:spPr>
              <a:xfrm rot="20239358">
                <a:off x="8233306" y="5339976"/>
                <a:ext cx="1187446" cy="2306773"/>
              </a:xfrm>
              <a:prstGeom prst="roundRect">
                <a:avLst>
                  <a:gd name="adj" fmla="val 42263"/>
                </a:avLst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039271" y="825349"/>
                <a:ext cx="4560050" cy="4560051"/>
              </a:xfrm>
              <a:prstGeom prst="ellipse">
                <a:avLst/>
              </a:prstGeom>
              <a:noFill/>
              <a:ln w="127000"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31"/>
              <p:cNvSpPr/>
              <p:nvPr/>
            </p:nvSpPr>
            <p:spPr bwMode="auto">
              <a:xfrm rot="10630917">
                <a:off x="5176238" y="1025791"/>
                <a:ext cx="3480453" cy="3542060"/>
              </a:xfrm>
              <a:custGeom>
                <a:avLst/>
                <a:gdLst>
                  <a:gd name="T0" fmla="*/ 2275 w 3151"/>
                  <a:gd name="T1" fmla="*/ 2281 h 3208"/>
                  <a:gd name="T2" fmla="*/ 0 w 3151"/>
                  <a:gd name="T3" fmla="*/ 2448 h 3208"/>
                  <a:gd name="T4" fmla="*/ 110 w 3151"/>
                  <a:gd name="T5" fmla="*/ 2564 h 3208"/>
                  <a:gd name="T6" fmla="*/ 2507 w 3151"/>
                  <a:gd name="T7" fmla="*/ 2501 h 3208"/>
                  <a:gd name="T8" fmla="*/ 2444 w 3151"/>
                  <a:gd name="T9" fmla="*/ 104 h 3208"/>
                  <a:gd name="T10" fmla="*/ 2323 w 3151"/>
                  <a:gd name="T11" fmla="*/ 0 h 3208"/>
                  <a:gd name="T12" fmla="*/ 2275 w 3151"/>
                  <a:gd name="T13" fmla="*/ 2281 h 3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51" h="3208">
                    <a:moveTo>
                      <a:pt x="2275" y="2281"/>
                    </a:moveTo>
                    <a:cubicBezTo>
                      <a:pt x="1668" y="2921"/>
                      <a:pt x="680" y="2983"/>
                      <a:pt x="0" y="2448"/>
                    </a:cubicBezTo>
                    <a:cubicBezTo>
                      <a:pt x="34" y="2488"/>
                      <a:pt x="71" y="2527"/>
                      <a:pt x="110" y="2564"/>
                    </a:cubicBezTo>
                    <a:cubicBezTo>
                      <a:pt x="789" y="3208"/>
                      <a:pt x="1862" y="3180"/>
                      <a:pt x="2507" y="2501"/>
                    </a:cubicBezTo>
                    <a:cubicBezTo>
                      <a:pt x="3151" y="1822"/>
                      <a:pt x="3123" y="749"/>
                      <a:pt x="2444" y="104"/>
                    </a:cubicBezTo>
                    <a:cubicBezTo>
                      <a:pt x="2405" y="67"/>
                      <a:pt x="2364" y="33"/>
                      <a:pt x="2323" y="0"/>
                    </a:cubicBezTo>
                    <a:cubicBezTo>
                      <a:pt x="2892" y="651"/>
                      <a:pt x="2883" y="1641"/>
                      <a:pt x="2275" y="2281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 rot="20239358">
                <a:off x="7856949" y="5308188"/>
                <a:ext cx="1071860" cy="347773"/>
              </a:xfrm>
              <a:prstGeom prst="roundRect">
                <a:avLst/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Freeform 31"/>
            <p:cNvSpPr/>
            <p:nvPr/>
          </p:nvSpPr>
          <p:spPr bwMode="auto">
            <a:xfrm rot="10630917">
              <a:off x="3784599" y="1153511"/>
              <a:ext cx="3480453" cy="3542060"/>
            </a:xfrm>
            <a:custGeom>
              <a:avLst/>
              <a:gdLst>
                <a:gd name="T0" fmla="*/ 2275 w 3151"/>
                <a:gd name="T1" fmla="*/ 2281 h 3208"/>
                <a:gd name="T2" fmla="*/ 0 w 3151"/>
                <a:gd name="T3" fmla="*/ 2448 h 3208"/>
                <a:gd name="T4" fmla="*/ 110 w 3151"/>
                <a:gd name="T5" fmla="*/ 2564 h 3208"/>
                <a:gd name="T6" fmla="*/ 2507 w 3151"/>
                <a:gd name="T7" fmla="*/ 2501 h 3208"/>
                <a:gd name="T8" fmla="*/ 2444 w 3151"/>
                <a:gd name="T9" fmla="*/ 104 h 3208"/>
                <a:gd name="T10" fmla="*/ 2323 w 3151"/>
                <a:gd name="T11" fmla="*/ 0 h 3208"/>
                <a:gd name="T12" fmla="*/ 2275 w 3151"/>
                <a:gd name="T13" fmla="*/ 2281 h 3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1" h="3208">
                  <a:moveTo>
                    <a:pt x="2275" y="2281"/>
                  </a:moveTo>
                  <a:cubicBezTo>
                    <a:pt x="1668" y="2921"/>
                    <a:pt x="680" y="2983"/>
                    <a:pt x="0" y="2448"/>
                  </a:cubicBezTo>
                  <a:cubicBezTo>
                    <a:pt x="34" y="2488"/>
                    <a:pt x="71" y="2527"/>
                    <a:pt x="110" y="2564"/>
                  </a:cubicBezTo>
                  <a:cubicBezTo>
                    <a:pt x="789" y="3208"/>
                    <a:pt x="1862" y="3180"/>
                    <a:pt x="2507" y="2501"/>
                  </a:cubicBezTo>
                  <a:cubicBezTo>
                    <a:pt x="3151" y="1822"/>
                    <a:pt x="3123" y="749"/>
                    <a:pt x="2444" y="104"/>
                  </a:cubicBezTo>
                  <a:cubicBezTo>
                    <a:pt x="2405" y="67"/>
                    <a:pt x="2364" y="33"/>
                    <a:pt x="2323" y="0"/>
                  </a:cubicBezTo>
                  <a:cubicBezTo>
                    <a:pt x="2892" y="651"/>
                    <a:pt x="2883" y="1641"/>
                    <a:pt x="2275" y="22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13833" y="2345573"/>
            <a:ext cx="3797691" cy="1626316"/>
            <a:chOff x="4197154" y="2412427"/>
            <a:chExt cx="3797691" cy="1626316"/>
          </a:xfrm>
        </p:grpSpPr>
        <p:sp>
          <p:nvSpPr>
            <p:cNvPr id="10" name="文本框 5"/>
            <p:cNvSpPr txBox="1">
              <a:spLocks noChangeArrowheads="1"/>
            </p:cNvSpPr>
            <p:nvPr/>
          </p:nvSpPr>
          <p:spPr bwMode="auto">
            <a:xfrm>
              <a:off x="4945075" y="2412427"/>
              <a:ext cx="230184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TWO PART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589024" y="3186765"/>
              <a:ext cx="1013955" cy="0"/>
            </a:xfrm>
            <a:prstGeom prst="line">
              <a:avLst/>
            </a:prstGeom>
            <a:ln w="19050">
              <a:solidFill>
                <a:srgbClr val="414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7781"/>
            <p:cNvSpPr txBox="1"/>
            <p:nvPr/>
          </p:nvSpPr>
          <p:spPr>
            <a:xfrm>
              <a:off x="4197154" y="3392412"/>
              <a:ext cx="3797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</a:t>
              </a: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过程与方法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-Shape 2"/>
          <p:cNvSpPr/>
          <p:nvPr/>
        </p:nvSpPr>
        <p:spPr>
          <a:xfrm rot="5400000">
            <a:off x="1829037" y="3375283"/>
            <a:ext cx="1308790" cy="2177796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497193"/>
          </a:solidFill>
          <a:ln w="25400" cap="flat" cmpd="sng" algn="ctr">
            <a:noFill/>
            <a:prstDash val="solid"/>
          </a:ln>
          <a:effectLst/>
        </p:spPr>
      </p:sp>
      <p:sp>
        <p:nvSpPr>
          <p:cNvPr id="5" name="Freeform 3"/>
          <p:cNvSpPr/>
          <p:nvPr/>
        </p:nvSpPr>
        <p:spPr>
          <a:xfrm>
            <a:off x="1610568" y="4025974"/>
            <a:ext cx="1966127" cy="1723425"/>
          </a:xfrm>
          <a:custGeom>
            <a:avLst/>
            <a:gdLst>
              <a:gd name="connsiteX0" fmla="*/ 0 w 1493792"/>
              <a:gd name="connsiteY0" fmla="*/ 0 h 1309396"/>
              <a:gd name="connsiteX1" fmla="*/ 1493792 w 1493792"/>
              <a:gd name="connsiteY1" fmla="*/ 0 h 1309396"/>
              <a:gd name="connsiteX2" fmla="*/ 1493792 w 1493792"/>
              <a:gd name="connsiteY2" fmla="*/ 1309396 h 1309396"/>
              <a:gd name="connsiteX3" fmla="*/ 0 w 1493792"/>
              <a:gd name="connsiteY3" fmla="*/ 1309396 h 1309396"/>
              <a:gd name="connsiteX4" fmla="*/ 0 w 1493792"/>
              <a:gd name="connsiteY4" fmla="*/ 0 h 13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792" h="1309396">
                <a:moveTo>
                  <a:pt x="0" y="0"/>
                </a:moveTo>
                <a:lnTo>
                  <a:pt x="1493792" y="0"/>
                </a:lnTo>
                <a:lnTo>
                  <a:pt x="1493792" y="1309396"/>
                </a:lnTo>
                <a:lnTo>
                  <a:pt x="0" y="13093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45631" tIns="45631" rIns="45631" bIns="45631" numCol="1" spcCol="1270" anchor="t" anchorCtr="0">
            <a:noAutofit/>
          </a:bodyPr>
          <a:lstStyle/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3205728" y="3214951"/>
            <a:ext cx="370967" cy="370967"/>
          </a:xfrm>
          <a:prstGeom prst="triangle">
            <a:avLst>
              <a:gd name="adj" fmla="val 100000"/>
            </a:avLst>
          </a:prstGeom>
          <a:solidFill>
            <a:srgbClr val="497193"/>
          </a:solidFill>
          <a:ln w="25400" cap="flat" cmpd="sng" algn="ctr">
            <a:noFill/>
            <a:prstDash val="solid"/>
          </a:ln>
          <a:effectLst/>
        </p:spPr>
      </p:sp>
      <p:sp>
        <p:nvSpPr>
          <p:cNvPr id="7" name="L-Shape 6"/>
          <p:cNvSpPr/>
          <p:nvPr/>
        </p:nvSpPr>
        <p:spPr>
          <a:xfrm rot="5400000">
            <a:off x="4235962" y="2779687"/>
            <a:ext cx="1308790" cy="2177796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</p:sp>
      <p:sp>
        <p:nvSpPr>
          <p:cNvPr id="8" name="Freeform 7"/>
          <p:cNvSpPr/>
          <p:nvPr/>
        </p:nvSpPr>
        <p:spPr>
          <a:xfrm>
            <a:off x="4017493" y="3430378"/>
            <a:ext cx="1966127" cy="1723425"/>
          </a:xfrm>
          <a:custGeom>
            <a:avLst/>
            <a:gdLst>
              <a:gd name="connsiteX0" fmla="*/ 0 w 1493792"/>
              <a:gd name="connsiteY0" fmla="*/ 0 h 1309396"/>
              <a:gd name="connsiteX1" fmla="*/ 1493792 w 1493792"/>
              <a:gd name="connsiteY1" fmla="*/ 0 h 1309396"/>
              <a:gd name="connsiteX2" fmla="*/ 1493792 w 1493792"/>
              <a:gd name="connsiteY2" fmla="*/ 1309396 h 1309396"/>
              <a:gd name="connsiteX3" fmla="*/ 0 w 1493792"/>
              <a:gd name="connsiteY3" fmla="*/ 1309396 h 1309396"/>
              <a:gd name="connsiteX4" fmla="*/ 0 w 1493792"/>
              <a:gd name="connsiteY4" fmla="*/ 0 h 13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792" h="1309396">
                <a:moveTo>
                  <a:pt x="0" y="0"/>
                </a:moveTo>
                <a:lnTo>
                  <a:pt x="1493792" y="0"/>
                </a:lnTo>
                <a:lnTo>
                  <a:pt x="1493792" y="1309396"/>
                </a:lnTo>
                <a:lnTo>
                  <a:pt x="0" y="13093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45631" tIns="45631" rIns="45631" bIns="45631" numCol="1" spcCol="1270" anchor="t" anchorCtr="0">
            <a:noAutofit/>
          </a:bodyPr>
          <a:lstStyle/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Isosceles Triangle 10"/>
          <p:cNvSpPr/>
          <p:nvPr/>
        </p:nvSpPr>
        <p:spPr>
          <a:xfrm>
            <a:off x="5612651" y="2619355"/>
            <a:ext cx="370967" cy="370967"/>
          </a:xfrm>
          <a:prstGeom prst="triangle">
            <a:avLst>
              <a:gd name="adj" fmla="val 100000"/>
            </a:avLst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</p:sp>
      <p:sp>
        <p:nvSpPr>
          <p:cNvPr id="10" name="L-Shape 11"/>
          <p:cNvSpPr/>
          <p:nvPr/>
        </p:nvSpPr>
        <p:spPr>
          <a:xfrm rot="5400000">
            <a:off x="6642886" y="2184092"/>
            <a:ext cx="1308790" cy="2177796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497193"/>
          </a:solidFill>
          <a:ln w="25400" cap="flat" cmpd="sng" algn="ctr">
            <a:noFill/>
            <a:prstDash val="solid"/>
          </a:ln>
          <a:effectLst/>
        </p:spPr>
      </p:sp>
      <p:sp>
        <p:nvSpPr>
          <p:cNvPr id="11" name="Freeform 14"/>
          <p:cNvSpPr/>
          <p:nvPr/>
        </p:nvSpPr>
        <p:spPr>
          <a:xfrm>
            <a:off x="6424416" y="2834783"/>
            <a:ext cx="1966127" cy="1723425"/>
          </a:xfrm>
          <a:custGeom>
            <a:avLst/>
            <a:gdLst>
              <a:gd name="connsiteX0" fmla="*/ 0 w 1493792"/>
              <a:gd name="connsiteY0" fmla="*/ 0 h 1309396"/>
              <a:gd name="connsiteX1" fmla="*/ 1493792 w 1493792"/>
              <a:gd name="connsiteY1" fmla="*/ 0 h 1309396"/>
              <a:gd name="connsiteX2" fmla="*/ 1493792 w 1493792"/>
              <a:gd name="connsiteY2" fmla="*/ 1309396 h 1309396"/>
              <a:gd name="connsiteX3" fmla="*/ 0 w 1493792"/>
              <a:gd name="connsiteY3" fmla="*/ 1309396 h 1309396"/>
              <a:gd name="connsiteX4" fmla="*/ 0 w 1493792"/>
              <a:gd name="connsiteY4" fmla="*/ 0 h 13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792" h="1309396">
                <a:moveTo>
                  <a:pt x="0" y="0"/>
                </a:moveTo>
                <a:lnTo>
                  <a:pt x="1493792" y="0"/>
                </a:lnTo>
                <a:lnTo>
                  <a:pt x="1493792" y="1309396"/>
                </a:lnTo>
                <a:lnTo>
                  <a:pt x="0" y="13093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45631" tIns="45631" rIns="45631" bIns="45631" numCol="1" spcCol="1270" anchor="t" anchorCtr="0">
            <a:noAutofit/>
          </a:bodyPr>
          <a:lstStyle/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Isosceles Triangle 15"/>
          <p:cNvSpPr/>
          <p:nvPr/>
        </p:nvSpPr>
        <p:spPr>
          <a:xfrm>
            <a:off x="8019574" y="2023759"/>
            <a:ext cx="370967" cy="370967"/>
          </a:xfrm>
          <a:prstGeom prst="triangle">
            <a:avLst>
              <a:gd name="adj" fmla="val 100000"/>
            </a:avLst>
          </a:prstGeom>
          <a:solidFill>
            <a:srgbClr val="497193"/>
          </a:solidFill>
          <a:ln w="25400" cap="flat" cmpd="sng" algn="ctr">
            <a:noFill/>
            <a:prstDash val="solid"/>
          </a:ln>
          <a:effectLst/>
        </p:spPr>
      </p:sp>
      <p:sp>
        <p:nvSpPr>
          <p:cNvPr id="13" name="L-Shape 16"/>
          <p:cNvSpPr/>
          <p:nvPr/>
        </p:nvSpPr>
        <p:spPr>
          <a:xfrm rot="5400000">
            <a:off x="9049808" y="1588498"/>
            <a:ext cx="1308790" cy="2177796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tx2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</p:sp>
      <p:sp>
        <p:nvSpPr>
          <p:cNvPr id="14" name="Freeform 18"/>
          <p:cNvSpPr/>
          <p:nvPr/>
        </p:nvSpPr>
        <p:spPr>
          <a:xfrm>
            <a:off x="8831339" y="2239188"/>
            <a:ext cx="1966127" cy="1723425"/>
          </a:xfrm>
          <a:custGeom>
            <a:avLst/>
            <a:gdLst>
              <a:gd name="connsiteX0" fmla="*/ 0 w 1493792"/>
              <a:gd name="connsiteY0" fmla="*/ 0 h 1309396"/>
              <a:gd name="connsiteX1" fmla="*/ 1493792 w 1493792"/>
              <a:gd name="connsiteY1" fmla="*/ 0 h 1309396"/>
              <a:gd name="connsiteX2" fmla="*/ 1493792 w 1493792"/>
              <a:gd name="connsiteY2" fmla="*/ 1309396 h 1309396"/>
              <a:gd name="connsiteX3" fmla="*/ 0 w 1493792"/>
              <a:gd name="connsiteY3" fmla="*/ 1309396 h 1309396"/>
              <a:gd name="connsiteX4" fmla="*/ 0 w 1493792"/>
              <a:gd name="connsiteY4" fmla="*/ 0 h 13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792" h="1309396">
                <a:moveTo>
                  <a:pt x="0" y="0"/>
                </a:moveTo>
                <a:lnTo>
                  <a:pt x="1493792" y="0"/>
                </a:lnTo>
                <a:lnTo>
                  <a:pt x="1493792" y="1309396"/>
                </a:lnTo>
                <a:lnTo>
                  <a:pt x="0" y="130939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45631" tIns="45631" rIns="45631" bIns="45631" numCol="1" spcCol="1270" anchor="t" anchorCtr="0">
            <a:noAutofit/>
          </a:bodyPr>
          <a:lstStyle/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  <a:p>
            <a:pPr algn="ctr" defTabSz="53213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200" b="1" kern="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2419185" y="4236220"/>
            <a:ext cx="348891" cy="37165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497193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4723293" y="3605004"/>
            <a:ext cx="449660" cy="45013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7144265" y="3016171"/>
            <a:ext cx="383052" cy="384262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497193"/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26"/>
          <p:cNvSpPr/>
          <p:nvPr/>
        </p:nvSpPr>
        <p:spPr bwMode="auto">
          <a:xfrm>
            <a:off x="9623561" y="2477808"/>
            <a:ext cx="315331" cy="32703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262" tIns="45631" rIns="91262" bIns="45631" numCol="1" anchor="t" anchorCtr="0" compatLnSpc="1"/>
          <a:lstStyle/>
          <a:p>
            <a:pPr defTabSz="913130">
              <a:defRPr/>
            </a:pPr>
            <a:endParaRPr lang="en-US" sz="2395" kern="0" dirty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70166" y="4818120"/>
            <a:ext cx="1226207" cy="39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35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9182" y="4242574"/>
            <a:ext cx="1226207" cy="39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35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22686" y="3653549"/>
            <a:ext cx="1226207" cy="39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35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41495" y="3029464"/>
            <a:ext cx="1226207" cy="39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35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72031" y="2895705"/>
            <a:ext cx="1180200" cy="1180200"/>
            <a:chOff x="5616458" y="5434315"/>
            <a:chExt cx="1064871" cy="1064871"/>
          </a:xfrm>
        </p:grpSpPr>
        <p:sp>
          <p:nvSpPr>
            <p:cNvPr id="5" name="椭圆 4"/>
            <p:cNvSpPr/>
            <p:nvPr/>
          </p:nvSpPr>
          <p:spPr>
            <a:xfrm>
              <a:off x="5616458" y="5434315"/>
              <a:ext cx="1064871" cy="1064871"/>
            </a:xfrm>
            <a:prstGeom prst="ellipse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" name="Freeform 389"/>
            <p:cNvSpPr/>
            <p:nvPr/>
          </p:nvSpPr>
          <p:spPr bwMode="auto">
            <a:xfrm>
              <a:off x="5912266" y="5759702"/>
              <a:ext cx="473253" cy="414096"/>
            </a:xfrm>
            <a:custGeom>
              <a:avLst/>
              <a:gdLst>
                <a:gd name="T0" fmla="*/ 103 w 128"/>
                <a:gd name="T1" fmla="*/ 61 h 112"/>
                <a:gd name="T2" fmla="*/ 128 w 128"/>
                <a:gd name="T3" fmla="*/ 61 h 112"/>
                <a:gd name="T4" fmla="*/ 103 w 128"/>
                <a:gd name="T5" fmla="*/ 37 h 112"/>
                <a:gd name="T6" fmla="*/ 103 w 128"/>
                <a:gd name="T7" fmla="*/ 0 h 112"/>
                <a:gd name="T8" fmla="*/ 84 w 128"/>
                <a:gd name="T9" fmla="*/ 0 h 112"/>
                <a:gd name="T10" fmla="*/ 84 w 128"/>
                <a:gd name="T11" fmla="*/ 19 h 112"/>
                <a:gd name="T12" fmla="*/ 64 w 128"/>
                <a:gd name="T13" fmla="*/ 0 h 112"/>
                <a:gd name="T14" fmla="*/ 0 w 128"/>
                <a:gd name="T15" fmla="*/ 61 h 112"/>
                <a:gd name="T16" fmla="*/ 23 w 128"/>
                <a:gd name="T17" fmla="*/ 61 h 112"/>
                <a:gd name="T18" fmla="*/ 23 w 128"/>
                <a:gd name="T19" fmla="*/ 112 h 112"/>
                <a:gd name="T20" fmla="*/ 52 w 128"/>
                <a:gd name="T21" fmla="*/ 112 h 112"/>
                <a:gd name="T22" fmla="*/ 52 w 128"/>
                <a:gd name="T23" fmla="*/ 76 h 112"/>
                <a:gd name="T24" fmla="*/ 76 w 128"/>
                <a:gd name="T25" fmla="*/ 76 h 112"/>
                <a:gd name="T26" fmla="*/ 76 w 128"/>
                <a:gd name="T27" fmla="*/ 112 h 112"/>
                <a:gd name="T28" fmla="*/ 103 w 128"/>
                <a:gd name="T29" fmla="*/ 112 h 112"/>
                <a:gd name="T30" fmla="*/ 103 w 128"/>
                <a:gd name="T31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12">
                  <a:moveTo>
                    <a:pt x="103" y="61"/>
                  </a:moveTo>
                  <a:lnTo>
                    <a:pt x="128" y="61"/>
                  </a:lnTo>
                  <a:lnTo>
                    <a:pt x="103" y="37"/>
                  </a:lnTo>
                  <a:lnTo>
                    <a:pt x="103" y="0"/>
                  </a:lnTo>
                  <a:lnTo>
                    <a:pt x="84" y="0"/>
                  </a:lnTo>
                  <a:lnTo>
                    <a:pt x="84" y="19"/>
                  </a:lnTo>
                  <a:lnTo>
                    <a:pt x="64" y="0"/>
                  </a:lnTo>
                  <a:lnTo>
                    <a:pt x="0" y="61"/>
                  </a:lnTo>
                  <a:lnTo>
                    <a:pt x="23" y="61"/>
                  </a:lnTo>
                  <a:lnTo>
                    <a:pt x="23" y="112"/>
                  </a:lnTo>
                  <a:lnTo>
                    <a:pt x="52" y="112"/>
                  </a:lnTo>
                  <a:lnTo>
                    <a:pt x="52" y="76"/>
                  </a:lnTo>
                  <a:lnTo>
                    <a:pt x="76" y="76"/>
                  </a:lnTo>
                  <a:lnTo>
                    <a:pt x="76" y="112"/>
                  </a:lnTo>
                  <a:lnTo>
                    <a:pt x="103" y="112"/>
                  </a:lnTo>
                  <a:lnTo>
                    <a:pt x="103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4185257" y="1742201"/>
            <a:ext cx="2316900" cy="1683852"/>
          </a:xfrm>
          <a:custGeom>
            <a:avLst/>
            <a:gdLst>
              <a:gd name="connsiteX0" fmla="*/ 661035 w 1321080"/>
              <a:gd name="connsiteY0" fmla="*/ 960120 h 960120"/>
              <a:gd name="connsiteX1" fmla="*/ 466451 w 1321080"/>
              <a:gd name="connsiteY1" fmla="*/ 957877 h 960120"/>
              <a:gd name="connsiteX2" fmla="*/ 484671 w 1321080"/>
              <a:gd name="connsiteY2" fmla="*/ 930852 h 960120"/>
              <a:gd name="connsiteX3" fmla="*/ 495300 w 1321080"/>
              <a:gd name="connsiteY3" fmla="*/ 878205 h 960120"/>
              <a:gd name="connsiteX4" fmla="*/ 360045 w 1321080"/>
              <a:gd name="connsiteY4" fmla="*/ 742950 h 960120"/>
              <a:gd name="connsiteX5" fmla="*/ 224790 w 1321080"/>
              <a:gd name="connsiteY5" fmla="*/ 878205 h 960120"/>
              <a:gd name="connsiteX6" fmla="*/ 235419 w 1321080"/>
              <a:gd name="connsiteY6" fmla="*/ 930852 h 960120"/>
              <a:gd name="connsiteX7" fmla="*/ 251973 w 1321080"/>
              <a:gd name="connsiteY7" fmla="*/ 955405 h 960120"/>
              <a:gd name="connsiteX8" fmla="*/ 0 w 1321080"/>
              <a:gd name="connsiteY8" fmla="*/ 952500 h 960120"/>
              <a:gd name="connsiteX9" fmla="*/ 550545 w 1321080"/>
              <a:gd name="connsiteY9" fmla="*/ 0 h 960120"/>
              <a:gd name="connsiteX10" fmla="*/ 1081049 w 1321080"/>
              <a:gd name="connsiteY10" fmla="*/ 0 h 960120"/>
              <a:gd name="connsiteX11" fmla="*/ 1079232 w 1321080"/>
              <a:gd name="connsiteY11" fmla="*/ 189052 h 960120"/>
              <a:gd name="connsiteX12" fmla="*/ 1122592 w 1321080"/>
              <a:gd name="connsiteY12" fmla="*/ 159818 h 960120"/>
              <a:gd name="connsiteX13" fmla="*/ 1178205 w 1321080"/>
              <a:gd name="connsiteY13" fmla="*/ 148590 h 960120"/>
              <a:gd name="connsiteX14" fmla="*/ 1321080 w 1321080"/>
              <a:gd name="connsiteY14" fmla="*/ 291465 h 960120"/>
              <a:gd name="connsiteX15" fmla="*/ 1320887 w 1321080"/>
              <a:gd name="connsiteY15" fmla="*/ 292420 h 960120"/>
              <a:gd name="connsiteX16" fmla="*/ 1321079 w 1321080"/>
              <a:gd name="connsiteY16" fmla="*/ 293370 h 960120"/>
              <a:gd name="connsiteX17" fmla="*/ 1310600 w 1321080"/>
              <a:gd name="connsiteY17" fmla="*/ 345276 h 960120"/>
              <a:gd name="connsiteX18" fmla="*/ 1310053 w 1321080"/>
              <a:gd name="connsiteY18" fmla="*/ 346088 h 960120"/>
              <a:gd name="connsiteX19" fmla="*/ 1309852 w 1321080"/>
              <a:gd name="connsiteY19" fmla="*/ 347079 h 960120"/>
              <a:gd name="connsiteX20" fmla="*/ 1178205 w 1321080"/>
              <a:gd name="connsiteY20" fmla="*/ 434340 h 960120"/>
              <a:gd name="connsiteX21" fmla="*/ 1122592 w 1321080"/>
              <a:gd name="connsiteY21" fmla="*/ 423112 h 960120"/>
              <a:gd name="connsiteX22" fmla="*/ 1077275 w 1321080"/>
              <a:gd name="connsiteY22" fmla="*/ 392559 h 960120"/>
              <a:gd name="connsiteX23" fmla="*/ 1075334 w 1321080"/>
              <a:gd name="connsiteY23" fmla="*/ 594360 h 960120"/>
              <a:gd name="connsiteX24" fmla="*/ 879119 w 1321080"/>
              <a:gd name="connsiteY24" fmla="*/ 586740 h 96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21080" h="960120">
                <a:moveTo>
                  <a:pt x="661035" y="960120"/>
                </a:moveTo>
                <a:lnTo>
                  <a:pt x="466451" y="957877"/>
                </a:lnTo>
                <a:lnTo>
                  <a:pt x="484671" y="930852"/>
                </a:lnTo>
                <a:cubicBezTo>
                  <a:pt x="491516" y="914671"/>
                  <a:pt x="495300" y="896880"/>
                  <a:pt x="495300" y="878205"/>
                </a:cubicBezTo>
                <a:cubicBezTo>
                  <a:pt x="495300" y="803506"/>
                  <a:pt x="434744" y="742950"/>
                  <a:pt x="360045" y="742950"/>
                </a:cubicBezTo>
                <a:cubicBezTo>
                  <a:pt x="285346" y="742950"/>
                  <a:pt x="224790" y="803506"/>
                  <a:pt x="224790" y="878205"/>
                </a:cubicBezTo>
                <a:cubicBezTo>
                  <a:pt x="224790" y="896880"/>
                  <a:pt x="228575" y="914671"/>
                  <a:pt x="235419" y="930852"/>
                </a:cubicBezTo>
                <a:lnTo>
                  <a:pt x="251973" y="955405"/>
                </a:lnTo>
                <a:lnTo>
                  <a:pt x="0" y="952500"/>
                </a:lnTo>
                <a:lnTo>
                  <a:pt x="550545" y="0"/>
                </a:lnTo>
                <a:lnTo>
                  <a:pt x="1081049" y="0"/>
                </a:lnTo>
                <a:lnTo>
                  <a:pt x="1079232" y="189052"/>
                </a:lnTo>
                <a:lnTo>
                  <a:pt x="1122592" y="159818"/>
                </a:lnTo>
                <a:cubicBezTo>
                  <a:pt x="1139685" y="152588"/>
                  <a:pt x="1158478" y="148590"/>
                  <a:pt x="1178205" y="148590"/>
                </a:cubicBezTo>
                <a:cubicBezTo>
                  <a:pt x="1257113" y="148590"/>
                  <a:pt x="1321080" y="212557"/>
                  <a:pt x="1321080" y="291465"/>
                </a:cubicBezTo>
                <a:lnTo>
                  <a:pt x="1320887" y="292420"/>
                </a:lnTo>
                <a:lnTo>
                  <a:pt x="1321079" y="293370"/>
                </a:lnTo>
                <a:cubicBezTo>
                  <a:pt x="1321079" y="311782"/>
                  <a:pt x="1317348" y="329322"/>
                  <a:pt x="1310600" y="345276"/>
                </a:cubicBezTo>
                <a:lnTo>
                  <a:pt x="1310053" y="346088"/>
                </a:lnTo>
                <a:lnTo>
                  <a:pt x="1309852" y="347079"/>
                </a:lnTo>
                <a:cubicBezTo>
                  <a:pt x="1288163" y="398359"/>
                  <a:pt x="1237386" y="434340"/>
                  <a:pt x="1178205" y="434340"/>
                </a:cubicBezTo>
                <a:cubicBezTo>
                  <a:pt x="1158478" y="434340"/>
                  <a:pt x="1139685" y="430342"/>
                  <a:pt x="1122592" y="423112"/>
                </a:cubicBezTo>
                <a:lnTo>
                  <a:pt x="1077275" y="392559"/>
                </a:lnTo>
                <a:lnTo>
                  <a:pt x="1075334" y="594360"/>
                </a:lnTo>
                <a:lnTo>
                  <a:pt x="879119" y="58674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86064" y="2311430"/>
            <a:ext cx="825815" cy="64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0800000">
            <a:off x="6107794" y="1735555"/>
            <a:ext cx="1894466" cy="2037994"/>
          </a:xfrm>
          <a:custGeom>
            <a:avLst/>
            <a:gdLst>
              <a:gd name="connsiteX0" fmla="*/ 361950 w 1080211"/>
              <a:gd name="connsiteY0" fmla="*/ 0 h 1162050"/>
              <a:gd name="connsiteX1" fmla="*/ 480060 w 1080211"/>
              <a:gd name="connsiteY1" fmla="*/ 118110 h 1162050"/>
              <a:gd name="connsiteX2" fmla="*/ 445467 w 1080211"/>
              <a:gd name="connsiteY2" fmla="*/ 201626 h 1162050"/>
              <a:gd name="connsiteX3" fmla="*/ 433714 w 1080211"/>
              <a:gd name="connsiteY3" fmla="*/ 209550 h 1162050"/>
              <a:gd name="connsiteX4" fmla="*/ 661111 w 1080211"/>
              <a:gd name="connsiteY4" fmla="*/ 209550 h 1162050"/>
              <a:gd name="connsiteX5" fmla="*/ 876376 w 1080211"/>
              <a:gd name="connsiteY5" fmla="*/ 567690 h 1162050"/>
              <a:gd name="connsiteX6" fmla="*/ 1080211 w 1080211"/>
              <a:gd name="connsiteY6" fmla="*/ 567690 h 1162050"/>
              <a:gd name="connsiteX7" fmla="*/ 1078598 w 1080211"/>
              <a:gd name="connsiteY7" fmla="*/ 733275 h 1162050"/>
              <a:gd name="connsiteX8" fmla="*/ 1057473 w 1080211"/>
              <a:gd name="connsiteY8" fmla="*/ 719031 h 1162050"/>
              <a:gd name="connsiteX9" fmla="*/ 996071 w 1080211"/>
              <a:gd name="connsiteY9" fmla="*/ 706635 h 1162050"/>
              <a:gd name="connsiteX10" fmla="*/ 838327 w 1080211"/>
              <a:gd name="connsiteY10" fmla="*/ 864379 h 1162050"/>
              <a:gd name="connsiteX11" fmla="*/ 996071 w 1080211"/>
              <a:gd name="connsiteY11" fmla="*/ 1022123 h 1162050"/>
              <a:gd name="connsiteX12" fmla="*/ 1057473 w 1080211"/>
              <a:gd name="connsiteY12" fmla="*/ 1009727 h 1162050"/>
              <a:gd name="connsiteX13" fmla="*/ 1076026 w 1080211"/>
              <a:gd name="connsiteY13" fmla="*/ 997218 h 1162050"/>
              <a:gd name="connsiteX14" fmla="*/ 1074420 w 1080211"/>
              <a:gd name="connsiteY14" fmla="*/ 1162050 h 1162050"/>
              <a:gd name="connsiteX15" fmla="*/ 531495 w 1080211"/>
              <a:gd name="connsiteY15" fmla="*/ 1162050 h 1162050"/>
              <a:gd name="connsiteX16" fmla="*/ 0 w 1080211"/>
              <a:gd name="connsiteY16" fmla="*/ 209550 h 1162050"/>
              <a:gd name="connsiteX17" fmla="*/ 290186 w 1080211"/>
              <a:gd name="connsiteY17" fmla="*/ 209550 h 1162050"/>
              <a:gd name="connsiteX18" fmla="*/ 278434 w 1080211"/>
              <a:gd name="connsiteY18" fmla="*/ 201626 h 1162050"/>
              <a:gd name="connsiteX19" fmla="*/ 243840 w 1080211"/>
              <a:gd name="connsiteY19" fmla="*/ 118110 h 1162050"/>
              <a:gd name="connsiteX20" fmla="*/ 361950 w 1080211"/>
              <a:gd name="connsiteY20" fmla="*/ 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0211" h="1162050">
                <a:moveTo>
                  <a:pt x="361950" y="0"/>
                </a:moveTo>
                <a:cubicBezTo>
                  <a:pt x="427180" y="0"/>
                  <a:pt x="480060" y="52880"/>
                  <a:pt x="480060" y="118110"/>
                </a:cubicBezTo>
                <a:cubicBezTo>
                  <a:pt x="480060" y="150725"/>
                  <a:pt x="466840" y="180252"/>
                  <a:pt x="445467" y="201626"/>
                </a:cubicBezTo>
                <a:lnTo>
                  <a:pt x="433714" y="209550"/>
                </a:lnTo>
                <a:lnTo>
                  <a:pt x="661111" y="209550"/>
                </a:lnTo>
                <a:lnTo>
                  <a:pt x="876376" y="567690"/>
                </a:lnTo>
                <a:lnTo>
                  <a:pt x="1080211" y="567690"/>
                </a:lnTo>
                <a:lnTo>
                  <a:pt x="1078598" y="733275"/>
                </a:lnTo>
                <a:lnTo>
                  <a:pt x="1057473" y="719031"/>
                </a:lnTo>
                <a:cubicBezTo>
                  <a:pt x="1038600" y="711049"/>
                  <a:pt x="1017851" y="706635"/>
                  <a:pt x="996071" y="706635"/>
                </a:cubicBezTo>
                <a:cubicBezTo>
                  <a:pt x="908951" y="706635"/>
                  <a:pt x="838327" y="777259"/>
                  <a:pt x="838327" y="864379"/>
                </a:cubicBezTo>
                <a:cubicBezTo>
                  <a:pt x="838327" y="951499"/>
                  <a:pt x="908951" y="1022123"/>
                  <a:pt x="996071" y="1022123"/>
                </a:cubicBezTo>
                <a:cubicBezTo>
                  <a:pt x="1017851" y="1022123"/>
                  <a:pt x="1038600" y="1017709"/>
                  <a:pt x="1057473" y="1009727"/>
                </a:cubicBezTo>
                <a:lnTo>
                  <a:pt x="1076026" y="997218"/>
                </a:lnTo>
                <a:lnTo>
                  <a:pt x="1074420" y="1162050"/>
                </a:lnTo>
                <a:lnTo>
                  <a:pt x="531495" y="1162050"/>
                </a:lnTo>
                <a:lnTo>
                  <a:pt x="0" y="209550"/>
                </a:lnTo>
                <a:lnTo>
                  <a:pt x="290186" y="209550"/>
                </a:lnTo>
                <a:lnTo>
                  <a:pt x="278434" y="201626"/>
                </a:lnTo>
                <a:cubicBezTo>
                  <a:pt x="257060" y="180252"/>
                  <a:pt x="243840" y="150725"/>
                  <a:pt x="243840" y="118110"/>
                </a:cubicBezTo>
                <a:cubicBezTo>
                  <a:pt x="243840" y="52880"/>
                  <a:pt x="296720" y="0"/>
                  <a:pt x="361950" y="0"/>
                </a:cubicBezTo>
                <a:close/>
              </a:path>
            </a:pathLst>
          </a:cu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185257" y="3084452"/>
            <a:ext cx="1894466" cy="2037994"/>
          </a:xfrm>
          <a:custGeom>
            <a:avLst/>
            <a:gdLst>
              <a:gd name="connsiteX0" fmla="*/ 361950 w 1080211"/>
              <a:gd name="connsiteY0" fmla="*/ 0 h 1162050"/>
              <a:gd name="connsiteX1" fmla="*/ 480060 w 1080211"/>
              <a:gd name="connsiteY1" fmla="*/ 118110 h 1162050"/>
              <a:gd name="connsiteX2" fmla="*/ 445467 w 1080211"/>
              <a:gd name="connsiteY2" fmla="*/ 201626 h 1162050"/>
              <a:gd name="connsiteX3" fmla="*/ 433714 w 1080211"/>
              <a:gd name="connsiteY3" fmla="*/ 209550 h 1162050"/>
              <a:gd name="connsiteX4" fmla="*/ 661111 w 1080211"/>
              <a:gd name="connsiteY4" fmla="*/ 209550 h 1162050"/>
              <a:gd name="connsiteX5" fmla="*/ 876376 w 1080211"/>
              <a:gd name="connsiteY5" fmla="*/ 567690 h 1162050"/>
              <a:gd name="connsiteX6" fmla="*/ 1080211 w 1080211"/>
              <a:gd name="connsiteY6" fmla="*/ 567690 h 1162050"/>
              <a:gd name="connsiteX7" fmla="*/ 1078598 w 1080211"/>
              <a:gd name="connsiteY7" fmla="*/ 733275 h 1162050"/>
              <a:gd name="connsiteX8" fmla="*/ 1057473 w 1080211"/>
              <a:gd name="connsiteY8" fmla="*/ 719031 h 1162050"/>
              <a:gd name="connsiteX9" fmla="*/ 996071 w 1080211"/>
              <a:gd name="connsiteY9" fmla="*/ 706635 h 1162050"/>
              <a:gd name="connsiteX10" fmla="*/ 838327 w 1080211"/>
              <a:gd name="connsiteY10" fmla="*/ 864379 h 1162050"/>
              <a:gd name="connsiteX11" fmla="*/ 996071 w 1080211"/>
              <a:gd name="connsiteY11" fmla="*/ 1022123 h 1162050"/>
              <a:gd name="connsiteX12" fmla="*/ 1057473 w 1080211"/>
              <a:gd name="connsiteY12" fmla="*/ 1009727 h 1162050"/>
              <a:gd name="connsiteX13" fmla="*/ 1076026 w 1080211"/>
              <a:gd name="connsiteY13" fmla="*/ 997218 h 1162050"/>
              <a:gd name="connsiteX14" fmla="*/ 1074420 w 1080211"/>
              <a:gd name="connsiteY14" fmla="*/ 1162050 h 1162050"/>
              <a:gd name="connsiteX15" fmla="*/ 531495 w 1080211"/>
              <a:gd name="connsiteY15" fmla="*/ 1162050 h 1162050"/>
              <a:gd name="connsiteX16" fmla="*/ 0 w 1080211"/>
              <a:gd name="connsiteY16" fmla="*/ 209550 h 1162050"/>
              <a:gd name="connsiteX17" fmla="*/ 290186 w 1080211"/>
              <a:gd name="connsiteY17" fmla="*/ 209550 h 1162050"/>
              <a:gd name="connsiteX18" fmla="*/ 278434 w 1080211"/>
              <a:gd name="connsiteY18" fmla="*/ 201626 h 1162050"/>
              <a:gd name="connsiteX19" fmla="*/ 243840 w 1080211"/>
              <a:gd name="connsiteY19" fmla="*/ 118110 h 1162050"/>
              <a:gd name="connsiteX20" fmla="*/ 361950 w 1080211"/>
              <a:gd name="connsiteY20" fmla="*/ 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80211" h="1162050">
                <a:moveTo>
                  <a:pt x="361950" y="0"/>
                </a:moveTo>
                <a:cubicBezTo>
                  <a:pt x="427180" y="0"/>
                  <a:pt x="480060" y="52880"/>
                  <a:pt x="480060" y="118110"/>
                </a:cubicBezTo>
                <a:cubicBezTo>
                  <a:pt x="480060" y="150725"/>
                  <a:pt x="466840" y="180252"/>
                  <a:pt x="445467" y="201626"/>
                </a:cubicBezTo>
                <a:lnTo>
                  <a:pt x="433714" y="209550"/>
                </a:lnTo>
                <a:lnTo>
                  <a:pt x="661111" y="209550"/>
                </a:lnTo>
                <a:lnTo>
                  <a:pt x="876376" y="567690"/>
                </a:lnTo>
                <a:lnTo>
                  <a:pt x="1080211" y="567690"/>
                </a:lnTo>
                <a:lnTo>
                  <a:pt x="1078598" y="733275"/>
                </a:lnTo>
                <a:lnTo>
                  <a:pt x="1057473" y="719031"/>
                </a:lnTo>
                <a:cubicBezTo>
                  <a:pt x="1038600" y="711049"/>
                  <a:pt x="1017851" y="706635"/>
                  <a:pt x="996071" y="706635"/>
                </a:cubicBezTo>
                <a:cubicBezTo>
                  <a:pt x="908951" y="706635"/>
                  <a:pt x="838327" y="777259"/>
                  <a:pt x="838327" y="864379"/>
                </a:cubicBezTo>
                <a:cubicBezTo>
                  <a:pt x="838327" y="951499"/>
                  <a:pt x="908951" y="1022123"/>
                  <a:pt x="996071" y="1022123"/>
                </a:cubicBezTo>
                <a:cubicBezTo>
                  <a:pt x="1017851" y="1022123"/>
                  <a:pt x="1038600" y="1017709"/>
                  <a:pt x="1057473" y="1009727"/>
                </a:cubicBezTo>
                <a:lnTo>
                  <a:pt x="1076026" y="997218"/>
                </a:lnTo>
                <a:lnTo>
                  <a:pt x="1074420" y="1162050"/>
                </a:lnTo>
                <a:lnTo>
                  <a:pt x="531495" y="1162050"/>
                </a:lnTo>
                <a:lnTo>
                  <a:pt x="0" y="209550"/>
                </a:lnTo>
                <a:lnTo>
                  <a:pt x="290186" y="209550"/>
                </a:lnTo>
                <a:lnTo>
                  <a:pt x="278434" y="201626"/>
                </a:lnTo>
                <a:cubicBezTo>
                  <a:pt x="257060" y="180252"/>
                  <a:pt x="243840" y="150725"/>
                  <a:pt x="243840" y="118110"/>
                </a:cubicBezTo>
                <a:cubicBezTo>
                  <a:pt x="243840" y="52880"/>
                  <a:pt x="296720" y="0"/>
                  <a:pt x="361950" y="0"/>
                </a:cubicBezTo>
                <a:close/>
              </a:path>
            </a:pathLst>
          </a:cu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12566" y="4007789"/>
            <a:ext cx="803071" cy="64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rot="10800000">
            <a:off x="5689843" y="3431913"/>
            <a:ext cx="2316900" cy="1683851"/>
          </a:xfrm>
          <a:custGeom>
            <a:avLst/>
            <a:gdLst>
              <a:gd name="connsiteX0" fmla="*/ 661035 w 1321080"/>
              <a:gd name="connsiteY0" fmla="*/ 960120 h 960120"/>
              <a:gd name="connsiteX1" fmla="*/ 466451 w 1321080"/>
              <a:gd name="connsiteY1" fmla="*/ 957877 h 960120"/>
              <a:gd name="connsiteX2" fmla="*/ 484671 w 1321080"/>
              <a:gd name="connsiteY2" fmla="*/ 930852 h 960120"/>
              <a:gd name="connsiteX3" fmla="*/ 495300 w 1321080"/>
              <a:gd name="connsiteY3" fmla="*/ 878205 h 960120"/>
              <a:gd name="connsiteX4" fmla="*/ 360045 w 1321080"/>
              <a:gd name="connsiteY4" fmla="*/ 742950 h 960120"/>
              <a:gd name="connsiteX5" fmla="*/ 224790 w 1321080"/>
              <a:gd name="connsiteY5" fmla="*/ 878205 h 960120"/>
              <a:gd name="connsiteX6" fmla="*/ 235419 w 1321080"/>
              <a:gd name="connsiteY6" fmla="*/ 930852 h 960120"/>
              <a:gd name="connsiteX7" fmla="*/ 251973 w 1321080"/>
              <a:gd name="connsiteY7" fmla="*/ 955405 h 960120"/>
              <a:gd name="connsiteX8" fmla="*/ 0 w 1321080"/>
              <a:gd name="connsiteY8" fmla="*/ 952500 h 960120"/>
              <a:gd name="connsiteX9" fmla="*/ 550545 w 1321080"/>
              <a:gd name="connsiteY9" fmla="*/ 0 h 960120"/>
              <a:gd name="connsiteX10" fmla="*/ 1081049 w 1321080"/>
              <a:gd name="connsiteY10" fmla="*/ 0 h 960120"/>
              <a:gd name="connsiteX11" fmla="*/ 1079232 w 1321080"/>
              <a:gd name="connsiteY11" fmla="*/ 189052 h 960120"/>
              <a:gd name="connsiteX12" fmla="*/ 1122592 w 1321080"/>
              <a:gd name="connsiteY12" fmla="*/ 159818 h 960120"/>
              <a:gd name="connsiteX13" fmla="*/ 1178205 w 1321080"/>
              <a:gd name="connsiteY13" fmla="*/ 148590 h 960120"/>
              <a:gd name="connsiteX14" fmla="*/ 1321080 w 1321080"/>
              <a:gd name="connsiteY14" fmla="*/ 291465 h 960120"/>
              <a:gd name="connsiteX15" fmla="*/ 1320887 w 1321080"/>
              <a:gd name="connsiteY15" fmla="*/ 292420 h 960120"/>
              <a:gd name="connsiteX16" fmla="*/ 1321079 w 1321080"/>
              <a:gd name="connsiteY16" fmla="*/ 293370 h 960120"/>
              <a:gd name="connsiteX17" fmla="*/ 1310600 w 1321080"/>
              <a:gd name="connsiteY17" fmla="*/ 345276 h 960120"/>
              <a:gd name="connsiteX18" fmla="*/ 1310053 w 1321080"/>
              <a:gd name="connsiteY18" fmla="*/ 346088 h 960120"/>
              <a:gd name="connsiteX19" fmla="*/ 1309852 w 1321080"/>
              <a:gd name="connsiteY19" fmla="*/ 347079 h 960120"/>
              <a:gd name="connsiteX20" fmla="*/ 1178205 w 1321080"/>
              <a:gd name="connsiteY20" fmla="*/ 434340 h 960120"/>
              <a:gd name="connsiteX21" fmla="*/ 1122592 w 1321080"/>
              <a:gd name="connsiteY21" fmla="*/ 423112 h 960120"/>
              <a:gd name="connsiteX22" fmla="*/ 1077275 w 1321080"/>
              <a:gd name="connsiteY22" fmla="*/ 392559 h 960120"/>
              <a:gd name="connsiteX23" fmla="*/ 1075334 w 1321080"/>
              <a:gd name="connsiteY23" fmla="*/ 594360 h 960120"/>
              <a:gd name="connsiteX24" fmla="*/ 879119 w 1321080"/>
              <a:gd name="connsiteY24" fmla="*/ 586740 h 960120"/>
              <a:gd name="connsiteX0-1" fmla="*/ 661035 w 1321080"/>
              <a:gd name="connsiteY0-2" fmla="*/ 960120 h 960120"/>
              <a:gd name="connsiteX1-3" fmla="*/ 466451 w 1321080"/>
              <a:gd name="connsiteY1-4" fmla="*/ 957877 h 960120"/>
              <a:gd name="connsiteX2-5" fmla="*/ 484671 w 1321080"/>
              <a:gd name="connsiteY2-6" fmla="*/ 930852 h 960120"/>
              <a:gd name="connsiteX3-7" fmla="*/ 495300 w 1321080"/>
              <a:gd name="connsiteY3-8" fmla="*/ 878205 h 960120"/>
              <a:gd name="connsiteX4-9" fmla="*/ 360045 w 1321080"/>
              <a:gd name="connsiteY4-10" fmla="*/ 742950 h 960120"/>
              <a:gd name="connsiteX5-11" fmla="*/ 224790 w 1321080"/>
              <a:gd name="connsiteY5-12" fmla="*/ 878205 h 960120"/>
              <a:gd name="connsiteX6-13" fmla="*/ 235419 w 1321080"/>
              <a:gd name="connsiteY6-14" fmla="*/ 930852 h 960120"/>
              <a:gd name="connsiteX7-15" fmla="*/ 251973 w 1321080"/>
              <a:gd name="connsiteY7-16" fmla="*/ 955405 h 960120"/>
              <a:gd name="connsiteX8-17" fmla="*/ 0 w 1321080"/>
              <a:gd name="connsiteY8-18" fmla="*/ 957110 h 960120"/>
              <a:gd name="connsiteX9-19" fmla="*/ 550545 w 1321080"/>
              <a:gd name="connsiteY9-20" fmla="*/ 0 h 960120"/>
              <a:gd name="connsiteX10-21" fmla="*/ 1081049 w 1321080"/>
              <a:gd name="connsiteY10-22" fmla="*/ 0 h 960120"/>
              <a:gd name="connsiteX11-23" fmla="*/ 1079232 w 1321080"/>
              <a:gd name="connsiteY11-24" fmla="*/ 189052 h 960120"/>
              <a:gd name="connsiteX12-25" fmla="*/ 1122592 w 1321080"/>
              <a:gd name="connsiteY12-26" fmla="*/ 159818 h 960120"/>
              <a:gd name="connsiteX13-27" fmla="*/ 1178205 w 1321080"/>
              <a:gd name="connsiteY13-28" fmla="*/ 148590 h 960120"/>
              <a:gd name="connsiteX14-29" fmla="*/ 1321080 w 1321080"/>
              <a:gd name="connsiteY14-30" fmla="*/ 291465 h 960120"/>
              <a:gd name="connsiteX15-31" fmla="*/ 1320887 w 1321080"/>
              <a:gd name="connsiteY15-32" fmla="*/ 292420 h 960120"/>
              <a:gd name="connsiteX16-33" fmla="*/ 1321079 w 1321080"/>
              <a:gd name="connsiteY16-34" fmla="*/ 293370 h 960120"/>
              <a:gd name="connsiteX17-35" fmla="*/ 1310600 w 1321080"/>
              <a:gd name="connsiteY17-36" fmla="*/ 345276 h 960120"/>
              <a:gd name="connsiteX18-37" fmla="*/ 1310053 w 1321080"/>
              <a:gd name="connsiteY18-38" fmla="*/ 346088 h 960120"/>
              <a:gd name="connsiteX19-39" fmla="*/ 1309852 w 1321080"/>
              <a:gd name="connsiteY19-40" fmla="*/ 347079 h 960120"/>
              <a:gd name="connsiteX20-41" fmla="*/ 1178205 w 1321080"/>
              <a:gd name="connsiteY20-42" fmla="*/ 434340 h 960120"/>
              <a:gd name="connsiteX21-43" fmla="*/ 1122592 w 1321080"/>
              <a:gd name="connsiteY21-44" fmla="*/ 423112 h 960120"/>
              <a:gd name="connsiteX22-45" fmla="*/ 1077275 w 1321080"/>
              <a:gd name="connsiteY22-46" fmla="*/ 392559 h 960120"/>
              <a:gd name="connsiteX23-47" fmla="*/ 1075334 w 1321080"/>
              <a:gd name="connsiteY23-48" fmla="*/ 594360 h 960120"/>
              <a:gd name="connsiteX24-49" fmla="*/ 879119 w 1321080"/>
              <a:gd name="connsiteY24-50" fmla="*/ 586740 h 960120"/>
              <a:gd name="connsiteX25" fmla="*/ 661035 w 1321080"/>
              <a:gd name="connsiteY25" fmla="*/ 960120 h 960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" y="connsiteY25"/>
              </a:cxn>
            </a:cxnLst>
            <a:rect l="l" t="t" r="r" b="b"/>
            <a:pathLst>
              <a:path w="1321080" h="960120">
                <a:moveTo>
                  <a:pt x="661035" y="960120"/>
                </a:moveTo>
                <a:lnTo>
                  <a:pt x="466451" y="957877"/>
                </a:lnTo>
                <a:lnTo>
                  <a:pt x="484671" y="930852"/>
                </a:lnTo>
                <a:cubicBezTo>
                  <a:pt x="491516" y="914671"/>
                  <a:pt x="495300" y="896880"/>
                  <a:pt x="495300" y="878205"/>
                </a:cubicBezTo>
                <a:cubicBezTo>
                  <a:pt x="495300" y="803506"/>
                  <a:pt x="434744" y="742950"/>
                  <a:pt x="360045" y="742950"/>
                </a:cubicBezTo>
                <a:cubicBezTo>
                  <a:pt x="285346" y="742950"/>
                  <a:pt x="224790" y="803506"/>
                  <a:pt x="224790" y="878205"/>
                </a:cubicBezTo>
                <a:cubicBezTo>
                  <a:pt x="224790" y="896880"/>
                  <a:pt x="228575" y="914671"/>
                  <a:pt x="235419" y="930852"/>
                </a:cubicBezTo>
                <a:lnTo>
                  <a:pt x="251973" y="955405"/>
                </a:lnTo>
                <a:lnTo>
                  <a:pt x="0" y="957110"/>
                </a:lnTo>
                <a:lnTo>
                  <a:pt x="550545" y="0"/>
                </a:lnTo>
                <a:lnTo>
                  <a:pt x="1081049" y="0"/>
                </a:lnTo>
                <a:cubicBezTo>
                  <a:pt x="1080443" y="63017"/>
                  <a:pt x="1079838" y="126035"/>
                  <a:pt x="1079232" y="189052"/>
                </a:cubicBezTo>
                <a:lnTo>
                  <a:pt x="1122592" y="159818"/>
                </a:lnTo>
                <a:cubicBezTo>
                  <a:pt x="1139685" y="152588"/>
                  <a:pt x="1158478" y="148590"/>
                  <a:pt x="1178205" y="148590"/>
                </a:cubicBezTo>
                <a:cubicBezTo>
                  <a:pt x="1257113" y="148590"/>
                  <a:pt x="1321080" y="212557"/>
                  <a:pt x="1321080" y="291465"/>
                </a:cubicBezTo>
                <a:cubicBezTo>
                  <a:pt x="1321016" y="291783"/>
                  <a:pt x="1320951" y="292102"/>
                  <a:pt x="1320887" y="292420"/>
                </a:cubicBezTo>
                <a:lnTo>
                  <a:pt x="1321079" y="293370"/>
                </a:lnTo>
                <a:cubicBezTo>
                  <a:pt x="1321079" y="311782"/>
                  <a:pt x="1317348" y="329322"/>
                  <a:pt x="1310600" y="345276"/>
                </a:cubicBezTo>
                <a:lnTo>
                  <a:pt x="1310053" y="346088"/>
                </a:lnTo>
                <a:lnTo>
                  <a:pt x="1309852" y="347079"/>
                </a:lnTo>
                <a:cubicBezTo>
                  <a:pt x="1288163" y="398359"/>
                  <a:pt x="1237386" y="434340"/>
                  <a:pt x="1178205" y="434340"/>
                </a:cubicBezTo>
                <a:cubicBezTo>
                  <a:pt x="1158478" y="434340"/>
                  <a:pt x="1139685" y="430342"/>
                  <a:pt x="1122592" y="423112"/>
                </a:cubicBezTo>
                <a:lnTo>
                  <a:pt x="1077275" y="392559"/>
                </a:lnTo>
                <a:lnTo>
                  <a:pt x="1075334" y="594360"/>
                </a:lnTo>
                <a:lnTo>
                  <a:pt x="879119" y="586740"/>
                </a:lnTo>
                <a:lnTo>
                  <a:pt x="661035" y="96012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03103" y="2311430"/>
            <a:ext cx="825815" cy="64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29605" y="4007789"/>
            <a:ext cx="803071" cy="64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7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8431208" y="3426053"/>
            <a:ext cx="230640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367262" y="3426053"/>
            <a:ext cx="230640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8"/>
          <p:cNvSpPr txBox="1"/>
          <p:nvPr/>
        </p:nvSpPr>
        <p:spPr>
          <a:xfrm>
            <a:off x="8375575" y="2184077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D68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5D68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375575" y="2635345"/>
            <a:ext cx="241766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8375575" y="3766853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D68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5D68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375575" y="4218121"/>
            <a:ext cx="241766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2341915" y="2184077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D68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5D68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03891" y="2622245"/>
            <a:ext cx="241766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2235775" y="3779953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5D68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5D68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297751" y="4218121"/>
            <a:ext cx="241766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465800" y="1432730"/>
            <a:ext cx="5724185" cy="542527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 rot="18987517">
            <a:off x="7743886" y="2886100"/>
            <a:ext cx="5026542" cy="322307"/>
          </a:xfrm>
          <a:custGeom>
            <a:avLst/>
            <a:gdLst>
              <a:gd name="connsiteX0" fmla="*/ 4920553 w 5276570"/>
              <a:gd name="connsiteY0" fmla="*/ 1 h 338338"/>
              <a:gd name="connsiteX1" fmla="*/ 5276570 w 5276570"/>
              <a:gd name="connsiteY1" fmla="*/ 338338 h 338338"/>
              <a:gd name="connsiteX2" fmla="*/ 356018 w 5276570"/>
              <a:gd name="connsiteY2" fmla="*/ 338337 h 338338"/>
              <a:gd name="connsiteX3" fmla="*/ 0 w 5276570"/>
              <a:gd name="connsiteY3" fmla="*/ 0 h 338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6570" h="338338">
                <a:moveTo>
                  <a:pt x="4920553" y="1"/>
                </a:moveTo>
                <a:lnTo>
                  <a:pt x="5276570" y="338338"/>
                </a:lnTo>
                <a:lnTo>
                  <a:pt x="356018" y="338337"/>
                </a:lnTo>
                <a:lnTo>
                  <a:pt x="0" y="0"/>
                </a:lnTo>
                <a:close/>
              </a:path>
            </a:pathLst>
          </a:cu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39919" y="4049446"/>
            <a:ext cx="3363254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单击此处可编辑内容，根据您的需要自由拉伸文本框大小。您可以在此处添加关于本章节的简要介绍，模板所有素材均可自由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单击此处可编辑内容，根据您的需要自由拉伸文本框大小。您可以在此处添加关于本章节的简要介绍，模板所有素材均可自由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spcBef>
                <a:spcPct val="20000"/>
              </a:spcBef>
              <a:defRPr/>
            </a:pP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39918" y="3395323"/>
            <a:ext cx="3290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点击此处添加您的标题</a:t>
            </a:r>
            <a:endParaRPr lang="zh-CN" altLang="en-US" sz="2400" b="1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1322876" y="3893751"/>
            <a:ext cx="309326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17433" y="1052623"/>
            <a:ext cx="4390492" cy="6567758"/>
            <a:chOff x="3717433" y="1052623"/>
            <a:chExt cx="4390492" cy="6567758"/>
          </a:xfrm>
        </p:grpSpPr>
        <p:grpSp>
          <p:nvGrpSpPr>
            <p:cNvPr id="3" name="组合 2"/>
            <p:cNvGrpSpPr/>
            <p:nvPr/>
          </p:nvGrpSpPr>
          <p:grpSpPr>
            <a:xfrm>
              <a:off x="3717433" y="1052623"/>
              <a:ext cx="4390492" cy="6567758"/>
              <a:chOff x="5039271" y="825349"/>
              <a:chExt cx="4560050" cy="6821400"/>
            </a:xfrm>
          </p:grpSpPr>
          <p:sp>
            <p:nvSpPr>
              <p:cNvPr id="5" name="圆角矩形 4"/>
              <p:cNvSpPr/>
              <p:nvPr/>
            </p:nvSpPr>
            <p:spPr>
              <a:xfrm rot="20239358">
                <a:off x="8233306" y="5339976"/>
                <a:ext cx="1187446" cy="2306773"/>
              </a:xfrm>
              <a:prstGeom prst="roundRect">
                <a:avLst>
                  <a:gd name="adj" fmla="val 42263"/>
                </a:avLst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039271" y="825349"/>
                <a:ext cx="4560050" cy="4560051"/>
              </a:xfrm>
              <a:prstGeom prst="ellipse">
                <a:avLst/>
              </a:prstGeom>
              <a:noFill/>
              <a:ln w="127000"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31"/>
              <p:cNvSpPr/>
              <p:nvPr/>
            </p:nvSpPr>
            <p:spPr bwMode="auto">
              <a:xfrm rot="10630917">
                <a:off x="5176238" y="1025791"/>
                <a:ext cx="3480453" cy="3542060"/>
              </a:xfrm>
              <a:custGeom>
                <a:avLst/>
                <a:gdLst>
                  <a:gd name="T0" fmla="*/ 2275 w 3151"/>
                  <a:gd name="T1" fmla="*/ 2281 h 3208"/>
                  <a:gd name="T2" fmla="*/ 0 w 3151"/>
                  <a:gd name="T3" fmla="*/ 2448 h 3208"/>
                  <a:gd name="T4" fmla="*/ 110 w 3151"/>
                  <a:gd name="T5" fmla="*/ 2564 h 3208"/>
                  <a:gd name="T6" fmla="*/ 2507 w 3151"/>
                  <a:gd name="T7" fmla="*/ 2501 h 3208"/>
                  <a:gd name="T8" fmla="*/ 2444 w 3151"/>
                  <a:gd name="T9" fmla="*/ 104 h 3208"/>
                  <a:gd name="T10" fmla="*/ 2323 w 3151"/>
                  <a:gd name="T11" fmla="*/ 0 h 3208"/>
                  <a:gd name="T12" fmla="*/ 2275 w 3151"/>
                  <a:gd name="T13" fmla="*/ 2281 h 3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51" h="3208">
                    <a:moveTo>
                      <a:pt x="2275" y="2281"/>
                    </a:moveTo>
                    <a:cubicBezTo>
                      <a:pt x="1668" y="2921"/>
                      <a:pt x="680" y="2983"/>
                      <a:pt x="0" y="2448"/>
                    </a:cubicBezTo>
                    <a:cubicBezTo>
                      <a:pt x="34" y="2488"/>
                      <a:pt x="71" y="2527"/>
                      <a:pt x="110" y="2564"/>
                    </a:cubicBezTo>
                    <a:cubicBezTo>
                      <a:pt x="789" y="3208"/>
                      <a:pt x="1862" y="3180"/>
                      <a:pt x="2507" y="2501"/>
                    </a:cubicBezTo>
                    <a:cubicBezTo>
                      <a:pt x="3151" y="1822"/>
                      <a:pt x="3123" y="749"/>
                      <a:pt x="2444" y="104"/>
                    </a:cubicBezTo>
                    <a:cubicBezTo>
                      <a:pt x="2405" y="67"/>
                      <a:pt x="2364" y="33"/>
                      <a:pt x="2323" y="0"/>
                    </a:cubicBezTo>
                    <a:cubicBezTo>
                      <a:pt x="2892" y="651"/>
                      <a:pt x="2883" y="1641"/>
                      <a:pt x="2275" y="2281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 rot="20239358">
                <a:off x="7856949" y="5308188"/>
                <a:ext cx="1071860" cy="347773"/>
              </a:xfrm>
              <a:prstGeom prst="roundRect">
                <a:avLst/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Freeform 31"/>
            <p:cNvSpPr/>
            <p:nvPr/>
          </p:nvSpPr>
          <p:spPr bwMode="auto">
            <a:xfrm rot="10630917">
              <a:off x="3784599" y="1153511"/>
              <a:ext cx="3480453" cy="3542060"/>
            </a:xfrm>
            <a:custGeom>
              <a:avLst/>
              <a:gdLst>
                <a:gd name="T0" fmla="*/ 2275 w 3151"/>
                <a:gd name="T1" fmla="*/ 2281 h 3208"/>
                <a:gd name="T2" fmla="*/ 0 w 3151"/>
                <a:gd name="T3" fmla="*/ 2448 h 3208"/>
                <a:gd name="T4" fmla="*/ 110 w 3151"/>
                <a:gd name="T5" fmla="*/ 2564 h 3208"/>
                <a:gd name="T6" fmla="*/ 2507 w 3151"/>
                <a:gd name="T7" fmla="*/ 2501 h 3208"/>
                <a:gd name="T8" fmla="*/ 2444 w 3151"/>
                <a:gd name="T9" fmla="*/ 104 h 3208"/>
                <a:gd name="T10" fmla="*/ 2323 w 3151"/>
                <a:gd name="T11" fmla="*/ 0 h 3208"/>
                <a:gd name="T12" fmla="*/ 2275 w 3151"/>
                <a:gd name="T13" fmla="*/ 2281 h 3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1" h="3208">
                  <a:moveTo>
                    <a:pt x="2275" y="2281"/>
                  </a:moveTo>
                  <a:cubicBezTo>
                    <a:pt x="1668" y="2921"/>
                    <a:pt x="680" y="2983"/>
                    <a:pt x="0" y="2448"/>
                  </a:cubicBezTo>
                  <a:cubicBezTo>
                    <a:pt x="34" y="2488"/>
                    <a:pt x="71" y="2527"/>
                    <a:pt x="110" y="2564"/>
                  </a:cubicBezTo>
                  <a:cubicBezTo>
                    <a:pt x="789" y="3208"/>
                    <a:pt x="1862" y="3180"/>
                    <a:pt x="2507" y="2501"/>
                  </a:cubicBezTo>
                  <a:cubicBezTo>
                    <a:pt x="3151" y="1822"/>
                    <a:pt x="3123" y="749"/>
                    <a:pt x="2444" y="104"/>
                  </a:cubicBezTo>
                  <a:cubicBezTo>
                    <a:pt x="2405" y="67"/>
                    <a:pt x="2364" y="33"/>
                    <a:pt x="2323" y="0"/>
                  </a:cubicBezTo>
                  <a:cubicBezTo>
                    <a:pt x="2892" y="651"/>
                    <a:pt x="2883" y="1641"/>
                    <a:pt x="2275" y="22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93244" y="2345573"/>
            <a:ext cx="3797691" cy="1626316"/>
            <a:chOff x="4197154" y="2412427"/>
            <a:chExt cx="3797691" cy="1626316"/>
          </a:xfrm>
        </p:grpSpPr>
        <p:sp>
          <p:nvSpPr>
            <p:cNvPr id="10" name="文本框 5"/>
            <p:cNvSpPr txBox="1">
              <a:spLocks noChangeArrowheads="1"/>
            </p:cNvSpPr>
            <p:nvPr/>
          </p:nvSpPr>
          <p:spPr bwMode="auto">
            <a:xfrm>
              <a:off x="4807409" y="2412427"/>
              <a:ext cx="257718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 PART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589024" y="3186765"/>
              <a:ext cx="1013955" cy="0"/>
            </a:xfrm>
            <a:prstGeom prst="line">
              <a:avLst/>
            </a:prstGeom>
            <a:ln w="19050">
              <a:solidFill>
                <a:srgbClr val="414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7781"/>
            <p:cNvSpPr txBox="1"/>
            <p:nvPr/>
          </p:nvSpPr>
          <p:spPr>
            <a:xfrm>
              <a:off x="4197154" y="3392412"/>
              <a:ext cx="3797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文献综述与反思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9"/>
          <p:cNvSpPr/>
          <p:nvPr/>
        </p:nvSpPr>
        <p:spPr>
          <a:xfrm>
            <a:off x="9684867" y="2538222"/>
            <a:ext cx="1173325" cy="883493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0 w 1564433"/>
              <a:gd name="connsiteY0-2" fmla="*/ 0 h 1177991"/>
              <a:gd name="connsiteX1-3" fmla="*/ 1564433 w 1564433"/>
              <a:gd name="connsiteY1-4" fmla="*/ 0 h 1177991"/>
              <a:gd name="connsiteX2-5" fmla="*/ 1555102 w 1564433"/>
              <a:gd name="connsiteY2-6" fmla="*/ 1177991 h 1177991"/>
              <a:gd name="connsiteX3-7" fmla="*/ 0 w 1564433"/>
              <a:gd name="connsiteY3-8" fmla="*/ 1168661 h 1177991"/>
              <a:gd name="connsiteX4-9" fmla="*/ 0 w 1564433"/>
              <a:gd name="connsiteY4-10" fmla="*/ 0 h 1177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矩形 10"/>
          <p:cNvSpPr/>
          <p:nvPr/>
        </p:nvSpPr>
        <p:spPr>
          <a:xfrm>
            <a:off x="10845072" y="2538222"/>
            <a:ext cx="851418" cy="1401343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矩形 10"/>
          <p:cNvSpPr/>
          <p:nvPr/>
        </p:nvSpPr>
        <p:spPr>
          <a:xfrm rot="5400000">
            <a:off x="10540540" y="3602958"/>
            <a:ext cx="845096" cy="14808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矩形 10"/>
          <p:cNvSpPr/>
          <p:nvPr/>
        </p:nvSpPr>
        <p:spPr>
          <a:xfrm flipH="1">
            <a:off x="9419283" y="3927809"/>
            <a:ext cx="824399" cy="14808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 rot="20751420">
            <a:off x="10013968" y="5223848"/>
            <a:ext cx="853847" cy="846790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2386" y="2009564"/>
            <a:ext cx="9636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5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45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2386" y="2796482"/>
            <a:ext cx="9636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5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45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38761" y="3558229"/>
            <a:ext cx="9636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5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45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38761" y="4322721"/>
            <a:ext cx="963666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529954" y="2189613"/>
            <a:ext cx="313637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509677" y="2976531"/>
            <a:ext cx="313637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502427" y="3736355"/>
            <a:ext cx="313637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502426" y="4504693"/>
            <a:ext cx="313637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384300"/>
            <a:ext cx="12192000" cy="4927600"/>
          </a:xfrm>
          <a:prstGeom prst="rect">
            <a:avLst/>
          </a:prstGeom>
          <a:solidFill>
            <a:srgbClr val="49719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22517"/>
          <a:stretch>
            <a:fillRect/>
          </a:stretch>
        </p:blipFill>
        <p:spPr>
          <a:xfrm>
            <a:off x="976312" y="1784350"/>
            <a:ext cx="5138283" cy="380130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22"/>
          <p:cNvSpPr/>
          <p:nvPr/>
        </p:nvSpPr>
        <p:spPr>
          <a:xfrm>
            <a:off x="5045359" y="4677086"/>
            <a:ext cx="5179827" cy="1338862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4595" y="4977185"/>
            <a:ext cx="3652127" cy="73866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11"/>
          <p:cNvSpPr>
            <a:spLocks noChangeArrowheads="1"/>
          </p:cNvSpPr>
          <p:nvPr/>
        </p:nvSpPr>
        <p:spPr bwMode="auto">
          <a:xfrm>
            <a:off x="6570152" y="2445056"/>
            <a:ext cx="487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野百合演示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70152" y="3269505"/>
            <a:ext cx="487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此页是过渡页，您可以这边输入此章节的简要描述。此页是过渡页，您可以这边输入此章节的简要描述。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r>
              <a:rPr lang="zh-CN" altLang="en-US" sz="1200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此页是过渡页，您可以这边输入此章节的简要描述。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1"/>
          <p:cNvSpPr txBox="1">
            <a:spLocks noChangeArrowheads="1"/>
          </p:cNvSpPr>
          <p:nvPr/>
        </p:nvSpPr>
        <p:spPr bwMode="auto">
          <a:xfrm>
            <a:off x="1238695" y="2885751"/>
            <a:ext cx="2822549" cy="33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7"/>
          <p:cNvGrpSpPr/>
          <p:nvPr/>
        </p:nvGrpSpPr>
        <p:grpSpPr bwMode="auto">
          <a:xfrm>
            <a:off x="2242073" y="1881477"/>
            <a:ext cx="856111" cy="856149"/>
            <a:chOff x="2294129" y="1268327"/>
            <a:chExt cx="856342" cy="856342"/>
          </a:xfrm>
        </p:grpSpPr>
        <p:sp>
          <p:nvSpPr>
            <p:cNvPr id="6" name="椭圆 5"/>
            <p:cNvSpPr/>
            <p:nvPr/>
          </p:nvSpPr>
          <p:spPr>
            <a:xfrm>
              <a:off x="2294039" y="1268327"/>
              <a:ext cx="855893" cy="855855"/>
            </a:xfrm>
            <a:prstGeom prst="ellipse">
              <a:avLst/>
            </a:prstGeom>
            <a:solidFill>
              <a:srgbClr val="497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Freeform 171"/>
            <p:cNvSpPr/>
            <p:nvPr/>
          </p:nvSpPr>
          <p:spPr bwMode="auto">
            <a:xfrm>
              <a:off x="2487098" y="1457012"/>
              <a:ext cx="441076" cy="423432"/>
            </a:xfrm>
            <a:custGeom>
              <a:avLst/>
              <a:gdLst>
                <a:gd name="T0" fmla="*/ 326511 w 308"/>
                <a:gd name="T1" fmla="*/ 311852 h 296"/>
                <a:gd name="T2" fmla="*/ 320783 w 308"/>
                <a:gd name="T3" fmla="*/ 307560 h 296"/>
                <a:gd name="T4" fmla="*/ 326511 w 308"/>
                <a:gd name="T5" fmla="*/ 303269 h 296"/>
                <a:gd name="T6" fmla="*/ 329375 w 308"/>
                <a:gd name="T7" fmla="*/ 303269 h 296"/>
                <a:gd name="T8" fmla="*/ 398114 w 308"/>
                <a:gd name="T9" fmla="*/ 298977 h 296"/>
                <a:gd name="T10" fmla="*/ 412435 w 308"/>
                <a:gd name="T11" fmla="*/ 251770 h 296"/>
                <a:gd name="T12" fmla="*/ 406706 w 308"/>
                <a:gd name="T13" fmla="*/ 251770 h 296"/>
                <a:gd name="T14" fmla="*/ 405274 w 308"/>
                <a:gd name="T15" fmla="*/ 251770 h 296"/>
                <a:gd name="T16" fmla="*/ 405274 w 308"/>
                <a:gd name="T17" fmla="*/ 251770 h 296"/>
                <a:gd name="T18" fmla="*/ 327943 w 308"/>
                <a:gd name="T19" fmla="*/ 248909 h 296"/>
                <a:gd name="T20" fmla="*/ 323647 w 308"/>
                <a:gd name="T21" fmla="*/ 248909 h 296"/>
                <a:gd name="T22" fmla="*/ 317918 w 308"/>
                <a:gd name="T23" fmla="*/ 244618 h 296"/>
                <a:gd name="T24" fmla="*/ 323647 w 308"/>
                <a:gd name="T25" fmla="*/ 240326 h 296"/>
                <a:gd name="T26" fmla="*/ 326511 w 308"/>
                <a:gd name="T27" fmla="*/ 240326 h 296"/>
                <a:gd name="T28" fmla="*/ 406706 w 308"/>
                <a:gd name="T29" fmla="*/ 234604 h 296"/>
                <a:gd name="T30" fmla="*/ 418163 w 308"/>
                <a:gd name="T31" fmla="*/ 234604 h 296"/>
                <a:gd name="T32" fmla="*/ 418163 w 308"/>
                <a:gd name="T33" fmla="*/ 234604 h 296"/>
                <a:gd name="T34" fmla="*/ 423891 w 308"/>
                <a:gd name="T35" fmla="*/ 190258 h 296"/>
                <a:gd name="T36" fmla="*/ 306462 w 308"/>
                <a:gd name="T37" fmla="*/ 177384 h 296"/>
                <a:gd name="T38" fmla="*/ 305030 w 308"/>
                <a:gd name="T39" fmla="*/ 177384 h 296"/>
                <a:gd name="T40" fmla="*/ 303598 w 308"/>
                <a:gd name="T41" fmla="*/ 177384 h 296"/>
                <a:gd name="T42" fmla="*/ 310758 w 308"/>
                <a:gd name="T43" fmla="*/ 177384 h 296"/>
                <a:gd name="T44" fmla="*/ 295005 w 308"/>
                <a:gd name="T45" fmla="*/ 177384 h 296"/>
                <a:gd name="T46" fmla="*/ 236291 w 308"/>
                <a:gd name="T47" fmla="*/ 175953 h 296"/>
                <a:gd name="T48" fmla="*/ 236291 w 308"/>
                <a:gd name="T49" fmla="*/ 175953 h 296"/>
                <a:gd name="T50" fmla="*/ 229130 w 308"/>
                <a:gd name="T51" fmla="*/ 173092 h 296"/>
                <a:gd name="T52" fmla="*/ 236291 w 308"/>
                <a:gd name="T53" fmla="*/ 171662 h 296"/>
                <a:gd name="T54" fmla="*/ 236291 w 308"/>
                <a:gd name="T55" fmla="*/ 171662 h 296"/>
                <a:gd name="T56" fmla="*/ 256340 w 308"/>
                <a:gd name="T57" fmla="*/ 170231 h 296"/>
                <a:gd name="T58" fmla="*/ 274956 w 308"/>
                <a:gd name="T59" fmla="*/ 82970 h 296"/>
                <a:gd name="T60" fmla="*/ 254908 w 308"/>
                <a:gd name="T61" fmla="*/ 0 h 296"/>
                <a:gd name="T62" fmla="*/ 144639 w 308"/>
                <a:gd name="T63" fmla="*/ 180245 h 296"/>
                <a:gd name="T64" fmla="*/ 83060 w 308"/>
                <a:gd name="T65" fmla="*/ 208855 h 296"/>
                <a:gd name="T66" fmla="*/ 75899 w 308"/>
                <a:gd name="T67" fmla="*/ 393391 h 296"/>
                <a:gd name="T68" fmla="*/ 141774 w 308"/>
                <a:gd name="T69" fmla="*/ 393391 h 296"/>
                <a:gd name="T70" fmla="*/ 332239 w 308"/>
                <a:gd name="T71" fmla="*/ 409127 h 296"/>
                <a:gd name="T72" fmla="*/ 365177 w 308"/>
                <a:gd name="T73" fmla="*/ 366211 h 296"/>
                <a:gd name="T74" fmla="*/ 325079 w 308"/>
                <a:gd name="T75" fmla="*/ 364781 h 296"/>
                <a:gd name="T76" fmla="*/ 322215 w 308"/>
                <a:gd name="T77" fmla="*/ 364781 h 296"/>
                <a:gd name="T78" fmla="*/ 316486 w 308"/>
                <a:gd name="T79" fmla="*/ 360489 h 296"/>
                <a:gd name="T80" fmla="*/ 322215 w 308"/>
                <a:gd name="T81" fmla="*/ 356198 h 296"/>
                <a:gd name="T82" fmla="*/ 325079 w 308"/>
                <a:gd name="T83" fmla="*/ 356198 h 296"/>
                <a:gd name="T84" fmla="*/ 375201 w 308"/>
                <a:gd name="T85" fmla="*/ 353337 h 296"/>
                <a:gd name="T86" fmla="*/ 385225 w 308"/>
                <a:gd name="T87" fmla="*/ 314713 h 296"/>
                <a:gd name="T88" fmla="*/ 329375 w 308"/>
                <a:gd name="T89" fmla="*/ 311852 h 296"/>
                <a:gd name="T90" fmla="*/ 326511 w 308"/>
                <a:gd name="T91" fmla="*/ 311852 h 29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13"/>
          <p:cNvGrpSpPr/>
          <p:nvPr/>
        </p:nvGrpSpPr>
        <p:grpSpPr bwMode="auto">
          <a:xfrm>
            <a:off x="5652512" y="1881477"/>
            <a:ext cx="856515" cy="856149"/>
            <a:chOff x="5704987" y="1268327"/>
            <a:chExt cx="856342" cy="856342"/>
          </a:xfrm>
        </p:grpSpPr>
        <p:sp>
          <p:nvSpPr>
            <p:cNvPr id="9" name="椭圆 8"/>
            <p:cNvSpPr/>
            <p:nvPr/>
          </p:nvSpPr>
          <p:spPr>
            <a:xfrm>
              <a:off x="5704409" y="1268327"/>
              <a:ext cx="857077" cy="85585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Freeform 112"/>
            <p:cNvSpPr>
              <a:spLocks noEditPoints="1"/>
            </p:cNvSpPr>
            <p:nvPr/>
          </p:nvSpPr>
          <p:spPr bwMode="auto">
            <a:xfrm>
              <a:off x="5919809" y="1472542"/>
              <a:ext cx="410830" cy="413348"/>
            </a:xfrm>
            <a:custGeom>
              <a:avLst/>
              <a:gdLst>
                <a:gd name="T0" fmla="*/ 255342 w 288"/>
                <a:gd name="T1" fmla="*/ 172228 h 288"/>
                <a:gd name="T2" fmla="*/ 261048 w 288"/>
                <a:gd name="T3" fmla="*/ 132042 h 288"/>
                <a:gd name="T4" fmla="*/ 131237 w 288"/>
                <a:gd name="T5" fmla="*/ 0 h 288"/>
                <a:gd name="T6" fmla="*/ 0 w 288"/>
                <a:gd name="T7" fmla="*/ 132042 h 288"/>
                <a:gd name="T8" fmla="*/ 131237 w 288"/>
                <a:gd name="T9" fmla="*/ 262648 h 288"/>
                <a:gd name="T10" fmla="*/ 172606 w 288"/>
                <a:gd name="T11" fmla="*/ 255472 h 288"/>
                <a:gd name="T12" fmla="*/ 202562 w 288"/>
                <a:gd name="T13" fmla="*/ 285612 h 288"/>
                <a:gd name="T14" fmla="*/ 265328 w 288"/>
                <a:gd name="T15" fmla="*/ 285612 h 288"/>
                <a:gd name="T16" fmla="*/ 265328 w 288"/>
                <a:gd name="T17" fmla="*/ 350198 h 288"/>
                <a:gd name="T18" fmla="*/ 265328 w 288"/>
                <a:gd name="T19" fmla="*/ 350198 h 288"/>
                <a:gd name="T20" fmla="*/ 328093 w 288"/>
                <a:gd name="T21" fmla="*/ 350198 h 288"/>
                <a:gd name="T22" fmla="*/ 328093 w 288"/>
                <a:gd name="T23" fmla="*/ 413348 h 288"/>
                <a:gd name="T24" fmla="*/ 328093 w 288"/>
                <a:gd name="T25" fmla="*/ 413348 h 288"/>
                <a:gd name="T26" fmla="*/ 410830 w 288"/>
                <a:gd name="T27" fmla="*/ 413348 h 288"/>
                <a:gd name="T28" fmla="*/ 410830 w 288"/>
                <a:gd name="T29" fmla="*/ 413348 h 288"/>
                <a:gd name="T30" fmla="*/ 410830 w 288"/>
                <a:gd name="T31" fmla="*/ 413348 h 288"/>
                <a:gd name="T32" fmla="*/ 410830 w 288"/>
                <a:gd name="T33" fmla="*/ 330104 h 288"/>
                <a:gd name="T34" fmla="*/ 255342 w 288"/>
                <a:gd name="T35" fmla="*/ 172228 h 288"/>
                <a:gd name="T36" fmla="*/ 104134 w 288"/>
                <a:gd name="T37" fmla="*/ 147829 h 288"/>
                <a:gd name="T38" fmla="*/ 59913 w 288"/>
                <a:gd name="T39" fmla="*/ 103337 h 288"/>
                <a:gd name="T40" fmla="*/ 104134 w 288"/>
                <a:gd name="T41" fmla="*/ 58845 h 288"/>
                <a:gd name="T42" fmla="*/ 148355 w 288"/>
                <a:gd name="T43" fmla="*/ 103337 h 288"/>
                <a:gd name="T44" fmla="*/ 104134 w 288"/>
                <a:gd name="T45" fmla="*/ 147829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文本框 16"/>
          <p:cNvSpPr txBox="1">
            <a:spLocks noChangeArrowheads="1"/>
          </p:cNvSpPr>
          <p:nvPr/>
        </p:nvSpPr>
        <p:spPr bwMode="auto">
          <a:xfrm>
            <a:off x="4682111" y="2885751"/>
            <a:ext cx="2823883" cy="33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20"/>
          <p:cNvGrpSpPr/>
          <p:nvPr/>
        </p:nvGrpSpPr>
        <p:grpSpPr bwMode="auto">
          <a:xfrm>
            <a:off x="9063936" y="1881477"/>
            <a:ext cx="856515" cy="856149"/>
            <a:chOff x="9115844" y="1268327"/>
            <a:chExt cx="856342" cy="856342"/>
          </a:xfrm>
        </p:grpSpPr>
        <p:sp>
          <p:nvSpPr>
            <p:cNvPr id="13" name="椭圆 12"/>
            <p:cNvSpPr/>
            <p:nvPr/>
          </p:nvSpPr>
          <p:spPr>
            <a:xfrm>
              <a:off x="9115379" y="1268327"/>
              <a:ext cx="857077" cy="855855"/>
            </a:xfrm>
            <a:prstGeom prst="ellipse">
              <a:avLst/>
            </a:prstGeom>
            <a:solidFill>
              <a:srgbClr val="497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354"/>
            <p:cNvSpPr>
              <a:spLocks noEditPoints="1"/>
            </p:cNvSpPr>
            <p:nvPr/>
          </p:nvSpPr>
          <p:spPr bwMode="auto">
            <a:xfrm>
              <a:off x="9348681" y="1458879"/>
              <a:ext cx="390668" cy="413348"/>
            </a:xfrm>
            <a:custGeom>
              <a:avLst/>
              <a:gdLst>
                <a:gd name="T0" fmla="*/ 336488 w 274"/>
                <a:gd name="T1" fmla="*/ 172228 h 288"/>
                <a:gd name="T2" fmla="*/ 390668 w 274"/>
                <a:gd name="T3" fmla="*/ 133477 h 288"/>
                <a:gd name="T4" fmla="*/ 356449 w 274"/>
                <a:gd name="T5" fmla="*/ 73197 h 288"/>
                <a:gd name="T6" fmla="*/ 293714 w 274"/>
                <a:gd name="T7" fmla="*/ 100467 h 288"/>
                <a:gd name="T8" fmla="*/ 236682 w 274"/>
                <a:gd name="T9" fmla="*/ 67456 h 288"/>
                <a:gd name="T10" fmla="*/ 229553 w 274"/>
                <a:gd name="T11" fmla="*/ 0 h 288"/>
                <a:gd name="T12" fmla="*/ 161115 w 274"/>
                <a:gd name="T13" fmla="*/ 0 h 288"/>
                <a:gd name="T14" fmla="*/ 153986 w 274"/>
                <a:gd name="T15" fmla="*/ 67456 h 288"/>
                <a:gd name="T16" fmla="*/ 95528 w 274"/>
                <a:gd name="T17" fmla="*/ 100467 h 288"/>
                <a:gd name="T18" fmla="*/ 34219 w 274"/>
                <a:gd name="T19" fmla="*/ 73197 h 288"/>
                <a:gd name="T20" fmla="*/ 0 w 274"/>
                <a:gd name="T21" fmla="*/ 133477 h 288"/>
                <a:gd name="T22" fmla="*/ 54180 w 274"/>
                <a:gd name="T23" fmla="*/ 172228 h 288"/>
                <a:gd name="T24" fmla="*/ 54180 w 274"/>
                <a:gd name="T25" fmla="*/ 241120 h 288"/>
                <a:gd name="T26" fmla="*/ 0 w 274"/>
                <a:gd name="T27" fmla="*/ 279871 h 288"/>
                <a:gd name="T28" fmla="*/ 34219 w 274"/>
                <a:gd name="T29" fmla="*/ 340151 h 288"/>
                <a:gd name="T30" fmla="*/ 96954 w 274"/>
                <a:gd name="T31" fmla="*/ 312881 h 288"/>
                <a:gd name="T32" fmla="*/ 153986 w 274"/>
                <a:gd name="T33" fmla="*/ 345892 h 288"/>
                <a:gd name="T34" fmla="*/ 161115 w 274"/>
                <a:gd name="T35" fmla="*/ 413348 h 288"/>
                <a:gd name="T36" fmla="*/ 229553 w 274"/>
                <a:gd name="T37" fmla="*/ 413348 h 288"/>
                <a:gd name="T38" fmla="*/ 236682 w 274"/>
                <a:gd name="T39" fmla="*/ 345892 h 288"/>
                <a:gd name="T40" fmla="*/ 293714 w 274"/>
                <a:gd name="T41" fmla="*/ 312881 h 288"/>
                <a:gd name="T42" fmla="*/ 356449 w 274"/>
                <a:gd name="T43" fmla="*/ 340151 h 288"/>
                <a:gd name="T44" fmla="*/ 390668 w 274"/>
                <a:gd name="T45" fmla="*/ 279871 h 288"/>
                <a:gd name="T46" fmla="*/ 336488 w 274"/>
                <a:gd name="T47" fmla="*/ 241120 h 288"/>
                <a:gd name="T48" fmla="*/ 336488 w 274"/>
                <a:gd name="T49" fmla="*/ 172228 h 288"/>
                <a:gd name="T50" fmla="*/ 225276 w 274"/>
                <a:gd name="T51" fmla="*/ 258343 h 288"/>
                <a:gd name="T52" fmla="*/ 165392 w 274"/>
                <a:gd name="T53" fmla="*/ 258343 h 288"/>
                <a:gd name="T54" fmla="*/ 136876 w 274"/>
                <a:gd name="T55" fmla="*/ 206674 h 288"/>
                <a:gd name="T56" fmla="*/ 165392 w 274"/>
                <a:gd name="T57" fmla="*/ 155006 h 288"/>
                <a:gd name="T58" fmla="*/ 225276 w 274"/>
                <a:gd name="T59" fmla="*/ 155006 h 288"/>
                <a:gd name="T60" fmla="*/ 255217 w 274"/>
                <a:gd name="T61" fmla="*/ 206674 h 288"/>
                <a:gd name="T62" fmla="*/ 225276 w 274"/>
                <a:gd name="T63" fmla="*/ 258343 h 2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8126987" y="2885751"/>
            <a:ext cx="2823883" cy="33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27"/>
          <p:cNvGrpSpPr/>
          <p:nvPr/>
        </p:nvGrpSpPr>
        <p:grpSpPr bwMode="auto">
          <a:xfrm>
            <a:off x="2242182" y="4367503"/>
            <a:ext cx="856111" cy="856461"/>
            <a:chOff x="2294129" y="3754186"/>
            <a:chExt cx="856342" cy="856342"/>
          </a:xfrm>
        </p:grpSpPr>
        <p:sp>
          <p:nvSpPr>
            <p:cNvPr id="17" name="椭圆 16"/>
            <p:cNvSpPr/>
            <p:nvPr/>
          </p:nvSpPr>
          <p:spPr>
            <a:xfrm>
              <a:off x="2293929" y="3754186"/>
              <a:ext cx="855893" cy="857131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8" name="组合 32"/>
            <p:cNvGrpSpPr/>
            <p:nvPr/>
          </p:nvGrpSpPr>
          <p:grpSpPr bwMode="auto">
            <a:xfrm>
              <a:off x="2538308" y="3983244"/>
              <a:ext cx="367984" cy="410828"/>
              <a:chOff x="12658834" y="6958899"/>
              <a:chExt cx="231775" cy="258763"/>
            </a:xfrm>
          </p:grpSpPr>
          <p:sp>
            <p:nvSpPr>
              <p:cNvPr id="19" name="Rectangle 74"/>
              <p:cNvSpPr>
                <a:spLocks noChangeArrowheads="1"/>
              </p:cNvSpPr>
              <p:nvPr/>
            </p:nvSpPr>
            <p:spPr bwMode="auto">
              <a:xfrm>
                <a:off x="12762021" y="7130349"/>
                <a:ext cx="23813" cy="87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Freeform 75"/>
              <p:cNvSpPr/>
              <p:nvPr/>
            </p:nvSpPr>
            <p:spPr bwMode="auto">
              <a:xfrm>
                <a:off x="12658834" y="6958899"/>
                <a:ext cx="207963" cy="73025"/>
              </a:xfrm>
              <a:custGeom>
                <a:avLst/>
                <a:gdLst>
                  <a:gd name="T0" fmla="*/ 103531 w 231"/>
                  <a:gd name="T1" fmla="*/ 25243 h 81"/>
                  <a:gd name="T2" fmla="*/ 27008 w 231"/>
                  <a:gd name="T3" fmla="*/ 25243 h 81"/>
                  <a:gd name="T4" fmla="*/ 22507 w 231"/>
                  <a:gd name="T5" fmla="*/ 27046 h 81"/>
                  <a:gd name="T6" fmla="*/ 1801 w 231"/>
                  <a:gd name="T7" fmla="*/ 45077 h 81"/>
                  <a:gd name="T8" fmla="*/ 0 w 231"/>
                  <a:gd name="T9" fmla="*/ 48683 h 81"/>
                  <a:gd name="T10" fmla="*/ 0 w 231"/>
                  <a:gd name="T11" fmla="*/ 49585 h 81"/>
                  <a:gd name="T12" fmla="*/ 1801 w 231"/>
                  <a:gd name="T13" fmla="*/ 54093 h 81"/>
                  <a:gd name="T14" fmla="*/ 22507 w 231"/>
                  <a:gd name="T15" fmla="*/ 71222 h 81"/>
                  <a:gd name="T16" fmla="*/ 27008 w 231"/>
                  <a:gd name="T17" fmla="*/ 73025 h 81"/>
                  <a:gd name="T18" fmla="*/ 206162 w 231"/>
                  <a:gd name="T19" fmla="*/ 73025 h 81"/>
                  <a:gd name="T20" fmla="*/ 207963 w 231"/>
                  <a:gd name="T21" fmla="*/ 70320 h 81"/>
                  <a:gd name="T22" fmla="*/ 207963 w 231"/>
                  <a:gd name="T23" fmla="*/ 27948 h 81"/>
                  <a:gd name="T24" fmla="*/ 206162 w 231"/>
                  <a:gd name="T25" fmla="*/ 25243 h 81"/>
                  <a:gd name="T26" fmla="*/ 127839 w 231"/>
                  <a:gd name="T27" fmla="*/ 25243 h 81"/>
                  <a:gd name="T28" fmla="*/ 127839 w 231"/>
                  <a:gd name="T29" fmla="*/ 11720 h 81"/>
                  <a:gd name="T30" fmla="*/ 127839 w 231"/>
                  <a:gd name="T31" fmla="*/ 0 h 81"/>
                  <a:gd name="T32" fmla="*/ 103531 w 231"/>
                  <a:gd name="T33" fmla="*/ 0 h 81"/>
                  <a:gd name="T34" fmla="*/ 103531 w 231"/>
                  <a:gd name="T35" fmla="*/ 11720 h 81"/>
                  <a:gd name="T36" fmla="*/ 103531 w 231"/>
                  <a:gd name="T37" fmla="*/ 25243 h 8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1" name="Freeform 76"/>
              <p:cNvSpPr/>
              <p:nvPr/>
            </p:nvSpPr>
            <p:spPr bwMode="auto">
              <a:xfrm>
                <a:off x="12682646" y="7046211"/>
                <a:ext cx="207963" cy="71438"/>
              </a:xfrm>
              <a:custGeom>
                <a:avLst/>
                <a:gdLst>
                  <a:gd name="T0" fmla="*/ 80124 w 231"/>
                  <a:gd name="T1" fmla="*/ 24110 h 80"/>
                  <a:gd name="T2" fmla="*/ 2701 w 231"/>
                  <a:gd name="T3" fmla="*/ 24110 h 80"/>
                  <a:gd name="T4" fmla="*/ 0 w 231"/>
                  <a:gd name="T5" fmla="*/ 26789 h 80"/>
                  <a:gd name="T6" fmla="*/ 0 w 231"/>
                  <a:gd name="T7" fmla="*/ 68759 h 80"/>
                  <a:gd name="T8" fmla="*/ 2701 w 231"/>
                  <a:gd name="T9" fmla="*/ 71438 h 80"/>
                  <a:gd name="T10" fmla="*/ 181855 w 231"/>
                  <a:gd name="T11" fmla="*/ 71438 h 80"/>
                  <a:gd name="T12" fmla="*/ 185456 w 231"/>
                  <a:gd name="T13" fmla="*/ 69652 h 80"/>
                  <a:gd name="T14" fmla="*/ 206162 w 231"/>
                  <a:gd name="T15" fmla="*/ 52686 h 80"/>
                  <a:gd name="T16" fmla="*/ 207963 w 231"/>
                  <a:gd name="T17" fmla="*/ 48221 h 80"/>
                  <a:gd name="T18" fmla="*/ 207963 w 231"/>
                  <a:gd name="T19" fmla="*/ 47328 h 80"/>
                  <a:gd name="T20" fmla="*/ 206162 w 231"/>
                  <a:gd name="T21" fmla="*/ 43756 h 80"/>
                  <a:gd name="T22" fmla="*/ 185456 w 231"/>
                  <a:gd name="T23" fmla="*/ 25896 h 80"/>
                  <a:gd name="T24" fmla="*/ 181855 w 231"/>
                  <a:gd name="T25" fmla="*/ 24110 h 80"/>
                  <a:gd name="T26" fmla="*/ 104432 w 231"/>
                  <a:gd name="T27" fmla="*/ 24110 h 80"/>
                  <a:gd name="T28" fmla="*/ 104432 w 231"/>
                  <a:gd name="T29" fmla="*/ 10716 h 80"/>
                  <a:gd name="T30" fmla="*/ 104432 w 231"/>
                  <a:gd name="T31" fmla="*/ 893 h 80"/>
                  <a:gd name="T32" fmla="*/ 104432 w 231"/>
                  <a:gd name="T33" fmla="*/ 0 h 80"/>
                  <a:gd name="T34" fmla="*/ 80124 w 231"/>
                  <a:gd name="T35" fmla="*/ 0 h 80"/>
                  <a:gd name="T36" fmla="*/ 80124 w 231"/>
                  <a:gd name="T37" fmla="*/ 893 h 80"/>
                  <a:gd name="T38" fmla="*/ 80124 w 231"/>
                  <a:gd name="T39" fmla="*/ 10716 h 80"/>
                  <a:gd name="T40" fmla="*/ 80124 w 231"/>
                  <a:gd name="T41" fmla="*/ 24110 h 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22" name="文本框 30"/>
          <p:cNvSpPr txBox="1">
            <a:spLocks noChangeArrowheads="1"/>
          </p:cNvSpPr>
          <p:nvPr/>
        </p:nvSpPr>
        <p:spPr bwMode="auto">
          <a:xfrm>
            <a:off x="1221233" y="5360362"/>
            <a:ext cx="2822549" cy="3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37"/>
          <p:cNvGrpSpPr/>
          <p:nvPr/>
        </p:nvGrpSpPr>
        <p:grpSpPr bwMode="auto">
          <a:xfrm>
            <a:off x="5652628" y="4367503"/>
            <a:ext cx="856515" cy="856461"/>
            <a:chOff x="5704987" y="3754186"/>
            <a:chExt cx="856342" cy="856342"/>
          </a:xfrm>
        </p:grpSpPr>
        <p:sp>
          <p:nvSpPr>
            <p:cNvPr id="24" name="椭圆 23"/>
            <p:cNvSpPr/>
            <p:nvPr/>
          </p:nvSpPr>
          <p:spPr>
            <a:xfrm>
              <a:off x="5704292" y="3754186"/>
              <a:ext cx="857077" cy="857131"/>
            </a:xfrm>
            <a:prstGeom prst="ellipse">
              <a:avLst/>
            </a:prstGeom>
            <a:solidFill>
              <a:srgbClr val="497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5" name="组合 42"/>
            <p:cNvGrpSpPr/>
            <p:nvPr/>
          </p:nvGrpSpPr>
          <p:grpSpPr bwMode="auto">
            <a:xfrm>
              <a:off x="5971477" y="3976942"/>
              <a:ext cx="307494" cy="410830"/>
              <a:chOff x="12676296" y="6441374"/>
              <a:chExt cx="193675" cy="258763"/>
            </a:xfrm>
          </p:grpSpPr>
          <p:sp>
            <p:nvSpPr>
              <p:cNvPr id="26" name="Freeform 347"/>
              <p:cNvSpPr>
                <a:spLocks noEditPoints="1"/>
              </p:cNvSpPr>
              <p:nvPr/>
            </p:nvSpPr>
            <p:spPr bwMode="auto">
              <a:xfrm>
                <a:off x="12676296" y="6441374"/>
                <a:ext cx="193675" cy="258763"/>
              </a:xfrm>
              <a:custGeom>
                <a:avLst/>
                <a:gdLst>
                  <a:gd name="T0" fmla="*/ 172859 w 214"/>
                  <a:gd name="T1" fmla="*/ 17907 h 289"/>
                  <a:gd name="T2" fmla="*/ 161094 w 214"/>
                  <a:gd name="T3" fmla="*/ 17907 h 289"/>
                  <a:gd name="T4" fmla="*/ 161094 w 214"/>
                  <a:gd name="T5" fmla="*/ 9849 h 289"/>
                  <a:gd name="T6" fmla="*/ 151139 w 214"/>
                  <a:gd name="T7" fmla="*/ 0 h 289"/>
                  <a:gd name="T8" fmla="*/ 140279 w 214"/>
                  <a:gd name="T9" fmla="*/ 9849 h 289"/>
                  <a:gd name="T10" fmla="*/ 140279 w 214"/>
                  <a:gd name="T11" fmla="*/ 17907 h 289"/>
                  <a:gd name="T12" fmla="*/ 106793 w 214"/>
                  <a:gd name="T13" fmla="*/ 17907 h 289"/>
                  <a:gd name="T14" fmla="*/ 106793 w 214"/>
                  <a:gd name="T15" fmla="*/ 9849 h 289"/>
                  <a:gd name="T16" fmla="*/ 96838 w 214"/>
                  <a:gd name="T17" fmla="*/ 0 h 289"/>
                  <a:gd name="T18" fmla="*/ 86882 w 214"/>
                  <a:gd name="T19" fmla="*/ 9849 h 289"/>
                  <a:gd name="T20" fmla="*/ 86882 w 214"/>
                  <a:gd name="T21" fmla="*/ 17907 h 289"/>
                  <a:gd name="T22" fmla="*/ 53396 w 214"/>
                  <a:gd name="T23" fmla="*/ 17907 h 289"/>
                  <a:gd name="T24" fmla="*/ 53396 w 214"/>
                  <a:gd name="T25" fmla="*/ 9849 h 289"/>
                  <a:gd name="T26" fmla="*/ 43441 w 214"/>
                  <a:gd name="T27" fmla="*/ 0 h 289"/>
                  <a:gd name="T28" fmla="*/ 32581 w 214"/>
                  <a:gd name="T29" fmla="*/ 9849 h 289"/>
                  <a:gd name="T30" fmla="*/ 32581 w 214"/>
                  <a:gd name="T31" fmla="*/ 17907 h 289"/>
                  <a:gd name="T32" fmla="*/ 21721 w 214"/>
                  <a:gd name="T33" fmla="*/ 17907 h 289"/>
                  <a:gd name="T34" fmla="*/ 0 w 214"/>
                  <a:gd name="T35" fmla="*/ 38501 h 289"/>
                  <a:gd name="T36" fmla="*/ 0 w 214"/>
                  <a:gd name="T37" fmla="*/ 238169 h 289"/>
                  <a:gd name="T38" fmla="*/ 21721 w 214"/>
                  <a:gd name="T39" fmla="*/ 258763 h 289"/>
                  <a:gd name="T40" fmla="*/ 172859 w 214"/>
                  <a:gd name="T41" fmla="*/ 258763 h 289"/>
                  <a:gd name="T42" fmla="*/ 193675 w 214"/>
                  <a:gd name="T43" fmla="*/ 238169 h 289"/>
                  <a:gd name="T44" fmla="*/ 193675 w 214"/>
                  <a:gd name="T45" fmla="*/ 38501 h 289"/>
                  <a:gd name="T46" fmla="*/ 172859 w 214"/>
                  <a:gd name="T47" fmla="*/ 17907 h 289"/>
                  <a:gd name="T48" fmla="*/ 172859 w 214"/>
                  <a:gd name="T49" fmla="*/ 236379 h 289"/>
                  <a:gd name="T50" fmla="*/ 20816 w 214"/>
                  <a:gd name="T51" fmla="*/ 236379 h 289"/>
                  <a:gd name="T52" fmla="*/ 20816 w 214"/>
                  <a:gd name="T53" fmla="*/ 40292 h 289"/>
                  <a:gd name="T54" fmla="*/ 32581 w 214"/>
                  <a:gd name="T55" fmla="*/ 40292 h 289"/>
                  <a:gd name="T56" fmla="*/ 32581 w 214"/>
                  <a:gd name="T57" fmla="*/ 46559 h 289"/>
                  <a:gd name="T58" fmla="*/ 43441 w 214"/>
                  <a:gd name="T59" fmla="*/ 56409 h 289"/>
                  <a:gd name="T60" fmla="*/ 53396 w 214"/>
                  <a:gd name="T61" fmla="*/ 46559 h 289"/>
                  <a:gd name="T62" fmla="*/ 53396 w 214"/>
                  <a:gd name="T63" fmla="*/ 40292 h 289"/>
                  <a:gd name="T64" fmla="*/ 86882 w 214"/>
                  <a:gd name="T65" fmla="*/ 40292 h 289"/>
                  <a:gd name="T66" fmla="*/ 86882 w 214"/>
                  <a:gd name="T67" fmla="*/ 46559 h 289"/>
                  <a:gd name="T68" fmla="*/ 96838 w 214"/>
                  <a:gd name="T69" fmla="*/ 56409 h 289"/>
                  <a:gd name="T70" fmla="*/ 106793 w 214"/>
                  <a:gd name="T71" fmla="*/ 46559 h 289"/>
                  <a:gd name="T72" fmla="*/ 106793 w 214"/>
                  <a:gd name="T73" fmla="*/ 40292 h 289"/>
                  <a:gd name="T74" fmla="*/ 140279 w 214"/>
                  <a:gd name="T75" fmla="*/ 40292 h 289"/>
                  <a:gd name="T76" fmla="*/ 140279 w 214"/>
                  <a:gd name="T77" fmla="*/ 46559 h 289"/>
                  <a:gd name="T78" fmla="*/ 151139 w 214"/>
                  <a:gd name="T79" fmla="*/ 56409 h 289"/>
                  <a:gd name="T80" fmla="*/ 161094 w 214"/>
                  <a:gd name="T81" fmla="*/ 46559 h 289"/>
                  <a:gd name="T82" fmla="*/ 161094 w 214"/>
                  <a:gd name="T83" fmla="*/ 40292 h 289"/>
                  <a:gd name="T84" fmla="*/ 172859 w 214"/>
                  <a:gd name="T85" fmla="*/ 40292 h 289"/>
                  <a:gd name="T86" fmla="*/ 172859 w 214"/>
                  <a:gd name="T87" fmla="*/ 236379 h 28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4" h="289">
                    <a:moveTo>
                      <a:pt x="191" y="20"/>
                    </a:move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11"/>
                      <a:pt x="178" y="11"/>
                      <a:pt x="178" y="11"/>
                    </a:cubicBezTo>
                    <a:cubicBezTo>
                      <a:pt x="178" y="5"/>
                      <a:pt x="173" y="0"/>
                      <a:pt x="167" y="0"/>
                    </a:cubicBezTo>
                    <a:cubicBezTo>
                      <a:pt x="160" y="0"/>
                      <a:pt x="155" y="5"/>
                      <a:pt x="155" y="11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5"/>
                      <a:pt x="113" y="0"/>
                      <a:pt x="107" y="0"/>
                    </a:cubicBezTo>
                    <a:cubicBezTo>
                      <a:pt x="101" y="0"/>
                      <a:pt x="96" y="5"/>
                      <a:pt x="96" y="1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5"/>
                      <a:pt x="54" y="0"/>
                      <a:pt x="48" y="0"/>
                    </a:cubicBezTo>
                    <a:cubicBezTo>
                      <a:pt x="41" y="0"/>
                      <a:pt x="36" y="5"/>
                      <a:pt x="36" y="1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1" y="20"/>
                      <a:pt x="0" y="30"/>
                      <a:pt x="0" y="43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78"/>
                      <a:pt x="11" y="289"/>
                      <a:pt x="24" y="289"/>
                    </a:cubicBezTo>
                    <a:cubicBezTo>
                      <a:pt x="191" y="289"/>
                      <a:pt x="191" y="289"/>
                      <a:pt x="191" y="289"/>
                    </a:cubicBezTo>
                    <a:cubicBezTo>
                      <a:pt x="204" y="289"/>
                      <a:pt x="214" y="278"/>
                      <a:pt x="214" y="266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14" y="30"/>
                      <a:pt x="204" y="20"/>
                      <a:pt x="191" y="20"/>
                    </a:cubicBezTo>
                    <a:close/>
                    <a:moveTo>
                      <a:pt x="191" y="264"/>
                    </a:moveTo>
                    <a:cubicBezTo>
                      <a:pt x="23" y="264"/>
                      <a:pt x="23" y="264"/>
                      <a:pt x="23" y="264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8"/>
                      <a:pt x="41" y="63"/>
                      <a:pt x="48" y="63"/>
                    </a:cubicBezTo>
                    <a:cubicBezTo>
                      <a:pt x="54" y="63"/>
                      <a:pt x="59" y="58"/>
                      <a:pt x="59" y="52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8"/>
                      <a:pt x="101" y="63"/>
                      <a:pt x="107" y="63"/>
                    </a:cubicBezTo>
                    <a:cubicBezTo>
                      <a:pt x="113" y="63"/>
                      <a:pt x="118" y="58"/>
                      <a:pt x="118" y="52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55" y="45"/>
                      <a:pt x="155" y="45"/>
                      <a:pt x="155" y="45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5" y="58"/>
                      <a:pt x="160" y="63"/>
                      <a:pt x="167" y="63"/>
                    </a:cubicBezTo>
                    <a:cubicBezTo>
                      <a:pt x="173" y="63"/>
                      <a:pt x="178" y="58"/>
                      <a:pt x="178" y="52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91" y="45"/>
                      <a:pt x="191" y="45"/>
                      <a:pt x="191" y="45"/>
                    </a:cubicBezTo>
                    <a:lnTo>
                      <a:pt x="191" y="2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Rectangle 348"/>
              <p:cNvSpPr>
                <a:spLocks noChangeArrowheads="1"/>
              </p:cNvSpPr>
              <p:nvPr/>
            </p:nvSpPr>
            <p:spPr bwMode="auto">
              <a:xfrm>
                <a:off x="12719159" y="6523924"/>
                <a:ext cx="10795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8" name="Rectangle 349"/>
              <p:cNvSpPr>
                <a:spLocks noChangeArrowheads="1"/>
              </p:cNvSpPr>
              <p:nvPr/>
            </p:nvSpPr>
            <p:spPr bwMode="auto">
              <a:xfrm>
                <a:off x="12719159" y="6560436"/>
                <a:ext cx="10795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Rectangle 350"/>
              <p:cNvSpPr>
                <a:spLocks noChangeArrowheads="1"/>
              </p:cNvSpPr>
              <p:nvPr/>
            </p:nvSpPr>
            <p:spPr bwMode="auto">
              <a:xfrm>
                <a:off x="12719159" y="6596949"/>
                <a:ext cx="107950" cy="14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Rectangle 351"/>
              <p:cNvSpPr>
                <a:spLocks noChangeArrowheads="1"/>
              </p:cNvSpPr>
              <p:nvPr/>
            </p:nvSpPr>
            <p:spPr bwMode="auto">
              <a:xfrm>
                <a:off x="12719159" y="6633461"/>
                <a:ext cx="107950" cy="15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31" name="文本框 40"/>
          <p:cNvSpPr txBox="1">
            <a:spLocks noChangeArrowheads="1"/>
          </p:cNvSpPr>
          <p:nvPr/>
        </p:nvSpPr>
        <p:spPr bwMode="auto">
          <a:xfrm>
            <a:off x="4664647" y="5360362"/>
            <a:ext cx="2823883" cy="3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49"/>
          <p:cNvGrpSpPr/>
          <p:nvPr/>
        </p:nvGrpSpPr>
        <p:grpSpPr bwMode="auto">
          <a:xfrm>
            <a:off x="9064050" y="4367503"/>
            <a:ext cx="856515" cy="856461"/>
            <a:chOff x="9115844" y="3754186"/>
            <a:chExt cx="856342" cy="856342"/>
          </a:xfrm>
        </p:grpSpPr>
        <p:sp>
          <p:nvSpPr>
            <p:cNvPr id="33" name="椭圆 32"/>
            <p:cNvSpPr/>
            <p:nvPr/>
          </p:nvSpPr>
          <p:spPr>
            <a:xfrm>
              <a:off x="9115263" y="3754186"/>
              <a:ext cx="857077" cy="857131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34" name="组合 54"/>
            <p:cNvGrpSpPr/>
            <p:nvPr/>
          </p:nvGrpSpPr>
          <p:grpSpPr bwMode="auto">
            <a:xfrm>
              <a:off x="9415571" y="4009771"/>
              <a:ext cx="350338" cy="410830"/>
              <a:chOff x="13179534" y="6958899"/>
              <a:chExt cx="220662" cy="258762"/>
            </a:xfrm>
          </p:grpSpPr>
          <p:sp>
            <p:nvSpPr>
              <p:cNvPr id="35" name="Freeform 77"/>
              <p:cNvSpPr/>
              <p:nvPr/>
            </p:nvSpPr>
            <p:spPr bwMode="auto">
              <a:xfrm>
                <a:off x="13222396" y="6958899"/>
                <a:ext cx="177800" cy="149225"/>
              </a:xfrm>
              <a:custGeom>
                <a:avLst/>
                <a:gdLst>
                  <a:gd name="T0" fmla="*/ 121557 w 196"/>
                  <a:gd name="T1" fmla="*/ 91143 h 167"/>
                  <a:gd name="T2" fmla="*/ 177800 w 196"/>
                  <a:gd name="T3" fmla="*/ 30381 h 167"/>
                  <a:gd name="T4" fmla="*/ 68943 w 196"/>
                  <a:gd name="T5" fmla="*/ 19658 h 167"/>
                  <a:gd name="T6" fmla="*/ 0 w 196"/>
                  <a:gd name="T7" fmla="*/ 1787 h 167"/>
                  <a:gd name="T8" fmla="*/ 0 w 196"/>
                  <a:gd name="T9" fmla="*/ 122418 h 167"/>
                  <a:gd name="T10" fmla="*/ 35379 w 196"/>
                  <a:gd name="T11" fmla="*/ 120631 h 167"/>
                  <a:gd name="T12" fmla="*/ 173264 w 196"/>
                  <a:gd name="T13" fmla="*/ 142970 h 167"/>
                  <a:gd name="T14" fmla="*/ 121557 w 196"/>
                  <a:gd name="T15" fmla="*/ 91143 h 16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Rectangle 78"/>
              <p:cNvSpPr>
                <a:spLocks noChangeArrowheads="1"/>
              </p:cNvSpPr>
              <p:nvPr/>
            </p:nvSpPr>
            <p:spPr bwMode="auto">
              <a:xfrm>
                <a:off x="13179534" y="6960486"/>
                <a:ext cx="22225" cy="257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37" name="文本框 52"/>
          <p:cNvSpPr txBox="1">
            <a:spLocks noChangeArrowheads="1"/>
          </p:cNvSpPr>
          <p:nvPr/>
        </p:nvSpPr>
        <p:spPr bwMode="auto">
          <a:xfrm>
            <a:off x="8109521" y="5360362"/>
            <a:ext cx="2823883" cy="3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6"/>
          <p:cNvSpPr>
            <a:spLocks noChangeArrowheads="1"/>
          </p:cNvSpPr>
          <p:nvPr/>
        </p:nvSpPr>
        <p:spPr bwMode="auto">
          <a:xfrm>
            <a:off x="1511093" y="3212566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6"/>
          <p:cNvSpPr>
            <a:spLocks noChangeArrowheads="1"/>
          </p:cNvSpPr>
          <p:nvPr/>
        </p:nvSpPr>
        <p:spPr bwMode="auto">
          <a:xfrm>
            <a:off x="4917269" y="3207107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6"/>
          <p:cNvSpPr>
            <a:spLocks noChangeArrowheads="1"/>
          </p:cNvSpPr>
          <p:nvPr/>
        </p:nvSpPr>
        <p:spPr bwMode="auto">
          <a:xfrm>
            <a:off x="8396291" y="3214604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6"/>
          <p:cNvSpPr>
            <a:spLocks noChangeArrowheads="1"/>
          </p:cNvSpPr>
          <p:nvPr/>
        </p:nvSpPr>
        <p:spPr bwMode="auto">
          <a:xfrm>
            <a:off x="1511093" y="5698963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6"/>
          <p:cNvSpPr>
            <a:spLocks noChangeArrowheads="1"/>
          </p:cNvSpPr>
          <p:nvPr/>
        </p:nvSpPr>
        <p:spPr bwMode="auto">
          <a:xfrm>
            <a:off x="4917269" y="5698962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6"/>
          <p:cNvSpPr>
            <a:spLocks noChangeArrowheads="1"/>
          </p:cNvSpPr>
          <p:nvPr/>
        </p:nvSpPr>
        <p:spPr bwMode="auto">
          <a:xfrm>
            <a:off x="8396291" y="5707587"/>
            <a:ext cx="2353566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17433" y="1052623"/>
            <a:ext cx="4390492" cy="6567758"/>
            <a:chOff x="3717433" y="1052623"/>
            <a:chExt cx="4390492" cy="6567758"/>
          </a:xfrm>
        </p:grpSpPr>
        <p:grpSp>
          <p:nvGrpSpPr>
            <p:cNvPr id="3" name="组合 2"/>
            <p:cNvGrpSpPr/>
            <p:nvPr/>
          </p:nvGrpSpPr>
          <p:grpSpPr>
            <a:xfrm>
              <a:off x="3717433" y="1052623"/>
              <a:ext cx="4390492" cy="6567758"/>
              <a:chOff x="5039271" y="825349"/>
              <a:chExt cx="4560050" cy="6821400"/>
            </a:xfrm>
          </p:grpSpPr>
          <p:sp>
            <p:nvSpPr>
              <p:cNvPr id="5" name="圆角矩形 4"/>
              <p:cNvSpPr/>
              <p:nvPr/>
            </p:nvSpPr>
            <p:spPr>
              <a:xfrm rot="20239358">
                <a:off x="8233306" y="5339976"/>
                <a:ext cx="1187446" cy="2306773"/>
              </a:xfrm>
              <a:prstGeom prst="roundRect">
                <a:avLst>
                  <a:gd name="adj" fmla="val 42263"/>
                </a:avLst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5039271" y="825349"/>
                <a:ext cx="4560050" cy="4560051"/>
              </a:xfrm>
              <a:prstGeom prst="ellipse">
                <a:avLst/>
              </a:prstGeom>
              <a:noFill/>
              <a:ln w="127000"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31"/>
              <p:cNvSpPr/>
              <p:nvPr/>
            </p:nvSpPr>
            <p:spPr bwMode="auto">
              <a:xfrm rot="10630917">
                <a:off x="5176238" y="1025791"/>
                <a:ext cx="3480453" cy="3542060"/>
              </a:xfrm>
              <a:custGeom>
                <a:avLst/>
                <a:gdLst>
                  <a:gd name="T0" fmla="*/ 2275 w 3151"/>
                  <a:gd name="T1" fmla="*/ 2281 h 3208"/>
                  <a:gd name="T2" fmla="*/ 0 w 3151"/>
                  <a:gd name="T3" fmla="*/ 2448 h 3208"/>
                  <a:gd name="T4" fmla="*/ 110 w 3151"/>
                  <a:gd name="T5" fmla="*/ 2564 h 3208"/>
                  <a:gd name="T6" fmla="*/ 2507 w 3151"/>
                  <a:gd name="T7" fmla="*/ 2501 h 3208"/>
                  <a:gd name="T8" fmla="*/ 2444 w 3151"/>
                  <a:gd name="T9" fmla="*/ 104 h 3208"/>
                  <a:gd name="T10" fmla="*/ 2323 w 3151"/>
                  <a:gd name="T11" fmla="*/ 0 h 3208"/>
                  <a:gd name="T12" fmla="*/ 2275 w 3151"/>
                  <a:gd name="T13" fmla="*/ 2281 h 3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51" h="3208">
                    <a:moveTo>
                      <a:pt x="2275" y="2281"/>
                    </a:moveTo>
                    <a:cubicBezTo>
                      <a:pt x="1668" y="2921"/>
                      <a:pt x="680" y="2983"/>
                      <a:pt x="0" y="2448"/>
                    </a:cubicBezTo>
                    <a:cubicBezTo>
                      <a:pt x="34" y="2488"/>
                      <a:pt x="71" y="2527"/>
                      <a:pt x="110" y="2564"/>
                    </a:cubicBezTo>
                    <a:cubicBezTo>
                      <a:pt x="789" y="3208"/>
                      <a:pt x="1862" y="3180"/>
                      <a:pt x="2507" y="2501"/>
                    </a:cubicBezTo>
                    <a:cubicBezTo>
                      <a:pt x="3151" y="1822"/>
                      <a:pt x="3123" y="749"/>
                      <a:pt x="2444" y="104"/>
                    </a:cubicBezTo>
                    <a:cubicBezTo>
                      <a:pt x="2405" y="67"/>
                      <a:pt x="2364" y="33"/>
                      <a:pt x="2323" y="0"/>
                    </a:cubicBezTo>
                    <a:cubicBezTo>
                      <a:pt x="2892" y="651"/>
                      <a:pt x="2883" y="1641"/>
                      <a:pt x="2275" y="2281"/>
                    </a:cubicBezTo>
                    <a:close/>
                  </a:path>
                </a:pathLst>
              </a:custGeom>
              <a:solidFill>
                <a:schemeClr val="bg1">
                  <a:alpha val="7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>
              <a:xfrm rot="20239358">
                <a:off x="7856949" y="5308188"/>
                <a:ext cx="1071860" cy="347773"/>
              </a:xfrm>
              <a:prstGeom prst="roundRect">
                <a:avLst/>
              </a:prstGeom>
              <a:solidFill>
                <a:srgbClr val="1A3C4D"/>
              </a:solidFill>
              <a:ln>
                <a:solidFill>
                  <a:srgbClr val="1A3C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Freeform 31"/>
            <p:cNvSpPr/>
            <p:nvPr/>
          </p:nvSpPr>
          <p:spPr bwMode="auto">
            <a:xfrm rot="10630917">
              <a:off x="3784599" y="1153511"/>
              <a:ext cx="3480453" cy="3542060"/>
            </a:xfrm>
            <a:custGeom>
              <a:avLst/>
              <a:gdLst>
                <a:gd name="T0" fmla="*/ 2275 w 3151"/>
                <a:gd name="T1" fmla="*/ 2281 h 3208"/>
                <a:gd name="T2" fmla="*/ 0 w 3151"/>
                <a:gd name="T3" fmla="*/ 2448 h 3208"/>
                <a:gd name="T4" fmla="*/ 110 w 3151"/>
                <a:gd name="T5" fmla="*/ 2564 h 3208"/>
                <a:gd name="T6" fmla="*/ 2507 w 3151"/>
                <a:gd name="T7" fmla="*/ 2501 h 3208"/>
                <a:gd name="T8" fmla="*/ 2444 w 3151"/>
                <a:gd name="T9" fmla="*/ 104 h 3208"/>
                <a:gd name="T10" fmla="*/ 2323 w 3151"/>
                <a:gd name="T11" fmla="*/ 0 h 3208"/>
                <a:gd name="T12" fmla="*/ 2275 w 3151"/>
                <a:gd name="T13" fmla="*/ 2281 h 3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1" h="3208">
                  <a:moveTo>
                    <a:pt x="2275" y="2281"/>
                  </a:moveTo>
                  <a:cubicBezTo>
                    <a:pt x="1668" y="2921"/>
                    <a:pt x="680" y="2983"/>
                    <a:pt x="0" y="2448"/>
                  </a:cubicBezTo>
                  <a:cubicBezTo>
                    <a:pt x="34" y="2488"/>
                    <a:pt x="71" y="2527"/>
                    <a:pt x="110" y="2564"/>
                  </a:cubicBezTo>
                  <a:cubicBezTo>
                    <a:pt x="789" y="3208"/>
                    <a:pt x="1862" y="3180"/>
                    <a:pt x="2507" y="2501"/>
                  </a:cubicBezTo>
                  <a:cubicBezTo>
                    <a:pt x="3151" y="1822"/>
                    <a:pt x="3123" y="749"/>
                    <a:pt x="2444" y="104"/>
                  </a:cubicBezTo>
                  <a:cubicBezTo>
                    <a:pt x="2405" y="67"/>
                    <a:pt x="2364" y="33"/>
                    <a:pt x="2323" y="0"/>
                  </a:cubicBezTo>
                  <a:cubicBezTo>
                    <a:pt x="2892" y="651"/>
                    <a:pt x="2883" y="1641"/>
                    <a:pt x="2275" y="228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13833" y="2434711"/>
            <a:ext cx="3797691" cy="1626316"/>
            <a:chOff x="4197154" y="2412427"/>
            <a:chExt cx="3797691" cy="1626316"/>
          </a:xfrm>
        </p:grpSpPr>
        <p:sp>
          <p:nvSpPr>
            <p:cNvPr id="10" name="文本框 5"/>
            <p:cNvSpPr txBox="1">
              <a:spLocks noChangeArrowheads="1"/>
            </p:cNvSpPr>
            <p:nvPr/>
          </p:nvSpPr>
          <p:spPr bwMode="auto">
            <a:xfrm>
              <a:off x="4880345" y="2412427"/>
              <a:ext cx="243130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FOUR PART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589024" y="3186765"/>
              <a:ext cx="1013955" cy="0"/>
            </a:xfrm>
            <a:prstGeom prst="line">
              <a:avLst/>
            </a:prstGeom>
            <a:ln w="19050">
              <a:solidFill>
                <a:srgbClr val="414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7781"/>
            <p:cNvSpPr txBox="1"/>
            <p:nvPr/>
          </p:nvSpPr>
          <p:spPr>
            <a:xfrm>
              <a:off x="4197154" y="3392412"/>
              <a:ext cx="3797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论文总结与感恩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28986" y="1439595"/>
            <a:ext cx="5508214" cy="5418405"/>
          </a:xfrm>
          <a:prstGeom prst="rect">
            <a:avLst/>
          </a:prstGeom>
        </p:spPr>
      </p:pic>
      <p:sp>
        <p:nvSpPr>
          <p:cNvPr id="5" name="Shape 1458"/>
          <p:cNvSpPr/>
          <p:nvPr/>
        </p:nvSpPr>
        <p:spPr>
          <a:xfrm>
            <a:off x="6253456" y="3100692"/>
            <a:ext cx="4307734" cy="2598150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238535" y="2014185"/>
            <a:ext cx="1871267" cy="1776273"/>
            <a:chOff x="9486543" y="2162312"/>
            <a:chExt cx="1871267" cy="1776273"/>
          </a:xfrm>
        </p:grpSpPr>
        <p:sp>
          <p:nvSpPr>
            <p:cNvPr id="7" name="Shape 1471"/>
            <p:cNvSpPr/>
            <p:nvPr/>
          </p:nvSpPr>
          <p:spPr>
            <a:xfrm>
              <a:off x="9581537" y="2162312"/>
              <a:ext cx="1776273" cy="177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497193"/>
            </a:solidFill>
            <a:ln w="12700" cap="flat">
              <a:noFill/>
              <a:miter lim="400000"/>
            </a:ln>
            <a:effectLst/>
          </p:spPr>
          <p:txBody>
            <a:bodyPr wrap="square" lIns="20090" tIns="20090" rIns="20090" bIns="2009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8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Group 40"/>
            <p:cNvGrpSpPr/>
            <p:nvPr/>
          </p:nvGrpSpPr>
          <p:grpSpPr>
            <a:xfrm>
              <a:off x="9486543" y="2202918"/>
              <a:ext cx="499886" cy="499886"/>
              <a:chOff x="8994965" y="2088733"/>
              <a:chExt cx="474017" cy="474017"/>
            </a:xfrm>
          </p:grpSpPr>
          <p:sp>
            <p:nvSpPr>
              <p:cNvPr id="10" name="Shape 1476"/>
              <p:cNvSpPr/>
              <p:nvPr/>
            </p:nvSpPr>
            <p:spPr>
              <a:xfrm>
                <a:off x="8994965" y="2088733"/>
                <a:ext cx="474017" cy="474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>
                <a:miter lim="400000"/>
              </a:ln>
            </p:spPr>
            <p:txBody>
              <a:bodyPr lIns="26787" tIns="26787" rIns="26787" bIns="26787" anchor="ctr"/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Shape 1481"/>
              <p:cNvSpPr/>
              <p:nvPr/>
            </p:nvSpPr>
            <p:spPr>
              <a:xfrm>
                <a:off x="9132223" y="2211790"/>
                <a:ext cx="194606" cy="1863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13" y="16137"/>
                    </a:moveTo>
                    <a:cubicBezTo>
                      <a:pt x="14080" y="15059"/>
                      <a:pt x="13176" y="14150"/>
                      <a:pt x="13176" y="12203"/>
                    </a:cubicBezTo>
                    <a:cubicBezTo>
                      <a:pt x="13176" y="11034"/>
                      <a:pt x="14040" y="11415"/>
                      <a:pt x="14419" y="9274"/>
                    </a:cubicBezTo>
                    <a:cubicBezTo>
                      <a:pt x="14577" y="8387"/>
                      <a:pt x="15341" y="9261"/>
                      <a:pt x="15487" y="7233"/>
                    </a:cubicBezTo>
                    <a:cubicBezTo>
                      <a:pt x="15487" y="6425"/>
                      <a:pt x="15071" y="6224"/>
                      <a:pt x="15071" y="6224"/>
                    </a:cubicBezTo>
                    <a:cubicBezTo>
                      <a:pt x="15071" y="6224"/>
                      <a:pt x="15283" y="5028"/>
                      <a:pt x="15366" y="4109"/>
                    </a:cubicBezTo>
                    <a:cubicBezTo>
                      <a:pt x="15468" y="2962"/>
                      <a:pt x="14731" y="0"/>
                      <a:pt x="10800" y="0"/>
                    </a:cubicBezTo>
                    <a:cubicBezTo>
                      <a:pt x="6869" y="0"/>
                      <a:pt x="6131" y="2962"/>
                      <a:pt x="6234" y="4109"/>
                    </a:cubicBezTo>
                    <a:cubicBezTo>
                      <a:pt x="6317" y="5028"/>
                      <a:pt x="6529" y="6224"/>
                      <a:pt x="6529" y="6224"/>
                    </a:cubicBezTo>
                    <a:cubicBezTo>
                      <a:pt x="6529" y="6224"/>
                      <a:pt x="6113" y="6425"/>
                      <a:pt x="6113" y="7233"/>
                    </a:cubicBezTo>
                    <a:cubicBezTo>
                      <a:pt x="6258" y="9261"/>
                      <a:pt x="7022" y="8387"/>
                      <a:pt x="7179" y="9274"/>
                    </a:cubicBezTo>
                    <a:cubicBezTo>
                      <a:pt x="7560" y="11415"/>
                      <a:pt x="8424" y="11034"/>
                      <a:pt x="8424" y="12203"/>
                    </a:cubicBezTo>
                    <a:cubicBezTo>
                      <a:pt x="8424" y="14150"/>
                      <a:pt x="7520" y="15059"/>
                      <a:pt x="4687" y="16137"/>
                    </a:cubicBezTo>
                    <a:cubicBezTo>
                      <a:pt x="1846" y="17219"/>
                      <a:pt x="0" y="18321"/>
                      <a:pt x="0" y="19073"/>
                    </a:cubicBezTo>
                    <a:cubicBezTo>
                      <a:pt x="0" y="19825"/>
                      <a:pt x="0" y="21600"/>
                      <a:pt x="0" y="21600"/>
                    </a:cubicBezTo>
                    <a:lnTo>
                      <a:pt x="1080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19825"/>
                      <a:pt x="21600" y="19073"/>
                    </a:cubicBezTo>
                    <a:cubicBezTo>
                      <a:pt x="21600" y="18321"/>
                      <a:pt x="19754" y="17219"/>
                      <a:pt x="16913" y="1613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lnSpc>
                    <a:spcPct val="120000"/>
                  </a:lnSpc>
                </a:pPr>
                <a:endParaRPr sz="183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Text Placeholder 5"/>
            <p:cNvSpPr txBox="1"/>
            <p:nvPr/>
          </p:nvSpPr>
          <p:spPr>
            <a:xfrm>
              <a:off x="9836518" y="2686993"/>
              <a:ext cx="1283156" cy="72691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 panose="020B0606030504020204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 panose="020B0606030504020204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 panose="020B0606030504020204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 panose="020B0606030504020204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在此处添加标题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669548" y="3827602"/>
            <a:ext cx="34755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此页是过渡页，您可以这边输入此章节的简要描述。此页是过渡页，您可以这边输入此章节的简要描述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点击此处添加详细文本信息。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此页是过渡页，您可以这边输入此章节的简要描述。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78520"/>
            <a:ext cx="12192000" cy="482455"/>
          </a:xfrm>
          <a:prstGeom prst="rect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337" y="191643"/>
            <a:ext cx="228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362075" y="2278856"/>
            <a:ext cx="1706563" cy="170656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174"/>
          <p:cNvSpPr/>
          <p:nvPr/>
        </p:nvSpPr>
        <p:spPr>
          <a:xfrm>
            <a:off x="1958975" y="2990056"/>
            <a:ext cx="114300" cy="3635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47" h="151">
                <a:moveTo>
                  <a:pt x="38" y="36"/>
                </a:moveTo>
                <a:cubicBezTo>
                  <a:pt x="38" y="27"/>
                  <a:pt x="41" y="13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39"/>
                  <a:pt x="0" y="53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2"/>
                  <a:pt x="8" y="151"/>
                  <a:pt x="17" y="151"/>
                </a:cubicBezTo>
                <a:cubicBezTo>
                  <a:pt x="47" y="151"/>
                  <a:pt x="47" y="151"/>
                  <a:pt x="47" y="151"/>
                </a:cubicBezTo>
                <a:cubicBezTo>
                  <a:pt x="41" y="137"/>
                  <a:pt x="38" y="123"/>
                  <a:pt x="38" y="114"/>
                </a:cubicBezTo>
                <a:lnTo>
                  <a:pt x="38" y="3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Freeform 175"/>
          <p:cNvSpPr/>
          <p:nvPr/>
        </p:nvSpPr>
        <p:spPr>
          <a:xfrm>
            <a:off x="2090738" y="2720181"/>
            <a:ext cx="430212" cy="6921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80" h="289">
                <a:moveTo>
                  <a:pt x="17" y="100"/>
                </a:moveTo>
                <a:cubicBezTo>
                  <a:pt x="7" y="114"/>
                  <a:pt x="0" y="137"/>
                  <a:pt x="0" y="149"/>
                </a:cubicBezTo>
                <a:cubicBezTo>
                  <a:pt x="0" y="227"/>
                  <a:pt x="0" y="227"/>
                  <a:pt x="0" y="227"/>
                </a:cubicBezTo>
                <a:cubicBezTo>
                  <a:pt x="0" y="246"/>
                  <a:pt x="16" y="289"/>
                  <a:pt x="36" y="289"/>
                </a:cubicBezTo>
                <a:cubicBezTo>
                  <a:pt x="131" y="289"/>
                  <a:pt x="131" y="289"/>
                  <a:pt x="131" y="289"/>
                </a:cubicBezTo>
                <a:cubicBezTo>
                  <a:pt x="150" y="289"/>
                  <a:pt x="166" y="274"/>
                  <a:pt x="166" y="255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94" y="253"/>
                  <a:pt x="94" y="253"/>
                  <a:pt x="94" y="253"/>
                </a:cubicBezTo>
                <a:cubicBezTo>
                  <a:pt x="87" y="253"/>
                  <a:pt x="82" y="248"/>
                  <a:pt x="82" y="241"/>
                </a:cubicBezTo>
                <a:cubicBezTo>
                  <a:pt x="82" y="235"/>
                  <a:pt x="87" y="230"/>
                  <a:pt x="94" y="230"/>
                </a:cubicBezTo>
                <a:cubicBezTo>
                  <a:pt x="169" y="230"/>
                  <a:pt x="169" y="230"/>
                  <a:pt x="169" y="230"/>
                </a:cubicBezTo>
                <a:cubicBezTo>
                  <a:pt x="172" y="199"/>
                  <a:pt x="172" y="199"/>
                  <a:pt x="172" y="199"/>
                </a:cubicBezTo>
                <a:cubicBezTo>
                  <a:pt x="94" y="199"/>
                  <a:pt x="94" y="199"/>
                  <a:pt x="94" y="199"/>
                </a:cubicBezTo>
                <a:cubicBezTo>
                  <a:pt x="87" y="199"/>
                  <a:pt x="82" y="194"/>
                  <a:pt x="82" y="188"/>
                </a:cubicBezTo>
                <a:cubicBezTo>
                  <a:pt x="82" y="182"/>
                  <a:pt x="87" y="177"/>
                  <a:pt x="94" y="177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78" y="146"/>
                  <a:pt x="178" y="146"/>
                  <a:pt x="178" y="146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87" y="146"/>
                  <a:pt x="82" y="141"/>
                  <a:pt x="82" y="135"/>
                </a:cubicBezTo>
                <a:cubicBezTo>
                  <a:pt x="82" y="129"/>
                  <a:pt x="87" y="124"/>
                  <a:pt x="94" y="124"/>
                </a:cubicBezTo>
                <a:cubicBezTo>
                  <a:pt x="180" y="124"/>
                  <a:pt x="180" y="124"/>
                  <a:pt x="180" y="124"/>
                </a:cubicBezTo>
                <a:cubicBezTo>
                  <a:pt x="180" y="121"/>
                  <a:pt x="180" y="121"/>
                  <a:pt x="180" y="121"/>
                </a:cubicBezTo>
                <a:cubicBezTo>
                  <a:pt x="180" y="102"/>
                  <a:pt x="164" y="87"/>
                  <a:pt x="145" y="87"/>
                </a:cubicBezTo>
                <a:cubicBezTo>
                  <a:pt x="82" y="87"/>
                  <a:pt x="82" y="87"/>
                  <a:pt x="82" y="87"/>
                </a:cubicBezTo>
                <a:cubicBezTo>
                  <a:pt x="84" y="71"/>
                  <a:pt x="84" y="71"/>
                  <a:pt x="84" y="71"/>
                </a:cubicBezTo>
                <a:cubicBezTo>
                  <a:pt x="90" y="38"/>
                  <a:pt x="90" y="38"/>
                  <a:pt x="90" y="38"/>
                </a:cubicBezTo>
                <a:cubicBezTo>
                  <a:pt x="92" y="21"/>
                  <a:pt x="81" y="5"/>
                  <a:pt x="64" y="2"/>
                </a:cubicBezTo>
                <a:cubicBezTo>
                  <a:pt x="47" y="0"/>
                  <a:pt x="32" y="11"/>
                  <a:pt x="29" y="28"/>
                </a:cubicBezTo>
                <a:cubicBezTo>
                  <a:pt x="21" y="74"/>
                  <a:pt x="21" y="74"/>
                  <a:pt x="21" y="74"/>
                </a:cubicBezTo>
                <a:lnTo>
                  <a:pt x="17" y="10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文本框 8"/>
          <p:cNvSpPr txBox="1"/>
          <p:nvPr/>
        </p:nvSpPr>
        <p:spPr>
          <a:xfrm>
            <a:off x="1590675" y="4179093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948113" y="2278856"/>
            <a:ext cx="1708150" cy="1706563"/>
          </a:xfrm>
          <a:prstGeom prst="ellipse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4178300" y="4179093"/>
            <a:ext cx="126841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67"/>
          <p:cNvSpPr>
            <a:spLocks noEditPoints="1"/>
          </p:cNvSpPr>
          <p:nvPr/>
        </p:nvSpPr>
        <p:spPr>
          <a:xfrm>
            <a:off x="4554538" y="2817018"/>
            <a:ext cx="557212" cy="5953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535738" y="2278856"/>
            <a:ext cx="1706563" cy="170656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27"/>
          <p:cNvSpPr txBox="1"/>
          <p:nvPr/>
        </p:nvSpPr>
        <p:spPr>
          <a:xfrm>
            <a:off x="6764338" y="4179093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378"/>
          <p:cNvSpPr/>
          <p:nvPr/>
        </p:nvSpPr>
        <p:spPr>
          <a:xfrm>
            <a:off x="7102475" y="3210718"/>
            <a:ext cx="595313" cy="2286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280" h="108">
                <a:moveTo>
                  <a:pt x="34" y="75"/>
                </a:moveTo>
                <a:cubicBezTo>
                  <a:pt x="10" y="75"/>
                  <a:pt x="10" y="75"/>
                  <a:pt x="10" y="75"/>
                </a:cubicBezTo>
                <a:cubicBezTo>
                  <a:pt x="5" y="75"/>
                  <a:pt x="0" y="79"/>
                  <a:pt x="0" y="8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3"/>
                  <a:pt x="5" y="108"/>
                  <a:pt x="10" y="108"/>
                </a:cubicBezTo>
                <a:cubicBezTo>
                  <a:pt x="270" y="108"/>
                  <a:pt x="270" y="108"/>
                  <a:pt x="270" y="108"/>
                </a:cubicBezTo>
                <a:cubicBezTo>
                  <a:pt x="276" y="108"/>
                  <a:pt x="280" y="103"/>
                  <a:pt x="280" y="98"/>
                </a:cubicBezTo>
                <a:cubicBezTo>
                  <a:pt x="280" y="85"/>
                  <a:pt x="280" y="85"/>
                  <a:pt x="280" y="85"/>
                </a:cubicBezTo>
                <a:cubicBezTo>
                  <a:pt x="280" y="79"/>
                  <a:pt x="276" y="75"/>
                  <a:pt x="270" y="75"/>
                </a:cubicBezTo>
                <a:cubicBezTo>
                  <a:pt x="248" y="75"/>
                  <a:pt x="248" y="75"/>
                  <a:pt x="248" y="75"/>
                </a:cubicBezTo>
                <a:cubicBezTo>
                  <a:pt x="220" y="0"/>
                  <a:pt x="220" y="0"/>
                  <a:pt x="220" y="0"/>
                </a:cubicBezTo>
                <a:cubicBezTo>
                  <a:pt x="62" y="0"/>
                  <a:pt x="62" y="0"/>
                  <a:pt x="62" y="0"/>
                </a:cubicBezTo>
                <a:lnTo>
                  <a:pt x="34" y="7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379"/>
          <p:cNvSpPr/>
          <p:nvPr/>
        </p:nvSpPr>
        <p:spPr>
          <a:xfrm>
            <a:off x="7319963" y="2824956"/>
            <a:ext cx="163512" cy="1603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78" h="75">
                <a:moveTo>
                  <a:pt x="54" y="9"/>
                </a:moveTo>
                <a:cubicBezTo>
                  <a:pt x="54" y="9"/>
                  <a:pt x="52" y="0"/>
                  <a:pt x="39" y="0"/>
                </a:cubicBezTo>
                <a:cubicBezTo>
                  <a:pt x="26" y="0"/>
                  <a:pt x="24" y="10"/>
                  <a:pt x="24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78" y="75"/>
                  <a:pt x="78" y="75"/>
                  <a:pt x="78" y="75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380"/>
          <p:cNvSpPr/>
          <p:nvPr/>
        </p:nvSpPr>
        <p:spPr>
          <a:xfrm>
            <a:off x="7254875" y="3045618"/>
            <a:ext cx="288925" cy="1047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</a:cxnLst>
            <a:rect l="0" t="0" r="0" b="0"/>
            <a:pathLst>
              <a:path w="77" h="28">
                <a:moveTo>
                  <a:pt x="10" y="0"/>
                </a:moveTo>
                <a:lnTo>
                  <a:pt x="0" y="28"/>
                </a:lnTo>
                <a:lnTo>
                  <a:pt x="77" y="28"/>
                </a:lnTo>
                <a:lnTo>
                  <a:pt x="67" y="0"/>
                </a:lnTo>
                <a:lnTo>
                  <a:pt x="10" y="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123363" y="2278856"/>
            <a:ext cx="1706563" cy="1706563"/>
          </a:xfrm>
          <a:prstGeom prst="ellipse">
            <a:avLst/>
          </a:prstGeom>
          <a:solidFill>
            <a:srgbClr val="497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51963" y="4179093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29"/>
          <p:cNvSpPr>
            <a:spLocks noEditPoints="1"/>
          </p:cNvSpPr>
          <p:nvPr/>
        </p:nvSpPr>
        <p:spPr>
          <a:xfrm>
            <a:off x="9721850" y="2910681"/>
            <a:ext cx="530225" cy="5286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88" h="286">
                <a:moveTo>
                  <a:pt x="288" y="144"/>
                </a:moveTo>
                <a:cubicBezTo>
                  <a:pt x="288" y="111"/>
                  <a:pt x="273" y="81"/>
                  <a:pt x="249" y="60"/>
                </a:cubicBezTo>
                <a:cubicBezTo>
                  <a:pt x="225" y="39"/>
                  <a:pt x="192" y="26"/>
                  <a:pt x="156" y="26"/>
                </a:cubicBezTo>
                <a:cubicBezTo>
                  <a:pt x="150" y="26"/>
                  <a:pt x="144" y="26"/>
                  <a:pt x="138" y="27"/>
                </a:cubicBezTo>
                <a:cubicBezTo>
                  <a:pt x="94" y="2"/>
                  <a:pt x="94" y="2"/>
                  <a:pt x="94" y="2"/>
                </a:cubicBezTo>
                <a:cubicBezTo>
                  <a:pt x="92" y="0"/>
                  <a:pt x="89" y="0"/>
                  <a:pt x="86" y="0"/>
                </a:cubicBezTo>
                <a:cubicBezTo>
                  <a:pt x="83" y="0"/>
                  <a:pt x="80" y="0"/>
                  <a:pt x="77" y="2"/>
                </a:cubicBezTo>
                <a:cubicBezTo>
                  <a:pt x="72" y="5"/>
                  <a:pt x="68" y="11"/>
                  <a:pt x="68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8" y="17"/>
                  <a:pt x="68" y="17"/>
                  <a:pt x="68" y="18"/>
                </a:cubicBezTo>
                <a:cubicBezTo>
                  <a:pt x="69" y="55"/>
                  <a:pt x="69" y="55"/>
                  <a:pt x="69" y="55"/>
                </a:cubicBezTo>
                <a:cubicBezTo>
                  <a:pt x="52" y="68"/>
                  <a:pt x="40" y="85"/>
                  <a:pt x="32" y="104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17" y="103"/>
                  <a:pt x="16" y="103"/>
                  <a:pt x="16" y="103"/>
                </a:cubicBezTo>
                <a:cubicBezTo>
                  <a:pt x="12" y="103"/>
                  <a:pt x="8" y="104"/>
                  <a:pt x="5" y="107"/>
                </a:cubicBezTo>
                <a:cubicBezTo>
                  <a:pt x="2" y="110"/>
                  <a:pt x="0" y="114"/>
                  <a:pt x="0" y="118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5"/>
                  <a:pt x="2" y="179"/>
                  <a:pt x="5" y="182"/>
                </a:cubicBezTo>
                <a:cubicBezTo>
                  <a:pt x="8" y="184"/>
                  <a:pt x="12" y="186"/>
                  <a:pt x="16" y="186"/>
                </a:cubicBezTo>
                <a:cubicBezTo>
                  <a:pt x="16" y="186"/>
                  <a:pt x="17" y="186"/>
                  <a:pt x="17" y="186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1" y="206"/>
                  <a:pt x="56" y="224"/>
                  <a:pt x="75" y="237"/>
                </a:cubicBezTo>
                <a:cubicBezTo>
                  <a:pt x="71" y="268"/>
                  <a:pt x="71" y="268"/>
                  <a:pt x="71" y="268"/>
                </a:cubicBezTo>
                <a:cubicBezTo>
                  <a:pt x="71" y="269"/>
                  <a:pt x="71" y="269"/>
                  <a:pt x="71" y="270"/>
                </a:cubicBezTo>
                <a:cubicBezTo>
                  <a:pt x="71" y="274"/>
                  <a:pt x="73" y="277"/>
                  <a:pt x="75" y="280"/>
                </a:cubicBezTo>
                <a:cubicBezTo>
                  <a:pt x="78" y="284"/>
                  <a:pt x="82" y="286"/>
                  <a:pt x="87" y="286"/>
                </a:cubicBezTo>
                <a:cubicBezTo>
                  <a:pt x="138" y="286"/>
                  <a:pt x="138" y="286"/>
                  <a:pt x="138" y="286"/>
                </a:cubicBezTo>
                <a:cubicBezTo>
                  <a:pt x="142" y="286"/>
                  <a:pt x="147" y="284"/>
                  <a:pt x="150" y="280"/>
                </a:cubicBezTo>
                <a:cubicBezTo>
                  <a:pt x="152" y="277"/>
                  <a:pt x="153" y="274"/>
                  <a:pt x="153" y="270"/>
                </a:cubicBezTo>
                <a:cubicBezTo>
                  <a:pt x="153" y="269"/>
                  <a:pt x="153" y="269"/>
                  <a:pt x="153" y="268"/>
                </a:cubicBezTo>
                <a:cubicBezTo>
                  <a:pt x="153" y="262"/>
                  <a:pt x="153" y="262"/>
                  <a:pt x="153" y="262"/>
                </a:cubicBezTo>
                <a:cubicBezTo>
                  <a:pt x="154" y="262"/>
                  <a:pt x="155" y="262"/>
                  <a:pt x="156" y="262"/>
                </a:cubicBezTo>
                <a:cubicBezTo>
                  <a:pt x="158" y="262"/>
                  <a:pt x="160" y="262"/>
                  <a:pt x="162" y="262"/>
                </a:cubicBezTo>
                <a:cubicBezTo>
                  <a:pt x="162" y="268"/>
                  <a:pt x="162" y="268"/>
                  <a:pt x="162" y="268"/>
                </a:cubicBezTo>
                <a:cubicBezTo>
                  <a:pt x="162" y="269"/>
                  <a:pt x="161" y="269"/>
                  <a:pt x="161" y="270"/>
                </a:cubicBezTo>
                <a:cubicBezTo>
                  <a:pt x="161" y="274"/>
                  <a:pt x="163" y="277"/>
                  <a:pt x="165" y="280"/>
                </a:cubicBezTo>
                <a:cubicBezTo>
                  <a:pt x="168" y="284"/>
                  <a:pt x="173" y="286"/>
                  <a:pt x="177" y="286"/>
                </a:cubicBezTo>
                <a:cubicBezTo>
                  <a:pt x="228" y="286"/>
                  <a:pt x="228" y="286"/>
                  <a:pt x="228" y="286"/>
                </a:cubicBezTo>
                <a:cubicBezTo>
                  <a:pt x="233" y="285"/>
                  <a:pt x="237" y="284"/>
                  <a:pt x="240" y="280"/>
                </a:cubicBezTo>
                <a:cubicBezTo>
                  <a:pt x="242" y="277"/>
                  <a:pt x="244" y="274"/>
                  <a:pt x="244" y="270"/>
                </a:cubicBezTo>
                <a:cubicBezTo>
                  <a:pt x="244" y="269"/>
                  <a:pt x="244" y="269"/>
                  <a:pt x="243" y="268"/>
                </a:cubicBezTo>
                <a:cubicBezTo>
                  <a:pt x="240" y="236"/>
                  <a:pt x="240" y="236"/>
                  <a:pt x="240" y="236"/>
                </a:cubicBezTo>
                <a:cubicBezTo>
                  <a:pt x="269" y="214"/>
                  <a:pt x="288" y="181"/>
                  <a:pt x="288" y="144"/>
                </a:cubicBezTo>
                <a:close/>
                <a:moveTo>
                  <a:pt x="224" y="223"/>
                </a:moveTo>
                <a:cubicBezTo>
                  <a:pt x="219" y="226"/>
                  <a:pt x="219" y="226"/>
                  <a:pt x="219" y="226"/>
                </a:cubicBezTo>
                <a:cubicBezTo>
                  <a:pt x="224" y="266"/>
                  <a:pt x="224" y="266"/>
                  <a:pt x="224" y="266"/>
                </a:cubicBezTo>
                <a:cubicBezTo>
                  <a:pt x="181" y="266"/>
                  <a:pt x="181" y="266"/>
                  <a:pt x="181" y="266"/>
                </a:cubicBezTo>
                <a:cubicBezTo>
                  <a:pt x="185" y="240"/>
                  <a:pt x="185" y="240"/>
                  <a:pt x="185" y="240"/>
                </a:cubicBezTo>
                <a:cubicBezTo>
                  <a:pt x="172" y="242"/>
                  <a:pt x="172" y="242"/>
                  <a:pt x="172" y="242"/>
                </a:cubicBezTo>
                <a:cubicBezTo>
                  <a:pt x="167" y="242"/>
                  <a:pt x="162" y="243"/>
                  <a:pt x="156" y="243"/>
                </a:cubicBezTo>
                <a:cubicBezTo>
                  <a:pt x="152" y="243"/>
                  <a:pt x="147" y="243"/>
                  <a:pt x="143" y="242"/>
                </a:cubicBezTo>
                <a:cubicBezTo>
                  <a:pt x="130" y="241"/>
                  <a:pt x="130" y="241"/>
                  <a:pt x="130" y="241"/>
                </a:cubicBezTo>
                <a:cubicBezTo>
                  <a:pt x="134" y="266"/>
                  <a:pt x="134" y="266"/>
                  <a:pt x="134" y="266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96" y="228"/>
                  <a:pt x="96" y="228"/>
                  <a:pt x="96" y="228"/>
                </a:cubicBezTo>
                <a:cubicBezTo>
                  <a:pt x="91" y="224"/>
                  <a:pt x="91" y="224"/>
                  <a:pt x="91" y="224"/>
                </a:cubicBezTo>
                <a:cubicBezTo>
                  <a:pt x="70" y="211"/>
                  <a:pt x="55" y="193"/>
                  <a:pt x="48" y="171"/>
                </a:cubicBezTo>
                <a:cubicBezTo>
                  <a:pt x="46" y="164"/>
                  <a:pt x="46" y="164"/>
                  <a:pt x="46" y="164"/>
                </a:cubicBezTo>
                <a:cubicBezTo>
                  <a:pt x="20" y="166"/>
                  <a:pt x="20" y="166"/>
                  <a:pt x="20" y="166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45" y="125"/>
                  <a:pt x="45" y="125"/>
                  <a:pt x="45" y="125"/>
                </a:cubicBezTo>
                <a:cubicBezTo>
                  <a:pt x="48" y="117"/>
                  <a:pt x="48" y="117"/>
                  <a:pt x="48" y="117"/>
                </a:cubicBezTo>
                <a:cubicBezTo>
                  <a:pt x="54" y="98"/>
                  <a:pt x="67" y="81"/>
                  <a:pt x="84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8" y="20"/>
                  <a:pt x="88" y="20"/>
                  <a:pt x="88" y="20"/>
                </a:cubicBezTo>
                <a:cubicBezTo>
                  <a:pt x="135" y="47"/>
                  <a:pt x="135" y="47"/>
                  <a:pt x="135" y="47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44" y="46"/>
                  <a:pt x="150" y="45"/>
                  <a:pt x="156" y="45"/>
                </a:cubicBezTo>
                <a:cubicBezTo>
                  <a:pt x="188" y="45"/>
                  <a:pt x="216" y="56"/>
                  <a:pt x="236" y="74"/>
                </a:cubicBezTo>
                <a:cubicBezTo>
                  <a:pt x="256" y="92"/>
                  <a:pt x="269" y="117"/>
                  <a:pt x="269" y="144"/>
                </a:cubicBezTo>
                <a:cubicBezTo>
                  <a:pt x="269" y="144"/>
                  <a:pt x="269" y="144"/>
                  <a:pt x="269" y="144"/>
                </a:cubicBezTo>
                <a:cubicBezTo>
                  <a:pt x="269" y="176"/>
                  <a:pt x="251" y="205"/>
                  <a:pt x="224" y="2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Freeform 230"/>
          <p:cNvSpPr/>
          <p:nvPr/>
        </p:nvSpPr>
        <p:spPr>
          <a:xfrm>
            <a:off x="10001250" y="3021806"/>
            <a:ext cx="146050" cy="8096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0" t="0" r="0" b="0"/>
            <a:pathLst>
              <a:path w="80" h="44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5"/>
                  <a:pt x="4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10" y="19"/>
                  <a:pt x="10" y="19"/>
                </a:cubicBezTo>
                <a:cubicBezTo>
                  <a:pt x="16" y="20"/>
                  <a:pt x="44" y="23"/>
                  <a:pt x="62" y="41"/>
                </a:cubicBezTo>
                <a:cubicBezTo>
                  <a:pt x="64" y="43"/>
                  <a:pt x="66" y="44"/>
                  <a:pt x="69" y="44"/>
                </a:cubicBezTo>
                <a:cubicBezTo>
                  <a:pt x="71" y="44"/>
                  <a:pt x="74" y="43"/>
                  <a:pt x="76" y="41"/>
                </a:cubicBezTo>
                <a:cubicBezTo>
                  <a:pt x="80" y="37"/>
                  <a:pt x="79" y="31"/>
                  <a:pt x="76" y="27"/>
                </a:cubicBezTo>
                <a:cubicBezTo>
                  <a:pt x="48" y="1"/>
                  <a:pt x="11" y="0"/>
                  <a:pt x="10" y="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Freeform 231"/>
          <p:cNvSpPr/>
          <p:nvPr/>
        </p:nvSpPr>
        <p:spPr>
          <a:xfrm>
            <a:off x="9828213" y="3086893"/>
            <a:ext cx="74612" cy="777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42" h="43">
                <a:moveTo>
                  <a:pt x="11" y="12"/>
                </a:moveTo>
                <a:cubicBezTo>
                  <a:pt x="2" y="21"/>
                  <a:pt x="0" y="33"/>
                  <a:pt x="5" y="38"/>
                </a:cubicBezTo>
                <a:cubicBezTo>
                  <a:pt x="11" y="43"/>
                  <a:pt x="22" y="40"/>
                  <a:pt x="31" y="31"/>
                </a:cubicBezTo>
                <a:cubicBezTo>
                  <a:pt x="40" y="21"/>
                  <a:pt x="42" y="10"/>
                  <a:pt x="37" y="5"/>
                </a:cubicBezTo>
                <a:cubicBezTo>
                  <a:pt x="31" y="0"/>
                  <a:pt x="20" y="3"/>
                  <a:pt x="11" y="12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255821" y="4696619"/>
            <a:ext cx="186964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786623" y="4696619"/>
            <a:ext cx="186964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464517" y="4696619"/>
            <a:ext cx="186964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9123363" y="4696619"/>
            <a:ext cx="186964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点击此处添加详细文本信息。点击此处添加详细文本信息。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154214" y="2556163"/>
            <a:ext cx="4237090" cy="4394773"/>
            <a:chOff x="3008241" y="155282"/>
            <a:chExt cx="6611937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08241" y="155282"/>
              <a:ext cx="6611937" cy="68580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文本框 6"/>
            <p:cNvSpPr txBox="1">
              <a:spLocks noChangeArrowheads="1"/>
            </p:cNvSpPr>
            <p:nvPr/>
          </p:nvSpPr>
          <p:spPr bwMode="auto">
            <a:xfrm>
              <a:off x="4173712" y="2511101"/>
              <a:ext cx="3782218" cy="912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等线"/>
                  <a:cs typeface="等线"/>
                </a:defRPr>
              </a:lvl9pPr>
            </a:lstStyle>
            <a:p>
              <a:pPr algn="ctr" eaLnBrk="1" hangingPunct="1"/>
              <a:r>
                <a:rPr lang="zh-CN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感谢指导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863835" y="3399616"/>
              <a:ext cx="2401969" cy="574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答辩</a:t>
              </a:r>
              <a:r>
                <a:rPr lang="zh-CN" altLang="en-US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人：</a:t>
              </a:r>
              <a:r>
                <a:rPr lang="en-US" altLang="zh-CN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0155" y="1259841"/>
            <a:ext cx="6701429" cy="3390763"/>
            <a:chOff x="2745286" y="1192399"/>
            <a:chExt cx="6701429" cy="3390763"/>
          </a:xfrm>
        </p:grpSpPr>
        <p:sp>
          <p:nvSpPr>
            <p:cNvPr id="8" name="文本框 7"/>
            <p:cNvSpPr txBox="1"/>
            <p:nvPr/>
          </p:nvSpPr>
          <p:spPr>
            <a:xfrm>
              <a:off x="5154877" y="1192399"/>
              <a:ext cx="188224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4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致谢词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745286" y="2274838"/>
              <a:ext cx="670142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感谢母校提供的学习与实践的机会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感谢导师</a:t>
              </a:r>
              <a:r>
                <a:rPr lang="zh-CN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团队</a:t>
              </a:r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,</a:t>
              </a:r>
              <a:r>
                <a:rPr lang="zh-CN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特别感谢老师们给予的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耐心指导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感谢同学以及舍友的帮助</a:t>
              </a:r>
              <a:endPara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感谢答辩评审！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1585</Words>
  <Application>WPS 演示</Application>
  <PresentationFormat>宽屏</PresentationFormat>
  <Paragraphs>234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Calibri</vt:lpstr>
      <vt:lpstr>等线</vt:lpstr>
      <vt:lpstr>幼圆</vt:lpstr>
      <vt:lpstr>微软雅黑</vt:lpstr>
      <vt:lpstr>Calibri Light</vt:lpstr>
      <vt:lpstr>方正宋刻本秀楷简体</vt:lpstr>
      <vt:lpstr>方正兰亭黑_GBK</vt:lpstr>
      <vt:lpstr>Arial Black</vt:lpstr>
      <vt:lpstr>Open Sans</vt:lpstr>
      <vt:lpstr>Open Sans</vt:lpstr>
      <vt:lpstr>Arial Unicode MS</vt:lpstr>
      <vt:lpstr>Segoe Print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拉普耶鲁</cp:lastModifiedBy>
  <cp:revision>6</cp:revision>
  <dcterms:created xsi:type="dcterms:W3CDTF">2017-10-25T08:01:00Z</dcterms:created>
  <dcterms:modified xsi:type="dcterms:W3CDTF">2018-03-30T05:56:31Z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