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12"/>
  </p:notesMasterIdLst>
  <p:sldIdLst>
    <p:sldId id="256" r:id="rId4"/>
    <p:sldId id="260" r:id="rId5"/>
    <p:sldId id="261" r:id="rId6"/>
    <p:sldId id="781" r:id="rId7"/>
    <p:sldId id="835" r:id="rId8"/>
    <p:sldId id="501" r:id="rId9"/>
    <p:sldId id="868" r:id="rId10"/>
    <p:sldId id="546" r:id="rId11"/>
    <p:sldId id="836" r:id="rId13"/>
    <p:sldId id="470" r:id="rId14"/>
    <p:sldId id="869" r:id="rId15"/>
    <p:sldId id="519" r:id="rId16"/>
    <p:sldId id="754" r:id="rId17"/>
    <p:sldId id="478" r:id="rId18"/>
    <p:sldId id="870" r:id="rId19"/>
    <p:sldId id="854" r:id="rId20"/>
    <p:sldId id="865" r:id="rId21"/>
    <p:sldId id="539" r:id="rId22"/>
    <p:sldId id="871" r:id="rId23"/>
    <p:sldId id="872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BCB2D"/>
    <a:srgbClr val="E9C517"/>
    <a:srgbClr val="1366B1"/>
    <a:srgbClr val="115A9F"/>
    <a:srgbClr val="F6F7F7"/>
    <a:srgbClr val="D8E4E9"/>
    <a:srgbClr val="E7EDF0"/>
    <a:srgbClr val="FBFBF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42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B6700-0BCB-44C9-8A75-B286D4BA99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FD45D-2608-4C26-BCB9-6BFDEC307F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内容页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5</a:t>
            </a:r>
            <a:r>
              <a:rPr lang="zh-CN" altLang="en-US" dirty="0"/>
              <a:t>项目；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8A104-FA7E-4194-A236-9257BFDCB3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内容页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1</a:t>
            </a:r>
            <a:r>
              <a:rPr lang="zh-CN" altLang="en-US" dirty="0"/>
              <a:t>栏文字段；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3</a:t>
            </a:r>
            <a:r>
              <a:rPr lang="zh-CN" altLang="en-US" dirty="0"/>
              <a:t>项目；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8A104-FA7E-4194-A236-9257BFDCB3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279430" y="302901"/>
            <a:ext cx="1146527" cy="6313061"/>
            <a:chOff x="278636" y="285477"/>
            <a:chExt cx="1146527" cy="6313061"/>
          </a:xfrm>
        </p:grpSpPr>
        <p:grpSp>
          <p:nvGrpSpPr>
            <p:cNvPr id="4" name="组合 3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32" name="椭圆 31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6" name="椭圆 5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 userDrawn="1"/>
        </p:nvGrpSpPr>
        <p:grpSpPr>
          <a:xfrm flipH="1">
            <a:off x="10780506" y="269888"/>
            <a:ext cx="1146527" cy="6313061"/>
            <a:chOff x="278636" y="285477"/>
            <a:chExt cx="1146527" cy="6313061"/>
          </a:xfrm>
        </p:grpSpPr>
        <p:grpSp>
          <p:nvGrpSpPr>
            <p:cNvPr id="59" name="组合 58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87" name="椭圆 86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椭圆 97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椭圆 98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104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椭圆 109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61" name="椭圆 60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279430" y="302901"/>
            <a:ext cx="1146527" cy="6313061"/>
            <a:chOff x="278636" y="285477"/>
            <a:chExt cx="1146527" cy="6313061"/>
          </a:xfrm>
        </p:grpSpPr>
        <p:grpSp>
          <p:nvGrpSpPr>
            <p:cNvPr id="10" name="组合 9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38" name="椭圆 37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12" name="椭圆 11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 userDrawn="1"/>
        </p:nvGrpSpPr>
        <p:grpSpPr>
          <a:xfrm flipH="1">
            <a:off x="10780506" y="269888"/>
            <a:ext cx="1146527" cy="6313061"/>
            <a:chOff x="278636" y="285477"/>
            <a:chExt cx="1146527" cy="6313061"/>
          </a:xfrm>
        </p:grpSpPr>
        <p:grpSp>
          <p:nvGrpSpPr>
            <p:cNvPr id="65" name="组合 64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93" name="椭圆 92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椭圆 97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椭圆 98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104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椭圆 109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椭圆 113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椭圆 114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椭圆 117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67" name="椭圆 66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图片 2" descr="孟菲斯风格时尚潮流几何点线面背景底纹素材"/>
          <p:cNvPicPr>
            <a:picLocks noChangeAspect="1"/>
          </p:cNvPicPr>
          <p:nvPr userDrawn="1"/>
        </p:nvPicPr>
        <p:blipFill>
          <a:blip r:embed="rId2"/>
          <a:srcRect r="57763" b="82638"/>
          <a:stretch>
            <a:fillRect/>
          </a:stretch>
        </p:blipFill>
        <p:spPr>
          <a:xfrm>
            <a:off x="467995" y="-31750"/>
            <a:ext cx="2249170" cy="9245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279430" y="302901"/>
            <a:ext cx="1146527" cy="6313061"/>
            <a:chOff x="278636" y="285477"/>
            <a:chExt cx="1146527" cy="6313061"/>
          </a:xfrm>
        </p:grpSpPr>
        <p:grpSp>
          <p:nvGrpSpPr>
            <p:cNvPr id="4" name="组合 3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32" name="椭圆 31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6" name="椭圆 5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 userDrawn="1"/>
        </p:nvGrpSpPr>
        <p:grpSpPr>
          <a:xfrm flipH="1">
            <a:off x="10780506" y="269888"/>
            <a:ext cx="1146527" cy="6313061"/>
            <a:chOff x="278636" y="285477"/>
            <a:chExt cx="1146527" cy="6313061"/>
          </a:xfrm>
        </p:grpSpPr>
        <p:grpSp>
          <p:nvGrpSpPr>
            <p:cNvPr id="59" name="组合 58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87" name="椭圆 86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椭圆 97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椭圆 98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104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椭圆 109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61" name="椭圆 60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279430" y="302901"/>
            <a:ext cx="1146527" cy="6313061"/>
            <a:chOff x="278636" y="285477"/>
            <a:chExt cx="1146527" cy="6313061"/>
          </a:xfrm>
        </p:grpSpPr>
        <p:grpSp>
          <p:nvGrpSpPr>
            <p:cNvPr id="10" name="组合 9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38" name="椭圆 37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12" name="椭圆 11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 userDrawn="1"/>
        </p:nvGrpSpPr>
        <p:grpSpPr>
          <a:xfrm flipH="1">
            <a:off x="10780506" y="269888"/>
            <a:ext cx="1146527" cy="6313061"/>
            <a:chOff x="278636" y="285477"/>
            <a:chExt cx="1146527" cy="6313061"/>
          </a:xfrm>
        </p:grpSpPr>
        <p:grpSp>
          <p:nvGrpSpPr>
            <p:cNvPr id="65" name="组合 64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93" name="椭圆 92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椭圆 97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椭圆 98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104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椭圆 109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椭圆 113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椭圆 114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椭圆 117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67" name="椭圆 66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图片 2" descr="孟菲斯风格时尚潮流几何点线面背景底纹素材"/>
          <p:cNvPicPr>
            <a:picLocks noChangeAspect="1"/>
          </p:cNvPicPr>
          <p:nvPr userDrawn="1"/>
        </p:nvPicPr>
        <p:blipFill>
          <a:blip r:embed="rId2"/>
          <a:srcRect r="57763" b="82638"/>
          <a:stretch>
            <a:fillRect/>
          </a:stretch>
        </p:blipFill>
        <p:spPr>
          <a:xfrm>
            <a:off x="467995" y="-31750"/>
            <a:ext cx="2249170" cy="9245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0E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0E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2.xml"/><Relationship Id="rId2" Type="http://schemas.openxmlformats.org/officeDocument/2006/relationships/image" Target="../media/image6.jpeg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9.jpeg"/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组合 468"/>
          <p:cNvGrpSpPr/>
          <p:nvPr/>
        </p:nvGrpSpPr>
        <p:grpSpPr>
          <a:xfrm>
            <a:off x="278636" y="285477"/>
            <a:ext cx="1146527" cy="6313061"/>
            <a:chOff x="278636" y="285477"/>
            <a:chExt cx="1146527" cy="6313061"/>
          </a:xfrm>
        </p:grpSpPr>
        <p:grpSp>
          <p:nvGrpSpPr>
            <p:cNvPr id="400" name="组合 399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386" name="椭圆 385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7" name="椭圆 386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8" name="椭圆 387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9" name="椭圆 388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0" name="椭圆 389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1" name="椭圆 390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0" name="椭圆 379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1" name="椭圆 380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4" name="椭圆 373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5" name="椭圆 374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6" name="椭圆 375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7" name="椭圆 376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8" name="椭圆 377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9" name="椭圆 378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8" name="椭圆 367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9" name="椭圆 368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0" name="椭圆 369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1" name="椭圆 370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2" name="椭圆 371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3" name="椭圆 372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8" name="椭圆 357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9" name="椭圆 358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椭圆 345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椭圆 346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椭圆 339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椭圆 340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01" name="组合 400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402" name="椭圆 401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3" name="椭圆 402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4" name="椭圆 403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5" name="椭圆 404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6" name="椭圆 405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7" name="椭圆 406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8" name="椭圆 407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9" name="椭圆 408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0" name="椭圆 409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1" name="椭圆 410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2" name="椭圆 411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3" name="椭圆 412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4" name="椭圆 413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5" name="椭圆 414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6" name="椭圆 415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7" name="椭圆 416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8" name="椭圆 417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9" name="椭圆 418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" name="椭圆 419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1" name="椭圆 420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2" name="椭圆 421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3" name="椭圆 422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4" name="椭圆 423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5" name="椭圆 424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6" name="椭圆 425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7" name="椭圆 426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7" name="组合 456"/>
          <p:cNvGrpSpPr/>
          <p:nvPr/>
        </p:nvGrpSpPr>
        <p:grpSpPr>
          <a:xfrm>
            <a:off x="6701155" y="1590040"/>
            <a:ext cx="4991735" cy="3971925"/>
            <a:chOff x="781098" y="1374854"/>
            <a:chExt cx="5004047" cy="3946336"/>
          </a:xfrm>
        </p:grpSpPr>
        <p:sp>
          <p:nvSpPr>
            <p:cNvPr id="458" name="椭圆 457"/>
            <p:cNvSpPr/>
            <p:nvPr/>
          </p:nvSpPr>
          <p:spPr>
            <a:xfrm>
              <a:off x="826056" y="1476359"/>
              <a:ext cx="511199" cy="511200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grpSp>
          <p:nvGrpSpPr>
            <p:cNvPr id="459" name="组合 458"/>
            <p:cNvGrpSpPr/>
            <p:nvPr/>
          </p:nvGrpSpPr>
          <p:grpSpPr>
            <a:xfrm>
              <a:off x="781098" y="1374854"/>
              <a:ext cx="5004047" cy="3946336"/>
              <a:chOff x="884115" y="1490873"/>
              <a:chExt cx="5004047" cy="3946336"/>
            </a:xfrm>
          </p:grpSpPr>
          <p:sp>
            <p:nvSpPr>
              <p:cNvPr id="460" name="文本框 459"/>
              <p:cNvSpPr txBox="1"/>
              <p:nvPr/>
            </p:nvSpPr>
            <p:spPr>
              <a:xfrm>
                <a:off x="974829" y="4254948"/>
                <a:ext cx="4913333" cy="335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rgbClr val="115A9F"/>
                    </a:solidFill>
                    <a:cs typeface="+mn-ea"/>
                    <a:sym typeface="+mn-lt"/>
                  </a:rPr>
                  <a:t>Implementing the development plan and work plans</a:t>
                </a:r>
                <a:endParaRPr lang="zh-CN" altLang="en-US" sz="16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1" name="文本框 460"/>
              <p:cNvSpPr txBox="1"/>
              <p:nvPr/>
            </p:nvSpPr>
            <p:spPr>
              <a:xfrm>
                <a:off x="922215" y="2871453"/>
                <a:ext cx="4288353" cy="70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dirty="0">
                    <a:solidFill>
                      <a:srgbClr val="115A9F"/>
                    </a:solidFill>
                    <a:cs typeface="+mn-ea"/>
                    <a:sym typeface="+mn-lt"/>
                  </a:rPr>
                  <a:t>蓝色商务工作计划</a:t>
                </a:r>
                <a:endParaRPr lang="zh-CN" altLang="en-US" sz="40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2" name="文本框 461"/>
              <p:cNvSpPr txBox="1"/>
              <p:nvPr/>
            </p:nvSpPr>
            <p:spPr>
              <a:xfrm>
                <a:off x="884115" y="1490873"/>
                <a:ext cx="2781531" cy="1435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800" dirty="0">
                    <a:solidFill>
                      <a:srgbClr val="115A9F"/>
                    </a:solidFill>
                    <a:cs typeface="+mn-ea"/>
                    <a:sym typeface="+mn-lt"/>
                  </a:rPr>
                  <a:t>2020</a:t>
                </a:r>
                <a:endParaRPr lang="en-US" sz="80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63" name="组合 462"/>
              <p:cNvGrpSpPr/>
              <p:nvPr/>
            </p:nvGrpSpPr>
            <p:grpSpPr>
              <a:xfrm>
                <a:off x="1061915" y="4954746"/>
                <a:ext cx="1453481" cy="482463"/>
                <a:chOff x="922215" y="4811417"/>
                <a:chExt cx="1453481" cy="482463"/>
              </a:xfrm>
            </p:grpSpPr>
            <p:sp>
              <p:nvSpPr>
                <p:cNvPr id="465" name="任意多边形: 形状 12"/>
                <p:cNvSpPr/>
                <p:nvPr/>
              </p:nvSpPr>
              <p:spPr>
                <a:xfrm flipH="1" flipV="1">
                  <a:off x="922215" y="4811417"/>
                  <a:ext cx="1453481" cy="482463"/>
                </a:xfrm>
                <a:prstGeom prst="roundRect">
                  <a:avLst>
                    <a:gd name="adj" fmla="val 50000"/>
                  </a:avLst>
                </a:prstGeom>
                <a:pattFill prst="ltUpDiag">
                  <a:fgClr>
                    <a:srgbClr val="1366B1"/>
                  </a:fgClr>
                  <a:bgClr>
                    <a:srgbClr val="115A9F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6" name="文本框 465"/>
                <p:cNvSpPr txBox="1"/>
                <p:nvPr/>
              </p:nvSpPr>
              <p:spPr>
                <a:xfrm>
                  <a:off x="1164688" y="4852593"/>
                  <a:ext cx="968535" cy="3962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0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PPTCN</a:t>
                  </a:r>
                  <a:endPara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64" name="文本框 463"/>
              <p:cNvSpPr txBox="1"/>
              <p:nvPr/>
            </p:nvSpPr>
            <p:spPr>
              <a:xfrm>
                <a:off x="922215" y="3643474"/>
                <a:ext cx="4852610" cy="518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115A9F"/>
                    </a:solidFill>
                    <a:cs typeface="+mn-ea"/>
                    <a:sym typeface="+mn-lt"/>
                  </a:rPr>
                  <a:t>年度工作实施报告及发展规划</a:t>
                </a:r>
                <a:endParaRPr lang="zh-CN" altLang="en-US" sz="28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0" y="-6985"/>
            <a:ext cx="6100445" cy="4912360"/>
            <a:chOff x="-794" y="0"/>
            <a:chExt cx="5977076" cy="4813300"/>
          </a:xfrm>
        </p:grpSpPr>
        <p:sp>
          <p:nvSpPr>
            <p:cNvPr id="59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61" name="椭圆 60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pic>
        <p:nvPicPr>
          <p:cNvPr id="4" name="图片 3" descr="孟菲斯风格时尚潮流几何点线面背景底纹素材"/>
          <p:cNvPicPr>
            <a:picLocks noChangeAspect="1"/>
          </p:cNvPicPr>
          <p:nvPr/>
        </p:nvPicPr>
        <p:blipFill>
          <a:blip r:embed="rId2"/>
          <a:srcRect r="38074" b="31667"/>
          <a:stretch>
            <a:fillRect/>
          </a:stretch>
        </p:blipFill>
        <p:spPr>
          <a:xfrm>
            <a:off x="27305" y="0"/>
            <a:ext cx="6228715" cy="6873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0800000">
            <a:off x="9959340" y="5120005"/>
            <a:ext cx="2232660" cy="1798320"/>
            <a:chOff x="-794" y="0"/>
            <a:chExt cx="5977076" cy="4813300"/>
          </a:xfrm>
        </p:grpSpPr>
        <p:sp>
          <p:nvSpPr>
            <p:cNvPr id="5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 rot="16200000">
            <a:off x="4904907" y="4057711"/>
            <a:ext cx="1000124" cy="1324327"/>
            <a:chOff x="1291298" y="26987"/>
            <a:chExt cx="1000124" cy="1324327"/>
          </a:xfrm>
        </p:grpSpPr>
        <p:grpSp>
          <p:nvGrpSpPr>
            <p:cNvPr id="214" name="组合 213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244" name="组合 243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66" name="椭圆 265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7" name="椭圆 266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8" name="椭圆 267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9" name="椭圆 268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0" name="椭圆 269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1" name="椭圆 270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5" name="组合 244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60" name="椭圆 25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1" name="椭圆 26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2" name="椭圆 26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3" name="椭圆 26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4" name="椭圆 26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5" name="椭圆 26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6" name="组合 245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54" name="椭圆 25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5" name="椭圆 25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6" name="椭圆 25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7" name="椭圆 25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8" name="椭圆 25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9" name="椭圆 25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7" name="组合 246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48" name="椭圆 24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9" name="椭圆 24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0" name="椭圆 24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1" name="椭圆 25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2" name="椭圆 25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3" name="椭圆 25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15" name="组合 214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216" name="组合 215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38" name="椭圆 237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9" name="椭圆 238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0" name="椭圆 239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1" name="椭圆 240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3" name="椭圆 242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7" name="组合 216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32" name="椭圆 23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椭圆 23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椭圆 23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椭圆 23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椭圆 23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椭圆 23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8" name="组合 217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26" name="椭圆 225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椭圆 226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椭圆 227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椭圆 228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椭圆 229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椭圆 230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9" name="组合 218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20" name="椭圆 21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1" name="椭圆 22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4" name="椭圆 22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769" y="4913631"/>
            <a:ext cx="1299012" cy="1303718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769" y="3549137"/>
            <a:ext cx="1299012" cy="1303718"/>
          </a:xfrm>
          <a:prstGeom prst="rect">
            <a:avLst/>
          </a:prstGeom>
        </p:spPr>
      </p:pic>
      <p:pic>
        <p:nvPicPr>
          <p:cNvPr id="146" name="图片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769" y="2184642"/>
            <a:ext cx="1299012" cy="1303718"/>
          </a:xfrm>
          <a:prstGeom prst="rect">
            <a:avLst/>
          </a:prstGeom>
        </p:spPr>
      </p:pic>
      <p:pic>
        <p:nvPicPr>
          <p:cNvPr id="145" name="图片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769" y="820147"/>
            <a:ext cx="1299012" cy="1303718"/>
          </a:xfrm>
          <a:prstGeom prst="rect">
            <a:avLst/>
          </a:prstGeom>
        </p:spPr>
      </p:pic>
      <p:grpSp>
        <p:nvGrpSpPr>
          <p:cNvPr id="142" name="组合 141"/>
          <p:cNvGrpSpPr/>
          <p:nvPr/>
        </p:nvGrpSpPr>
        <p:grpSpPr>
          <a:xfrm>
            <a:off x="3307457" y="3107327"/>
            <a:ext cx="1884496" cy="1884499"/>
            <a:chOff x="3092992" y="3095949"/>
            <a:chExt cx="2145002" cy="2145005"/>
          </a:xfrm>
        </p:grpSpPr>
        <p:sp>
          <p:nvSpPr>
            <p:cNvPr id="143" name="椭圆 142"/>
            <p:cNvSpPr/>
            <p:nvPr/>
          </p:nvSpPr>
          <p:spPr>
            <a:xfrm>
              <a:off x="3092992" y="3095949"/>
              <a:ext cx="2145002" cy="2145005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144" name="arrow-pointing-left-circular-button_20407"/>
            <p:cNvSpPr>
              <a:spLocks noChangeAspect="1"/>
            </p:cNvSpPr>
            <p:nvPr/>
          </p:nvSpPr>
          <p:spPr bwMode="auto">
            <a:xfrm flipH="1">
              <a:off x="3720002" y="3729431"/>
              <a:ext cx="890982" cy="88984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9430" y="302901"/>
            <a:ext cx="1146527" cy="1000124"/>
            <a:chOff x="260051" y="300343"/>
            <a:chExt cx="1146527" cy="1000124"/>
          </a:xfrm>
        </p:grpSpPr>
        <p:sp>
          <p:nvSpPr>
            <p:cNvPr id="7" name="椭圆 6"/>
            <p:cNvSpPr/>
            <p:nvPr/>
          </p:nvSpPr>
          <p:spPr>
            <a:xfrm rot="5400000">
              <a:off x="615651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5400000">
              <a:off x="615651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rot="5400000">
              <a:off x="615651" y="67753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5400000">
              <a:off x="615651" y="86612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 rot="5400000">
              <a:off x="615651" y="105472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rot="5400000">
              <a:off x="615651" y="1243317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5400000">
              <a:off x="793451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rot="5400000">
              <a:off x="793451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5400000">
              <a:off x="260051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rot="5400000">
              <a:off x="260051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rot="5400000">
              <a:off x="260051" y="67753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5400000">
              <a:off x="260051" y="86612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 rot="5400000">
              <a:off x="260051" y="105472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 rot="5400000">
              <a:off x="260051" y="1243317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rot="5400000">
              <a:off x="437851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 rot="5400000">
              <a:off x="437851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rot="5400000">
              <a:off x="437851" y="67753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rot="5400000">
              <a:off x="437851" y="86612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rot="5400000">
              <a:off x="437851" y="105472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rot="5400000">
              <a:off x="437851" y="1243317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rot="5400000">
              <a:off x="1349428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 rot="5400000">
              <a:off x="1349428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 rot="5400000">
              <a:off x="993828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rot="5400000">
              <a:off x="993828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rot="5400000">
              <a:off x="1171628" y="300343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rot="5400000">
              <a:off x="1171628" y="488938"/>
              <a:ext cx="57150" cy="57150"/>
            </a:xfrm>
            <a:prstGeom prst="ellipse">
              <a:avLst/>
            </a:prstGeom>
            <a:solidFill>
              <a:srgbClr val="D8E4E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470964" y="1121845"/>
            <a:ext cx="4016936" cy="4771737"/>
            <a:chOff x="7060606" y="1181171"/>
            <a:chExt cx="4016936" cy="4771737"/>
          </a:xfrm>
        </p:grpSpPr>
        <p:grpSp>
          <p:nvGrpSpPr>
            <p:cNvPr id="66" name="组合 65"/>
            <p:cNvGrpSpPr/>
            <p:nvPr/>
          </p:nvGrpSpPr>
          <p:grpSpPr>
            <a:xfrm>
              <a:off x="8225479" y="3867097"/>
              <a:ext cx="2852063" cy="742849"/>
              <a:chOff x="8225479" y="3867097"/>
              <a:chExt cx="2852063" cy="742849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8225479" y="3867097"/>
                <a:ext cx="2011680" cy="460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2400" dirty="0">
                    <a:solidFill>
                      <a:srgbClr val="115A9F"/>
                    </a:solidFill>
                    <a:cs typeface="+mn-ea"/>
                    <a:sym typeface="+mn-lt"/>
                  </a:rPr>
                  <a:t>输入标题内容</a:t>
                </a:r>
                <a:endParaRPr lang="zh-CN" altLang="en-US" sz="24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8225479" y="4271392"/>
                <a:ext cx="28520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cs typeface="+mn-ea"/>
                    <a:sym typeface="+mn-lt"/>
                  </a:rPr>
                  <a:t>项目描述，此处添加简短说明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225479" y="5210059"/>
              <a:ext cx="2852063" cy="742849"/>
              <a:chOff x="8225479" y="5210059"/>
              <a:chExt cx="2852063" cy="742849"/>
            </a:xfrm>
          </p:grpSpPr>
          <p:sp>
            <p:nvSpPr>
              <p:cNvPr id="79" name="文本框 78"/>
              <p:cNvSpPr txBox="1"/>
              <p:nvPr/>
            </p:nvSpPr>
            <p:spPr>
              <a:xfrm>
                <a:off x="8225479" y="5210059"/>
                <a:ext cx="2011680" cy="460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2400" dirty="0">
                    <a:solidFill>
                      <a:srgbClr val="115A9F"/>
                    </a:solidFill>
                    <a:cs typeface="+mn-ea"/>
                    <a:sym typeface="+mn-lt"/>
                  </a:rPr>
                  <a:t>输入标题内容</a:t>
                </a:r>
                <a:endParaRPr lang="zh-CN" altLang="en-US" sz="24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8225479" y="5614354"/>
                <a:ext cx="28520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cs typeface="+mn-ea"/>
                    <a:sym typeface="+mn-lt"/>
                  </a:rPr>
                  <a:t>项目描述，此处添加简短说明</a:t>
                </a:r>
                <a:endParaRPr lang="zh-CN" altLang="en-US" sz="16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7060606" y="1181171"/>
              <a:ext cx="4016936" cy="2085812"/>
              <a:chOff x="7060606" y="1181171"/>
              <a:chExt cx="4016936" cy="2085812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8225479" y="1181171"/>
                <a:ext cx="2852063" cy="742849"/>
                <a:chOff x="8225479" y="1181171"/>
                <a:chExt cx="2852063" cy="742849"/>
              </a:xfrm>
            </p:grpSpPr>
            <p:sp>
              <p:nvSpPr>
                <p:cNvPr id="77" name="文本框 76"/>
                <p:cNvSpPr txBox="1"/>
                <p:nvPr/>
              </p:nvSpPr>
              <p:spPr>
                <a:xfrm>
                  <a:off x="8225479" y="1181171"/>
                  <a:ext cx="2011680" cy="460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400" dirty="0">
                      <a:solidFill>
                        <a:srgbClr val="115A9F"/>
                      </a:solidFill>
                      <a:cs typeface="+mn-ea"/>
                      <a:sym typeface="+mn-lt"/>
                    </a:rPr>
                    <a:t>输入标题内容</a:t>
                  </a:r>
                  <a:endParaRPr lang="zh-CN" altLang="en-US" sz="2400" dirty="0">
                    <a:solidFill>
                      <a:srgbClr val="115A9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文本框 77"/>
                <p:cNvSpPr txBox="1"/>
                <p:nvPr/>
              </p:nvSpPr>
              <p:spPr>
                <a:xfrm>
                  <a:off x="8225479" y="1585466"/>
                  <a:ext cx="285206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600" dirty="0">
                      <a:cs typeface="+mn-ea"/>
                      <a:sym typeface="+mn-lt"/>
                    </a:rPr>
                    <a:t>项目描述，此处添加简短说明</a:t>
                  </a:r>
                  <a:endParaRPr lang="zh-CN" altLang="en-US" sz="1600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8225479" y="2524134"/>
                <a:ext cx="2852063" cy="742849"/>
                <a:chOff x="8225479" y="2524134"/>
                <a:chExt cx="2852063" cy="742849"/>
              </a:xfrm>
            </p:grpSpPr>
            <p:sp>
              <p:nvSpPr>
                <p:cNvPr id="75" name="文本框 74"/>
                <p:cNvSpPr txBox="1"/>
                <p:nvPr/>
              </p:nvSpPr>
              <p:spPr>
                <a:xfrm>
                  <a:off x="8225479" y="2524134"/>
                  <a:ext cx="2011680" cy="460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zh-CN" altLang="en-US" sz="2400" dirty="0">
                      <a:solidFill>
                        <a:srgbClr val="115A9F"/>
                      </a:solidFill>
                      <a:cs typeface="+mn-ea"/>
                      <a:sym typeface="+mn-lt"/>
                    </a:rPr>
                    <a:t>输入标题内容</a:t>
                  </a:r>
                  <a:endParaRPr lang="zh-CN" altLang="en-US" sz="2400" dirty="0">
                    <a:solidFill>
                      <a:srgbClr val="115A9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文本框 75"/>
                <p:cNvSpPr txBox="1"/>
                <p:nvPr/>
              </p:nvSpPr>
              <p:spPr>
                <a:xfrm>
                  <a:off x="8225479" y="2928429"/>
                  <a:ext cx="285206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600" dirty="0">
                      <a:cs typeface="+mn-ea"/>
                      <a:sym typeface="+mn-lt"/>
                    </a:rPr>
                    <a:t>项目描述，此处添加简短说明</a:t>
                  </a:r>
                  <a:endParaRPr lang="zh-CN" altLang="en-US" sz="160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3" name="矩形: 圆角 72"/>
              <p:cNvSpPr/>
              <p:nvPr/>
            </p:nvSpPr>
            <p:spPr>
              <a:xfrm>
                <a:off x="7060606" y="1231067"/>
                <a:ext cx="850623" cy="643057"/>
              </a:xfrm>
              <a:prstGeom prst="roundRect">
                <a:avLst>
                  <a:gd name="adj" fmla="val 22266"/>
                </a:avLst>
              </a:prstGeom>
              <a:pattFill prst="ltUpDiag">
                <a:fgClr>
                  <a:srgbClr val="1366B1"/>
                </a:fgClr>
                <a:bgClr>
                  <a:srgbClr val="115A9F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3200" dirty="0">
                    <a:cs typeface="+mn-ea"/>
                    <a:sym typeface="+mn-lt"/>
                  </a:rPr>
                  <a:t>01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  <p:sp>
            <p:nvSpPr>
              <p:cNvPr id="74" name="矩形: 圆角 73"/>
              <p:cNvSpPr/>
              <p:nvPr/>
            </p:nvSpPr>
            <p:spPr>
              <a:xfrm>
                <a:off x="7060606" y="2606900"/>
                <a:ext cx="850623" cy="643057"/>
              </a:xfrm>
              <a:prstGeom prst="roundRect">
                <a:avLst>
                  <a:gd name="adj" fmla="val 22266"/>
                </a:avLst>
              </a:prstGeom>
              <a:pattFill prst="ltUpDiag">
                <a:fgClr>
                  <a:srgbClr val="1366B1"/>
                </a:fgClr>
                <a:bgClr>
                  <a:srgbClr val="115A9F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3200" dirty="0">
                    <a:cs typeface="+mn-ea"/>
                    <a:sym typeface="+mn-lt"/>
                  </a:rPr>
                  <a:t>02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  <p:sp>
          <p:nvSpPr>
            <p:cNvPr id="69" name="矩形: 圆角 68"/>
            <p:cNvSpPr/>
            <p:nvPr/>
          </p:nvSpPr>
          <p:spPr>
            <a:xfrm>
              <a:off x="7060606" y="3945201"/>
              <a:ext cx="850623" cy="643057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03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70" name="矩形: 圆角 69"/>
            <p:cNvSpPr/>
            <p:nvPr/>
          </p:nvSpPr>
          <p:spPr>
            <a:xfrm>
              <a:off x="7060606" y="5277782"/>
              <a:ext cx="850623" cy="643057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04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210" name="任意多边形: 形状 12"/>
          <p:cNvSpPr/>
          <p:nvPr/>
        </p:nvSpPr>
        <p:spPr>
          <a:xfrm flipH="1">
            <a:off x="3395832" y="5622165"/>
            <a:ext cx="286958" cy="289378"/>
          </a:xfrm>
          <a:prstGeom prst="ellipse">
            <a:avLst/>
          </a:prstGeom>
          <a:pattFill prst="wdUpDiag">
            <a:fgClr>
              <a:srgbClr val="DEE7EB"/>
            </a:fgClr>
            <a:bgClr>
              <a:srgbClr val="F6F7F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1" name="椭圆 210"/>
          <p:cNvSpPr/>
          <p:nvPr/>
        </p:nvSpPr>
        <p:spPr>
          <a:xfrm>
            <a:off x="5094355" y="3660855"/>
            <a:ext cx="180255" cy="180255"/>
          </a:xfrm>
          <a:prstGeom prst="ellipse">
            <a:avLst/>
          </a:prstGeom>
          <a:pattFill prst="wdUpDiag">
            <a:fgClr>
              <a:srgbClr val="DEE7EB"/>
            </a:fgClr>
            <a:bgClr>
              <a:srgbClr val="F6F7F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272" name="矩形 271"/>
          <p:cNvSpPr/>
          <p:nvPr/>
        </p:nvSpPr>
        <p:spPr>
          <a:xfrm rot="14400000">
            <a:off x="4057585" y="5645914"/>
            <a:ext cx="209147" cy="209147"/>
          </a:xfrm>
          <a:prstGeom prst="rect">
            <a:avLst/>
          </a:prstGeom>
          <a:pattFill prst="wdUpDiag">
            <a:fgClr>
              <a:srgbClr val="DEE8EC"/>
            </a:fgClr>
            <a:bgClr>
              <a:srgbClr val="F6F7F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l="61112" t="631" r="-23038" b="31036"/>
          <a:stretch>
            <a:fillRect/>
          </a:stretch>
        </p:blipFill>
        <p:spPr>
          <a:xfrm>
            <a:off x="27305" y="0"/>
            <a:ext cx="5306060" cy="6873240"/>
          </a:xfrm>
          <a:prstGeom prst="rect">
            <a:avLst/>
          </a:prstGeom>
        </p:spPr>
      </p:pic>
      <p:sp>
        <p:nvSpPr>
          <p:cNvPr id="462" name="文本框 461"/>
          <p:cNvSpPr txBox="1"/>
          <p:nvPr/>
        </p:nvSpPr>
        <p:spPr>
          <a:xfrm>
            <a:off x="1670050" y="2947035"/>
            <a:ext cx="24892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dirty="0">
                <a:solidFill>
                  <a:srgbClr val="115A9F"/>
                </a:solidFill>
                <a:cs typeface="+mn-ea"/>
                <a:sym typeface="+mn-lt"/>
              </a:rPr>
              <a:t>目录</a:t>
            </a:r>
            <a:endParaRPr lang="zh-CN" altLang="en-US" sz="8000" dirty="0">
              <a:solidFill>
                <a:srgbClr val="115A9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文本框 116"/>
          <p:cNvSpPr txBox="1"/>
          <p:nvPr/>
        </p:nvSpPr>
        <p:spPr>
          <a:xfrm>
            <a:off x="4879198" y="4009731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4456006" y="460915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项目描述，此处添加简短说明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4" name="组合 303"/>
          <p:cNvGrpSpPr/>
          <p:nvPr/>
        </p:nvGrpSpPr>
        <p:grpSpPr>
          <a:xfrm flipH="1">
            <a:off x="8055580" y="3146185"/>
            <a:ext cx="2426506" cy="1994910"/>
            <a:chOff x="2021292" y="647078"/>
            <a:chExt cx="2426506" cy="1994910"/>
          </a:xfrm>
        </p:grpSpPr>
        <p:grpSp>
          <p:nvGrpSpPr>
            <p:cNvPr id="119" name="组合 118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50" name="组合 14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72" name="椭圆 17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3" name="椭圆 17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椭圆 17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5" name="椭圆 17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6" name="椭圆 17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7" name="椭圆 17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1" name="组合 15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6" name="椭圆 16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7" name="椭圆 16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8" name="椭圆 16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9" name="椭圆 16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0" name="椭圆 16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1" name="椭圆 17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2" name="组合 15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0" name="椭圆 15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1" name="椭圆 16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2" name="椭圆 16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3" name="椭圆 16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4" name="椭圆 16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5" name="椭圆 16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3" name="组合 15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54" name="椭圆 15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5" name="椭圆 15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6" name="椭圆 15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7" name="椭圆 15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8" name="椭圆 15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9" name="椭圆 15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21" name="组合 12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22" name="组合 12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44" name="椭圆 14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椭圆 14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6" name="椭圆 14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7" name="椭圆 14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8" name="椭圆 14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9" name="椭圆 14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3" name="组合 12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8" name="椭圆 13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椭圆 13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椭圆 13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椭圆 14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2" name="椭圆 14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3" name="椭圆 14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4" name="组合 12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2" name="椭圆 13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椭圆 13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椭圆 13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椭圆 13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椭圆 13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椭圆 13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5" name="组合 12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26" name="椭圆 12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7" name="椭圆 12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8" name="椭圆 12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椭圆 12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椭圆 12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椭圆 13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299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椭圆 299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1" name="矩形 300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5105466" y="1821131"/>
            <a:ext cx="1893931" cy="1900792"/>
            <a:chOff x="5078924" y="1691592"/>
            <a:chExt cx="1893931" cy="1900792"/>
          </a:xfrm>
        </p:grpSpPr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078924" y="1691592"/>
              <a:ext cx="1893931" cy="1900792"/>
            </a:xfrm>
            <a:prstGeom prst="rect">
              <a:avLst/>
            </a:prstGeom>
          </p:spPr>
        </p:pic>
        <p:sp>
          <p:nvSpPr>
            <p:cNvPr id="116" name="矩形: 圆角 115"/>
            <p:cNvSpPr/>
            <p:nvPr/>
          </p:nvSpPr>
          <p:spPr>
            <a:xfrm>
              <a:off x="5472984" y="2275299"/>
              <a:ext cx="1151531" cy="870538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4400" dirty="0">
                  <a:cs typeface="+mn-ea"/>
                  <a:sym typeface="+mn-lt"/>
                </a:rPr>
                <a:t>01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302" name="椭圆 301"/>
            <p:cNvSpPr/>
            <p:nvPr/>
          </p:nvSpPr>
          <p:spPr>
            <a:xfrm>
              <a:off x="5340906" y="2150840"/>
              <a:ext cx="340356" cy="340357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05" name="组合 304"/>
          <p:cNvGrpSpPr/>
          <p:nvPr/>
        </p:nvGrpSpPr>
        <p:grpSpPr>
          <a:xfrm flipV="1">
            <a:off x="1622777" y="1270012"/>
            <a:ext cx="2426506" cy="1994910"/>
            <a:chOff x="2021292" y="647078"/>
            <a:chExt cx="2426506" cy="1994910"/>
          </a:xfrm>
        </p:grpSpPr>
        <p:grpSp>
          <p:nvGrpSpPr>
            <p:cNvPr id="306" name="组合 305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40" name="组合 33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62" name="椭圆 36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3" name="椭圆 36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4" name="椭圆 36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5" name="椭圆 36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6" name="椭圆 36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7" name="椭圆 36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1" name="组合 34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6" name="椭圆 35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7" name="椭圆 35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8" name="椭圆 35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9" name="椭圆 35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0" name="椭圆 35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1" name="椭圆 36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2" name="组合 34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0" name="椭圆 34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1" name="椭圆 35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2" name="椭圆 35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3" name="椭圆 35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4" name="椭圆 35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5" name="椭圆 35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3" name="组合 34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44" name="椭圆 34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5" name="椭圆 34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6" name="椭圆 34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7" name="椭圆 34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8" name="椭圆 34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9" name="椭圆 34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11" name="组合 31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12" name="组合 31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34" name="椭圆 33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5" name="椭圆 33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6" name="椭圆 33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7" name="椭圆 33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8" name="椭圆 33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9" name="椭圆 33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3" name="组合 31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8" name="椭圆 32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9" name="椭圆 32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0" name="椭圆 32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1" name="椭圆 33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2" name="椭圆 33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3" name="椭圆 33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4" name="组合 31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2" name="椭圆 32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3" name="椭圆 32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4" name="椭圆 32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5" name="椭圆 32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6" name="椭圆 32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7" name="椭圆 32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5" name="组合 31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16" name="椭圆 31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7" name="椭圆 31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8" name="椭圆 31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9" name="椭圆 31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0" name="椭圆 31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1" name="椭圆 32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307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椭圆 307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9" name="矩形 308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0800000">
            <a:off x="9959340" y="5120005"/>
            <a:ext cx="2232660" cy="1798320"/>
            <a:chOff x="-794" y="0"/>
            <a:chExt cx="5977076" cy="4813300"/>
          </a:xfrm>
        </p:grpSpPr>
        <p:sp>
          <p:nvSpPr>
            <p:cNvPr id="5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rot="16200000">
            <a:off x="-343535" y="3728085"/>
            <a:ext cx="3532505" cy="2845435"/>
            <a:chOff x="-794" y="0"/>
            <a:chExt cx="5977076" cy="4813300"/>
          </a:xfrm>
        </p:grpSpPr>
        <p:sp>
          <p:nvSpPr>
            <p:cNvPr id="4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pic>
        <p:nvPicPr>
          <p:cNvPr id="8" name="图片 7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r="64817" b="83384"/>
          <a:stretch>
            <a:fillRect/>
          </a:stretch>
        </p:blipFill>
        <p:spPr>
          <a:xfrm rot="16200000">
            <a:off x="-932180" y="4358640"/>
            <a:ext cx="3538855" cy="1671320"/>
          </a:xfrm>
          <a:prstGeom prst="rect">
            <a:avLst/>
          </a:prstGeom>
        </p:spPr>
      </p:pic>
      <p:pic>
        <p:nvPicPr>
          <p:cNvPr id="10" name="图片 9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l="2862" t="80678" r="35212" b="-2045"/>
          <a:stretch>
            <a:fillRect/>
          </a:stretch>
        </p:blipFill>
        <p:spPr>
          <a:xfrm rot="10800000">
            <a:off x="6751320" y="3859530"/>
            <a:ext cx="5297170" cy="30549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组合 374"/>
          <p:cNvGrpSpPr/>
          <p:nvPr/>
        </p:nvGrpSpPr>
        <p:grpSpPr>
          <a:xfrm rot="16200000">
            <a:off x="2768018" y="5820010"/>
            <a:ext cx="1000124" cy="1324327"/>
            <a:chOff x="1291298" y="26987"/>
            <a:chExt cx="1000124" cy="1324327"/>
          </a:xfrm>
        </p:grpSpPr>
        <p:grpSp>
          <p:nvGrpSpPr>
            <p:cNvPr id="376" name="组合 375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406" name="组合 405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428" name="椭圆 427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9" name="椭圆 428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0" name="椭圆 429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1" name="椭圆 430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2" name="椭圆 431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3" name="椭圆 432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7" name="组合 406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22" name="椭圆 42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3" name="椭圆 42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4" name="椭圆 42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5" name="椭圆 42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6" name="椭圆 42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7" name="椭圆 42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8" name="组合 407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16" name="椭圆 415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7" name="椭圆 416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8" name="椭圆 417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9" name="椭圆 418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0" name="椭圆 419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1" name="椭圆 420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9" name="组合 408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10" name="椭圆 40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1" name="椭圆 41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2" name="椭圆 41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3" name="椭圆 41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4" name="椭圆 41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5" name="椭圆 41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77" name="组合 376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378" name="组合 377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400" name="椭圆 399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1" name="椭圆 400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2" name="椭圆 401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3" name="椭圆 402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4" name="椭圆 403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5" name="椭圆 404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9" name="组合 378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394" name="椭圆 39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5" name="椭圆 39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6" name="椭圆 39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7" name="椭圆 39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8" name="椭圆 39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9" name="椭圆 39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0" name="组合 379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388" name="椭圆 38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9" name="椭圆 38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0" name="椭圆 38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1" name="椭圆 39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2" name="椭圆 39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3" name="椭圆 39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1" name="组合 380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382" name="椭圆 38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3" name="椭圆 38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4" name="椭圆 38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5" name="椭圆 38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6" name="椭圆 38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7" name="椭圆 38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434" name="组合 433"/>
          <p:cNvGrpSpPr/>
          <p:nvPr/>
        </p:nvGrpSpPr>
        <p:grpSpPr>
          <a:xfrm rot="16200000">
            <a:off x="3460803" y="-642316"/>
            <a:ext cx="1000124" cy="1324327"/>
            <a:chOff x="1291298" y="26987"/>
            <a:chExt cx="1000124" cy="1324327"/>
          </a:xfrm>
        </p:grpSpPr>
        <p:grpSp>
          <p:nvGrpSpPr>
            <p:cNvPr id="435" name="组合 434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465" name="组合 464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487" name="椭圆 486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8" name="椭圆 487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9" name="椭圆 488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90" name="椭圆 489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91" name="椭圆 490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92" name="椭圆 491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66" name="组合 465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81" name="椭圆 48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2" name="椭圆 48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3" name="椭圆 48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4" name="椭圆 48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5" name="椭圆 48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6" name="椭圆 48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67" name="组合 466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75" name="椭圆 47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6" name="椭圆 47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7" name="椭圆 47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8" name="椭圆 47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9" name="椭圆 47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0" name="椭圆 47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68" name="组合 467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69" name="椭圆 468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0" name="椭圆 469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1" name="椭圆 470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2" name="椭圆 471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3" name="椭圆 472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4" name="椭圆 473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36" name="组合 435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437" name="组合 436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459" name="椭圆 458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0" name="椭圆 459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1" name="椭圆 460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2" name="椭圆 461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3" name="椭圆 462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4" name="椭圆 463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8" name="组合 437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53" name="椭圆 452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4" name="椭圆 453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5" name="椭圆 454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6" name="椭圆 455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7" name="椭圆 456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8" name="椭圆 457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9" name="组合 438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47" name="椭圆 446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8" name="椭圆 447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9" name="椭圆 448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0" name="椭圆 449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1" name="椭圆 450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2" name="椭圆 451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40" name="组合 439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441" name="椭圆 44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2" name="椭圆 44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3" name="椭圆 44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4" name="椭圆 44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5" name="椭圆 44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6" name="椭圆 44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" name="Rectangle 7"/>
          <p:cNvSpPr/>
          <p:nvPr/>
        </p:nvSpPr>
        <p:spPr>
          <a:xfrm flipH="1">
            <a:off x="657225" y="1961515"/>
            <a:ext cx="5696585" cy="175323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单击此处添加简短说明，请您在此修改您的内容。单击此处添加简短说明，请您在此修改您的内容。单击此处添加简短说明，请您在此修改您的内容。单击此处添加简短说明，请您在此修改您的内容。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Rounded Rectangle 8"/>
          <p:cNvSpPr/>
          <p:nvPr/>
        </p:nvSpPr>
        <p:spPr>
          <a:xfrm flipH="1">
            <a:off x="3588385" y="4215130"/>
            <a:ext cx="1828800" cy="127635"/>
          </a:xfrm>
          <a:prstGeom prst="roundRect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9" name="TextBox 7"/>
          <p:cNvSpPr txBox="1"/>
          <p:nvPr/>
        </p:nvSpPr>
        <p:spPr>
          <a:xfrm flipH="1">
            <a:off x="4239895" y="3952240"/>
            <a:ext cx="902970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加入标题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16" name="Rounded Rectangle 22"/>
          <p:cNvSpPr/>
          <p:nvPr/>
        </p:nvSpPr>
        <p:spPr>
          <a:xfrm flipH="1">
            <a:off x="3862705" y="4215130"/>
            <a:ext cx="1554480" cy="12763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17" name="TextBox 9"/>
          <p:cNvSpPr txBox="1"/>
          <p:nvPr/>
        </p:nvSpPr>
        <p:spPr>
          <a:xfrm flipH="1">
            <a:off x="3524885" y="3952240"/>
            <a:ext cx="455295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r"/>
            <a:r>
              <a:rPr 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90%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18" name="Rounded Rectangle 24"/>
          <p:cNvSpPr/>
          <p:nvPr/>
        </p:nvSpPr>
        <p:spPr>
          <a:xfrm flipH="1">
            <a:off x="905510" y="4215130"/>
            <a:ext cx="1828800" cy="12763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E8E67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19" name="TextBox 11"/>
          <p:cNvSpPr txBox="1"/>
          <p:nvPr/>
        </p:nvSpPr>
        <p:spPr>
          <a:xfrm flipH="1">
            <a:off x="1677670" y="3952240"/>
            <a:ext cx="902970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加入标题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14" name="Rounded Rectangle 26"/>
          <p:cNvSpPr/>
          <p:nvPr/>
        </p:nvSpPr>
        <p:spPr>
          <a:xfrm flipH="1">
            <a:off x="1545590" y="4215130"/>
            <a:ext cx="1188720" cy="127635"/>
          </a:xfrm>
          <a:prstGeom prst="roundRect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15" name="TextBox 13"/>
          <p:cNvSpPr txBox="1"/>
          <p:nvPr/>
        </p:nvSpPr>
        <p:spPr>
          <a:xfrm flipH="1">
            <a:off x="842010" y="3952240"/>
            <a:ext cx="455295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r"/>
            <a:r>
              <a:rPr 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75%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22" name="Rounded Rectangle 28"/>
          <p:cNvSpPr/>
          <p:nvPr/>
        </p:nvSpPr>
        <p:spPr>
          <a:xfrm flipH="1">
            <a:off x="3588385" y="4827905"/>
            <a:ext cx="1828800" cy="127635"/>
          </a:xfrm>
          <a:prstGeom prst="roundRect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23" name="TextBox 15"/>
          <p:cNvSpPr txBox="1"/>
          <p:nvPr/>
        </p:nvSpPr>
        <p:spPr>
          <a:xfrm flipH="1">
            <a:off x="4448810" y="4522470"/>
            <a:ext cx="902970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加入标题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26" name="Rounded Rectangle 30"/>
          <p:cNvSpPr/>
          <p:nvPr/>
        </p:nvSpPr>
        <p:spPr>
          <a:xfrm flipH="1">
            <a:off x="4411345" y="4827905"/>
            <a:ext cx="1005840" cy="12763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27" name="TextBox 17"/>
          <p:cNvSpPr txBox="1"/>
          <p:nvPr/>
        </p:nvSpPr>
        <p:spPr>
          <a:xfrm flipH="1">
            <a:off x="3524885" y="4565650"/>
            <a:ext cx="455295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r"/>
            <a:r>
              <a:rPr 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55%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28" name="Rounded Rectangle 32"/>
          <p:cNvSpPr/>
          <p:nvPr/>
        </p:nvSpPr>
        <p:spPr>
          <a:xfrm flipH="1">
            <a:off x="905510" y="4827905"/>
            <a:ext cx="1828800" cy="127635"/>
          </a:xfrm>
          <a:prstGeom prst="roundRect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30" name="TextBox 19"/>
          <p:cNvSpPr txBox="1"/>
          <p:nvPr/>
        </p:nvSpPr>
        <p:spPr>
          <a:xfrm flipH="1">
            <a:off x="1775460" y="4565650"/>
            <a:ext cx="902970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加入标题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31" name="Rounded Rectangle 34"/>
          <p:cNvSpPr/>
          <p:nvPr/>
        </p:nvSpPr>
        <p:spPr>
          <a:xfrm flipH="1">
            <a:off x="1911350" y="4827905"/>
            <a:ext cx="822960" cy="12763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sp>
        <p:nvSpPr>
          <p:cNvPr id="33" name="TextBox 21"/>
          <p:cNvSpPr txBox="1"/>
          <p:nvPr/>
        </p:nvSpPr>
        <p:spPr>
          <a:xfrm flipH="1">
            <a:off x="842010" y="4565650"/>
            <a:ext cx="455295" cy="2540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r"/>
            <a:r>
              <a:rPr 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Source Han Sans K Normal" panose="020B0400000000000000" pitchFamily="34" charset="-128"/>
              </a:rPr>
              <a:t>40%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Source Han Sans K Normal" panose="020B0400000000000000" pitchFamily="34" charset="-128"/>
            </a:endParaRPr>
          </a:p>
        </p:txBody>
      </p:sp>
      <p:sp>
        <p:nvSpPr>
          <p:cNvPr id="34" name="TextBox 23"/>
          <p:cNvSpPr txBox="1"/>
          <p:nvPr/>
        </p:nvSpPr>
        <p:spPr>
          <a:xfrm flipH="1">
            <a:off x="842010" y="5441315"/>
            <a:ext cx="4937125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Normal" panose="020B0400000000000000" pitchFamily="34" charset="-128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Normal" panose="020B0400000000000000" pitchFamily="34" charset="-128"/>
              </a:rPr>
              <a:t>58pic.com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Normal" panose="020B0400000000000000" pitchFamily="34" charset="-128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K Normal" panose="020B0400000000000000" pitchFamily="34" charset="-128"/>
              </a:rPr>
              <a:t>58pic.com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K Normal" panose="020B0400000000000000" pitchFamily="34" charset="-128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96201" y="1961400"/>
            <a:ext cx="4272840" cy="4366385"/>
            <a:chOff x="400157" y="1492824"/>
            <a:chExt cx="5295246" cy="5411174"/>
          </a:xfrm>
          <a:solidFill>
            <a:srgbClr val="4E8E67"/>
          </a:solidFill>
        </p:grpSpPr>
        <p:cxnSp>
          <p:nvCxnSpPr>
            <p:cNvPr id="36" name="直接连接符 35"/>
            <p:cNvCxnSpPr/>
            <p:nvPr/>
          </p:nvCxnSpPr>
          <p:spPr>
            <a:xfrm>
              <a:off x="1328612" y="4443868"/>
              <a:ext cx="0" cy="2448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095625" y="4371867"/>
              <a:ext cx="0" cy="2520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5133850" y="2511998"/>
              <a:ext cx="0" cy="4392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971675" y="2511998"/>
              <a:ext cx="0" cy="4392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400157" y="2700229"/>
              <a:ext cx="1849165" cy="1849165"/>
            </a:xfrm>
            <a:prstGeom prst="ellipse">
              <a:avLst/>
            </a:prstGeom>
            <a:solidFill>
              <a:srgbClr val="136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294446" y="2824382"/>
              <a:ext cx="1600858" cy="1600858"/>
            </a:xfrm>
            <a:prstGeom prst="ellipse">
              <a:avLst/>
            </a:prstGeom>
            <a:solidFill>
              <a:srgbClr val="136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2263610" y="1492824"/>
              <a:ext cx="1408569" cy="1408569"/>
            </a:xfrm>
            <a:prstGeom prst="ellipse">
              <a:avLst/>
            </a:prstGeom>
            <a:solidFill>
              <a:srgbClr val="EBCB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601999" y="1492824"/>
              <a:ext cx="1047750" cy="1047750"/>
            </a:xfrm>
            <a:prstGeom prst="ellipse">
              <a:avLst/>
            </a:prstGeom>
            <a:solidFill>
              <a:srgbClr val="136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7" name="文本框 21"/>
            <p:cNvSpPr txBox="1"/>
            <p:nvPr/>
          </p:nvSpPr>
          <p:spPr>
            <a:xfrm>
              <a:off x="740411" y="3186491"/>
              <a:ext cx="1508204" cy="877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p>
              <a:r>
                <a:rPr lang="en-US" altLang="zh-CN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K Normal" panose="020B0400000000000000" pitchFamily="34" charset="-128"/>
                </a:rPr>
                <a:t>35%</a:t>
              </a:r>
              <a:endPara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8" name="文本框 22"/>
            <p:cNvSpPr txBox="1"/>
            <p:nvPr/>
          </p:nvSpPr>
          <p:spPr>
            <a:xfrm>
              <a:off x="2377027" y="1865668"/>
              <a:ext cx="1325440" cy="64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K Normal" panose="020B0400000000000000" pitchFamily="34" charset="-128"/>
                </a:rPr>
                <a:t>1,359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9" name="文本框 23"/>
            <p:cNvSpPr txBox="1"/>
            <p:nvPr/>
          </p:nvSpPr>
          <p:spPr>
            <a:xfrm>
              <a:off x="3569062" y="3257062"/>
              <a:ext cx="1277761" cy="877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p>
              <a:r>
                <a:rPr lang="en-US" altLang="zh-CN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K Normal" panose="020B0400000000000000" pitchFamily="34" charset="-128"/>
                </a:rPr>
                <a:t>267</a:t>
              </a:r>
              <a:endPara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0" name="文本框 24"/>
            <p:cNvSpPr txBox="1"/>
            <p:nvPr/>
          </p:nvSpPr>
          <p:spPr>
            <a:xfrm>
              <a:off x="4701720" y="1721180"/>
              <a:ext cx="993683" cy="572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K Normal" panose="020B0400000000000000" pitchFamily="34" charset="-128"/>
                </a:rPr>
                <a:t>78%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K Normal" panose="020B0400000000000000" pitchFamily="34" charset="-128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1.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309474" y="2892596"/>
            <a:ext cx="339698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09474" y="244338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项目名称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309474" y="4763944"/>
            <a:ext cx="33969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309474" y="431473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项目名称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29" name="文本框 28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93866" y="2151984"/>
            <a:ext cx="1299012" cy="1303718"/>
            <a:chOff x="4847013" y="4594832"/>
            <a:chExt cx="1299012" cy="1303718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47013" y="4594832"/>
              <a:ext cx="1299012" cy="1303718"/>
            </a:xfrm>
            <a:prstGeom prst="rect">
              <a:avLst/>
            </a:prstGeom>
          </p:spPr>
        </p:pic>
        <p:sp>
          <p:nvSpPr>
            <p:cNvPr id="68" name="矩形: 圆角 67"/>
            <p:cNvSpPr/>
            <p:nvPr/>
          </p:nvSpPr>
          <p:spPr>
            <a:xfrm>
              <a:off x="5125578" y="4955269"/>
              <a:ext cx="770976" cy="582845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93866" y="4062988"/>
            <a:ext cx="1299012" cy="1303718"/>
            <a:chOff x="4847013" y="4594832"/>
            <a:chExt cx="1299012" cy="1303718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47013" y="4594832"/>
              <a:ext cx="1299012" cy="1303718"/>
            </a:xfrm>
            <a:prstGeom prst="rect">
              <a:avLst/>
            </a:prstGeom>
          </p:spPr>
        </p:pic>
        <p:sp>
          <p:nvSpPr>
            <p:cNvPr id="71" name="矩形: 圆角 70"/>
            <p:cNvSpPr/>
            <p:nvPr/>
          </p:nvSpPr>
          <p:spPr>
            <a:xfrm>
              <a:off x="5125578" y="4955269"/>
              <a:ext cx="770976" cy="582845"/>
            </a:xfrm>
            <a:prstGeom prst="roundRect">
              <a:avLst>
                <a:gd name="adj" fmla="val 22266"/>
              </a:avLst>
            </a:prstGeom>
            <a:solidFill>
              <a:srgbClr val="EBCB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1.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pic>
        <p:nvPicPr>
          <p:cNvPr id="3" name="图片 2" descr="7ccf823d59e46f80ae36324bfb1f1fbe39114d5171863-RvEjEX_fw658"/>
          <p:cNvPicPr>
            <a:picLocks noChangeAspect="1"/>
          </p:cNvPicPr>
          <p:nvPr/>
        </p:nvPicPr>
        <p:blipFill>
          <a:blip r:embed="rId2"/>
          <a:srcRect b="31692"/>
          <a:stretch>
            <a:fillRect/>
          </a:stretch>
        </p:blipFill>
        <p:spPr>
          <a:xfrm>
            <a:off x="6978650" y="0"/>
            <a:ext cx="4764405" cy="6870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/>
          <p:cNvSpPr txBox="1"/>
          <p:nvPr/>
        </p:nvSpPr>
        <p:spPr>
          <a:xfrm>
            <a:off x="970420" y="2799299"/>
            <a:ext cx="3037626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b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</a:b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如果文字过多，您可右键修改“段落”调节合适的行间距。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21" name="文本框 20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908911" y="1720970"/>
            <a:ext cx="511199" cy="511200"/>
          </a:xfrm>
          <a:prstGeom prst="ellipse">
            <a:avLst/>
          </a:prstGeom>
          <a:pattFill prst="ltUpDiag">
            <a:fgClr>
              <a:srgbClr val="EBCB2D"/>
            </a:fgClr>
            <a:bgClr>
              <a:srgbClr val="E9C51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57719" y="184745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完成目标</a:t>
            </a:r>
            <a:endParaRPr lang="zh-CN" altLang="en-US" sz="4400" dirty="0">
              <a:solidFill>
                <a:srgbClr val="115A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 rot="16200000">
            <a:off x="3460803" y="6194025"/>
            <a:ext cx="1000124" cy="1324327"/>
            <a:chOff x="1291298" y="26987"/>
            <a:chExt cx="1000124" cy="1324327"/>
          </a:xfrm>
        </p:grpSpPr>
        <p:grpSp>
          <p:nvGrpSpPr>
            <p:cNvPr id="32" name="组合 31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77" name="组合 76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99" name="椭圆 98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椭圆 99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椭圆 100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椭圆 103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椭圆 94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椭圆 95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椭圆 96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椭圆 97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椭圆 89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椭圆 90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椭圆 91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0" name="组合 79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3" name="组合 32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34" name="组合 33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71" name="椭圆 70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椭圆 71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62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05" name="组合 104"/>
          <p:cNvGrpSpPr/>
          <p:nvPr/>
        </p:nvGrpSpPr>
        <p:grpSpPr>
          <a:xfrm rot="16200000">
            <a:off x="3460803" y="-642316"/>
            <a:ext cx="1000124" cy="1324327"/>
            <a:chOff x="1291298" y="26987"/>
            <a:chExt cx="1000124" cy="1324327"/>
          </a:xfrm>
        </p:grpSpPr>
        <p:grpSp>
          <p:nvGrpSpPr>
            <p:cNvPr id="106" name="组合 105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36" name="组合 135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58" name="椭圆 157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椭圆 158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椭圆 159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椭圆 160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椭圆 161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椭圆 162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7" name="组合 136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52" name="椭圆 15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椭圆 15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椭圆 15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椭圆 15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椭圆 15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46" name="椭圆 145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椭圆 146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椭圆 147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椭圆 148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椭圆 149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椭圆 150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9" name="组合 138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40" name="椭圆 13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椭圆 14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椭圆 14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椭圆 14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椭圆 14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椭圆 14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7" name="组合 106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08" name="组合 107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30" name="椭圆 129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椭圆 130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椭圆 131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椭圆 132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椭圆 133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椭圆 134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9" name="组合 108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24" name="椭圆 12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椭圆 12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椭圆 12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椭圆 12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椭圆 12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椭圆 12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18" name="椭圆 11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椭圆 11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椭圆 11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椭圆 12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椭圆 12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椭圆 12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1" name="组合 110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12" name="椭圆 11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椭圆 11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椭圆 11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椭圆 11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椭圆 11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" name="组合 2"/>
          <p:cNvGrpSpPr/>
          <p:nvPr/>
        </p:nvGrpSpPr>
        <p:grpSpPr>
          <a:xfrm>
            <a:off x="4599021" y="2100868"/>
            <a:ext cx="6751372" cy="3610819"/>
            <a:chOff x="4599021" y="1789420"/>
            <a:chExt cx="6751372" cy="3610819"/>
          </a:xfrm>
        </p:grpSpPr>
        <p:pic>
          <p:nvPicPr>
            <p:cNvPr id="172" name="图片 17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687565" y="1789420"/>
              <a:ext cx="1774258" cy="1780686"/>
            </a:xfrm>
            <a:prstGeom prst="rect">
              <a:avLst/>
            </a:prstGeom>
          </p:spPr>
        </p:pic>
        <p:pic>
          <p:nvPicPr>
            <p:cNvPr id="300" name="图片 29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51061" y="1789420"/>
              <a:ext cx="1774258" cy="1780686"/>
            </a:xfrm>
            <a:prstGeom prst="rect">
              <a:avLst/>
            </a:prstGeom>
          </p:spPr>
        </p:pic>
        <p:pic>
          <p:nvPicPr>
            <p:cNvPr id="301" name="图片 30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369358" y="1789420"/>
              <a:ext cx="1774258" cy="1780686"/>
            </a:xfrm>
            <a:prstGeom prst="rect">
              <a:avLst/>
            </a:prstGeom>
          </p:spPr>
        </p:pic>
        <p:sp>
          <p:nvSpPr>
            <p:cNvPr id="45" name="椭圆形标注 9"/>
            <p:cNvSpPr/>
            <p:nvPr/>
          </p:nvSpPr>
          <p:spPr>
            <a:xfrm>
              <a:off x="5136797" y="2204267"/>
              <a:ext cx="997140" cy="981056"/>
            </a:xfrm>
            <a:prstGeom prst="wedgeEllipseCallout">
              <a:avLst>
                <a:gd name="adj1" fmla="val -44146"/>
                <a:gd name="adj2" fmla="val 52664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0073" y="344420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115A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项目名称</a:t>
              </a:r>
              <a:endParaRPr lang="zh-CN" altLang="en-US" sz="20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99021" y="4026734"/>
              <a:ext cx="2072692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单击此处添加简短说明，请您在此修改您的内容。单击此处添加简短说明，请您在此修改您的内容。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arrow-pointing-left-circular-button_20407"/>
            <p:cNvSpPr>
              <a:spLocks noChangeAspect="1"/>
            </p:cNvSpPr>
            <p:nvPr/>
          </p:nvSpPr>
          <p:spPr bwMode="auto">
            <a:xfrm>
              <a:off x="5382875" y="2442624"/>
              <a:ext cx="504985" cy="504342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椭圆形标注 9"/>
            <p:cNvSpPr/>
            <p:nvPr/>
          </p:nvSpPr>
          <p:spPr>
            <a:xfrm>
              <a:off x="9815477" y="2204267"/>
              <a:ext cx="997140" cy="981056"/>
            </a:xfrm>
            <a:prstGeom prst="wedgeEllipseCallout">
              <a:avLst>
                <a:gd name="adj1" fmla="val -44146"/>
                <a:gd name="adj2" fmla="val 52664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708753" y="344420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115A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项目名称</a:t>
              </a:r>
              <a:endParaRPr lang="zh-CN" altLang="en-US" sz="20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277701" y="4026734"/>
              <a:ext cx="2072692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单击此处添加简短说明，请您在此修改您的内容。单击此处添加简短说明，请您在此修改您的内容。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arrow-pointing-left-circular-button_20407"/>
            <p:cNvSpPr>
              <a:spLocks noChangeAspect="1"/>
            </p:cNvSpPr>
            <p:nvPr/>
          </p:nvSpPr>
          <p:spPr bwMode="auto">
            <a:xfrm>
              <a:off x="10061555" y="2442624"/>
              <a:ext cx="504985" cy="504342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椭圆形标注 9"/>
            <p:cNvSpPr/>
            <p:nvPr/>
          </p:nvSpPr>
          <p:spPr>
            <a:xfrm>
              <a:off x="7476137" y="2204267"/>
              <a:ext cx="997140" cy="981056"/>
            </a:xfrm>
            <a:prstGeom prst="wedgeEllipseCallout">
              <a:avLst>
                <a:gd name="adj1" fmla="val -44146"/>
                <a:gd name="adj2" fmla="val 52664"/>
              </a:avLst>
            </a:prstGeom>
            <a:solidFill>
              <a:srgbClr val="EBCB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369413" y="344420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115A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项目名称</a:t>
              </a:r>
              <a:endParaRPr lang="zh-CN" altLang="en-US" sz="20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938361" y="4026734"/>
              <a:ext cx="2072692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单击此处添加简短说明，请您在此修改您的内容。单击此处添加简短说明，请您在此修改您的内容。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arrow-pointing-left-circular-button_20407"/>
            <p:cNvSpPr>
              <a:spLocks noChangeAspect="1"/>
            </p:cNvSpPr>
            <p:nvPr/>
          </p:nvSpPr>
          <p:spPr bwMode="auto">
            <a:xfrm>
              <a:off x="7722215" y="2442624"/>
              <a:ext cx="504985" cy="504342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6654711" y="3540990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9011742" y="3540990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1.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文本框 116"/>
          <p:cNvSpPr txBox="1"/>
          <p:nvPr/>
        </p:nvSpPr>
        <p:spPr>
          <a:xfrm>
            <a:off x="4879198" y="4009731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4456006" y="460915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项目描述，此处添加简短说明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4" name="组合 303"/>
          <p:cNvGrpSpPr/>
          <p:nvPr/>
        </p:nvGrpSpPr>
        <p:grpSpPr>
          <a:xfrm flipH="1">
            <a:off x="8055580" y="3146185"/>
            <a:ext cx="2426506" cy="1994910"/>
            <a:chOff x="2021292" y="647078"/>
            <a:chExt cx="2426506" cy="1994910"/>
          </a:xfrm>
        </p:grpSpPr>
        <p:grpSp>
          <p:nvGrpSpPr>
            <p:cNvPr id="119" name="组合 118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50" name="组合 14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72" name="椭圆 17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3" name="椭圆 17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椭圆 17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5" name="椭圆 17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6" name="椭圆 17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7" name="椭圆 17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1" name="组合 15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6" name="椭圆 16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7" name="椭圆 16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8" name="椭圆 16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9" name="椭圆 16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0" name="椭圆 16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1" name="椭圆 17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2" name="组合 15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0" name="椭圆 15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1" name="椭圆 16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2" name="椭圆 16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3" name="椭圆 16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4" name="椭圆 16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5" name="椭圆 16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3" name="组合 15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54" name="椭圆 15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5" name="椭圆 15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6" name="椭圆 15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7" name="椭圆 15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8" name="椭圆 15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9" name="椭圆 15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21" name="组合 12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22" name="组合 12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44" name="椭圆 14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椭圆 14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6" name="椭圆 14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7" name="椭圆 14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8" name="椭圆 14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9" name="椭圆 14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3" name="组合 12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8" name="椭圆 13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椭圆 13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椭圆 13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椭圆 14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2" name="椭圆 14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3" name="椭圆 14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4" name="组合 12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2" name="椭圆 13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椭圆 13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椭圆 13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椭圆 13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椭圆 13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椭圆 13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5" name="组合 12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26" name="椭圆 12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7" name="椭圆 12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8" name="椭圆 12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椭圆 12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椭圆 12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椭圆 13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299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椭圆 299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1" name="矩形 300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5105466" y="1821131"/>
            <a:ext cx="1893931" cy="1900792"/>
            <a:chOff x="5078924" y="1691592"/>
            <a:chExt cx="1893931" cy="1900792"/>
          </a:xfrm>
        </p:grpSpPr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078924" y="1691592"/>
              <a:ext cx="1893931" cy="1900792"/>
            </a:xfrm>
            <a:prstGeom prst="rect">
              <a:avLst/>
            </a:prstGeom>
          </p:spPr>
        </p:pic>
        <p:sp>
          <p:nvSpPr>
            <p:cNvPr id="116" name="矩形: 圆角 115"/>
            <p:cNvSpPr/>
            <p:nvPr/>
          </p:nvSpPr>
          <p:spPr>
            <a:xfrm>
              <a:off x="5472984" y="2275299"/>
              <a:ext cx="1151531" cy="870538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4400" dirty="0">
                  <a:cs typeface="+mn-ea"/>
                  <a:sym typeface="+mn-lt"/>
                </a:rPr>
                <a:t>02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302" name="椭圆 301"/>
            <p:cNvSpPr/>
            <p:nvPr/>
          </p:nvSpPr>
          <p:spPr>
            <a:xfrm>
              <a:off x="5340906" y="2150840"/>
              <a:ext cx="340356" cy="340357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05" name="组合 304"/>
          <p:cNvGrpSpPr/>
          <p:nvPr/>
        </p:nvGrpSpPr>
        <p:grpSpPr>
          <a:xfrm flipV="1">
            <a:off x="1622777" y="1270012"/>
            <a:ext cx="2426506" cy="1994910"/>
            <a:chOff x="2021292" y="647078"/>
            <a:chExt cx="2426506" cy="1994910"/>
          </a:xfrm>
        </p:grpSpPr>
        <p:grpSp>
          <p:nvGrpSpPr>
            <p:cNvPr id="306" name="组合 305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40" name="组合 33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62" name="椭圆 36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3" name="椭圆 36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4" name="椭圆 36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5" name="椭圆 36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6" name="椭圆 36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7" name="椭圆 36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1" name="组合 34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6" name="椭圆 35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7" name="椭圆 35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8" name="椭圆 35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9" name="椭圆 35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0" name="椭圆 35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1" name="椭圆 36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2" name="组合 34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0" name="椭圆 34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1" name="椭圆 35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2" name="椭圆 35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3" name="椭圆 35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4" name="椭圆 35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5" name="椭圆 35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3" name="组合 34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44" name="椭圆 34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5" name="椭圆 34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6" name="椭圆 34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7" name="椭圆 34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8" name="椭圆 34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9" name="椭圆 34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11" name="组合 31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12" name="组合 31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34" name="椭圆 33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5" name="椭圆 33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6" name="椭圆 33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7" name="椭圆 33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8" name="椭圆 33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9" name="椭圆 33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3" name="组合 31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8" name="椭圆 32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9" name="椭圆 32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0" name="椭圆 32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1" name="椭圆 33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2" name="椭圆 33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3" name="椭圆 33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4" name="组合 31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2" name="椭圆 32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3" name="椭圆 32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4" name="椭圆 32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5" name="椭圆 32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6" name="椭圆 32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7" name="椭圆 32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5" name="组合 31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16" name="椭圆 31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7" name="椭圆 31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8" name="椭圆 31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9" name="椭圆 31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0" name="椭圆 31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1" name="椭圆 32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307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椭圆 307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9" name="矩形 308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0800000">
            <a:off x="9959340" y="5120005"/>
            <a:ext cx="2232660" cy="1798320"/>
            <a:chOff x="-794" y="0"/>
            <a:chExt cx="5977076" cy="4813300"/>
          </a:xfrm>
        </p:grpSpPr>
        <p:sp>
          <p:nvSpPr>
            <p:cNvPr id="5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rot="16200000">
            <a:off x="-343535" y="3728085"/>
            <a:ext cx="3532505" cy="2845435"/>
            <a:chOff x="-794" y="0"/>
            <a:chExt cx="5977076" cy="4813300"/>
          </a:xfrm>
        </p:grpSpPr>
        <p:sp>
          <p:nvSpPr>
            <p:cNvPr id="4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pic>
        <p:nvPicPr>
          <p:cNvPr id="8" name="图片 7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r="64817" b="83384"/>
          <a:stretch>
            <a:fillRect/>
          </a:stretch>
        </p:blipFill>
        <p:spPr>
          <a:xfrm rot="16200000">
            <a:off x="-932180" y="4358640"/>
            <a:ext cx="3538855" cy="1671320"/>
          </a:xfrm>
          <a:prstGeom prst="rect">
            <a:avLst/>
          </a:prstGeom>
        </p:spPr>
      </p:pic>
      <p:pic>
        <p:nvPicPr>
          <p:cNvPr id="10" name="图片 9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l="2862" t="80678" r="35212" b="-2045"/>
          <a:stretch>
            <a:fillRect/>
          </a:stretch>
        </p:blipFill>
        <p:spPr>
          <a:xfrm rot="10800000">
            <a:off x="6751320" y="3859530"/>
            <a:ext cx="5297170" cy="30549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88" name="文本框 87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2.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17393" y="2244106"/>
            <a:ext cx="2647667" cy="2647667"/>
          </a:xfrm>
          <a:prstGeom prst="ellipse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5"/>
          <p:cNvSpPr>
            <a:spLocks noEditPoints="1"/>
          </p:cNvSpPr>
          <p:nvPr/>
        </p:nvSpPr>
        <p:spPr bwMode="auto">
          <a:xfrm>
            <a:off x="1262121" y="2923423"/>
            <a:ext cx="1065960" cy="1100910"/>
          </a:xfrm>
          <a:custGeom>
            <a:avLst/>
            <a:gdLst>
              <a:gd name="T0" fmla="*/ 31 w 301"/>
              <a:gd name="T1" fmla="*/ 278 h 309"/>
              <a:gd name="T2" fmla="*/ 184 w 301"/>
              <a:gd name="T3" fmla="*/ 278 h 309"/>
              <a:gd name="T4" fmla="*/ 184 w 301"/>
              <a:gd name="T5" fmla="*/ 188 h 309"/>
              <a:gd name="T6" fmla="*/ 215 w 301"/>
              <a:gd name="T7" fmla="*/ 153 h 309"/>
              <a:gd name="T8" fmla="*/ 215 w 301"/>
              <a:gd name="T9" fmla="*/ 309 h 309"/>
              <a:gd name="T10" fmla="*/ 0 w 301"/>
              <a:gd name="T11" fmla="*/ 309 h 309"/>
              <a:gd name="T12" fmla="*/ 0 w 301"/>
              <a:gd name="T13" fmla="*/ 47 h 309"/>
              <a:gd name="T14" fmla="*/ 187 w 301"/>
              <a:gd name="T15" fmla="*/ 47 h 309"/>
              <a:gd name="T16" fmla="*/ 161 w 301"/>
              <a:gd name="T17" fmla="*/ 74 h 309"/>
              <a:gd name="T18" fmla="*/ 31 w 301"/>
              <a:gd name="T19" fmla="*/ 74 h 309"/>
              <a:gd name="T20" fmla="*/ 31 w 301"/>
              <a:gd name="T21" fmla="*/ 278 h 309"/>
              <a:gd name="T22" fmla="*/ 240 w 301"/>
              <a:gd name="T23" fmla="*/ 38 h 309"/>
              <a:gd name="T24" fmla="*/ 240 w 301"/>
              <a:gd name="T25" fmla="*/ 38 h 309"/>
              <a:gd name="T26" fmla="*/ 263 w 301"/>
              <a:gd name="T27" fmla="*/ 61 h 309"/>
              <a:gd name="T28" fmla="*/ 255 w 301"/>
              <a:gd name="T29" fmla="*/ 87 h 309"/>
              <a:gd name="T30" fmla="*/ 127 w 301"/>
              <a:gd name="T31" fmla="*/ 219 h 309"/>
              <a:gd name="T32" fmla="*/ 72 w 301"/>
              <a:gd name="T33" fmla="*/ 232 h 309"/>
              <a:gd name="T34" fmla="*/ 71 w 301"/>
              <a:gd name="T35" fmla="*/ 231 h 309"/>
              <a:gd name="T36" fmla="*/ 86 w 301"/>
              <a:gd name="T37" fmla="*/ 177 h 309"/>
              <a:gd name="T38" fmla="*/ 214 w 301"/>
              <a:gd name="T39" fmla="*/ 46 h 309"/>
              <a:gd name="T40" fmla="*/ 240 w 301"/>
              <a:gd name="T41" fmla="*/ 38 h 309"/>
              <a:gd name="T42" fmla="*/ 113 w 301"/>
              <a:gd name="T43" fmla="*/ 175 h 309"/>
              <a:gd name="T44" fmla="*/ 101 w 301"/>
              <a:gd name="T45" fmla="*/ 178 h 309"/>
              <a:gd name="T46" fmla="*/ 93 w 301"/>
              <a:gd name="T47" fmla="*/ 185 h 309"/>
              <a:gd name="T48" fmla="*/ 90 w 301"/>
              <a:gd name="T49" fmla="*/ 199 h 309"/>
              <a:gd name="T50" fmla="*/ 106 w 301"/>
              <a:gd name="T51" fmla="*/ 214 h 309"/>
              <a:gd name="T52" fmla="*/ 119 w 301"/>
              <a:gd name="T53" fmla="*/ 211 h 309"/>
              <a:gd name="T54" fmla="*/ 127 w 301"/>
              <a:gd name="T55" fmla="*/ 203 h 309"/>
              <a:gd name="T56" fmla="*/ 128 w 301"/>
              <a:gd name="T57" fmla="*/ 191 h 309"/>
              <a:gd name="T58" fmla="*/ 113 w 301"/>
              <a:gd name="T59" fmla="*/ 175 h 309"/>
              <a:gd name="T60" fmla="*/ 288 w 301"/>
              <a:gd name="T61" fmla="*/ 54 h 309"/>
              <a:gd name="T62" fmla="*/ 268 w 301"/>
              <a:gd name="T63" fmla="*/ 74 h 309"/>
              <a:gd name="T64" fmla="*/ 274 w 301"/>
              <a:gd name="T65" fmla="*/ 48 h 309"/>
              <a:gd name="T66" fmla="*/ 252 w 301"/>
              <a:gd name="T67" fmla="*/ 26 h 309"/>
              <a:gd name="T68" fmla="*/ 227 w 301"/>
              <a:gd name="T69" fmla="*/ 32 h 309"/>
              <a:gd name="T70" fmla="*/ 246 w 301"/>
              <a:gd name="T71" fmla="*/ 12 h 309"/>
              <a:gd name="T72" fmla="*/ 289 w 301"/>
              <a:gd name="T73" fmla="*/ 12 h 309"/>
              <a:gd name="T74" fmla="*/ 288 w 301"/>
              <a:gd name="T75" fmla="*/ 54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1" h="309">
                <a:moveTo>
                  <a:pt x="31" y="278"/>
                </a:moveTo>
                <a:cubicBezTo>
                  <a:pt x="184" y="278"/>
                  <a:pt x="184" y="278"/>
                  <a:pt x="184" y="278"/>
                </a:cubicBezTo>
                <a:cubicBezTo>
                  <a:pt x="184" y="188"/>
                  <a:pt x="184" y="188"/>
                  <a:pt x="184" y="188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309"/>
                  <a:pt x="215" y="309"/>
                  <a:pt x="215" y="309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47"/>
                  <a:pt x="0" y="47"/>
                  <a:pt x="0" y="47"/>
                </a:cubicBezTo>
                <a:cubicBezTo>
                  <a:pt x="187" y="47"/>
                  <a:pt x="187" y="47"/>
                  <a:pt x="187" y="47"/>
                </a:cubicBezTo>
                <a:cubicBezTo>
                  <a:pt x="161" y="74"/>
                  <a:pt x="161" y="74"/>
                  <a:pt x="161" y="74"/>
                </a:cubicBezTo>
                <a:cubicBezTo>
                  <a:pt x="31" y="74"/>
                  <a:pt x="31" y="74"/>
                  <a:pt x="31" y="74"/>
                </a:cubicBezTo>
                <a:lnTo>
                  <a:pt x="31" y="278"/>
                </a:lnTo>
                <a:close/>
                <a:moveTo>
                  <a:pt x="240" y="38"/>
                </a:moveTo>
                <a:cubicBezTo>
                  <a:pt x="240" y="38"/>
                  <a:pt x="240" y="38"/>
                  <a:pt x="240" y="38"/>
                </a:cubicBezTo>
                <a:cubicBezTo>
                  <a:pt x="263" y="61"/>
                  <a:pt x="263" y="61"/>
                  <a:pt x="263" y="61"/>
                </a:cubicBezTo>
                <a:cubicBezTo>
                  <a:pt x="262" y="61"/>
                  <a:pt x="255" y="87"/>
                  <a:pt x="255" y="87"/>
                </a:cubicBezTo>
                <a:cubicBezTo>
                  <a:pt x="127" y="219"/>
                  <a:pt x="127" y="219"/>
                  <a:pt x="127" y="219"/>
                </a:cubicBezTo>
                <a:cubicBezTo>
                  <a:pt x="72" y="232"/>
                  <a:pt x="72" y="232"/>
                  <a:pt x="72" y="232"/>
                </a:cubicBezTo>
                <a:cubicBezTo>
                  <a:pt x="71" y="231"/>
                  <a:pt x="71" y="231"/>
                  <a:pt x="71" y="231"/>
                </a:cubicBezTo>
                <a:cubicBezTo>
                  <a:pt x="86" y="177"/>
                  <a:pt x="86" y="177"/>
                  <a:pt x="86" y="177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4" y="45"/>
                  <a:pt x="236" y="39"/>
                  <a:pt x="240" y="38"/>
                </a:cubicBezTo>
                <a:close/>
                <a:moveTo>
                  <a:pt x="113" y="175"/>
                </a:moveTo>
                <a:cubicBezTo>
                  <a:pt x="101" y="178"/>
                  <a:pt x="101" y="178"/>
                  <a:pt x="101" y="178"/>
                </a:cubicBezTo>
                <a:cubicBezTo>
                  <a:pt x="93" y="185"/>
                  <a:pt x="93" y="185"/>
                  <a:pt x="93" y="185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19" y="211"/>
                  <a:pt x="119" y="211"/>
                  <a:pt x="119" y="211"/>
                </a:cubicBezTo>
                <a:cubicBezTo>
                  <a:pt x="127" y="203"/>
                  <a:pt x="127" y="203"/>
                  <a:pt x="127" y="203"/>
                </a:cubicBezTo>
                <a:cubicBezTo>
                  <a:pt x="128" y="191"/>
                  <a:pt x="128" y="191"/>
                  <a:pt x="128" y="191"/>
                </a:cubicBezTo>
                <a:lnTo>
                  <a:pt x="113" y="175"/>
                </a:lnTo>
                <a:close/>
                <a:moveTo>
                  <a:pt x="288" y="54"/>
                </a:moveTo>
                <a:cubicBezTo>
                  <a:pt x="268" y="74"/>
                  <a:pt x="268" y="74"/>
                  <a:pt x="268" y="74"/>
                </a:cubicBezTo>
                <a:cubicBezTo>
                  <a:pt x="274" y="48"/>
                  <a:pt x="274" y="48"/>
                  <a:pt x="274" y="48"/>
                </a:cubicBezTo>
                <a:cubicBezTo>
                  <a:pt x="252" y="26"/>
                  <a:pt x="252" y="26"/>
                  <a:pt x="252" y="26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46" y="12"/>
                  <a:pt x="246" y="12"/>
                  <a:pt x="246" y="12"/>
                </a:cubicBezTo>
                <a:cubicBezTo>
                  <a:pt x="258" y="0"/>
                  <a:pt x="277" y="0"/>
                  <a:pt x="289" y="12"/>
                </a:cubicBezTo>
                <a:cubicBezTo>
                  <a:pt x="301" y="23"/>
                  <a:pt x="300" y="42"/>
                  <a:pt x="288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924869" y="1397948"/>
            <a:ext cx="0" cy="45583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583676" y="1957507"/>
            <a:ext cx="682388" cy="682388"/>
          </a:xfrm>
          <a:prstGeom prst="ellipse">
            <a:avLst/>
          </a:prstGeom>
          <a:solidFill>
            <a:srgbClr val="EBCB2D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583676" y="4605175"/>
            <a:ext cx="682388" cy="682388"/>
          </a:xfrm>
          <a:prstGeom prst="ellipse">
            <a:avLst/>
          </a:prstGeom>
          <a:solidFill>
            <a:srgbClr val="1366B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98074" y="1834677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88974" y="2265548"/>
            <a:ext cx="3243619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61597" y="4468695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52497" y="4899566"/>
            <a:ext cx="3243619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87437" y="1370653"/>
            <a:ext cx="0" cy="45583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7746244" y="1930212"/>
            <a:ext cx="682388" cy="682388"/>
          </a:xfrm>
          <a:prstGeom prst="ellipse">
            <a:avLst/>
          </a:prstGeom>
          <a:solidFill>
            <a:srgbClr val="1366B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46244" y="4577880"/>
            <a:ext cx="682388" cy="682388"/>
          </a:xfrm>
          <a:prstGeom prst="ellipse">
            <a:avLst/>
          </a:prstGeom>
          <a:solidFill>
            <a:srgbClr val="EBCB2D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60642" y="1807382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51542" y="2238253"/>
            <a:ext cx="3243619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24165" y="444140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15065" y="4872271"/>
            <a:ext cx="3243619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>
            <a:off x="0" y="1788160"/>
            <a:ext cx="12192000" cy="2867025"/>
          </a:xfrm>
          <a:prstGeom prst="rect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26" name="文本框 25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 rot="16200000">
            <a:off x="3460803" y="6194025"/>
            <a:ext cx="1000124" cy="1324327"/>
            <a:chOff x="1291298" y="26987"/>
            <a:chExt cx="1000124" cy="1324327"/>
          </a:xfrm>
        </p:grpSpPr>
        <p:grpSp>
          <p:nvGrpSpPr>
            <p:cNvPr id="119" name="组合 118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49" name="组合 148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71" name="椭圆 170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2" name="椭圆 171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3" name="椭圆 172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4" name="椭圆 173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6" name="椭圆 175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0" name="组合 149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65" name="椭圆 16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椭圆 16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椭圆 16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椭圆 16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1" name="组合 150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59" name="椭圆 158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椭圆 159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椭圆 160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椭圆 161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椭圆 162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椭圆 163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2" name="组合 151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椭圆 154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椭圆 155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椭圆 156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椭圆 157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0" name="组合 119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21" name="组合 120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43" name="椭圆 142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椭圆 143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椭圆 144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椭圆 145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椭圆 146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椭圆 147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2" name="组合 121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37" name="椭圆 136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椭圆 137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椭圆 138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椭圆 139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椭圆 140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椭圆 141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3" name="组合 122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31" name="椭圆 13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椭圆 13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椭圆 13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椭圆 13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椭圆 13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椭圆 13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4" name="组合 123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25" name="椭圆 12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椭圆 12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椭圆 12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椭圆 12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椭圆 12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椭圆 12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77" name="组合 176"/>
          <p:cNvGrpSpPr/>
          <p:nvPr/>
        </p:nvGrpSpPr>
        <p:grpSpPr>
          <a:xfrm rot="16200000">
            <a:off x="3460803" y="-662164"/>
            <a:ext cx="1000124" cy="1324327"/>
            <a:chOff x="1291298" y="26987"/>
            <a:chExt cx="1000124" cy="1324327"/>
          </a:xfrm>
        </p:grpSpPr>
        <p:grpSp>
          <p:nvGrpSpPr>
            <p:cNvPr id="178" name="组合 177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208" name="组合 207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30" name="椭圆 229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椭圆 230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椭圆 231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椭圆 232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椭圆 233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椭圆 234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9" name="组合 208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24" name="椭圆 22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6" name="椭圆 22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椭圆 22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椭圆 22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椭圆 22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0" name="组合 209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18" name="椭圆 21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9" name="椭圆 21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椭圆 21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1" name="椭圆 22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1" name="组合 210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椭圆 21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7" name="椭圆 21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79" name="组合 178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80" name="组合 179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02" name="椭圆 201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椭圆 202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椭圆 203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椭圆 204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椭圆 205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椭圆 206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1" name="组合 180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96" name="椭圆 195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椭圆 196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椭圆 197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椭圆 198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椭圆 200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2" name="组合 181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90" name="椭圆 18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1" name="椭圆 19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椭圆 19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椭圆 19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椭圆 19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椭圆 19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3" name="组合 182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84" name="椭圆 18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5" name="椭圆 18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7" name="椭圆 18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8" name="椭圆 18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9" name="椭圆 18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66" name="图片 6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74" b="9510"/>
          <a:stretch>
            <a:fillRect/>
          </a:stretch>
        </p:blipFill>
        <p:spPr>
          <a:xfrm>
            <a:off x="0" y="1808191"/>
            <a:ext cx="9396845" cy="2826328"/>
          </a:xfrm>
          <a:custGeom>
            <a:avLst/>
            <a:gdLst>
              <a:gd name="connsiteX0" fmla="*/ 0 w 9396845"/>
              <a:gd name="connsiteY0" fmla="*/ 0 h 2826328"/>
              <a:gd name="connsiteX1" fmla="*/ 9396845 w 9396845"/>
              <a:gd name="connsiteY1" fmla="*/ 0 h 2826328"/>
              <a:gd name="connsiteX2" fmla="*/ 9396845 w 9396845"/>
              <a:gd name="connsiteY2" fmla="*/ 2826328 h 2826328"/>
              <a:gd name="connsiteX3" fmla="*/ 0 w 9396845"/>
              <a:gd name="connsiteY3" fmla="*/ 2826328 h 282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96845" h="2826328">
                <a:moveTo>
                  <a:pt x="0" y="0"/>
                </a:moveTo>
                <a:lnTo>
                  <a:pt x="9396845" y="0"/>
                </a:lnTo>
                <a:lnTo>
                  <a:pt x="9396845" y="2826328"/>
                </a:lnTo>
                <a:lnTo>
                  <a:pt x="0" y="2826328"/>
                </a:lnTo>
                <a:close/>
              </a:path>
            </a:pathLst>
          </a:custGeom>
        </p:spPr>
      </p:pic>
      <p:sp>
        <p:nvSpPr>
          <p:cNvPr id="68" name="椭圆 67"/>
          <p:cNvSpPr/>
          <p:nvPr/>
        </p:nvSpPr>
        <p:spPr>
          <a:xfrm>
            <a:off x="540328" y="4987636"/>
            <a:ext cx="637309" cy="637309"/>
          </a:xfrm>
          <a:prstGeom prst="ellipse">
            <a:avLst/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6151420" y="4959929"/>
            <a:ext cx="637309" cy="637309"/>
          </a:xfrm>
          <a:prstGeom prst="ellipse">
            <a:avLst/>
          </a:prstGeom>
          <a:solidFill>
            <a:srgbClr val="EBC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235329" y="50223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204517" y="5531207"/>
            <a:ext cx="4461992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971111" y="50500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912590" y="5545061"/>
            <a:ext cx="4461992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Shape 23152"/>
          <p:cNvSpPr/>
          <p:nvPr/>
        </p:nvSpPr>
        <p:spPr>
          <a:xfrm>
            <a:off x="604987" y="5104996"/>
            <a:ext cx="406395" cy="408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94" y="0"/>
                </a:moveTo>
                <a:cubicBezTo>
                  <a:pt x="14122" y="0"/>
                  <a:pt x="12201" y="1913"/>
                  <a:pt x="12201" y="4275"/>
                </a:cubicBezTo>
                <a:cubicBezTo>
                  <a:pt x="12201" y="4788"/>
                  <a:pt x="12301" y="5314"/>
                  <a:pt x="12472" y="5760"/>
                </a:cubicBezTo>
                <a:lnTo>
                  <a:pt x="8767" y="7335"/>
                </a:lnTo>
                <a:cubicBezTo>
                  <a:pt x="7907" y="6100"/>
                  <a:pt x="6463" y="5265"/>
                  <a:pt x="4813" y="5265"/>
                </a:cubicBezTo>
                <a:cubicBezTo>
                  <a:pt x="2165" y="5265"/>
                  <a:pt x="0" y="7421"/>
                  <a:pt x="0" y="10057"/>
                </a:cubicBezTo>
                <a:cubicBezTo>
                  <a:pt x="0" y="12694"/>
                  <a:pt x="2165" y="14850"/>
                  <a:pt x="4813" y="14850"/>
                </a:cubicBezTo>
                <a:cubicBezTo>
                  <a:pt x="6118" y="14850"/>
                  <a:pt x="7320" y="14356"/>
                  <a:pt x="8179" y="13500"/>
                </a:cubicBezTo>
                <a:lnTo>
                  <a:pt x="10958" y="14850"/>
                </a:lnTo>
                <a:cubicBezTo>
                  <a:pt x="10856" y="15296"/>
                  <a:pt x="10800" y="15742"/>
                  <a:pt x="10800" y="16222"/>
                </a:cubicBezTo>
                <a:cubicBezTo>
                  <a:pt x="10800" y="19167"/>
                  <a:pt x="13208" y="21600"/>
                  <a:pt x="16200" y="21600"/>
                </a:cubicBezTo>
                <a:cubicBezTo>
                  <a:pt x="19156" y="21600"/>
                  <a:pt x="21600" y="19201"/>
                  <a:pt x="21600" y="16222"/>
                </a:cubicBezTo>
                <a:cubicBezTo>
                  <a:pt x="21600" y="13243"/>
                  <a:pt x="19089" y="10890"/>
                  <a:pt x="16132" y="10890"/>
                </a:cubicBezTo>
                <a:cubicBezTo>
                  <a:pt x="14138" y="10890"/>
                  <a:pt x="12384" y="11992"/>
                  <a:pt x="11455" y="13635"/>
                </a:cubicBezTo>
                <a:lnTo>
                  <a:pt x="9015" y="12420"/>
                </a:lnTo>
                <a:cubicBezTo>
                  <a:pt x="9393" y="11737"/>
                  <a:pt x="9625" y="10957"/>
                  <a:pt x="9625" y="10102"/>
                </a:cubicBezTo>
                <a:cubicBezTo>
                  <a:pt x="9625" y="9555"/>
                  <a:pt x="9515" y="9030"/>
                  <a:pt x="9377" y="8550"/>
                </a:cubicBezTo>
                <a:lnTo>
                  <a:pt x="13127" y="6952"/>
                </a:lnTo>
                <a:cubicBezTo>
                  <a:pt x="13918" y="7946"/>
                  <a:pt x="15118" y="8550"/>
                  <a:pt x="16494" y="8550"/>
                </a:cubicBezTo>
                <a:cubicBezTo>
                  <a:pt x="18867" y="8550"/>
                  <a:pt x="20809" y="6638"/>
                  <a:pt x="20809" y="4275"/>
                </a:cubicBezTo>
                <a:cubicBezTo>
                  <a:pt x="20809" y="1913"/>
                  <a:pt x="18867" y="0"/>
                  <a:pt x="16494" y="0"/>
                </a:cubicBezTo>
                <a:close/>
                <a:moveTo>
                  <a:pt x="16471" y="1328"/>
                </a:moveTo>
                <a:cubicBezTo>
                  <a:pt x="18087" y="1328"/>
                  <a:pt x="19386" y="2642"/>
                  <a:pt x="19386" y="4252"/>
                </a:cubicBezTo>
                <a:cubicBezTo>
                  <a:pt x="19386" y="5861"/>
                  <a:pt x="18087" y="7155"/>
                  <a:pt x="16471" y="7155"/>
                </a:cubicBezTo>
                <a:cubicBezTo>
                  <a:pt x="14854" y="7155"/>
                  <a:pt x="13556" y="5861"/>
                  <a:pt x="13556" y="4252"/>
                </a:cubicBezTo>
                <a:cubicBezTo>
                  <a:pt x="13523" y="2642"/>
                  <a:pt x="14854" y="1328"/>
                  <a:pt x="16471" y="1328"/>
                </a:cubicBezTo>
                <a:close/>
                <a:moveTo>
                  <a:pt x="16403" y="2160"/>
                </a:moveTo>
                <a:cubicBezTo>
                  <a:pt x="15646" y="2160"/>
                  <a:pt x="14975" y="2535"/>
                  <a:pt x="14528" y="3150"/>
                </a:cubicBezTo>
                <a:cubicBezTo>
                  <a:pt x="14424" y="3322"/>
                  <a:pt x="14447" y="3521"/>
                  <a:pt x="14618" y="3623"/>
                </a:cubicBezTo>
                <a:cubicBezTo>
                  <a:pt x="14687" y="3656"/>
                  <a:pt x="14753" y="3667"/>
                  <a:pt x="14822" y="3668"/>
                </a:cubicBezTo>
                <a:cubicBezTo>
                  <a:pt x="14923" y="3668"/>
                  <a:pt x="15024" y="3599"/>
                  <a:pt x="15093" y="3533"/>
                </a:cubicBezTo>
                <a:cubicBezTo>
                  <a:pt x="15402" y="3086"/>
                  <a:pt x="15888" y="2835"/>
                  <a:pt x="16403" y="2835"/>
                </a:cubicBezTo>
                <a:cubicBezTo>
                  <a:pt x="16610" y="2835"/>
                  <a:pt x="16765" y="2702"/>
                  <a:pt x="16765" y="2498"/>
                </a:cubicBezTo>
                <a:cubicBezTo>
                  <a:pt x="16765" y="2291"/>
                  <a:pt x="16610" y="2160"/>
                  <a:pt x="16403" y="2160"/>
                </a:cubicBezTo>
                <a:close/>
                <a:moveTo>
                  <a:pt x="4790" y="6682"/>
                </a:moveTo>
                <a:cubicBezTo>
                  <a:pt x="6680" y="6682"/>
                  <a:pt x="8224" y="8219"/>
                  <a:pt x="8224" y="10102"/>
                </a:cubicBezTo>
                <a:cubicBezTo>
                  <a:pt x="8224" y="11985"/>
                  <a:pt x="6680" y="13522"/>
                  <a:pt x="4790" y="13522"/>
                </a:cubicBezTo>
                <a:cubicBezTo>
                  <a:pt x="2897" y="13522"/>
                  <a:pt x="1333" y="11985"/>
                  <a:pt x="1333" y="10102"/>
                </a:cubicBezTo>
                <a:cubicBezTo>
                  <a:pt x="1333" y="8219"/>
                  <a:pt x="2897" y="6682"/>
                  <a:pt x="4790" y="6682"/>
                </a:cubicBezTo>
                <a:close/>
                <a:moveTo>
                  <a:pt x="5039" y="7920"/>
                </a:moveTo>
                <a:cubicBezTo>
                  <a:pt x="4178" y="7920"/>
                  <a:pt x="3442" y="8326"/>
                  <a:pt x="2960" y="9045"/>
                </a:cubicBezTo>
                <a:cubicBezTo>
                  <a:pt x="2859" y="9217"/>
                  <a:pt x="2878" y="9437"/>
                  <a:pt x="3050" y="9540"/>
                </a:cubicBezTo>
                <a:cubicBezTo>
                  <a:pt x="3119" y="9574"/>
                  <a:pt x="3184" y="9608"/>
                  <a:pt x="3254" y="9607"/>
                </a:cubicBezTo>
                <a:cubicBezTo>
                  <a:pt x="3356" y="9607"/>
                  <a:pt x="3456" y="9540"/>
                  <a:pt x="3525" y="9472"/>
                </a:cubicBezTo>
                <a:cubicBezTo>
                  <a:pt x="3867" y="8958"/>
                  <a:pt x="4466" y="8640"/>
                  <a:pt x="5084" y="8640"/>
                </a:cubicBezTo>
                <a:cubicBezTo>
                  <a:pt x="5290" y="8640"/>
                  <a:pt x="5423" y="8509"/>
                  <a:pt x="5423" y="8302"/>
                </a:cubicBezTo>
                <a:cubicBezTo>
                  <a:pt x="5390" y="8064"/>
                  <a:pt x="5209" y="7920"/>
                  <a:pt x="5039" y="7920"/>
                </a:cubicBezTo>
                <a:close/>
                <a:moveTo>
                  <a:pt x="2621" y="9360"/>
                </a:moveTo>
                <a:cubicBezTo>
                  <a:pt x="2450" y="9327"/>
                  <a:pt x="2227" y="9460"/>
                  <a:pt x="2192" y="9630"/>
                </a:cubicBezTo>
                <a:cubicBezTo>
                  <a:pt x="2158" y="9767"/>
                  <a:pt x="2169" y="9821"/>
                  <a:pt x="2169" y="9922"/>
                </a:cubicBezTo>
                <a:lnTo>
                  <a:pt x="2169" y="9990"/>
                </a:lnTo>
                <a:cubicBezTo>
                  <a:pt x="2169" y="10196"/>
                  <a:pt x="2301" y="10328"/>
                  <a:pt x="2508" y="10327"/>
                </a:cubicBezTo>
                <a:cubicBezTo>
                  <a:pt x="2712" y="10327"/>
                  <a:pt x="2847" y="10196"/>
                  <a:pt x="2847" y="9990"/>
                </a:cubicBezTo>
                <a:lnTo>
                  <a:pt x="2847" y="9787"/>
                </a:lnTo>
                <a:cubicBezTo>
                  <a:pt x="2915" y="9617"/>
                  <a:pt x="2828" y="9427"/>
                  <a:pt x="2621" y="9360"/>
                </a:cubicBezTo>
                <a:close/>
                <a:moveTo>
                  <a:pt x="16132" y="12217"/>
                </a:moveTo>
                <a:cubicBezTo>
                  <a:pt x="18367" y="12217"/>
                  <a:pt x="20154" y="13996"/>
                  <a:pt x="20154" y="16222"/>
                </a:cubicBezTo>
                <a:cubicBezTo>
                  <a:pt x="20154" y="18448"/>
                  <a:pt x="18333" y="20227"/>
                  <a:pt x="16132" y="20227"/>
                </a:cubicBezTo>
                <a:cubicBezTo>
                  <a:pt x="13930" y="20227"/>
                  <a:pt x="12110" y="18448"/>
                  <a:pt x="12110" y="16222"/>
                </a:cubicBezTo>
                <a:cubicBezTo>
                  <a:pt x="12110" y="13996"/>
                  <a:pt x="13898" y="12217"/>
                  <a:pt x="16132" y="12217"/>
                </a:cubicBezTo>
                <a:close/>
                <a:moveTo>
                  <a:pt x="16132" y="13680"/>
                </a:moveTo>
                <a:cubicBezTo>
                  <a:pt x="15203" y="13680"/>
                  <a:pt x="14320" y="14164"/>
                  <a:pt x="13805" y="14917"/>
                </a:cubicBezTo>
                <a:cubicBezTo>
                  <a:pt x="13701" y="15088"/>
                  <a:pt x="13724" y="15287"/>
                  <a:pt x="13895" y="15390"/>
                </a:cubicBezTo>
                <a:cubicBezTo>
                  <a:pt x="13964" y="15425"/>
                  <a:pt x="14030" y="15457"/>
                  <a:pt x="14099" y="15457"/>
                </a:cubicBezTo>
                <a:cubicBezTo>
                  <a:pt x="14201" y="15457"/>
                  <a:pt x="14301" y="15391"/>
                  <a:pt x="14370" y="15322"/>
                </a:cubicBezTo>
                <a:cubicBezTo>
                  <a:pt x="14783" y="14740"/>
                  <a:pt x="15455" y="14377"/>
                  <a:pt x="16177" y="14377"/>
                </a:cubicBezTo>
                <a:cubicBezTo>
                  <a:pt x="16383" y="14377"/>
                  <a:pt x="16516" y="14223"/>
                  <a:pt x="16516" y="14017"/>
                </a:cubicBezTo>
                <a:cubicBezTo>
                  <a:pt x="16481" y="13846"/>
                  <a:pt x="16306" y="13680"/>
                  <a:pt x="16132" y="1368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Shape 23152"/>
          <p:cNvSpPr/>
          <p:nvPr/>
        </p:nvSpPr>
        <p:spPr>
          <a:xfrm>
            <a:off x="6229933" y="5104996"/>
            <a:ext cx="406395" cy="408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94" y="0"/>
                </a:moveTo>
                <a:cubicBezTo>
                  <a:pt x="14122" y="0"/>
                  <a:pt x="12201" y="1913"/>
                  <a:pt x="12201" y="4275"/>
                </a:cubicBezTo>
                <a:cubicBezTo>
                  <a:pt x="12201" y="4788"/>
                  <a:pt x="12301" y="5314"/>
                  <a:pt x="12472" y="5760"/>
                </a:cubicBezTo>
                <a:lnTo>
                  <a:pt x="8767" y="7335"/>
                </a:lnTo>
                <a:cubicBezTo>
                  <a:pt x="7907" y="6100"/>
                  <a:pt x="6463" y="5265"/>
                  <a:pt x="4813" y="5265"/>
                </a:cubicBezTo>
                <a:cubicBezTo>
                  <a:pt x="2165" y="5265"/>
                  <a:pt x="0" y="7421"/>
                  <a:pt x="0" y="10057"/>
                </a:cubicBezTo>
                <a:cubicBezTo>
                  <a:pt x="0" y="12694"/>
                  <a:pt x="2165" y="14850"/>
                  <a:pt x="4813" y="14850"/>
                </a:cubicBezTo>
                <a:cubicBezTo>
                  <a:pt x="6118" y="14850"/>
                  <a:pt x="7320" y="14356"/>
                  <a:pt x="8179" y="13500"/>
                </a:cubicBezTo>
                <a:lnTo>
                  <a:pt x="10958" y="14850"/>
                </a:lnTo>
                <a:cubicBezTo>
                  <a:pt x="10856" y="15296"/>
                  <a:pt x="10800" y="15742"/>
                  <a:pt x="10800" y="16222"/>
                </a:cubicBezTo>
                <a:cubicBezTo>
                  <a:pt x="10800" y="19167"/>
                  <a:pt x="13208" y="21600"/>
                  <a:pt x="16200" y="21600"/>
                </a:cubicBezTo>
                <a:cubicBezTo>
                  <a:pt x="19156" y="21600"/>
                  <a:pt x="21600" y="19201"/>
                  <a:pt x="21600" y="16222"/>
                </a:cubicBezTo>
                <a:cubicBezTo>
                  <a:pt x="21600" y="13243"/>
                  <a:pt x="19089" y="10890"/>
                  <a:pt x="16132" y="10890"/>
                </a:cubicBezTo>
                <a:cubicBezTo>
                  <a:pt x="14138" y="10890"/>
                  <a:pt x="12384" y="11992"/>
                  <a:pt x="11455" y="13635"/>
                </a:cubicBezTo>
                <a:lnTo>
                  <a:pt x="9015" y="12420"/>
                </a:lnTo>
                <a:cubicBezTo>
                  <a:pt x="9393" y="11737"/>
                  <a:pt x="9625" y="10957"/>
                  <a:pt x="9625" y="10102"/>
                </a:cubicBezTo>
                <a:cubicBezTo>
                  <a:pt x="9625" y="9555"/>
                  <a:pt x="9515" y="9030"/>
                  <a:pt x="9377" y="8550"/>
                </a:cubicBezTo>
                <a:lnTo>
                  <a:pt x="13127" y="6952"/>
                </a:lnTo>
                <a:cubicBezTo>
                  <a:pt x="13918" y="7946"/>
                  <a:pt x="15118" y="8550"/>
                  <a:pt x="16494" y="8550"/>
                </a:cubicBezTo>
                <a:cubicBezTo>
                  <a:pt x="18867" y="8550"/>
                  <a:pt x="20809" y="6638"/>
                  <a:pt x="20809" y="4275"/>
                </a:cubicBezTo>
                <a:cubicBezTo>
                  <a:pt x="20809" y="1913"/>
                  <a:pt x="18867" y="0"/>
                  <a:pt x="16494" y="0"/>
                </a:cubicBezTo>
                <a:close/>
                <a:moveTo>
                  <a:pt x="16471" y="1328"/>
                </a:moveTo>
                <a:cubicBezTo>
                  <a:pt x="18087" y="1328"/>
                  <a:pt x="19386" y="2642"/>
                  <a:pt x="19386" y="4252"/>
                </a:cubicBezTo>
                <a:cubicBezTo>
                  <a:pt x="19386" y="5861"/>
                  <a:pt x="18087" y="7155"/>
                  <a:pt x="16471" y="7155"/>
                </a:cubicBezTo>
                <a:cubicBezTo>
                  <a:pt x="14854" y="7155"/>
                  <a:pt x="13556" y="5861"/>
                  <a:pt x="13556" y="4252"/>
                </a:cubicBezTo>
                <a:cubicBezTo>
                  <a:pt x="13523" y="2642"/>
                  <a:pt x="14854" y="1328"/>
                  <a:pt x="16471" y="1328"/>
                </a:cubicBezTo>
                <a:close/>
                <a:moveTo>
                  <a:pt x="16403" y="2160"/>
                </a:moveTo>
                <a:cubicBezTo>
                  <a:pt x="15646" y="2160"/>
                  <a:pt x="14975" y="2535"/>
                  <a:pt x="14528" y="3150"/>
                </a:cubicBezTo>
                <a:cubicBezTo>
                  <a:pt x="14424" y="3322"/>
                  <a:pt x="14447" y="3521"/>
                  <a:pt x="14618" y="3623"/>
                </a:cubicBezTo>
                <a:cubicBezTo>
                  <a:pt x="14687" y="3656"/>
                  <a:pt x="14753" y="3667"/>
                  <a:pt x="14822" y="3668"/>
                </a:cubicBezTo>
                <a:cubicBezTo>
                  <a:pt x="14923" y="3668"/>
                  <a:pt x="15024" y="3599"/>
                  <a:pt x="15093" y="3533"/>
                </a:cubicBezTo>
                <a:cubicBezTo>
                  <a:pt x="15402" y="3086"/>
                  <a:pt x="15888" y="2835"/>
                  <a:pt x="16403" y="2835"/>
                </a:cubicBezTo>
                <a:cubicBezTo>
                  <a:pt x="16610" y="2835"/>
                  <a:pt x="16765" y="2702"/>
                  <a:pt x="16765" y="2498"/>
                </a:cubicBezTo>
                <a:cubicBezTo>
                  <a:pt x="16765" y="2291"/>
                  <a:pt x="16610" y="2160"/>
                  <a:pt x="16403" y="2160"/>
                </a:cubicBezTo>
                <a:close/>
                <a:moveTo>
                  <a:pt x="4790" y="6682"/>
                </a:moveTo>
                <a:cubicBezTo>
                  <a:pt x="6680" y="6682"/>
                  <a:pt x="8224" y="8219"/>
                  <a:pt x="8224" y="10102"/>
                </a:cubicBezTo>
                <a:cubicBezTo>
                  <a:pt x="8224" y="11985"/>
                  <a:pt x="6680" y="13522"/>
                  <a:pt x="4790" y="13522"/>
                </a:cubicBezTo>
                <a:cubicBezTo>
                  <a:pt x="2897" y="13522"/>
                  <a:pt x="1333" y="11985"/>
                  <a:pt x="1333" y="10102"/>
                </a:cubicBezTo>
                <a:cubicBezTo>
                  <a:pt x="1333" y="8219"/>
                  <a:pt x="2897" y="6682"/>
                  <a:pt x="4790" y="6682"/>
                </a:cubicBezTo>
                <a:close/>
                <a:moveTo>
                  <a:pt x="5039" y="7920"/>
                </a:moveTo>
                <a:cubicBezTo>
                  <a:pt x="4178" y="7920"/>
                  <a:pt x="3442" y="8326"/>
                  <a:pt x="2960" y="9045"/>
                </a:cubicBezTo>
                <a:cubicBezTo>
                  <a:pt x="2859" y="9217"/>
                  <a:pt x="2878" y="9437"/>
                  <a:pt x="3050" y="9540"/>
                </a:cubicBezTo>
                <a:cubicBezTo>
                  <a:pt x="3119" y="9574"/>
                  <a:pt x="3184" y="9608"/>
                  <a:pt x="3254" y="9607"/>
                </a:cubicBezTo>
                <a:cubicBezTo>
                  <a:pt x="3356" y="9607"/>
                  <a:pt x="3456" y="9540"/>
                  <a:pt x="3525" y="9472"/>
                </a:cubicBezTo>
                <a:cubicBezTo>
                  <a:pt x="3867" y="8958"/>
                  <a:pt x="4466" y="8640"/>
                  <a:pt x="5084" y="8640"/>
                </a:cubicBezTo>
                <a:cubicBezTo>
                  <a:pt x="5290" y="8640"/>
                  <a:pt x="5423" y="8509"/>
                  <a:pt x="5423" y="8302"/>
                </a:cubicBezTo>
                <a:cubicBezTo>
                  <a:pt x="5390" y="8064"/>
                  <a:pt x="5209" y="7920"/>
                  <a:pt x="5039" y="7920"/>
                </a:cubicBezTo>
                <a:close/>
                <a:moveTo>
                  <a:pt x="2621" y="9360"/>
                </a:moveTo>
                <a:cubicBezTo>
                  <a:pt x="2450" y="9327"/>
                  <a:pt x="2227" y="9460"/>
                  <a:pt x="2192" y="9630"/>
                </a:cubicBezTo>
                <a:cubicBezTo>
                  <a:pt x="2158" y="9767"/>
                  <a:pt x="2169" y="9821"/>
                  <a:pt x="2169" y="9922"/>
                </a:cubicBezTo>
                <a:lnTo>
                  <a:pt x="2169" y="9990"/>
                </a:lnTo>
                <a:cubicBezTo>
                  <a:pt x="2169" y="10196"/>
                  <a:pt x="2301" y="10328"/>
                  <a:pt x="2508" y="10327"/>
                </a:cubicBezTo>
                <a:cubicBezTo>
                  <a:pt x="2712" y="10327"/>
                  <a:pt x="2847" y="10196"/>
                  <a:pt x="2847" y="9990"/>
                </a:cubicBezTo>
                <a:lnTo>
                  <a:pt x="2847" y="9787"/>
                </a:lnTo>
                <a:cubicBezTo>
                  <a:pt x="2915" y="9617"/>
                  <a:pt x="2828" y="9427"/>
                  <a:pt x="2621" y="9360"/>
                </a:cubicBezTo>
                <a:close/>
                <a:moveTo>
                  <a:pt x="16132" y="12217"/>
                </a:moveTo>
                <a:cubicBezTo>
                  <a:pt x="18367" y="12217"/>
                  <a:pt x="20154" y="13996"/>
                  <a:pt x="20154" y="16222"/>
                </a:cubicBezTo>
                <a:cubicBezTo>
                  <a:pt x="20154" y="18448"/>
                  <a:pt x="18333" y="20227"/>
                  <a:pt x="16132" y="20227"/>
                </a:cubicBezTo>
                <a:cubicBezTo>
                  <a:pt x="13930" y="20227"/>
                  <a:pt x="12110" y="18448"/>
                  <a:pt x="12110" y="16222"/>
                </a:cubicBezTo>
                <a:cubicBezTo>
                  <a:pt x="12110" y="13996"/>
                  <a:pt x="13898" y="12217"/>
                  <a:pt x="16132" y="12217"/>
                </a:cubicBezTo>
                <a:close/>
                <a:moveTo>
                  <a:pt x="16132" y="13680"/>
                </a:moveTo>
                <a:cubicBezTo>
                  <a:pt x="15203" y="13680"/>
                  <a:pt x="14320" y="14164"/>
                  <a:pt x="13805" y="14917"/>
                </a:cubicBezTo>
                <a:cubicBezTo>
                  <a:pt x="13701" y="15088"/>
                  <a:pt x="13724" y="15287"/>
                  <a:pt x="13895" y="15390"/>
                </a:cubicBezTo>
                <a:cubicBezTo>
                  <a:pt x="13964" y="15425"/>
                  <a:pt x="14030" y="15457"/>
                  <a:pt x="14099" y="15457"/>
                </a:cubicBezTo>
                <a:cubicBezTo>
                  <a:pt x="14201" y="15457"/>
                  <a:pt x="14301" y="15391"/>
                  <a:pt x="14370" y="15322"/>
                </a:cubicBezTo>
                <a:cubicBezTo>
                  <a:pt x="14783" y="14740"/>
                  <a:pt x="15455" y="14377"/>
                  <a:pt x="16177" y="14377"/>
                </a:cubicBezTo>
                <a:cubicBezTo>
                  <a:pt x="16383" y="14377"/>
                  <a:pt x="16516" y="14223"/>
                  <a:pt x="16516" y="14017"/>
                </a:cubicBezTo>
                <a:cubicBezTo>
                  <a:pt x="16481" y="13846"/>
                  <a:pt x="16306" y="13680"/>
                  <a:pt x="16132" y="1368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2.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701530" y="2522220"/>
            <a:ext cx="2303780" cy="11169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zh-CN" altLang="en-US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/>
        </p:nvSpPr>
        <p:spPr>
          <a:xfrm>
            <a:off x="2179759" y="219006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115A9F"/>
                </a:solidFill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191482" y="2605148"/>
            <a:ext cx="3262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项目描述，单击此处添加简短说明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179759" y="357194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115A9F"/>
                </a:solidFill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191482" y="3987025"/>
            <a:ext cx="3262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项目描述，单击此处添加简短说明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179759" y="489576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115A9F"/>
                </a:solidFill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191482" y="5310848"/>
            <a:ext cx="3262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项目描述，单击此处添加简短说明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31" name="文本框 30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452498" y="3552949"/>
            <a:ext cx="3868282" cy="2143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390990" y="2400328"/>
            <a:ext cx="2466888" cy="894830"/>
            <a:chOff x="908911" y="1517770"/>
            <a:chExt cx="2466888" cy="894830"/>
          </a:xfrm>
        </p:grpSpPr>
        <p:sp>
          <p:nvSpPr>
            <p:cNvPr id="35" name="椭圆 34"/>
            <p:cNvSpPr/>
            <p:nvPr/>
          </p:nvSpPr>
          <p:spPr>
            <a:xfrm>
              <a:off x="908911" y="1517770"/>
              <a:ext cx="511199" cy="511200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57719" y="1644250"/>
              <a:ext cx="2418080" cy="76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115A9F"/>
                  </a:solidFill>
                  <a:cs typeface="+mn-ea"/>
                  <a:sym typeface="+mn-lt"/>
                </a:rPr>
                <a:t>输入标题</a:t>
              </a:r>
              <a:endParaRPr lang="zh-CN" altLang="en-US" sz="4400" dirty="0">
                <a:solidFill>
                  <a:srgbClr val="115A9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54293" y="1910001"/>
            <a:ext cx="1299012" cy="1303718"/>
            <a:chOff x="4847013" y="4594832"/>
            <a:chExt cx="1299012" cy="1303718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47013" y="4594832"/>
              <a:ext cx="1299012" cy="1303718"/>
            </a:xfrm>
            <a:prstGeom prst="rect">
              <a:avLst/>
            </a:prstGeom>
          </p:spPr>
        </p:pic>
        <p:sp>
          <p:nvSpPr>
            <p:cNvPr id="67" name="矩形: 圆角 66"/>
            <p:cNvSpPr/>
            <p:nvPr/>
          </p:nvSpPr>
          <p:spPr>
            <a:xfrm>
              <a:off x="5125578" y="4955269"/>
              <a:ext cx="770976" cy="582845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01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54293" y="3274920"/>
            <a:ext cx="1299012" cy="1303718"/>
            <a:chOff x="4847013" y="4594832"/>
            <a:chExt cx="1299012" cy="1303718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47013" y="4594832"/>
              <a:ext cx="1299012" cy="1303718"/>
            </a:xfrm>
            <a:prstGeom prst="rect">
              <a:avLst/>
            </a:prstGeom>
          </p:spPr>
        </p:pic>
        <p:sp>
          <p:nvSpPr>
            <p:cNvPr id="70" name="矩形: 圆角 69"/>
            <p:cNvSpPr/>
            <p:nvPr/>
          </p:nvSpPr>
          <p:spPr>
            <a:xfrm>
              <a:off x="5125578" y="4955269"/>
              <a:ext cx="770976" cy="582845"/>
            </a:xfrm>
            <a:prstGeom prst="roundRect">
              <a:avLst>
                <a:gd name="adj" fmla="val 22266"/>
              </a:avLst>
            </a:prstGeom>
            <a:solidFill>
              <a:srgbClr val="EBCB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02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54293" y="4639839"/>
            <a:ext cx="1299012" cy="1303718"/>
            <a:chOff x="4847013" y="4594832"/>
            <a:chExt cx="1299012" cy="13037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47013" y="4594832"/>
              <a:ext cx="1299012" cy="1303718"/>
            </a:xfrm>
            <a:prstGeom prst="rect">
              <a:avLst/>
            </a:prstGeom>
          </p:spPr>
        </p:pic>
        <p:sp>
          <p:nvSpPr>
            <p:cNvPr id="73" name="矩形: 圆角 72"/>
            <p:cNvSpPr/>
            <p:nvPr/>
          </p:nvSpPr>
          <p:spPr>
            <a:xfrm>
              <a:off x="5125578" y="4955269"/>
              <a:ext cx="770976" cy="582845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03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 flipH="1">
            <a:off x="5649595" y="2752725"/>
            <a:ext cx="767080" cy="2907665"/>
            <a:chOff x="5680986" y="2310012"/>
            <a:chExt cx="591144" cy="2897703"/>
          </a:xfrm>
        </p:grpSpPr>
        <p:cxnSp>
          <p:nvCxnSpPr>
            <p:cNvPr id="74" name="直接连接符 73"/>
            <p:cNvCxnSpPr>
              <a:stCxn id="75" idx="4"/>
              <a:endCxn id="77" idx="0"/>
            </p:cNvCxnSpPr>
            <p:nvPr/>
          </p:nvCxnSpPr>
          <p:spPr>
            <a:xfrm>
              <a:off x="5776236" y="2500512"/>
              <a:ext cx="0" cy="2516703"/>
            </a:xfrm>
            <a:prstGeom prst="line">
              <a:avLst/>
            </a:prstGeom>
            <a:ln w="19050" cap="rnd">
              <a:solidFill>
                <a:srgbClr val="E9C51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îṧḷïḋe"/>
            <p:cNvSpPr/>
            <p:nvPr/>
          </p:nvSpPr>
          <p:spPr>
            <a:xfrm>
              <a:off x="5680986" y="2310012"/>
              <a:ext cx="190500" cy="190500"/>
            </a:xfrm>
            <a:prstGeom prst="ellipse">
              <a:avLst/>
            </a:prstGeom>
            <a:pattFill prst="dkUpDiag">
              <a:fgClr>
                <a:srgbClr val="E9C517"/>
              </a:fgClr>
              <a:bgClr>
                <a:srgbClr val="EBCB2D"/>
              </a:bgClr>
            </a:patt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4400"/>
              <a:endParaRPr lang="zh-CN" altLang="en-US" sz="2000" i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6" name="ïs1íḍè"/>
            <p:cNvSpPr/>
            <p:nvPr/>
          </p:nvSpPr>
          <p:spPr>
            <a:xfrm>
              <a:off x="5680986" y="3584121"/>
              <a:ext cx="190500" cy="190500"/>
            </a:xfrm>
            <a:prstGeom prst="ellipse">
              <a:avLst/>
            </a:prstGeom>
            <a:pattFill prst="dkUpDiag">
              <a:fgClr>
                <a:srgbClr val="E9C517"/>
              </a:fgClr>
              <a:bgClr>
                <a:srgbClr val="EBCB2D"/>
              </a:bgClr>
            </a:patt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4400"/>
              <a:endParaRPr lang="zh-CN" altLang="en-US" sz="2000" i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7" name="iṩlïḓè"/>
            <p:cNvSpPr/>
            <p:nvPr/>
          </p:nvSpPr>
          <p:spPr>
            <a:xfrm>
              <a:off x="5680986" y="5017215"/>
              <a:ext cx="190500" cy="190500"/>
            </a:xfrm>
            <a:prstGeom prst="ellipse">
              <a:avLst/>
            </a:prstGeom>
            <a:pattFill prst="dkUpDiag">
              <a:fgClr>
                <a:srgbClr val="E9C517"/>
              </a:fgClr>
              <a:bgClr>
                <a:srgbClr val="EBCB2D"/>
              </a:bgClr>
            </a:patt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algn="ctr" defTabSz="914400"/>
              <a:endParaRPr lang="zh-CN" altLang="en-US" sz="2000" i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cxnSp>
          <p:nvCxnSpPr>
            <p:cNvPr id="78" name="直接连接符 77"/>
            <p:cNvCxnSpPr>
              <a:stCxn id="75" idx="6"/>
            </p:cNvCxnSpPr>
            <p:nvPr/>
          </p:nvCxnSpPr>
          <p:spPr>
            <a:xfrm flipV="1">
              <a:off x="5871486" y="2398607"/>
              <a:ext cx="396000" cy="0"/>
            </a:xfrm>
            <a:prstGeom prst="line">
              <a:avLst/>
            </a:prstGeom>
            <a:ln w="19050" cap="rnd">
              <a:solidFill>
                <a:srgbClr val="E9C517"/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5869780" y="3673751"/>
              <a:ext cx="396000" cy="0"/>
            </a:xfrm>
            <a:prstGeom prst="line">
              <a:avLst/>
            </a:prstGeom>
            <a:ln w="19050" cap="rnd">
              <a:solidFill>
                <a:srgbClr val="E9C517"/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5876130" y="5112465"/>
              <a:ext cx="396000" cy="0"/>
            </a:xfrm>
            <a:prstGeom prst="line">
              <a:avLst/>
            </a:prstGeom>
            <a:ln w="19050" cap="rnd">
              <a:solidFill>
                <a:srgbClr val="E9C517"/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 rot="16200000">
            <a:off x="3460803" y="6194025"/>
            <a:ext cx="1000124" cy="1324327"/>
            <a:chOff x="1291298" y="26987"/>
            <a:chExt cx="1000124" cy="1324327"/>
          </a:xfrm>
        </p:grpSpPr>
        <p:grpSp>
          <p:nvGrpSpPr>
            <p:cNvPr id="155" name="组合 154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85" name="组合 184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07" name="椭圆 206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8" name="椭圆 207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9" name="椭圆 208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0" name="椭圆 209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1" name="椭圆 210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2" name="椭圆 211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6" name="组合 185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椭圆 20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椭圆 20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椭圆 20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椭圆 20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7" name="组合 186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95" name="椭圆 19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椭圆 19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椭圆 19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椭圆 19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椭圆 19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8" name="组合 187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89" name="椭圆 188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0" name="椭圆 189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1" name="椭圆 190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椭圆 191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椭圆 192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椭圆 193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56" name="组合 155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57" name="组合 156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79" name="椭圆 178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0" name="椭圆 179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1" name="椭圆 180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2" name="椭圆 181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3" name="椭圆 182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8" name="组合 157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73" name="椭圆 172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4" name="椭圆 173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6" name="椭圆 175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8" name="椭圆 177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9" name="组合 158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椭圆 168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1" name="椭圆 170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2" name="椭圆 171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60" name="组合 159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椭圆 16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椭圆 16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椭圆 16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椭圆 16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椭圆 16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88" name="组合 87"/>
          <p:cNvGrpSpPr/>
          <p:nvPr/>
        </p:nvGrpSpPr>
        <p:grpSpPr>
          <a:xfrm rot="5400000">
            <a:off x="16741102" y="4769494"/>
            <a:ext cx="1000124" cy="1324327"/>
            <a:chOff x="1291298" y="26987"/>
            <a:chExt cx="1000124" cy="1324327"/>
          </a:xfrm>
        </p:grpSpPr>
        <p:grpSp>
          <p:nvGrpSpPr>
            <p:cNvPr id="99" name="组合 98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29" name="组合 128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50" name="椭圆 149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椭圆 150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椭圆 152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0" name="组合 129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45" name="椭圆 14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椭圆 14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椭圆 14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椭圆 14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椭圆 14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39" name="椭圆 138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椭圆 139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椭圆 140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椭圆 141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椭圆 142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椭圆 143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33" name="椭圆 132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椭圆 133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椭圆 134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椭圆 135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椭圆 136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椭圆 137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0" name="组合 99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01" name="组合 100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23" name="椭圆 122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椭圆 123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椭圆 124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椭圆 125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椭圆 126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椭圆 127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2" name="组合 101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17" name="椭圆 116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椭圆 117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椭圆 118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椭圆 119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椭圆 120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椭圆 121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3" name="组合 102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椭圆 11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椭圆 11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椭圆 11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4" name="组合 103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05" name="椭圆 10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椭圆 10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椭圆 10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椭圆 10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椭圆 10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91" name="椭圆 90"/>
          <p:cNvSpPr/>
          <p:nvPr/>
        </p:nvSpPr>
        <p:spPr>
          <a:xfrm>
            <a:off x="9463120" y="5796545"/>
            <a:ext cx="180255" cy="180255"/>
          </a:xfrm>
          <a:prstGeom prst="ellipse">
            <a:avLst/>
          </a:prstGeom>
          <a:pattFill prst="wdUpDiag">
            <a:fgClr>
              <a:srgbClr val="DEE7EB"/>
            </a:fgClr>
            <a:bgClr>
              <a:srgbClr val="F6F7F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4000" dirty="0">
              <a:cs typeface="+mn-ea"/>
              <a:sym typeface="+mn-lt"/>
            </a:endParaRPr>
          </a:p>
        </p:txBody>
      </p:sp>
      <p:grpSp>
        <p:nvGrpSpPr>
          <p:cNvPr id="213" name="组合 212"/>
          <p:cNvGrpSpPr/>
          <p:nvPr/>
        </p:nvGrpSpPr>
        <p:grpSpPr>
          <a:xfrm rot="16200000">
            <a:off x="3460803" y="-662164"/>
            <a:ext cx="1000124" cy="1324327"/>
            <a:chOff x="1291298" y="26987"/>
            <a:chExt cx="1000124" cy="1324327"/>
          </a:xfrm>
        </p:grpSpPr>
        <p:grpSp>
          <p:nvGrpSpPr>
            <p:cNvPr id="214" name="组合 213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244" name="组合 243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66" name="椭圆 265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7" name="椭圆 266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8" name="椭圆 267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9" name="椭圆 268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0" name="椭圆 269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1" name="椭圆 270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5" name="组合 244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60" name="椭圆 25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1" name="椭圆 26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2" name="椭圆 26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3" name="椭圆 26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4" name="椭圆 26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5" name="椭圆 26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6" name="组合 245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54" name="椭圆 25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5" name="椭圆 25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6" name="椭圆 25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7" name="椭圆 25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8" name="椭圆 25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9" name="椭圆 25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7" name="组合 246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48" name="椭圆 24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9" name="椭圆 24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0" name="椭圆 24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1" name="椭圆 25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2" name="椭圆 25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3" name="椭圆 25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15" name="组合 214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216" name="组合 215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238" name="椭圆 237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9" name="椭圆 238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0" name="椭圆 239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1" name="椭圆 240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3" name="椭圆 242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7" name="组合 216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32" name="椭圆 23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椭圆 23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椭圆 23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椭圆 23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椭圆 23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椭圆 23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8" name="组合 217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26" name="椭圆 225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椭圆 226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椭圆 227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椭圆 228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椭圆 229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椭圆 230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9" name="组合 218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220" name="椭圆 21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1" name="椭圆 22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椭圆 22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4" name="椭圆 22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椭圆 22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72" name="矩形 271"/>
          <p:cNvSpPr/>
          <p:nvPr/>
        </p:nvSpPr>
        <p:spPr>
          <a:xfrm rot="14400000">
            <a:off x="11318433" y="2152905"/>
            <a:ext cx="209147" cy="209147"/>
          </a:xfrm>
          <a:prstGeom prst="rect">
            <a:avLst/>
          </a:prstGeom>
          <a:pattFill prst="wdUpDiag">
            <a:fgClr>
              <a:srgbClr val="DEE8EC"/>
            </a:fgClr>
            <a:bgClr>
              <a:srgbClr val="F6F7F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2.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文本框 116"/>
          <p:cNvSpPr txBox="1"/>
          <p:nvPr/>
        </p:nvSpPr>
        <p:spPr>
          <a:xfrm>
            <a:off x="4879198" y="4009731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4456006" y="460915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项目描述，此处添加简短说明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4" name="组合 303"/>
          <p:cNvGrpSpPr/>
          <p:nvPr/>
        </p:nvGrpSpPr>
        <p:grpSpPr>
          <a:xfrm flipH="1">
            <a:off x="8055580" y="3146185"/>
            <a:ext cx="2426506" cy="1994910"/>
            <a:chOff x="2021292" y="647078"/>
            <a:chExt cx="2426506" cy="1994910"/>
          </a:xfrm>
        </p:grpSpPr>
        <p:grpSp>
          <p:nvGrpSpPr>
            <p:cNvPr id="119" name="组合 118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50" name="组合 14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72" name="椭圆 17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3" name="椭圆 17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椭圆 17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5" name="椭圆 17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6" name="椭圆 17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7" name="椭圆 17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1" name="组合 15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6" name="椭圆 16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7" name="椭圆 16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8" name="椭圆 16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9" name="椭圆 16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0" name="椭圆 16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1" name="椭圆 17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2" name="组合 15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0" name="椭圆 15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1" name="椭圆 16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2" name="椭圆 16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3" name="椭圆 16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4" name="椭圆 16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5" name="椭圆 16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3" name="组合 15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54" name="椭圆 15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5" name="椭圆 15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6" name="椭圆 15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7" name="椭圆 15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8" name="椭圆 15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9" name="椭圆 15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21" name="组合 12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22" name="组合 12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44" name="椭圆 14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椭圆 14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6" name="椭圆 14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7" name="椭圆 14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8" name="椭圆 14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9" name="椭圆 14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3" name="组合 12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8" name="椭圆 13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椭圆 13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椭圆 13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椭圆 14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2" name="椭圆 14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3" name="椭圆 14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4" name="组合 12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2" name="椭圆 13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椭圆 13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椭圆 13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椭圆 13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椭圆 13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椭圆 13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5" name="组合 12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26" name="椭圆 12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7" name="椭圆 12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8" name="椭圆 12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椭圆 12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椭圆 12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椭圆 13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299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椭圆 299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1" name="矩形 300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5105466" y="1821131"/>
            <a:ext cx="1893931" cy="1900792"/>
            <a:chOff x="5078924" y="1691592"/>
            <a:chExt cx="1893931" cy="1900792"/>
          </a:xfrm>
        </p:grpSpPr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078924" y="1691592"/>
              <a:ext cx="1893931" cy="1900792"/>
            </a:xfrm>
            <a:prstGeom prst="rect">
              <a:avLst/>
            </a:prstGeom>
          </p:spPr>
        </p:pic>
        <p:sp>
          <p:nvSpPr>
            <p:cNvPr id="116" name="矩形: 圆角 115"/>
            <p:cNvSpPr/>
            <p:nvPr/>
          </p:nvSpPr>
          <p:spPr>
            <a:xfrm>
              <a:off x="5472984" y="2275299"/>
              <a:ext cx="1151531" cy="870538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4400" dirty="0">
                  <a:cs typeface="+mn-ea"/>
                  <a:sym typeface="+mn-lt"/>
                </a:rPr>
                <a:t>03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302" name="椭圆 301"/>
            <p:cNvSpPr/>
            <p:nvPr/>
          </p:nvSpPr>
          <p:spPr>
            <a:xfrm>
              <a:off x="5340906" y="2150840"/>
              <a:ext cx="340356" cy="340357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05" name="组合 304"/>
          <p:cNvGrpSpPr/>
          <p:nvPr/>
        </p:nvGrpSpPr>
        <p:grpSpPr>
          <a:xfrm flipV="1">
            <a:off x="1622777" y="1270012"/>
            <a:ext cx="2426506" cy="1994910"/>
            <a:chOff x="2021292" y="647078"/>
            <a:chExt cx="2426506" cy="1994910"/>
          </a:xfrm>
        </p:grpSpPr>
        <p:grpSp>
          <p:nvGrpSpPr>
            <p:cNvPr id="306" name="组合 305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40" name="组合 33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62" name="椭圆 36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3" name="椭圆 36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4" name="椭圆 36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5" name="椭圆 36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6" name="椭圆 36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7" name="椭圆 36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1" name="组合 34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6" name="椭圆 35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7" name="椭圆 35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8" name="椭圆 35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9" name="椭圆 35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0" name="椭圆 35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1" name="椭圆 36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2" name="组合 34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0" name="椭圆 34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1" name="椭圆 35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2" name="椭圆 35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3" name="椭圆 35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4" name="椭圆 35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5" name="椭圆 35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3" name="组合 34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44" name="椭圆 34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5" name="椭圆 34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6" name="椭圆 34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7" name="椭圆 34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8" name="椭圆 34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9" name="椭圆 34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11" name="组合 31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12" name="组合 31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34" name="椭圆 33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5" name="椭圆 33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6" name="椭圆 33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7" name="椭圆 33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8" name="椭圆 33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9" name="椭圆 33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3" name="组合 31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8" name="椭圆 32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9" name="椭圆 32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0" name="椭圆 32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1" name="椭圆 33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2" name="椭圆 33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3" name="椭圆 33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4" name="组合 31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2" name="椭圆 32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3" name="椭圆 32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4" name="椭圆 32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5" name="椭圆 32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6" name="椭圆 32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7" name="椭圆 32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5" name="组合 31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16" name="椭圆 31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7" name="椭圆 31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8" name="椭圆 31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9" name="椭圆 31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0" name="椭圆 31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1" name="椭圆 32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307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椭圆 307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9" name="矩形 308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0800000">
            <a:off x="9959340" y="5120005"/>
            <a:ext cx="2232660" cy="1798320"/>
            <a:chOff x="-794" y="0"/>
            <a:chExt cx="5977076" cy="4813300"/>
          </a:xfrm>
        </p:grpSpPr>
        <p:sp>
          <p:nvSpPr>
            <p:cNvPr id="5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rot="16200000">
            <a:off x="-343535" y="3728085"/>
            <a:ext cx="3532505" cy="2845435"/>
            <a:chOff x="-794" y="0"/>
            <a:chExt cx="5977076" cy="4813300"/>
          </a:xfrm>
        </p:grpSpPr>
        <p:sp>
          <p:nvSpPr>
            <p:cNvPr id="4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pic>
        <p:nvPicPr>
          <p:cNvPr id="8" name="图片 7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r="64817" b="83384"/>
          <a:stretch>
            <a:fillRect/>
          </a:stretch>
        </p:blipFill>
        <p:spPr>
          <a:xfrm rot="16200000">
            <a:off x="-932180" y="4358640"/>
            <a:ext cx="3538855" cy="1671320"/>
          </a:xfrm>
          <a:prstGeom prst="rect">
            <a:avLst/>
          </a:prstGeom>
        </p:spPr>
      </p:pic>
      <p:pic>
        <p:nvPicPr>
          <p:cNvPr id="10" name="图片 9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l="2862" t="80678" r="35212" b="-2045"/>
          <a:stretch>
            <a:fillRect/>
          </a:stretch>
        </p:blipFill>
        <p:spPr>
          <a:xfrm rot="10800000">
            <a:off x="6751320" y="3859530"/>
            <a:ext cx="5297170" cy="30549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66" name="文本框 65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11147352" y="-151"/>
            <a:ext cx="1042754" cy="69489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PA-Flowchart: Connector 1"/>
          <p:cNvSpPr/>
          <p:nvPr>
            <p:custDataLst>
              <p:tags r:id="rId1"/>
            </p:custDataLst>
          </p:nvPr>
        </p:nvSpPr>
        <p:spPr>
          <a:xfrm>
            <a:off x="4236720" y="1192148"/>
            <a:ext cx="7953248" cy="4473703"/>
          </a:xfrm>
          <a:prstGeom prst="rect">
            <a:avLst/>
          </a:prstGeom>
          <a:blipFill rotWithShape="1">
            <a:blip r:embed="rId2"/>
            <a:stretch>
              <a:fillRect t="-3334" b="-3334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Source Han Sans SC" panose="020B0500000000000000" pitchFamily="34" charset="-122"/>
              <a:ea typeface="Source Han Sans SC" panose="020B05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28" name="直接连接符 18"/>
          <p:cNvSpPr/>
          <p:nvPr/>
        </p:nvSpPr>
        <p:spPr>
          <a:xfrm>
            <a:off x="751040" y="2841829"/>
            <a:ext cx="705629" cy="1"/>
          </a:xfrm>
          <a:prstGeom prst="line">
            <a:avLst/>
          </a:prstGeom>
          <a:ln w="12700">
            <a:solidFill>
              <a:schemeClr val="accent2"/>
            </a:solidFill>
            <a:miter/>
          </a:ln>
        </p:spPr>
        <p:txBody>
          <a:bodyPr lIns="45719" rIns="45719"/>
          <a:p>
            <a:endParaRPr>
              <a:latin typeface="Source Han Sans SC" panose="020B0500000000000000" pitchFamily="34" charset="-122"/>
              <a:ea typeface="Source Han Sans SC" panose="020B05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29" name="矩形 20"/>
          <p:cNvSpPr/>
          <p:nvPr/>
        </p:nvSpPr>
        <p:spPr>
          <a:xfrm>
            <a:off x="4236720" y="0"/>
            <a:ext cx="781667" cy="6858000"/>
          </a:xfrm>
          <a:prstGeom prst="rect">
            <a:avLst/>
          </a:prstGeom>
          <a:solidFill>
            <a:srgbClr val="1366B1"/>
          </a:solidFill>
          <a:ln w="12700">
            <a:miter lim="400000"/>
          </a:ln>
        </p:spPr>
        <p:txBody>
          <a:bodyPr lIns="45719" rIns="45719" anchor="ctr"/>
          <a:p>
            <a:pPr algn="ctr" defTabSz="941705">
              <a:defRPr>
                <a:solidFill>
                  <a:srgbClr val="FFFFFF"/>
                </a:solidFill>
                <a:latin typeface="A思源黑体—01"/>
                <a:ea typeface="A思源黑体—01"/>
                <a:cs typeface="A思源黑体—01"/>
                <a:sym typeface="A思源黑体—01"/>
              </a:defRPr>
            </a:pPr>
            <a:endParaRPr>
              <a:latin typeface="Source Han Sans SC" panose="020B0500000000000000" pitchFamily="34" charset="-122"/>
              <a:ea typeface="Source Han Sans SC" panose="020B0500000000000000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97" name="TextBox 7"/>
          <p:cNvSpPr txBox="1"/>
          <p:nvPr/>
        </p:nvSpPr>
        <p:spPr>
          <a:xfrm>
            <a:off x="645522" y="204429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ans SC" panose="020B0500000000000000" pitchFamily="34" charset="-122"/>
              </a:rPr>
              <a:t>添加页面标题内容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ans SC" panose="020B0500000000000000" pitchFamily="34" charset="-122"/>
            </a:endParaRPr>
          </a:p>
        </p:txBody>
      </p:sp>
      <p:sp>
        <p:nvSpPr>
          <p:cNvPr id="98" name="Google Shape;86;p19"/>
          <p:cNvSpPr txBox="1"/>
          <p:nvPr/>
        </p:nvSpPr>
        <p:spPr>
          <a:xfrm>
            <a:off x="645522" y="1610020"/>
            <a:ext cx="3183654" cy="4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Source Han Sans SC" panose="020B0500000000000000" pitchFamily="34" charset="-122"/>
              </a:rPr>
              <a:t>YOUR TITLE HERE</a:t>
            </a:r>
            <a:endParaRPr lang="en-US" sz="20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Source Han Sans SC" panose="020B0500000000000000" pitchFamily="34" charset="-122"/>
            </a:endParaRPr>
          </a:p>
        </p:txBody>
      </p:sp>
      <p:sp>
        <p:nvSpPr>
          <p:cNvPr id="99" name="TextBox 24"/>
          <p:cNvSpPr txBox="1"/>
          <p:nvPr/>
        </p:nvSpPr>
        <p:spPr>
          <a:xfrm>
            <a:off x="607252" y="3270386"/>
            <a:ext cx="3095517" cy="188531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Source Han Sans SC" panose="020B0500000000000000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97601" y="1842498"/>
            <a:ext cx="7498080" cy="603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正文内容，本段适应大段文字章节。如果文字较多的内容描述比较适合放在这里。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如果文字过多，您可右键修改“段落”调节合适的行间距。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6330" y="460236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rgbClr val="115A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57870" y="5106157"/>
            <a:ext cx="2072692" cy="84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项目描述，单击此处添加简短说明，请您在此修改您的内容。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809455" y="2952154"/>
            <a:ext cx="1369522" cy="1369522"/>
          </a:xfrm>
          <a:prstGeom prst="ellipse">
            <a:avLst/>
          </a:prstGeom>
          <a:pattFill prst="dkUpDiag">
            <a:fgClr>
              <a:srgbClr val="1366B1"/>
            </a:fgClr>
            <a:bgClr>
              <a:srgbClr val="115A9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arrow-pointing-left-circular-button_20407"/>
          <p:cNvSpPr>
            <a:spLocks noChangeAspect="1"/>
          </p:cNvSpPr>
          <p:nvPr/>
        </p:nvSpPr>
        <p:spPr bwMode="auto">
          <a:xfrm>
            <a:off x="2102421" y="3251608"/>
            <a:ext cx="783591" cy="78259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4819" y="460236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rgbClr val="115A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66359" y="5106157"/>
            <a:ext cx="2072692" cy="84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项目描述，单击此处添加简短说明，请您在此修改您的内容。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417944" y="2952154"/>
            <a:ext cx="1369522" cy="1369522"/>
          </a:xfrm>
          <a:prstGeom prst="ellipse">
            <a:avLst/>
          </a:prstGeom>
          <a:solidFill>
            <a:srgbClr val="EBC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arrow-pointing-left-circular-button_20407"/>
          <p:cNvSpPr>
            <a:spLocks noChangeAspect="1"/>
          </p:cNvSpPr>
          <p:nvPr/>
        </p:nvSpPr>
        <p:spPr bwMode="auto">
          <a:xfrm>
            <a:off x="5710910" y="3251608"/>
            <a:ext cx="783591" cy="78259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03308" y="460236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rgbClr val="115A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74848" y="5106157"/>
            <a:ext cx="2072692" cy="84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项目描述，单击此处添加简短说明，请您在此修改您的内容。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9026433" y="2952154"/>
            <a:ext cx="1369522" cy="1369522"/>
          </a:xfrm>
          <a:prstGeom prst="ellipse">
            <a:avLst/>
          </a:prstGeom>
          <a:pattFill prst="dkUpDiag">
            <a:fgClr>
              <a:srgbClr val="1366B1"/>
            </a:fgClr>
            <a:bgClr>
              <a:srgbClr val="115A9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arrow-pointing-left-circular-button_20407"/>
          <p:cNvSpPr>
            <a:spLocks noChangeAspect="1"/>
          </p:cNvSpPr>
          <p:nvPr/>
        </p:nvSpPr>
        <p:spPr bwMode="auto">
          <a:xfrm>
            <a:off x="9319399" y="3251608"/>
            <a:ext cx="783591" cy="782593"/>
          </a:xfrm>
          <a:custGeom>
            <a:avLst/>
            <a:gdLst>
              <a:gd name="T0" fmla="*/ 2307 w 4612"/>
              <a:gd name="T1" fmla="*/ 4614 h 4614"/>
              <a:gd name="T2" fmla="*/ 0 w 4612"/>
              <a:gd name="T3" fmla="*/ 2307 h 4614"/>
              <a:gd name="T4" fmla="*/ 2307 w 4612"/>
              <a:gd name="T5" fmla="*/ 0 h 4614"/>
              <a:gd name="T6" fmla="*/ 4612 w 4612"/>
              <a:gd name="T7" fmla="*/ 2227 h 4614"/>
              <a:gd name="T8" fmla="*/ 2031 w 4612"/>
              <a:gd name="T9" fmla="*/ 2222 h 4614"/>
              <a:gd name="T10" fmla="*/ 2479 w 4612"/>
              <a:gd name="T11" fmla="*/ 1775 h 4614"/>
              <a:gd name="T12" fmla="*/ 2367 w 4612"/>
              <a:gd name="T13" fmla="*/ 1662 h 4614"/>
              <a:gd name="T14" fmla="*/ 1727 w 4612"/>
              <a:gd name="T15" fmla="*/ 2302 h 4614"/>
              <a:gd name="T16" fmla="*/ 2378 w 4612"/>
              <a:gd name="T17" fmla="*/ 2952 h 4614"/>
              <a:gd name="T18" fmla="*/ 2490 w 4612"/>
              <a:gd name="T19" fmla="*/ 2840 h 4614"/>
              <a:gd name="T20" fmla="*/ 2032 w 4612"/>
              <a:gd name="T21" fmla="*/ 2381 h 4614"/>
              <a:gd name="T22" fmla="*/ 4612 w 4612"/>
              <a:gd name="T23" fmla="*/ 2387 h 4614"/>
              <a:gd name="T24" fmla="*/ 2307 w 4612"/>
              <a:gd name="T25" fmla="*/ 4614 h 4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12" h="4614">
                <a:moveTo>
                  <a:pt x="2307" y="4614"/>
                </a:moveTo>
                <a:cubicBezTo>
                  <a:pt x="1035" y="4614"/>
                  <a:pt x="0" y="3579"/>
                  <a:pt x="0" y="2307"/>
                </a:cubicBezTo>
                <a:cubicBezTo>
                  <a:pt x="0" y="1035"/>
                  <a:pt x="1035" y="0"/>
                  <a:pt x="2307" y="0"/>
                </a:cubicBezTo>
                <a:cubicBezTo>
                  <a:pt x="3553" y="0"/>
                  <a:pt x="4570" y="992"/>
                  <a:pt x="4612" y="2227"/>
                </a:cubicBezTo>
                <a:lnTo>
                  <a:pt x="2031" y="2222"/>
                </a:lnTo>
                <a:lnTo>
                  <a:pt x="2479" y="1775"/>
                </a:lnTo>
                <a:lnTo>
                  <a:pt x="2367" y="1662"/>
                </a:lnTo>
                <a:lnTo>
                  <a:pt x="1727" y="2302"/>
                </a:lnTo>
                <a:lnTo>
                  <a:pt x="2378" y="2952"/>
                </a:lnTo>
                <a:lnTo>
                  <a:pt x="2490" y="2840"/>
                </a:lnTo>
                <a:lnTo>
                  <a:pt x="2032" y="2381"/>
                </a:lnTo>
                <a:lnTo>
                  <a:pt x="4612" y="2387"/>
                </a:lnTo>
                <a:cubicBezTo>
                  <a:pt x="4570" y="3622"/>
                  <a:pt x="3553" y="4614"/>
                  <a:pt x="2307" y="46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896140" y="773706"/>
            <a:ext cx="511199" cy="511200"/>
          </a:xfrm>
          <a:prstGeom prst="ellipse">
            <a:avLst/>
          </a:prstGeom>
          <a:pattFill prst="ltUpDiag">
            <a:fgClr>
              <a:srgbClr val="EBCB2D"/>
            </a:fgClr>
            <a:bgClr>
              <a:srgbClr val="E9C51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78633" y="931048"/>
            <a:ext cx="35356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zh-CN" altLang="en-US" sz="4400" dirty="0">
              <a:solidFill>
                <a:srgbClr val="115A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178415" y="3899550"/>
            <a:ext cx="352051" cy="353556"/>
            <a:chOff x="4066034" y="3653455"/>
            <a:chExt cx="352051" cy="353556"/>
          </a:xfrm>
        </p:grpSpPr>
        <p:sp>
          <p:nvSpPr>
            <p:cNvPr id="27" name="任意多边形: 形状 12"/>
            <p:cNvSpPr/>
            <p:nvPr/>
          </p:nvSpPr>
          <p:spPr>
            <a:xfrm flipH="1">
              <a:off x="4131127" y="3717633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066034" y="3653455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836015" y="3899550"/>
            <a:ext cx="352051" cy="353556"/>
            <a:chOff x="4066034" y="3653455"/>
            <a:chExt cx="352051" cy="353556"/>
          </a:xfrm>
        </p:grpSpPr>
        <p:sp>
          <p:nvSpPr>
            <p:cNvPr id="30" name="任意多边形: 形状 12"/>
            <p:cNvSpPr/>
            <p:nvPr/>
          </p:nvSpPr>
          <p:spPr>
            <a:xfrm flipH="1">
              <a:off x="4131127" y="3717633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066034" y="3653455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575067" y="3130400"/>
            <a:ext cx="234950" cy="1000124"/>
            <a:chOff x="769411" y="2981510"/>
            <a:chExt cx="234950" cy="1000124"/>
          </a:xfrm>
        </p:grpSpPr>
        <p:grpSp>
          <p:nvGrpSpPr>
            <p:cNvPr id="154" name="组合 153"/>
            <p:cNvGrpSpPr/>
            <p:nvPr/>
          </p:nvGrpSpPr>
          <p:grpSpPr>
            <a:xfrm rot="16200000">
              <a:off x="475724" y="3452997"/>
              <a:ext cx="1000124" cy="57150"/>
              <a:chOff x="11120438" y="6705600"/>
              <a:chExt cx="1000124" cy="57150"/>
            </a:xfrm>
            <a:solidFill>
              <a:srgbClr val="D8E4E9"/>
            </a:solidFill>
          </p:grpSpPr>
          <p:sp>
            <p:nvSpPr>
              <p:cNvPr id="162" name="椭圆 161"/>
              <p:cNvSpPr/>
              <p:nvPr/>
            </p:nvSpPr>
            <p:spPr>
              <a:xfrm>
                <a:off x="1112043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130903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1149762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1168622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1187481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12063412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 rot="16200000">
              <a:off x="297924" y="3452997"/>
              <a:ext cx="1000124" cy="57150"/>
              <a:chOff x="11120438" y="6705600"/>
              <a:chExt cx="1000124" cy="57150"/>
            </a:xfrm>
            <a:solidFill>
              <a:srgbClr val="D8E4E9"/>
            </a:solidFill>
          </p:grpSpPr>
          <p:sp>
            <p:nvSpPr>
              <p:cNvPr id="156" name="椭圆 155"/>
              <p:cNvSpPr/>
              <p:nvPr/>
            </p:nvSpPr>
            <p:spPr>
              <a:xfrm>
                <a:off x="1112043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7" name="椭圆 156"/>
              <p:cNvSpPr/>
              <p:nvPr/>
            </p:nvSpPr>
            <p:spPr>
              <a:xfrm>
                <a:off x="1130903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8" name="椭圆 157"/>
              <p:cNvSpPr/>
              <p:nvPr/>
            </p:nvSpPr>
            <p:spPr>
              <a:xfrm>
                <a:off x="1149762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1168622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187481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12063412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11381983" y="3130400"/>
            <a:ext cx="234950" cy="1000124"/>
            <a:chOff x="769411" y="2981510"/>
            <a:chExt cx="234950" cy="1000124"/>
          </a:xfrm>
        </p:grpSpPr>
        <p:grpSp>
          <p:nvGrpSpPr>
            <p:cNvPr id="169" name="组合 168"/>
            <p:cNvGrpSpPr/>
            <p:nvPr/>
          </p:nvGrpSpPr>
          <p:grpSpPr>
            <a:xfrm rot="16200000">
              <a:off x="475724" y="3452997"/>
              <a:ext cx="1000124" cy="57150"/>
              <a:chOff x="11120438" y="6705600"/>
              <a:chExt cx="1000124" cy="57150"/>
            </a:xfrm>
            <a:solidFill>
              <a:srgbClr val="D8E4E9"/>
            </a:solidFill>
          </p:grpSpPr>
          <p:sp>
            <p:nvSpPr>
              <p:cNvPr id="177" name="椭圆 176"/>
              <p:cNvSpPr/>
              <p:nvPr/>
            </p:nvSpPr>
            <p:spPr>
              <a:xfrm>
                <a:off x="1112043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130903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9" name="椭圆 178"/>
              <p:cNvSpPr/>
              <p:nvPr/>
            </p:nvSpPr>
            <p:spPr>
              <a:xfrm>
                <a:off x="1149762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1168622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1187481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2" name="椭圆 181"/>
              <p:cNvSpPr/>
              <p:nvPr/>
            </p:nvSpPr>
            <p:spPr>
              <a:xfrm>
                <a:off x="12063412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0" name="组合 169"/>
            <p:cNvGrpSpPr/>
            <p:nvPr/>
          </p:nvGrpSpPr>
          <p:grpSpPr>
            <a:xfrm rot="16200000">
              <a:off x="297924" y="3452997"/>
              <a:ext cx="1000124" cy="57150"/>
              <a:chOff x="11120438" y="6705600"/>
              <a:chExt cx="1000124" cy="57150"/>
            </a:xfrm>
            <a:solidFill>
              <a:srgbClr val="D8E4E9"/>
            </a:solidFill>
          </p:grpSpPr>
          <p:sp>
            <p:nvSpPr>
              <p:cNvPr id="171" name="椭圆 170"/>
              <p:cNvSpPr/>
              <p:nvPr/>
            </p:nvSpPr>
            <p:spPr>
              <a:xfrm>
                <a:off x="1112043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1130903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149762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4" name="椭圆 173"/>
              <p:cNvSpPr/>
              <p:nvPr/>
            </p:nvSpPr>
            <p:spPr>
              <a:xfrm>
                <a:off x="11686223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5" name="椭圆 174"/>
              <p:cNvSpPr/>
              <p:nvPr/>
            </p:nvSpPr>
            <p:spPr>
              <a:xfrm>
                <a:off x="11874818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2063412" y="6705600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3" name="组合 182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184" name="文本框 183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3.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 rot="16200000">
            <a:off x="3460803" y="6194025"/>
            <a:ext cx="1000124" cy="1324327"/>
            <a:chOff x="1291298" y="26987"/>
            <a:chExt cx="1000124" cy="1324327"/>
          </a:xfrm>
        </p:grpSpPr>
        <p:grpSp>
          <p:nvGrpSpPr>
            <p:cNvPr id="46" name="组合 45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76" name="组合 75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98" name="椭圆 97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椭圆 98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椭圆 99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椭圆 100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椭圆 9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椭圆 9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椭圆 9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椭圆 9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86" name="椭圆 85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椭圆 89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椭圆 90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80" name="椭圆 79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7" name="组合 46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48" name="组合 47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70" name="椭圆 69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椭圆 71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62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52" name="椭圆 51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04" name="组合 103"/>
          <p:cNvGrpSpPr/>
          <p:nvPr/>
        </p:nvGrpSpPr>
        <p:grpSpPr>
          <a:xfrm rot="16200000">
            <a:off x="3460803" y="-662164"/>
            <a:ext cx="1000124" cy="1324327"/>
            <a:chOff x="1291298" y="26987"/>
            <a:chExt cx="1000124" cy="1324327"/>
          </a:xfrm>
        </p:grpSpPr>
        <p:grpSp>
          <p:nvGrpSpPr>
            <p:cNvPr id="105" name="组合 104"/>
            <p:cNvGrpSpPr/>
            <p:nvPr/>
          </p:nvGrpSpPr>
          <p:grpSpPr>
            <a:xfrm>
              <a:off x="1291298" y="760764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35" name="组合 134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57" name="椭圆 156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椭圆 157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椭圆 158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椭圆 159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椭圆 160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椭圆 161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6" name="组合 135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椭圆 15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椭圆 15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椭圆 15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7" name="组合 136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45" name="椭圆 144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椭圆 145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椭圆 146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椭圆 147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椭圆 148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椭圆 149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39" name="椭圆 138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椭圆 139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椭圆 140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椭圆 141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椭圆 142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椭圆 143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6" name="组合 105"/>
            <p:cNvGrpSpPr/>
            <p:nvPr/>
          </p:nvGrpSpPr>
          <p:grpSpPr>
            <a:xfrm>
              <a:off x="1291298" y="26987"/>
              <a:ext cx="1000124" cy="590550"/>
              <a:chOff x="11120438" y="6324600"/>
              <a:chExt cx="1000124" cy="590550"/>
            </a:xfrm>
            <a:solidFill>
              <a:srgbClr val="D8E4E9"/>
            </a:solidFill>
          </p:grpSpPr>
          <p:grpSp>
            <p:nvGrpSpPr>
              <p:cNvPr id="107" name="组合 106"/>
              <p:cNvGrpSpPr/>
              <p:nvPr/>
            </p:nvGrpSpPr>
            <p:grpSpPr>
              <a:xfrm>
                <a:off x="11120438" y="6502400"/>
                <a:ext cx="1000124" cy="57150"/>
                <a:chOff x="11134726" y="6505575"/>
                <a:chExt cx="1000124" cy="57150"/>
              </a:xfrm>
              <a:grpFill/>
            </p:grpSpPr>
            <p:sp>
              <p:nvSpPr>
                <p:cNvPr id="129" name="椭圆 128"/>
                <p:cNvSpPr/>
                <p:nvPr/>
              </p:nvSpPr>
              <p:spPr>
                <a:xfrm>
                  <a:off x="1113472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椭圆 129"/>
                <p:cNvSpPr/>
                <p:nvPr/>
              </p:nvSpPr>
              <p:spPr>
                <a:xfrm>
                  <a:off x="1132332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椭圆 130"/>
                <p:cNvSpPr/>
                <p:nvPr/>
              </p:nvSpPr>
              <p:spPr>
                <a:xfrm>
                  <a:off x="1151191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椭圆 131"/>
                <p:cNvSpPr/>
                <p:nvPr/>
              </p:nvSpPr>
              <p:spPr>
                <a:xfrm>
                  <a:off x="11700511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椭圆 132"/>
                <p:cNvSpPr/>
                <p:nvPr/>
              </p:nvSpPr>
              <p:spPr>
                <a:xfrm>
                  <a:off x="11889106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椭圆 133"/>
                <p:cNvSpPr/>
                <p:nvPr/>
              </p:nvSpPr>
              <p:spPr>
                <a:xfrm>
                  <a:off x="12077700" y="6505575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8" name="组合 107"/>
              <p:cNvGrpSpPr/>
              <p:nvPr/>
            </p:nvGrpSpPr>
            <p:grpSpPr>
              <a:xfrm>
                <a:off x="11120438" y="63246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23" name="椭圆 122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椭圆 123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椭圆 124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椭圆 125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椭圆 126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椭圆 127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9" name="组合 108"/>
              <p:cNvGrpSpPr/>
              <p:nvPr/>
            </p:nvGrpSpPr>
            <p:grpSpPr>
              <a:xfrm>
                <a:off x="11120438" y="68580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17" name="椭圆 116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椭圆 117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椭圆 118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椭圆 119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椭圆 120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椭圆 121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11120438" y="6680200"/>
                <a:ext cx="1000124" cy="57150"/>
                <a:chOff x="11120438" y="6705600"/>
                <a:chExt cx="1000124" cy="57150"/>
              </a:xfrm>
              <a:grpFill/>
            </p:grpSpPr>
            <p:sp>
              <p:nvSpPr>
                <p:cNvPr id="111" name="椭圆 110"/>
                <p:cNvSpPr/>
                <p:nvPr/>
              </p:nvSpPr>
              <p:spPr>
                <a:xfrm>
                  <a:off x="1112043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椭圆 111"/>
                <p:cNvSpPr/>
                <p:nvPr/>
              </p:nvSpPr>
              <p:spPr>
                <a:xfrm>
                  <a:off x="1130903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椭圆 112"/>
                <p:cNvSpPr/>
                <p:nvPr/>
              </p:nvSpPr>
              <p:spPr>
                <a:xfrm>
                  <a:off x="1149762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/>
                <p:cNvSpPr/>
                <p:nvPr/>
              </p:nvSpPr>
              <p:spPr>
                <a:xfrm>
                  <a:off x="11686223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椭圆 114"/>
                <p:cNvSpPr/>
                <p:nvPr/>
              </p:nvSpPr>
              <p:spPr>
                <a:xfrm>
                  <a:off x="11874818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椭圆 115"/>
                <p:cNvSpPr/>
                <p:nvPr/>
              </p:nvSpPr>
              <p:spPr>
                <a:xfrm>
                  <a:off x="12063412" y="6705600"/>
                  <a:ext cx="57150" cy="571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74" name="组合 173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175" name="文本框 174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6" name="文本框 175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3.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311074" y="1801091"/>
            <a:ext cx="1288473" cy="1233055"/>
          </a:xfrm>
          <a:prstGeom prst="roundRect">
            <a:avLst>
              <a:gd name="adj" fmla="val 12069"/>
            </a:avLst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324928" y="3241965"/>
            <a:ext cx="1288473" cy="1233055"/>
          </a:xfrm>
          <a:prstGeom prst="roundRect">
            <a:avLst>
              <a:gd name="adj" fmla="val 12069"/>
            </a:avLst>
          </a:prstGeom>
          <a:solidFill>
            <a:srgbClr val="EBC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311073" y="4682836"/>
            <a:ext cx="1288473" cy="1233055"/>
          </a:xfrm>
          <a:prstGeom prst="roundRect">
            <a:avLst>
              <a:gd name="adj" fmla="val 12069"/>
            </a:avLst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416965" y="1787237"/>
            <a:ext cx="1288473" cy="1233055"/>
          </a:xfrm>
          <a:prstGeom prst="roundRect">
            <a:avLst>
              <a:gd name="adj" fmla="val 12069"/>
            </a:avLst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430819" y="3228111"/>
            <a:ext cx="1288473" cy="1233055"/>
          </a:xfrm>
          <a:prstGeom prst="roundRect">
            <a:avLst>
              <a:gd name="adj" fmla="val 12069"/>
            </a:avLst>
          </a:prstGeom>
          <a:solidFill>
            <a:srgbClr val="EBC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444673" y="4696691"/>
            <a:ext cx="1288473" cy="1233055"/>
          </a:xfrm>
          <a:prstGeom prst="roundRect">
            <a:avLst>
              <a:gd name="adj" fmla="val 12069"/>
            </a:avLst>
          </a:prstGeom>
          <a:solidFill>
            <a:srgbClr val="136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23128"/>
          <p:cNvSpPr/>
          <p:nvPr/>
        </p:nvSpPr>
        <p:spPr>
          <a:xfrm>
            <a:off x="6771018" y="2125802"/>
            <a:ext cx="621891" cy="621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5" h="21531" extrusionOk="0">
                <a:moveTo>
                  <a:pt x="14800" y="18837"/>
                </a:moveTo>
                <a:cubicBezTo>
                  <a:pt x="14055" y="18837"/>
                  <a:pt x="13454" y="19442"/>
                  <a:pt x="13454" y="20184"/>
                </a:cubicBezTo>
                <a:cubicBezTo>
                  <a:pt x="13454" y="20930"/>
                  <a:pt x="14055" y="21531"/>
                  <a:pt x="14800" y="21531"/>
                </a:cubicBezTo>
                <a:cubicBezTo>
                  <a:pt x="15541" y="21531"/>
                  <a:pt x="16145" y="20927"/>
                  <a:pt x="16145" y="20184"/>
                </a:cubicBezTo>
                <a:cubicBezTo>
                  <a:pt x="16145" y="19442"/>
                  <a:pt x="15541" y="18837"/>
                  <a:pt x="14800" y="18837"/>
                </a:cubicBezTo>
                <a:cubicBezTo>
                  <a:pt x="14800" y="18837"/>
                  <a:pt x="14800" y="18837"/>
                  <a:pt x="14800" y="18837"/>
                </a:cubicBezTo>
                <a:close/>
                <a:moveTo>
                  <a:pt x="6051" y="18837"/>
                </a:moveTo>
                <a:cubicBezTo>
                  <a:pt x="5308" y="18837"/>
                  <a:pt x="4705" y="19442"/>
                  <a:pt x="4705" y="20184"/>
                </a:cubicBezTo>
                <a:cubicBezTo>
                  <a:pt x="4705" y="20930"/>
                  <a:pt x="5308" y="21531"/>
                  <a:pt x="6051" y="21531"/>
                </a:cubicBezTo>
                <a:cubicBezTo>
                  <a:pt x="6796" y="21531"/>
                  <a:pt x="7396" y="20927"/>
                  <a:pt x="7396" y="20184"/>
                </a:cubicBezTo>
                <a:cubicBezTo>
                  <a:pt x="7396" y="19442"/>
                  <a:pt x="6796" y="18837"/>
                  <a:pt x="6051" y="18837"/>
                </a:cubicBezTo>
                <a:cubicBezTo>
                  <a:pt x="6051" y="18837"/>
                  <a:pt x="6051" y="18837"/>
                  <a:pt x="6051" y="18837"/>
                </a:cubicBezTo>
                <a:close/>
                <a:moveTo>
                  <a:pt x="15555" y="13456"/>
                </a:moveTo>
                <a:lnTo>
                  <a:pt x="14216" y="13456"/>
                </a:lnTo>
                <a:lnTo>
                  <a:pt x="15275" y="4980"/>
                </a:lnTo>
                <a:lnTo>
                  <a:pt x="16706" y="4809"/>
                </a:lnTo>
                <a:cubicBezTo>
                  <a:pt x="16706" y="4809"/>
                  <a:pt x="15555" y="13456"/>
                  <a:pt x="15555" y="13456"/>
                </a:cubicBezTo>
                <a:close/>
                <a:moveTo>
                  <a:pt x="12861" y="13456"/>
                </a:moveTo>
                <a:lnTo>
                  <a:pt x="11465" y="13456"/>
                </a:lnTo>
                <a:lnTo>
                  <a:pt x="11812" y="5397"/>
                </a:lnTo>
                <a:lnTo>
                  <a:pt x="13897" y="5148"/>
                </a:lnTo>
                <a:cubicBezTo>
                  <a:pt x="13897" y="5148"/>
                  <a:pt x="12861" y="13456"/>
                  <a:pt x="12861" y="13456"/>
                </a:cubicBezTo>
                <a:close/>
                <a:moveTo>
                  <a:pt x="10116" y="13456"/>
                </a:moveTo>
                <a:lnTo>
                  <a:pt x="8715" y="13456"/>
                </a:lnTo>
                <a:lnTo>
                  <a:pt x="8364" y="5811"/>
                </a:lnTo>
                <a:lnTo>
                  <a:pt x="10461" y="5557"/>
                </a:lnTo>
                <a:cubicBezTo>
                  <a:pt x="10461" y="5557"/>
                  <a:pt x="10116" y="13456"/>
                  <a:pt x="10116" y="13456"/>
                </a:cubicBezTo>
                <a:close/>
                <a:moveTo>
                  <a:pt x="5962" y="13456"/>
                </a:moveTo>
                <a:lnTo>
                  <a:pt x="4928" y="6222"/>
                </a:lnTo>
                <a:lnTo>
                  <a:pt x="7024" y="5972"/>
                </a:lnTo>
                <a:lnTo>
                  <a:pt x="7367" y="13456"/>
                </a:lnTo>
                <a:cubicBezTo>
                  <a:pt x="7367" y="13456"/>
                  <a:pt x="5962" y="13456"/>
                  <a:pt x="5962" y="13456"/>
                </a:cubicBezTo>
                <a:close/>
                <a:moveTo>
                  <a:pt x="3212" y="13456"/>
                </a:moveTo>
                <a:lnTo>
                  <a:pt x="1505" y="6632"/>
                </a:lnTo>
                <a:lnTo>
                  <a:pt x="3592" y="6383"/>
                </a:lnTo>
                <a:lnTo>
                  <a:pt x="4603" y="13456"/>
                </a:lnTo>
                <a:cubicBezTo>
                  <a:pt x="4603" y="13456"/>
                  <a:pt x="3212" y="13456"/>
                  <a:pt x="3212" y="13456"/>
                </a:cubicBezTo>
                <a:close/>
                <a:moveTo>
                  <a:pt x="21504" y="509"/>
                </a:moveTo>
                <a:cubicBezTo>
                  <a:pt x="21415" y="151"/>
                  <a:pt x="21051" y="-69"/>
                  <a:pt x="20690" y="19"/>
                </a:cubicBezTo>
                <a:lnTo>
                  <a:pt x="17999" y="693"/>
                </a:lnTo>
                <a:cubicBezTo>
                  <a:pt x="17737" y="758"/>
                  <a:pt x="17540" y="976"/>
                  <a:pt x="17498" y="1241"/>
                </a:cubicBezTo>
                <a:lnTo>
                  <a:pt x="17156" y="3401"/>
                </a:lnTo>
                <a:lnTo>
                  <a:pt x="590" y="5388"/>
                </a:lnTo>
                <a:cubicBezTo>
                  <a:pt x="576" y="5391"/>
                  <a:pt x="567" y="5397"/>
                  <a:pt x="554" y="5400"/>
                </a:cubicBezTo>
                <a:cubicBezTo>
                  <a:pt x="538" y="5404"/>
                  <a:pt x="524" y="5400"/>
                  <a:pt x="507" y="5404"/>
                </a:cubicBezTo>
                <a:cubicBezTo>
                  <a:pt x="469" y="5413"/>
                  <a:pt x="438" y="5437"/>
                  <a:pt x="405" y="5450"/>
                </a:cubicBezTo>
                <a:cubicBezTo>
                  <a:pt x="367" y="5466"/>
                  <a:pt x="331" y="5479"/>
                  <a:pt x="297" y="5502"/>
                </a:cubicBezTo>
                <a:cubicBezTo>
                  <a:pt x="252" y="5535"/>
                  <a:pt x="213" y="5575"/>
                  <a:pt x="176" y="5617"/>
                </a:cubicBezTo>
                <a:cubicBezTo>
                  <a:pt x="157" y="5641"/>
                  <a:pt x="131" y="5650"/>
                  <a:pt x="114" y="5674"/>
                </a:cubicBezTo>
                <a:cubicBezTo>
                  <a:pt x="111" y="5680"/>
                  <a:pt x="111" y="5686"/>
                  <a:pt x="107" y="5693"/>
                </a:cubicBezTo>
                <a:cubicBezTo>
                  <a:pt x="71" y="5749"/>
                  <a:pt x="51" y="5811"/>
                  <a:pt x="32" y="5877"/>
                </a:cubicBezTo>
                <a:cubicBezTo>
                  <a:pt x="25" y="5900"/>
                  <a:pt x="12" y="5920"/>
                  <a:pt x="9" y="5942"/>
                </a:cubicBezTo>
                <a:cubicBezTo>
                  <a:pt x="-4" y="6034"/>
                  <a:pt x="-4" y="6127"/>
                  <a:pt x="18" y="6218"/>
                </a:cubicBezTo>
                <a:lnTo>
                  <a:pt x="2037" y="14294"/>
                </a:lnTo>
                <a:lnTo>
                  <a:pt x="2710" y="16984"/>
                </a:lnTo>
                <a:cubicBezTo>
                  <a:pt x="2712" y="17004"/>
                  <a:pt x="2726" y="17021"/>
                  <a:pt x="2733" y="17037"/>
                </a:cubicBezTo>
                <a:cubicBezTo>
                  <a:pt x="2743" y="17070"/>
                  <a:pt x="2759" y="17100"/>
                  <a:pt x="2772" y="17129"/>
                </a:cubicBezTo>
                <a:cubicBezTo>
                  <a:pt x="2795" y="17175"/>
                  <a:pt x="2824" y="17215"/>
                  <a:pt x="2853" y="17250"/>
                </a:cubicBezTo>
                <a:cubicBezTo>
                  <a:pt x="2874" y="17277"/>
                  <a:pt x="2897" y="17297"/>
                  <a:pt x="2920" y="17320"/>
                </a:cubicBezTo>
                <a:cubicBezTo>
                  <a:pt x="2958" y="17356"/>
                  <a:pt x="3002" y="17382"/>
                  <a:pt x="3048" y="17408"/>
                </a:cubicBezTo>
                <a:cubicBezTo>
                  <a:pt x="3074" y="17422"/>
                  <a:pt x="3094" y="17437"/>
                  <a:pt x="3120" y="17448"/>
                </a:cubicBezTo>
                <a:cubicBezTo>
                  <a:pt x="3195" y="17474"/>
                  <a:pt x="3277" y="17493"/>
                  <a:pt x="3359" y="17493"/>
                </a:cubicBezTo>
                <a:lnTo>
                  <a:pt x="17491" y="17493"/>
                </a:lnTo>
                <a:cubicBezTo>
                  <a:pt x="17861" y="17493"/>
                  <a:pt x="18160" y="17191"/>
                  <a:pt x="18160" y="16820"/>
                </a:cubicBezTo>
                <a:cubicBezTo>
                  <a:pt x="18160" y="16449"/>
                  <a:pt x="17861" y="16147"/>
                  <a:pt x="17491" y="16147"/>
                </a:cubicBezTo>
                <a:lnTo>
                  <a:pt x="3884" y="16147"/>
                </a:lnTo>
                <a:lnTo>
                  <a:pt x="3550" y="14803"/>
                </a:lnTo>
                <a:lnTo>
                  <a:pt x="16145" y="14803"/>
                </a:lnTo>
                <a:cubicBezTo>
                  <a:pt x="16227" y="14803"/>
                  <a:pt x="16306" y="14787"/>
                  <a:pt x="16382" y="14760"/>
                </a:cubicBezTo>
                <a:cubicBezTo>
                  <a:pt x="16411" y="14747"/>
                  <a:pt x="16433" y="14727"/>
                  <a:pt x="16460" y="14711"/>
                </a:cubicBezTo>
                <a:cubicBezTo>
                  <a:pt x="16503" y="14691"/>
                  <a:pt x="16546" y="14672"/>
                  <a:pt x="16582" y="14642"/>
                </a:cubicBezTo>
                <a:cubicBezTo>
                  <a:pt x="16608" y="14619"/>
                  <a:pt x="16625" y="14586"/>
                  <a:pt x="16651" y="14560"/>
                </a:cubicBezTo>
                <a:cubicBezTo>
                  <a:pt x="16677" y="14527"/>
                  <a:pt x="16710" y="14498"/>
                  <a:pt x="16733" y="14458"/>
                </a:cubicBezTo>
                <a:cubicBezTo>
                  <a:pt x="16752" y="14422"/>
                  <a:pt x="16759" y="14382"/>
                  <a:pt x="16772" y="14343"/>
                </a:cubicBezTo>
                <a:cubicBezTo>
                  <a:pt x="16785" y="14307"/>
                  <a:pt x="16801" y="14274"/>
                  <a:pt x="16811" y="14238"/>
                </a:cubicBezTo>
                <a:lnTo>
                  <a:pt x="16815" y="14222"/>
                </a:lnTo>
                <a:lnTo>
                  <a:pt x="16815" y="14215"/>
                </a:lnTo>
                <a:lnTo>
                  <a:pt x="18757" y="1892"/>
                </a:lnTo>
                <a:lnTo>
                  <a:pt x="21015" y="1327"/>
                </a:lnTo>
                <a:cubicBezTo>
                  <a:pt x="21376" y="1235"/>
                  <a:pt x="21596" y="871"/>
                  <a:pt x="21504" y="509"/>
                </a:cubicBezTo>
                <a:cubicBezTo>
                  <a:pt x="21504" y="509"/>
                  <a:pt x="21504" y="509"/>
                  <a:pt x="21504" y="50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23132"/>
          <p:cNvSpPr/>
          <p:nvPr/>
        </p:nvSpPr>
        <p:spPr>
          <a:xfrm>
            <a:off x="4712957" y="2143434"/>
            <a:ext cx="468811" cy="621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34" y="0"/>
                </a:moveTo>
                <a:cubicBezTo>
                  <a:pt x="5579" y="0"/>
                  <a:pt x="3066" y="1874"/>
                  <a:pt x="3066" y="4180"/>
                </a:cubicBezTo>
                <a:lnTo>
                  <a:pt x="3066" y="7363"/>
                </a:lnTo>
                <a:lnTo>
                  <a:pt x="1041" y="7363"/>
                </a:lnTo>
                <a:cubicBezTo>
                  <a:pt x="466" y="7363"/>
                  <a:pt x="0" y="7715"/>
                  <a:pt x="0" y="8148"/>
                </a:cubicBezTo>
                <a:lnTo>
                  <a:pt x="0" y="15807"/>
                </a:lnTo>
                <a:cubicBezTo>
                  <a:pt x="0" y="19004"/>
                  <a:pt x="3442" y="21600"/>
                  <a:pt x="7678" y="21600"/>
                </a:cubicBezTo>
                <a:lnTo>
                  <a:pt x="13922" y="21600"/>
                </a:lnTo>
                <a:cubicBezTo>
                  <a:pt x="18158" y="21600"/>
                  <a:pt x="21600" y="19004"/>
                  <a:pt x="21600" y="15807"/>
                </a:cubicBezTo>
                <a:lnTo>
                  <a:pt x="21600" y="8148"/>
                </a:lnTo>
                <a:cubicBezTo>
                  <a:pt x="21600" y="7715"/>
                  <a:pt x="21133" y="7363"/>
                  <a:pt x="20559" y="7363"/>
                </a:cubicBezTo>
                <a:lnTo>
                  <a:pt x="18534" y="7363"/>
                </a:lnTo>
                <a:lnTo>
                  <a:pt x="18534" y="4180"/>
                </a:lnTo>
                <a:cubicBezTo>
                  <a:pt x="18534" y="1874"/>
                  <a:pt x="16049" y="0"/>
                  <a:pt x="12994" y="0"/>
                </a:cubicBezTo>
                <a:lnTo>
                  <a:pt x="8634" y="0"/>
                </a:lnTo>
                <a:close/>
                <a:moveTo>
                  <a:pt x="8634" y="1570"/>
                </a:moveTo>
                <a:lnTo>
                  <a:pt x="12994" y="1570"/>
                </a:lnTo>
                <a:cubicBezTo>
                  <a:pt x="14904" y="1570"/>
                  <a:pt x="16453" y="2738"/>
                  <a:pt x="16453" y="4180"/>
                </a:cubicBezTo>
                <a:lnTo>
                  <a:pt x="16453" y="7363"/>
                </a:lnTo>
                <a:lnTo>
                  <a:pt x="5147" y="7363"/>
                </a:lnTo>
                <a:cubicBezTo>
                  <a:pt x="5147" y="7363"/>
                  <a:pt x="5147" y="4180"/>
                  <a:pt x="5147" y="4180"/>
                </a:cubicBezTo>
                <a:cubicBezTo>
                  <a:pt x="5147" y="2738"/>
                  <a:pt x="6724" y="1570"/>
                  <a:pt x="8634" y="1570"/>
                </a:cubicBezTo>
                <a:close/>
                <a:moveTo>
                  <a:pt x="2081" y="8933"/>
                </a:moveTo>
                <a:lnTo>
                  <a:pt x="19519" y="8933"/>
                </a:lnTo>
                <a:cubicBezTo>
                  <a:pt x="19519" y="8933"/>
                  <a:pt x="19519" y="15807"/>
                  <a:pt x="19519" y="15807"/>
                </a:cubicBezTo>
                <a:cubicBezTo>
                  <a:pt x="19519" y="18139"/>
                  <a:pt x="17011" y="20030"/>
                  <a:pt x="13922" y="20030"/>
                </a:cubicBezTo>
                <a:lnTo>
                  <a:pt x="7678" y="20030"/>
                </a:lnTo>
                <a:cubicBezTo>
                  <a:pt x="4588" y="20030"/>
                  <a:pt x="2081" y="18139"/>
                  <a:pt x="2081" y="15807"/>
                </a:cubicBezTo>
                <a:lnTo>
                  <a:pt x="2081" y="8933"/>
                </a:lnTo>
                <a:close/>
                <a:moveTo>
                  <a:pt x="10941" y="14259"/>
                </a:moveTo>
                <a:cubicBezTo>
                  <a:pt x="10367" y="14259"/>
                  <a:pt x="9900" y="14612"/>
                  <a:pt x="9900" y="15044"/>
                </a:cubicBezTo>
                <a:cubicBezTo>
                  <a:pt x="9900" y="15215"/>
                  <a:pt x="9973" y="15381"/>
                  <a:pt x="10097" y="15510"/>
                </a:cubicBezTo>
                <a:cubicBezTo>
                  <a:pt x="10097" y="15510"/>
                  <a:pt x="10097" y="17738"/>
                  <a:pt x="10097" y="17738"/>
                </a:cubicBezTo>
                <a:cubicBezTo>
                  <a:pt x="10097" y="18171"/>
                  <a:pt x="10564" y="18523"/>
                  <a:pt x="11137" y="18523"/>
                </a:cubicBezTo>
                <a:cubicBezTo>
                  <a:pt x="11711" y="18523"/>
                  <a:pt x="12178" y="18171"/>
                  <a:pt x="12178" y="17738"/>
                </a:cubicBezTo>
                <a:lnTo>
                  <a:pt x="12178" y="15510"/>
                </a:lnTo>
                <a:cubicBezTo>
                  <a:pt x="12301" y="15381"/>
                  <a:pt x="12375" y="15215"/>
                  <a:pt x="12375" y="15044"/>
                </a:cubicBezTo>
                <a:cubicBezTo>
                  <a:pt x="12375" y="14612"/>
                  <a:pt x="11909" y="14259"/>
                  <a:pt x="11334" y="14259"/>
                </a:cubicBezTo>
                <a:lnTo>
                  <a:pt x="10941" y="1425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hape 23138"/>
          <p:cNvSpPr/>
          <p:nvPr/>
        </p:nvSpPr>
        <p:spPr>
          <a:xfrm>
            <a:off x="4635188" y="5034518"/>
            <a:ext cx="534767" cy="534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600" extrusionOk="0">
                <a:moveTo>
                  <a:pt x="14467" y="8788"/>
                </a:moveTo>
                <a:cubicBezTo>
                  <a:pt x="15398" y="8788"/>
                  <a:pt x="16153" y="8032"/>
                  <a:pt x="16153" y="7097"/>
                </a:cubicBezTo>
                <a:cubicBezTo>
                  <a:pt x="16153" y="6166"/>
                  <a:pt x="15398" y="5406"/>
                  <a:pt x="14467" y="5406"/>
                </a:cubicBezTo>
                <a:cubicBezTo>
                  <a:pt x="13534" y="5406"/>
                  <a:pt x="12780" y="6166"/>
                  <a:pt x="12780" y="7097"/>
                </a:cubicBezTo>
                <a:cubicBezTo>
                  <a:pt x="12780" y="8032"/>
                  <a:pt x="13534" y="8788"/>
                  <a:pt x="14467" y="8788"/>
                </a:cubicBezTo>
                <a:cubicBezTo>
                  <a:pt x="14467" y="8788"/>
                  <a:pt x="14467" y="8788"/>
                  <a:pt x="14467" y="8788"/>
                </a:cubicBezTo>
                <a:close/>
                <a:moveTo>
                  <a:pt x="17769" y="10031"/>
                </a:moveTo>
                <a:cubicBezTo>
                  <a:pt x="15671" y="13260"/>
                  <a:pt x="11150" y="15399"/>
                  <a:pt x="7411" y="16160"/>
                </a:cubicBezTo>
                <a:lnTo>
                  <a:pt x="5426" y="14167"/>
                </a:lnTo>
                <a:cubicBezTo>
                  <a:pt x="6187" y="10422"/>
                  <a:pt x="8320" y="5888"/>
                  <a:pt x="11539" y="3786"/>
                </a:cubicBezTo>
                <a:cubicBezTo>
                  <a:pt x="13771" y="2329"/>
                  <a:pt x="16568" y="2072"/>
                  <a:pt x="19517" y="2034"/>
                </a:cubicBezTo>
                <a:cubicBezTo>
                  <a:pt x="19481" y="4991"/>
                  <a:pt x="19220" y="7793"/>
                  <a:pt x="17769" y="10031"/>
                </a:cubicBezTo>
                <a:cubicBezTo>
                  <a:pt x="17769" y="10031"/>
                  <a:pt x="17769" y="10031"/>
                  <a:pt x="17769" y="10031"/>
                </a:cubicBezTo>
                <a:close/>
                <a:moveTo>
                  <a:pt x="11744" y="19376"/>
                </a:moveTo>
                <a:cubicBezTo>
                  <a:pt x="11534" y="18696"/>
                  <a:pt x="11222" y="17997"/>
                  <a:pt x="10835" y="17297"/>
                </a:cubicBezTo>
                <a:cubicBezTo>
                  <a:pt x="11753" y="16974"/>
                  <a:pt x="12685" y="16577"/>
                  <a:pt x="13594" y="16111"/>
                </a:cubicBezTo>
                <a:cubicBezTo>
                  <a:pt x="13299" y="17346"/>
                  <a:pt x="12659" y="18482"/>
                  <a:pt x="11744" y="19376"/>
                </a:cubicBezTo>
                <a:cubicBezTo>
                  <a:pt x="11744" y="19376"/>
                  <a:pt x="11744" y="19376"/>
                  <a:pt x="11744" y="19376"/>
                </a:cubicBezTo>
                <a:close/>
                <a:moveTo>
                  <a:pt x="2219" y="9827"/>
                </a:moveTo>
                <a:cubicBezTo>
                  <a:pt x="3111" y="8909"/>
                  <a:pt x="4243" y="8269"/>
                  <a:pt x="5475" y="7972"/>
                </a:cubicBezTo>
                <a:cubicBezTo>
                  <a:pt x="5009" y="8883"/>
                  <a:pt x="4616" y="9817"/>
                  <a:pt x="4292" y="10734"/>
                </a:cubicBezTo>
                <a:cubicBezTo>
                  <a:pt x="3592" y="10348"/>
                  <a:pt x="2897" y="10038"/>
                  <a:pt x="2219" y="9827"/>
                </a:cubicBezTo>
                <a:cubicBezTo>
                  <a:pt x="2219" y="9827"/>
                  <a:pt x="2219" y="9827"/>
                  <a:pt x="2219" y="9827"/>
                </a:cubicBezTo>
                <a:close/>
                <a:moveTo>
                  <a:pt x="20535" y="0"/>
                </a:moveTo>
                <a:cubicBezTo>
                  <a:pt x="16896" y="0"/>
                  <a:pt x="13389" y="158"/>
                  <a:pt x="10436" y="2085"/>
                </a:cubicBezTo>
                <a:cubicBezTo>
                  <a:pt x="8879" y="3102"/>
                  <a:pt x="7588" y="4526"/>
                  <a:pt x="6545" y="6113"/>
                </a:cubicBezTo>
                <a:cubicBezTo>
                  <a:pt x="4020" y="6269"/>
                  <a:pt x="1672" y="7552"/>
                  <a:pt x="188" y="9634"/>
                </a:cubicBezTo>
                <a:cubicBezTo>
                  <a:pt x="-15" y="9922"/>
                  <a:pt x="-56" y="10287"/>
                  <a:pt x="76" y="10612"/>
                </a:cubicBezTo>
                <a:cubicBezTo>
                  <a:pt x="211" y="10936"/>
                  <a:pt x="497" y="11168"/>
                  <a:pt x="843" y="11226"/>
                </a:cubicBezTo>
                <a:cubicBezTo>
                  <a:pt x="1751" y="11377"/>
                  <a:pt x="2759" y="11787"/>
                  <a:pt x="3774" y="12391"/>
                </a:cubicBezTo>
                <a:cubicBezTo>
                  <a:pt x="3592" y="13064"/>
                  <a:pt x="3440" y="13719"/>
                  <a:pt x="3336" y="14333"/>
                </a:cubicBezTo>
                <a:cubicBezTo>
                  <a:pt x="3279" y="14656"/>
                  <a:pt x="3385" y="14988"/>
                  <a:pt x="3614" y="15224"/>
                </a:cubicBezTo>
                <a:lnTo>
                  <a:pt x="6361" y="17974"/>
                </a:lnTo>
                <a:cubicBezTo>
                  <a:pt x="6551" y="18166"/>
                  <a:pt x="6807" y="18271"/>
                  <a:pt x="7075" y="18271"/>
                </a:cubicBezTo>
                <a:cubicBezTo>
                  <a:pt x="7130" y="18271"/>
                  <a:pt x="7191" y="18264"/>
                  <a:pt x="7250" y="18254"/>
                </a:cubicBezTo>
                <a:cubicBezTo>
                  <a:pt x="7858" y="18149"/>
                  <a:pt x="8514" y="17999"/>
                  <a:pt x="9185" y="17815"/>
                </a:cubicBezTo>
                <a:cubicBezTo>
                  <a:pt x="9788" y="18835"/>
                  <a:pt x="10197" y="19845"/>
                  <a:pt x="10348" y="20756"/>
                </a:cubicBezTo>
                <a:cubicBezTo>
                  <a:pt x="10407" y="21099"/>
                  <a:pt x="10637" y="21389"/>
                  <a:pt x="10961" y="21525"/>
                </a:cubicBezTo>
                <a:cubicBezTo>
                  <a:pt x="11084" y="21574"/>
                  <a:pt x="11216" y="21600"/>
                  <a:pt x="11346" y="21600"/>
                </a:cubicBezTo>
                <a:cubicBezTo>
                  <a:pt x="11553" y="21600"/>
                  <a:pt x="11759" y="21538"/>
                  <a:pt x="11933" y="21413"/>
                </a:cubicBezTo>
                <a:cubicBezTo>
                  <a:pt x="14011" y="19924"/>
                  <a:pt x="15292" y="17571"/>
                  <a:pt x="15444" y="15038"/>
                </a:cubicBezTo>
                <a:cubicBezTo>
                  <a:pt x="17031" y="13993"/>
                  <a:pt x="18450" y="12699"/>
                  <a:pt x="19460" y="11137"/>
                </a:cubicBezTo>
                <a:cubicBezTo>
                  <a:pt x="21384" y="8179"/>
                  <a:pt x="21544" y="4512"/>
                  <a:pt x="21544" y="1013"/>
                </a:cubicBezTo>
                <a:cubicBezTo>
                  <a:pt x="21544" y="452"/>
                  <a:pt x="21092" y="0"/>
                  <a:pt x="20535" y="0"/>
                </a:cubicBezTo>
                <a:cubicBezTo>
                  <a:pt x="20535" y="0"/>
                  <a:pt x="20535" y="0"/>
                  <a:pt x="20535" y="0"/>
                </a:cubicBezTo>
                <a:close/>
                <a:moveTo>
                  <a:pt x="3002" y="16900"/>
                </a:moveTo>
                <a:cubicBezTo>
                  <a:pt x="2241" y="16900"/>
                  <a:pt x="1598" y="17405"/>
                  <a:pt x="1388" y="18099"/>
                </a:cubicBezTo>
                <a:lnTo>
                  <a:pt x="658" y="20518"/>
                </a:lnTo>
                <a:cubicBezTo>
                  <a:pt x="648" y="20551"/>
                  <a:pt x="642" y="20584"/>
                  <a:pt x="642" y="20617"/>
                </a:cubicBezTo>
                <a:cubicBezTo>
                  <a:pt x="642" y="20806"/>
                  <a:pt x="793" y="20957"/>
                  <a:pt x="981" y="20957"/>
                </a:cubicBezTo>
                <a:cubicBezTo>
                  <a:pt x="1014" y="20957"/>
                  <a:pt x="1047" y="20951"/>
                  <a:pt x="1079" y="20940"/>
                </a:cubicBezTo>
                <a:lnTo>
                  <a:pt x="3493" y="20208"/>
                </a:lnTo>
                <a:cubicBezTo>
                  <a:pt x="4186" y="19997"/>
                  <a:pt x="4687" y="19353"/>
                  <a:pt x="4687" y="18591"/>
                </a:cubicBezTo>
                <a:cubicBezTo>
                  <a:pt x="4687" y="17656"/>
                  <a:pt x="3934" y="16900"/>
                  <a:pt x="3002" y="16900"/>
                </a:cubicBezTo>
                <a:cubicBezTo>
                  <a:pt x="3002" y="16900"/>
                  <a:pt x="3002" y="16900"/>
                  <a:pt x="3002" y="169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Shape 23124"/>
          <p:cNvSpPr/>
          <p:nvPr/>
        </p:nvSpPr>
        <p:spPr>
          <a:xfrm>
            <a:off x="6818735" y="3500332"/>
            <a:ext cx="522920" cy="621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1" extrusionOk="0">
                <a:moveTo>
                  <a:pt x="5401" y="5234"/>
                </a:moveTo>
                <a:lnTo>
                  <a:pt x="7204" y="5234"/>
                </a:lnTo>
                <a:lnTo>
                  <a:pt x="7647" y="9080"/>
                </a:lnTo>
                <a:cubicBezTo>
                  <a:pt x="7672" y="9303"/>
                  <a:pt x="7912" y="9464"/>
                  <a:pt x="8177" y="9445"/>
                </a:cubicBezTo>
                <a:cubicBezTo>
                  <a:pt x="8444" y="9423"/>
                  <a:pt x="8638" y="9226"/>
                  <a:pt x="8613" y="9003"/>
                </a:cubicBezTo>
                <a:lnTo>
                  <a:pt x="8128" y="4790"/>
                </a:lnTo>
                <a:cubicBezTo>
                  <a:pt x="8104" y="4582"/>
                  <a:pt x="7895" y="4424"/>
                  <a:pt x="7645" y="4424"/>
                </a:cubicBezTo>
                <a:lnTo>
                  <a:pt x="6586" y="4424"/>
                </a:lnTo>
                <a:lnTo>
                  <a:pt x="10799" y="971"/>
                </a:lnTo>
                <a:lnTo>
                  <a:pt x="15012" y="4423"/>
                </a:lnTo>
                <a:lnTo>
                  <a:pt x="13955" y="4423"/>
                </a:lnTo>
                <a:cubicBezTo>
                  <a:pt x="13704" y="4423"/>
                  <a:pt x="13496" y="4582"/>
                  <a:pt x="13472" y="4790"/>
                </a:cubicBezTo>
                <a:lnTo>
                  <a:pt x="12986" y="9003"/>
                </a:lnTo>
                <a:cubicBezTo>
                  <a:pt x="12960" y="9225"/>
                  <a:pt x="13157" y="9423"/>
                  <a:pt x="13423" y="9443"/>
                </a:cubicBezTo>
                <a:cubicBezTo>
                  <a:pt x="13438" y="9446"/>
                  <a:pt x="13454" y="9446"/>
                  <a:pt x="13470" y="9446"/>
                </a:cubicBezTo>
                <a:cubicBezTo>
                  <a:pt x="13717" y="9446"/>
                  <a:pt x="13927" y="9289"/>
                  <a:pt x="13952" y="9080"/>
                </a:cubicBezTo>
                <a:lnTo>
                  <a:pt x="14396" y="5234"/>
                </a:lnTo>
                <a:lnTo>
                  <a:pt x="16199" y="5234"/>
                </a:lnTo>
                <a:cubicBezTo>
                  <a:pt x="16397" y="5234"/>
                  <a:pt x="16573" y="5134"/>
                  <a:pt x="16649" y="4981"/>
                </a:cubicBezTo>
                <a:cubicBezTo>
                  <a:pt x="16724" y="4830"/>
                  <a:pt x="16681" y="4655"/>
                  <a:pt x="16541" y="4540"/>
                </a:cubicBezTo>
                <a:lnTo>
                  <a:pt x="11139" y="116"/>
                </a:lnTo>
                <a:cubicBezTo>
                  <a:pt x="10951" y="-39"/>
                  <a:pt x="10648" y="-39"/>
                  <a:pt x="10458" y="116"/>
                </a:cubicBezTo>
                <a:lnTo>
                  <a:pt x="5060" y="4540"/>
                </a:lnTo>
                <a:cubicBezTo>
                  <a:pt x="4919" y="4655"/>
                  <a:pt x="4876" y="4830"/>
                  <a:pt x="4951" y="4981"/>
                </a:cubicBezTo>
                <a:cubicBezTo>
                  <a:pt x="5025" y="5134"/>
                  <a:pt x="5204" y="5234"/>
                  <a:pt x="5401" y="5234"/>
                </a:cubicBezTo>
                <a:cubicBezTo>
                  <a:pt x="5401" y="5234"/>
                  <a:pt x="5401" y="5234"/>
                  <a:pt x="5401" y="5234"/>
                </a:cubicBezTo>
                <a:close/>
                <a:moveTo>
                  <a:pt x="7645" y="16897"/>
                </a:moveTo>
                <a:lnTo>
                  <a:pt x="13955" y="16897"/>
                </a:lnTo>
                <a:cubicBezTo>
                  <a:pt x="14491" y="16897"/>
                  <a:pt x="14925" y="16535"/>
                  <a:pt x="14925" y="16088"/>
                </a:cubicBezTo>
                <a:cubicBezTo>
                  <a:pt x="14925" y="15641"/>
                  <a:pt x="14491" y="15279"/>
                  <a:pt x="13955" y="15279"/>
                </a:cubicBezTo>
                <a:lnTo>
                  <a:pt x="7645" y="15279"/>
                </a:lnTo>
                <a:cubicBezTo>
                  <a:pt x="7110" y="15279"/>
                  <a:pt x="6674" y="15642"/>
                  <a:pt x="6674" y="16088"/>
                </a:cubicBezTo>
                <a:cubicBezTo>
                  <a:pt x="6674" y="16535"/>
                  <a:pt x="7110" y="16897"/>
                  <a:pt x="7645" y="16897"/>
                </a:cubicBezTo>
                <a:cubicBezTo>
                  <a:pt x="7645" y="16897"/>
                  <a:pt x="7645" y="16897"/>
                  <a:pt x="7645" y="16897"/>
                </a:cubicBezTo>
                <a:close/>
                <a:moveTo>
                  <a:pt x="19657" y="19943"/>
                </a:moveTo>
                <a:lnTo>
                  <a:pt x="1942" y="19943"/>
                </a:lnTo>
                <a:lnTo>
                  <a:pt x="1942" y="12233"/>
                </a:lnTo>
                <a:lnTo>
                  <a:pt x="19657" y="12233"/>
                </a:lnTo>
                <a:cubicBezTo>
                  <a:pt x="19657" y="12233"/>
                  <a:pt x="19657" y="19943"/>
                  <a:pt x="19657" y="19943"/>
                </a:cubicBezTo>
                <a:close/>
                <a:moveTo>
                  <a:pt x="21593" y="11373"/>
                </a:moveTo>
                <a:cubicBezTo>
                  <a:pt x="21591" y="11351"/>
                  <a:pt x="21588" y="11329"/>
                  <a:pt x="21586" y="11309"/>
                </a:cubicBezTo>
                <a:cubicBezTo>
                  <a:pt x="21578" y="11265"/>
                  <a:pt x="21565" y="11222"/>
                  <a:pt x="21551" y="11182"/>
                </a:cubicBezTo>
                <a:cubicBezTo>
                  <a:pt x="21547" y="11171"/>
                  <a:pt x="21547" y="11159"/>
                  <a:pt x="21541" y="11148"/>
                </a:cubicBezTo>
                <a:lnTo>
                  <a:pt x="19599" y="6671"/>
                </a:lnTo>
                <a:cubicBezTo>
                  <a:pt x="19459" y="6349"/>
                  <a:pt x="19096" y="6137"/>
                  <a:pt x="18687" y="6137"/>
                </a:cubicBezTo>
                <a:lnTo>
                  <a:pt x="16624" y="6137"/>
                </a:lnTo>
                <a:cubicBezTo>
                  <a:pt x="16088" y="6137"/>
                  <a:pt x="15653" y="6497"/>
                  <a:pt x="15653" y="6944"/>
                </a:cubicBezTo>
                <a:cubicBezTo>
                  <a:pt x="15653" y="7391"/>
                  <a:pt x="16088" y="7754"/>
                  <a:pt x="16624" y="7754"/>
                </a:cubicBezTo>
                <a:lnTo>
                  <a:pt x="18005" y="7754"/>
                </a:lnTo>
                <a:lnTo>
                  <a:pt x="19246" y="10616"/>
                </a:lnTo>
                <a:lnTo>
                  <a:pt x="2354" y="10616"/>
                </a:lnTo>
                <a:lnTo>
                  <a:pt x="3595" y="7754"/>
                </a:lnTo>
                <a:lnTo>
                  <a:pt x="4976" y="7754"/>
                </a:lnTo>
                <a:cubicBezTo>
                  <a:pt x="5512" y="7754"/>
                  <a:pt x="5947" y="7391"/>
                  <a:pt x="5947" y="6944"/>
                </a:cubicBezTo>
                <a:cubicBezTo>
                  <a:pt x="5947" y="6497"/>
                  <a:pt x="5512" y="6137"/>
                  <a:pt x="4976" y="6137"/>
                </a:cubicBezTo>
                <a:lnTo>
                  <a:pt x="2913" y="6137"/>
                </a:lnTo>
                <a:cubicBezTo>
                  <a:pt x="2504" y="6137"/>
                  <a:pt x="2139" y="6349"/>
                  <a:pt x="2000" y="6671"/>
                </a:cubicBezTo>
                <a:lnTo>
                  <a:pt x="59" y="11148"/>
                </a:lnTo>
                <a:cubicBezTo>
                  <a:pt x="53" y="11159"/>
                  <a:pt x="53" y="11170"/>
                  <a:pt x="50" y="11180"/>
                </a:cubicBezTo>
                <a:cubicBezTo>
                  <a:pt x="33" y="11221"/>
                  <a:pt x="22" y="11265"/>
                  <a:pt x="15" y="11309"/>
                </a:cubicBezTo>
                <a:cubicBezTo>
                  <a:pt x="10" y="11329"/>
                  <a:pt x="8" y="11351"/>
                  <a:pt x="8" y="11371"/>
                </a:cubicBezTo>
                <a:cubicBezTo>
                  <a:pt x="4" y="11388"/>
                  <a:pt x="0" y="11405"/>
                  <a:pt x="0" y="11422"/>
                </a:cubicBezTo>
                <a:lnTo>
                  <a:pt x="0" y="20753"/>
                </a:lnTo>
                <a:cubicBezTo>
                  <a:pt x="0" y="21201"/>
                  <a:pt x="434" y="21561"/>
                  <a:pt x="970" y="21561"/>
                </a:cubicBezTo>
                <a:lnTo>
                  <a:pt x="20628" y="21561"/>
                </a:lnTo>
                <a:cubicBezTo>
                  <a:pt x="21164" y="21561"/>
                  <a:pt x="21600" y="21201"/>
                  <a:pt x="21600" y="20753"/>
                </a:cubicBezTo>
                <a:lnTo>
                  <a:pt x="21600" y="11422"/>
                </a:lnTo>
                <a:cubicBezTo>
                  <a:pt x="21598" y="11405"/>
                  <a:pt x="21594" y="11390"/>
                  <a:pt x="21593" y="11373"/>
                </a:cubicBezTo>
                <a:cubicBezTo>
                  <a:pt x="21593" y="11373"/>
                  <a:pt x="21593" y="11373"/>
                  <a:pt x="21593" y="1137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Shape 23142"/>
          <p:cNvSpPr/>
          <p:nvPr/>
        </p:nvSpPr>
        <p:spPr>
          <a:xfrm>
            <a:off x="4610525" y="3502779"/>
            <a:ext cx="657160" cy="621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extrusionOk="0">
                <a:moveTo>
                  <a:pt x="16819" y="46"/>
                </a:moveTo>
                <a:cubicBezTo>
                  <a:pt x="16430" y="144"/>
                  <a:pt x="16028" y="402"/>
                  <a:pt x="15724" y="798"/>
                </a:cubicBezTo>
                <a:lnTo>
                  <a:pt x="9587" y="9974"/>
                </a:lnTo>
                <a:cubicBezTo>
                  <a:pt x="8982" y="10766"/>
                  <a:pt x="8984" y="10610"/>
                  <a:pt x="9563" y="11103"/>
                </a:cubicBezTo>
                <a:cubicBezTo>
                  <a:pt x="10143" y="11594"/>
                  <a:pt x="10005" y="11646"/>
                  <a:pt x="10610" y="10852"/>
                </a:cubicBezTo>
                <a:lnTo>
                  <a:pt x="17818" y="2578"/>
                </a:lnTo>
                <a:cubicBezTo>
                  <a:pt x="18422" y="1785"/>
                  <a:pt x="18447" y="738"/>
                  <a:pt x="17865" y="247"/>
                </a:cubicBezTo>
                <a:cubicBezTo>
                  <a:pt x="17575" y="0"/>
                  <a:pt x="17207" y="-52"/>
                  <a:pt x="16819" y="46"/>
                </a:cubicBezTo>
                <a:close/>
                <a:moveTo>
                  <a:pt x="17223" y="347"/>
                </a:moveTo>
                <a:cubicBezTo>
                  <a:pt x="16388" y="866"/>
                  <a:pt x="16295" y="1350"/>
                  <a:pt x="16295" y="1350"/>
                </a:cubicBezTo>
                <a:cubicBezTo>
                  <a:pt x="16295" y="1350"/>
                  <a:pt x="16214" y="1250"/>
                  <a:pt x="15915" y="999"/>
                </a:cubicBezTo>
                <a:cubicBezTo>
                  <a:pt x="16363" y="227"/>
                  <a:pt x="17223" y="347"/>
                  <a:pt x="17223" y="347"/>
                </a:cubicBezTo>
                <a:close/>
                <a:moveTo>
                  <a:pt x="856" y="3205"/>
                </a:moveTo>
                <a:cubicBezTo>
                  <a:pt x="378" y="3205"/>
                  <a:pt x="0" y="3604"/>
                  <a:pt x="0" y="4108"/>
                </a:cubicBezTo>
                <a:lnTo>
                  <a:pt x="0" y="17320"/>
                </a:lnTo>
                <a:cubicBezTo>
                  <a:pt x="0" y="17822"/>
                  <a:pt x="378" y="18223"/>
                  <a:pt x="856" y="18223"/>
                </a:cubicBezTo>
                <a:lnTo>
                  <a:pt x="20744" y="18223"/>
                </a:lnTo>
                <a:cubicBezTo>
                  <a:pt x="21219" y="18223"/>
                  <a:pt x="21600" y="17822"/>
                  <a:pt x="21600" y="17320"/>
                </a:cubicBezTo>
                <a:lnTo>
                  <a:pt x="21600" y="4108"/>
                </a:lnTo>
                <a:cubicBezTo>
                  <a:pt x="21600" y="3604"/>
                  <a:pt x="21219" y="3205"/>
                  <a:pt x="20744" y="3205"/>
                </a:cubicBezTo>
                <a:lnTo>
                  <a:pt x="18056" y="3205"/>
                </a:lnTo>
                <a:lnTo>
                  <a:pt x="16866" y="4584"/>
                </a:lnTo>
                <a:lnTo>
                  <a:pt x="20315" y="4584"/>
                </a:lnTo>
                <a:lnTo>
                  <a:pt x="20315" y="15490"/>
                </a:lnTo>
                <a:lnTo>
                  <a:pt x="1285" y="15490"/>
                </a:lnTo>
                <a:lnTo>
                  <a:pt x="1285" y="4584"/>
                </a:lnTo>
                <a:lnTo>
                  <a:pt x="12346" y="4584"/>
                </a:lnTo>
                <a:lnTo>
                  <a:pt x="13274" y="3205"/>
                </a:lnTo>
                <a:lnTo>
                  <a:pt x="856" y="3205"/>
                </a:lnTo>
                <a:close/>
                <a:moveTo>
                  <a:pt x="8231" y="11228"/>
                </a:moveTo>
                <a:cubicBezTo>
                  <a:pt x="7858" y="11259"/>
                  <a:pt x="7530" y="11481"/>
                  <a:pt x="7351" y="11980"/>
                </a:cubicBezTo>
                <a:cubicBezTo>
                  <a:pt x="6962" y="13245"/>
                  <a:pt x="6812" y="13549"/>
                  <a:pt x="5614" y="13560"/>
                </a:cubicBezTo>
                <a:cubicBezTo>
                  <a:pt x="4419" y="13570"/>
                  <a:pt x="7296" y="14258"/>
                  <a:pt x="9301" y="13384"/>
                </a:cubicBezTo>
                <a:cubicBezTo>
                  <a:pt x="10807" y="12727"/>
                  <a:pt x="9351" y="11136"/>
                  <a:pt x="8231" y="11228"/>
                </a:cubicBezTo>
                <a:close/>
                <a:moveTo>
                  <a:pt x="8659" y="19251"/>
                </a:moveTo>
                <a:lnTo>
                  <a:pt x="8516" y="20204"/>
                </a:lnTo>
                <a:cubicBezTo>
                  <a:pt x="8516" y="20204"/>
                  <a:pt x="8487" y="20640"/>
                  <a:pt x="8112" y="20931"/>
                </a:cubicBezTo>
                <a:cubicBezTo>
                  <a:pt x="7739" y="21221"/>
                  <a:pt x="7435" y="21466"/>
                  <a:pt x="7731" y="21507"/>
                </a:cubicBezTo>
                <a:cubicBezTo>
                  <a:pt x="8015" y="21548"/>
                  <a:pt x="10696" y="21511"/>
                  <a:pt x="10895" y="21507"/>
                </a:cubicBezTo>
                <a:cubicBezTo>
                  <a:pt x="11094" y="21511"/>
                  <a:pt x="13775" y="21548"/>
                  <a:pt x="14059" y="21507"/>
                </a:cubicBezTo>
                <a:cubicBezTo>
                  <a:pt x="14356" y="21466"/>
                  <a:pt x="14075" y="21221"/>
                  <a:pt x="13702" y="20931"/>
                </a:cubicBezTo>
                <a:cubicBezTo>
                  <a:pt x="13329" y="20640"/>
                  <a:pt x="13274" y="20204"/>
                  <a:pt x="13274" y="20204"/>
                </a:cubicBezTo>
                <a:lnTo>
                  <a:pt x="13131" y="19251"/>
                </a:lnTo>
                <a:lnTo>
                  <a:pt x="8659" y="1925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Shape 23157"/>
          <p:cNvSpPr/>
          <p:nvPr/>
        </p:nvSpPr>
        <p:spPr>
          <a:xfrm>
            <a:off x="6693408" y="5033655"/>
            <a:ext cx="690592" cy="627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600" extrusionOk="0">
                <a:moveTo>
                  <a:pt x="20270" y="12587"/>
                </a:moveTo>
                <a:lnTo>
                  <a:pt x="11292" y="12587"/>
                </a:lnTo>
                <a:lnTo>
                  <a:pt x="11292" y="20248"/>
                </a:lnTo>
                <a:lnTo>
                  <a:pt x="20270" y="20248"/>
                </a:lnTo>
                <a:cubicBezTo>
                  <a:pt x="20270" y="20248"/>
                  <a:pt x="20270" y="12587"/>
                  <a:pt x="20270" y="12587"/>
                </a:cubicBezTo>
                <a:close/>
                <a:moveTo>
                  <a:pt x="21492" y="11911"/>
                </a:moveTo>
                <a:lnTo>
                  <a:pt x="21492" y="20924"/>
                </a:lnTo>
                <a:cubicBezTo>
                  <a:pt x="21492" y="21298"/>
                  <a:pt x="21218" y="21600"/>
                  <a:pt x="20881" y="21600"/>
                </a:cubicBezTo>
                <a:lnTo>
                  <a:pt x="10681" y="21600"/>
                </a:lnTo>
                <a:cubicBezTo>
                  <a:pt x="10344" y="21600"/>
                  <a:pt x="10070" y="21298"/>
                  <a:pt x="10070" y="20924"/>
                </a:cubicBezTo>
                <a:lnTo>
                  <a:pt x="10070" y="11911"/>
                </a:lnTo>
                <a:cubicBezTo>
                  <a:pt x="10070" y="11538"/>
                  <a:pt x="10344" y="11235"/>
                  <a:pt x="10681" y="11235"/>
                </a:cubicBezTo>
                <a:lnTo>
                  <a:pt x="20881" y="11235"/>
                </a:lnTo>
                <a:cubicBezTo>
                  <a:pt x="21218" y="11235"/>
                  <a:pt x="21492" y="11538"/>
                  <a:pt x="21492" y="11911"/>
                </a:cubicBezTo>
                <a:cubicBezTo>
                  <a:pt x="21492" y="11911"/>
                  <a:pt x="21492" y="11911"/>
                  <a:pt x="21492" y="11911"/>
                </a:cubicBezTo>
                <a:close/>
                <a:moveTo>
                  <a:pt x="12342" y="3106"/>
                </a:moveTo>
                <a:cubicBezTo>
                  <a:pt x="12342" y="3187"/>
                  <a:pt x="12336" y="3272"/>
                  <a:pt x="12325" y="3358"/>
                </a:cubicBezTo>
                <a:cubicBezTo>
                  <a:pt x="12301" y="3551"/>
                  <a:pt x="12352" y="3747"/>
                  <a:pt x="12468" y="3895"/>
                </a:cubicBezTo>
                <a:cubicBezTo>
                  <a:pt x="12583" y="4042"/>
                  <a:pt x="12750" y="4128"/>
                  <a:pt x="12927" y="4129"/>
                </a:cubicBezTo>
                <a:cubicBezTo>
                  <a:pt x="15511" y="4143"/>
                  <a:pt x="17687" y="6196"/>
                  <a:pt x="18102" y="9011"/>
                </a:cubicBezTo>
                <a:cubicBezTo>
                  <a:pt x="18156" y="9379"/>
                  <a:pt x="18470" y="9629"/>
                  <a:pt x="18803" y="9569"/>
                </a:cubicBezTo>
                <a:cubicBezTo>
                  <a:pt x="19136" y="9509"/>
                  <a:pt x="19362" y="9162"/>
                  <a:pt x="19308" y="8793"/>
                </a:cubicBezTo>
                <a:cubicBezTo>
                  <a:pt x="19064" y="7137"/>
                  <a:pt x="18293" y="5618"/>
                  <a:pt x="17138" y="4516"/>
                </a:cubicBezTo>
                <a:cubicBezTo>
                  <a:pt x="16127" y="3553"/>
                  <a:pt x="14872" y="2960"/>
                  <a:pt x="13551" y="2813"/>
                </a:cubicBezTo>
                <a:cubicBezTo>
                  <a:pt x="13418" y="1237"/>
                  <a:pt x="12215" y="0"/>
                  <a:pt x="10756" y="0"/>
                </a:cubicBezTo>
                <a:cubicBezTo>
                  <a:pt x="9985" y="0"/>
                  <a:pt x="9265" y="343"/>
                  <a:pt x="8742" y="939"/>
                </a:cubicBezTo>
                <a:cubicBezTo>
                  <a:pt x="8156" y="649"/>
                  <a:pt x="7517" y="498"/>
                  <a:pt x="6869" y="498"/>
                </a:cubicBezTo>
                <a:cubicBezTo>
                  <a:pt x="4342" y="498"/>
                  <a:pt x="2287" y="2771"/>
                  <a:pt x="2287" y="5565"/>
                </a:cubicBezTo>
                <a:cubicBezTo>
                  <a:pt x="2287" y="5984"/>
                  <a:pt x="2332" y="6395"/>
                  <a:pt x="2423" y="6795"/>
                </a:cubicBezTo>
                <a:cubicBezTo>
                  <a:pt x="1613" y="7247"/>
                  <a:pt x="968" y="7951"/>
                  <a:pt x="538" y="8858"/>
                </a:cubicBezTo>
                <a:cubicBezTo>
                  <a:pt x="59" y="9868"/>
                  <a:pt x="-108" y="11056"/>
                  <a:pt x="69" y="12203"/>
                </a:cubicBezTo>
                <a:cubicBezTo>
                  <a:pt x="251" y="13384"/>
                  <a:pt x="792" y="14448"/>
                  <a:pt x="1593" y="15200"/>
                </a:cubicBezTo>
                <a:cubicBezTo>
                  <a:pt x="2491" y="16042"/>
                  <a:pt x="3696" y="16487"/>
                  <a:pt x="5078" y="16487"/>
                </a:cubicBezTo>
                <a:lnTo>
                  <a:pt x="8290" y="16487"/>
                </a:lnTo>
                <a:cubicBezTo>
                  <a:pt x="8628" y="16487"/>
                  <a:pt x="8901" y="16184"/>
                  <a:pt x="8901" y="15811"/>
                </a:cubicBezTo>
                <a:cubicBezTo>
                  <a:pt x="8901" y="15438"/>
                  <a:pt x="8628" y="15135"/>
                  <a:pt x="8290" y="15135"/>
                </a:cubicBezTo>
                <a:lnTo>
                  <a:pt x="5078" y="15135"/>
                </a:lnTo>
                <a:cubicBezTo>
                  <a:pt x="2632" y="15135"/>
                  <a:pt x="1509" y="13503"/>
                  <a:pt x="1274" y="11976"/>
                </a:cubicBezTo>
                <a:cubicBezTo>
                  <a:pt x="1040" y="10454"/>
                  <a:pt x="1598" y="8503"/>
                  <a:pt x="3376" y="7813"/>
                </a:cubicBezTo>
                <a:cubicBezTo>
                  <a:pt x="3533" y="7752"/>
                  <a:pt x="3660" y="7623"/>
                  <a:pt x="3729" y="7456"/>
                </a:cubicBezTo>
                <a:cubicBezTo>
                  <a:pt x="3798" y="7289"/>
                  <a:pt x="3803" y="7098"/>
                  <a:pt x="3742" y="6927"/>
                </a:cubicBezTo>
                <a:cubicBezTo>
                  <a:pt x="3587" y="6494"/>
                  <a:pt x="3509" y="6035"/>
                  <a:pt x="3509" y="5565"/>
                </a:cubicBezTo>
                <a:cubicBezTo>
                  <a:pt x="3509" y="3516"/>
                  <a:pt x="5016" y="1850"/>
                  <a:pt x="6869" y="1850"/>
                </a:cubicBezTo>
                <a:cubicBezTo>
                  <a:pt x="7477" y="1850"/>
                  <a:pt x="8072" y="2031"/>
                  <a:pt x="8591" y="2374"/>
                </a:cubicBezTo>
                <a:cubicBezTo>
                  <a:pt x="8874" y="2562"/>
                  <a:pt x="9241" y="2467"/>
                  <a:pt x="9419" y="2160"/>
                </a:cubicBezTo>
                <a:cubicBezTo>
                  <a:pt x="9713" y="1654"/>
                  <a:pt x="10212" y="1352"/>
                  <a:pt x="10756" y="1352"/>
                </a:cubicBezTo>
                <a:cubicBezTo>
                  <a:pt x="11630" y="1352"/>
                  <a:pt x="12342" y="2139"/>
                  <a:pt x="12342" y="3106"/>
                </a:cubicBezTo>
                <a:cubicBezTo>
                  <a:pt x="12342" y="3106"/>
                  <a:pt x="12342" y="3106"/>
                  <a:pt x="12342" y="3106"/>
                </a:cubicBezTo>
                <a:close/>
                <a:moveTo>
                  <a:pt x="12506" y="15422"/>
                </a:moveTo>
                <a:cubicBezTo>
                  <a:pt x="12313" y="15115"/>
                  <a:pt x="12381" y="14694"/>
                  <a:pt x="12658" y="14480"/>
                </a:cubicBezTo>
                <a:cubicBezTo>
                  <a:pt x="12935" y="14267"/>
                  <a:pt x="13316" y="14342"/>
                  <a:pt x="13509" y="14648"/>
                </a:cubicBezTo>
                <a:lnTo>
                  <a:pt x="14199" y="15742"/>
                </a:lnTo>
                <a:lnTo>
                  <a:pt x="17363" y="15742"/>
                </a:lnTo>
                <a:lnTo>
                  <a:pt x="18053" y="14648"/>
                </a:lnTo>
                <a:cubicBezTo>
                  <a:pt x="18246" y="14342"/>
                  <a:pt x="18627" y="14267"/>
                  <a:pt x="18904" y="14480"/>
                </a:cubicBezTo>
                <a:cubicBezTo>
                  <a:pt x="19181" y="14694"/>
                  <a:pt x="19249" y="15115"/>
                  <a:pt x="19055" y="15422"/>
                </a:cubicBezTo>
                <a:lnTo>
                  <a:pt x="18427" y="16417"/>
                </a:lnTo>
                <a:lnTo>
                  <a:pt x="19056" y="17414"/>
                </a:lnTo>
                <a:cubicBezTo>
                  <a:pt x="19249" y="17720"/>
                  <a:pt x="19181" y="18141"/>
                  <a:pt x="18904" y="18355"/>
                </a:cubicBezTo>
                <a:cubicBezTo>
                  <a:pt x="18797" y="18437"/>
                  <a:pt x="18675" y="18477"/>
                  <a:pt x="18555" y="18477"/>
                </a:cubicBezTo>
                <a:cubicBezTo>
                  <a:pt x="18362" y="18477"/>
                  <a:pt x="18172" y="18376"/>
                  <a:pt x="18053" y="18187"/>
                </a:cubicBezTo>
                <a:lnTo>
                  <a:pt x="17363" y="17094"/>
                </a:lnTo>
                <a:lnTo>
                  <a:pt x="14199" y="17094"/>
                </a:lnTo>
                <a:lnTo>
                  <a:pt x="13509" y="18187"/>
                </a:lnTo>
                <a:cubicBezTo>
                  <a:pt x="13316" y="18493"/>
                  <a:pt x="12935" y="18568"/>
                  <a:pt x="12658" y="18355"/>
                </a:cubicBezTo>
                <a:cubicBezTo>
                  <a:pt x="12381" y="18141"/>
                  <a:pt x="12314" y="17720"/>
                  <a:pt x="12506" y="17414"/>
                </a:cubicBezTo>
                <a:lnTo>
                  <a:pt x="13135" y="16417"/>
                </a:lnTo>
                <a:cubicBezTo>
                  <a:pt x="13135" y="16417"/>
                  <a:pt x="12506" y="15422"/>
                  <a:pt x="12506" y="1542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054075" y="18219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044975" y="2252848"/>
            <a:ext cx="32436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8026367" y="32905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8017267" y="3721429"/>
            <a:ext cx="32436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8026368" y="475914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8017268" y="5190011"/>
            <a:ext cx="32436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2470696" y="480070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632796" y="5203864"/>
            <a:ext cx="32436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2526113" y="329055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688213" y="3693719"/>
            <a:ext cx="32436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2512258" y="18496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zh-CN" alt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674358" y="2252846"/>
            <a:ext cx="32436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单击此处添加简短说明，请您在此修改您的内容。单击此处添加简短说明，请您在此修改您的内容。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文本框 116"/>
          <p:cNvSpPr txBox="1"/>
          <p:nvPr/>
        </p:nvSpPr>
        <p:spPr>
          <a:xfrm>
            <a:off x="4879198" y="4009731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4456006" y="460915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项目描述，此处添加简短说明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4" name="组合 303"/>
          <p:cNvGrpSpPr/>
          <p:nvPr/>
        </p:nvGrpSpPr>
        <p:grpSpPr>
          <a:xfrm flipH="1">
            <a:off x="8055580" y="3146185"/>
            <a:ext cx="2426506" cy="1994910"/>
            <a:chOff x="2021292" y="647078"/>
            <a:chExt cx="2426506" cy="1994910"/>
          </a:xfrm>
        </p:grpSpPr>
        <p:grpSp>
          <p:nvGrpSpPr>
            <p:cNvPr id="119" name="组合 118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50" name="组合 14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72" name="椭圆 17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3" name="椭圆 17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椭圆 17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5" name="椭圆 17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6" name="椭圆 17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7" name="椭圆 17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1" name="组合 15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6" name="椭圆 16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7" name="椭圆 16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8" name="椭圆 16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9" name="椭圆 16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0" name="椭圆 16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1" name="椭圆 17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2" name="组合 15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60" name="椭圆 15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1" name="椭圆 16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2" name="椭圆 16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3" name="椭圆 16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4" name="椭圆 16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5" name="椭圆 16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3" name="组合 15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54" name="椭圆 15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5" name="椭圆 15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6" name="椭圆 15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7" name="椭圆 15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8" name="椭圆 15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9" name="椭圆 15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21" name="组合 12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122" name="组合 12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144" name="椭圆 14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椭圆 14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6" name="椭圆 14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7" name="椭圆 14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8" name="椭圆 14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9" name="椭圆 14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3" name="组合 12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8" name="椭圆 13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椭圆 13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椭圆 13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椭圆 14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2" name="椭圆 14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3" name="椭圆 14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4" name="组合 12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32" name="椭圆 13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椭圆 13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椭圆 13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椭圆 13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椭圆 13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椭圆 13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25" name="组合 12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126" name="椭圆 12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7" name="椭圆 12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8" name="椭圆 12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椭圆 12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椭圆 12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椭圆 13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299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椭圆 299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1" name="矩形 300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5105466" y="1821131"/>
            <a:ext cx="1893931" cy="1900792"/>
            <a:chOff x="5078924" y="1691592"/>
            <a:chExt cx="1893931" cy="1900792"/>
          </a:xfrm>
        </p:grpSpPr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078924" y="1691592"/>
              <a:ext cx="1893931" cy="1900792"/>
            </a:xfrm>
            <a:prstGeom prst="rect">
              <a:avLst/>
            </a:prstGeom>
          </p:spPr>
        </p:pic>
        <p:sp>
          <p:nvSpPr>
            <p:cNvPr id="116" name="矩形: 圆角 115"/>
            <p:cNvSpPr/>
            <p:nvPr/>
          </p:nvSpPr>
          <p:spPr>
            <a:xfrm>
              <a:off x="5472984" y="2275299"/>
              <a:ext cx="1151531" cy="870538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4400" dirty="0">
                  <a:cs typeface="+mn-ea"/>
                  <a:sym typeface="+mn-lt"/>
                </a:rPr>
                <a:t>04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302" name="椭圆 301"/>
            <p:cNvSpPr/>
            <p:nvPr/>
          </p:nvSpPr>
          <p:spPr>
            <a:xfrm>
              <a:off x="5340906" y="2150840"/>
              <a:ext cx="340356" cy="340357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05" name="组合 304"/>
          <p:cNvGrpSpPr/>
          <p:nvPr/>
        </p:nvGrpSpPr>
        <p:grpSpPr>
          <a:xfrm flipV="1">
            <a:off x="1622777" y="1270012"/>
            <a:ext cx="2426506" cy="1994910"/>
            <a:chOff x="2021292" y="647078"/>
            <a:chExt cx="2426506" cy="1994910"/>
          </a:xfrm>
        </p:grpSpPr>
        <p:grpSp>
          <p:nvGrpSpPr>
            <p:cNvPr id="306" name="组合 305"/>
            <p:cNvGrpSpPr/>
            <p:nvPr/>
          </p:nvGrpSpPr>
          <p:grpSpPr>
            <a:xfrm rot="16200000">
              <a:off x="2614615" y="575139"/>
              <a:ext cx="1000124" cy="1324327"/>
              <a:chOff x="1291298" y="26987"/>
              <a:chExt cx="1000124" cy="1324327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1291298" y="760764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40" name="组合 339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62" name="椭圆 361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3" name="椭圆 362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4" name="椭圆 363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5" name="椭圆 364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6" name="椭圆 365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7" name="椭圆 366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1" name="组合 340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6" name="椭圆 35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7" name="椭圆 35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8" name="椭圆 35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9" name="椭圆 35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0" name="椭圆 35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1" name="椭圆 36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2" name="组合 341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50" name="椭圆 349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1" name="椭圆 350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2" name="椭圆 351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3" name="椭圆 352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4" name="椭圆 353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5" name="椭圆 354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43" name="组合 342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44" name="椭圆 343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5" name="椭圆 344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6" name="椭圆 345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7" name="椭圆 346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8" name="椭圆 347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9" name="椭圆 348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11" name="组合 310"/>
              <p:cNvGrpSpPr/>
              <p:nvPr/>
            </p:nvGrpSpPr>
            <p:grpSpPr>
              <a:xfrm>
                <a:off x="1291298" y="26987"/>
                <a:ext cx="1000124" cy="590550"/>
                <a:chOff x="11120438" y="6324600"/>
                <a:chExt cx="1000124" cy="590550"/>
              </a:xfrm>
              <a:solidFill>
                <a:srgbClr val="D8E4E9"/>
              </a:solidFill>
            </p:grpSpPr>
            <p:grpSp>
              <p:nvGrpSpPr>
                <p:cNvPr id="312" name="组合 311"/>
                <p:cNvGrpSpPr/>
                <p:nvPr/>
              </p:nvGrpSpPr>
              <p:grpSpPr>
                <a:xfrm>
                  <a:off x="11120438" y="6502400"/>
                  <a:ext cx="1000124" cy="57150"/>
                  <a:chOff x="11134726" y="6505575"/>
                  <a:chExt cx="1000124" cy="57150"/>
                </a:xfrm>
                <a:grpFill/>
              </p:grpSpPr>
              <p:sp>
                <p:nvSpPr>
                  <p:cNvPr id="334" name="椭圆 333"/>
                  <p:cNvSpPr/>
                  <p:nvPr/>
                </p:nvSpPr>
                <p:spPr>
                  <a:xfrm>
                    <a:off x="1113472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5" name="椭圆 334"/>
                  <p:cNvSpPr/>
                  <p:nvPr/>
                </p:nvSpPr>
                <p:spPr>
                  <a:xfrm>
                    <a:off x="1132332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6" name="椭圆 335"/>
                  <p:cNvSpPr/>
                  <p:nvPr/>
                </p:nvSpPr>
                <p:spPr>
                  <a:xfrm>
                    <a:off x="1151191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7" name="椭圆 336"/>
                  <p:cNvSpPr/>
                  <p:nvPr/>
                </p:nvSpPr>
                <p:spPr>
                  <a:xfrm>
                    <a:off x="11700511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8" name="椭圆 337"/>
                  <p:cNvSpPr/>
                  <p:nvPr/>
                </p:nvSpPr>
                <p:spPr>
                  <a:xfrm>
                    <a:off x="11889106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9" name="椭圆 338"/>
                  <p:cNvSpPr/>
                  <p:nvPr/>
                </p:nvSpPr>
                <p:spPr>
                  <a:xfrm>
                    <a:off x="12077700" y="6505575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3" name="组合 312"/>
                <p:cNvGrpSpPr/>
                <p:nvPr/>
              </p:nvGrpSpPr>
              <p:grpSpPr>
                <a:xfrm>
                  <a:off x="11120438" y="63246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8" name="椭圆 327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9" name="椭圆 328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0" name="椭圆 329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1" name="椭圆 330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2" name="椭圆 331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3" name="椭圆 332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4" name="组合 313"/>
                <p:cNvGrpSpPr/>
                <p:nvPr/>
              </p:nvGrpSpPr>
              <p:grpSpPr>
                <a:xfrm>
                  <a:off x="11120438" y="68580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22" name="椭圆 321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3" name="椭圆 322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4" name="椭圆 323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5" name="椭圆 324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6" name="椭圆 325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7" name="椭圆 326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15" name="组合 314"/>
                <p:cNvGrpSpPr/>
                <p:nvPr/>
              </p:nvGrpSpPr>
              <p:grpSpPr>
                <a:xfrm>
                  <a:off x="11120438" y="6680200"/>
                  <a:ext cx="1000124" cy="57150"/>
                  <a:chOff x="11120438" y="6705600"/>
                  <a:chExt cx="1000124" cy="57150"/>
                </a:xfrm>
                <a:grpFill/>
              </p:grpSpPr>
              <p:sp>
                <p:nvSpPr>
                  <p:cNvPr id="316" name="椭圆 315"/>
                  <p:cNvSpPr/>
                  <p:nvPr/>
                </p:nvSpPr>
                <p:spPr>
                  <a:xfrm>
                    <a:off x="1112043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7" name="椭圆 316"/>
                  <p:cNvSpPr/>
                  <p:nvPr/>
                </p:nvSpPr>
                <p:spPr>
                  <a:xfrm>
                    <a:off x="1130903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8" name="椭圆 317"/>
                  <p:cNvSpPr/>
                  <p:nvPr/>
                </p:nvSpPr>
                <p:spPr>
                  <a:xfrm>
                    <a:off x="1149762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9" name="椭圆 318"/>
                  <p:cNvSpPr/>
                  <p:nvPr/>
                </p:nvSpPr>
                <p:spPr>
                  <a:xfrm>
                    <a:off x="11686223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0" name="椭圆 319"/>
                  <p:cNvSpPr/>
                  <p:nvPr/>
                </p:nvSpPr>
                <p:spPr>
                  <a:xfrm>
                    <a:off x="11874818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1" name="椭圆 320"/>
                  <p:cNvSpPr/>
                  <p:nvPr/>
                </p:nvSpPr>
                <p:spPr>
                  <a:xfrm>
                    <a:off x="12063412" y="6705600"/>
                    <a:ext cx="57150" cy="571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307" name="任意多边形: 形状 12"/>
            <p:cNvSpPr/>
            <p:nvPr/>
          </p:nvSpPr>
          <p:spPr>
            <a:xfrm flipH="1">
              <a:off x="2578306" y="2352610"/>
              <a:ext cx="286958" cy="289378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椭圆 307"/>
            <p:cNvSpPr/>
            <p:nvPr/>
          </p:nvSpPr>
          <p:spPr>
            <a:xfrm>
              <a:off x="4267543" y="647078"/>
              <a:ext cx="180255" cy="180255"/>
            </a:xfrm>
            <a:prstGeom prst="ellipse">
              <a:avLst/>
            </a:prstGeom>
            <a:pattFill prst="wdUpDiag">
              <a:fgClr>
                <a:srgbClr val="DEE7EB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309" name="矩形 308"/>
            <p:cNvSpPr/>
            <p:nvPr/>
          </p:nvSpPr>
          <p:spPr>
            <a:xfrm rot="14400000">
              <a:off x="2021292" y="2046267"/>
              <a:ext cx="209147" cy="209147"/>
            </a:xfrm>
            <a:prstGeom prst="rect">
              <a:avLst/>
            </a:prstGeom>
            <a:pattFill prst="wdUpDiag">
              <a:fgClr>
                <a:srgbClr val="DEE8EC"/>
              </a:fgClr>
              <a:bgClr>
                <a:srgbClr val="F6F7F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0800000">
            <a:off x="9959340" y="5120005"/>
            <a:ext cx="2232660" cy="1798320"/>
            <a:chOff x="-794" y="0"/>
            <a:chExt cx="5977076" cy="4813300"/>
          </a:xfrm>
        </p:grpSpPr>
        <p:sp>
          <p:nvSpPr>
            <p:cNvPr id="5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34" name="椭圆 33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rot="16200000">
            <a:off x="-343535" y="3728085"/>
            <a:ext cx="3532505" cy="2845435"/>
            <a:chOff x="-794" y="0"/>
            <a:chExt cx="5977076" cy="4813300"/>
          </a:xfrm>
        </p:grpSpPr>
        <p:sp>
          <p:nvSpPr>
            <p:cNvPr id="4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pic>
        <p:nvPicPr>
          <p:cNvPr id="8" name="图片 7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r="64817" b="83384"/>
          <a:stretch>
            <a:fillRect/>
          </a:stretch>
        </p:blipFill>
        <p:spPr>
          <a:xfrm rot="16200000">
            <a:off x="-932180" y="4358640"/>
            <a:ext cx="3538855" cy="1671320"/>
          </a:xfrm>
          <a:prstGeom prst="rect">
            <a:avLst/>
          </a:prstGeom>
        </p:spPr>
      </p:pic>
      <p:pic>
        <p:nvPicPr>
          <p:cNvPr id="10" name="图片 9" descr="孟菲斯风格时尚潮流几何点线面背景底纹素材"/>
          <p:cNvPicPr>
            <a:picLocks noChangeAspect="1"/>
          </p:cNvPicPr>
          <p:nvPr/>
        </p:nvPicPr>
        <p:blipFill>
          <a:blip r:embed="rId3"/>
          <a:srcRect l="2862" t="80678" r="35212" b="-2045"/>
          <a:stretch>
            <a:fillRect/>
          </a:stretch>
        </p:blipFill>
        <p:spPr>
          <a:xfrm rot="10800000">
            <a:off x="6751320" y="3859530"/>
            <a:ext cx="5297170" cy="30549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0"/>
          <p:cNvSpPr/>
          <p:nvPr/>
        </p:nvSpPr>
        <p:spPr>
          <a:xfrm rot="5400000">
            <a:off x="4561840" y="-1403350"/>
            <a:ext cx="3067685" cy="12192000"/>
          </a:xfrm>
          <a:prstGeom prst="rect">
            <a:avLst/>
          </a:prstGeom>
          <a:solidFill>
            <a:srgbClr val="1366B1"/>
          </a:solidFill>
          <a:ln w="12700">
            <a:miter lim="400000"/>
          </a:ln>
        </p:spPr>
        <p:txBody>
          <a:bodyPr lIns="45719" rIns="45719" anchor="ctr"/>
          <a:p>
            <a:pPr algn="ctr" defTabSz="941705">
              <a:defRPr>
                <a:solidFill>
                  <a:srgbClr val="FFFFFF"/>
                </a:solidFill>
                <a:latin typeface="A思源黑体—01"/>
                <a:ea typeface="A思源黑体—01"/>
                <a:cs typeface="A思源黑体—01"/>
                <a:sym typeface="A思源黑体—01"/>
              </a:defRPr>
            </a:pPr>
            <a:endParaRPr>
              <a:latin typeface="Source Han Sans SC" panose="020B0500000000000000" pitchFamily="34" charset="-122"/>
              <a:ea typeface="Source Han Sans SC" panose="020B0500000000000000" pitchFamily="34" charset="-122"/>
              <a:sym typeface="Source Han Sans SC" panose="020B05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17" name="文本框 16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7144" y="2577690"/>
            <a:ext cx="10450285" cy="2991552"/>
            <a:chOff x="856344" y="3048593"/>
            <a:chExt cx="10450285" cy="299155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811484" y="4736427"/>
              <a:ext cx="1299012" cy="1303718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431981" y="4736427"/>
              <a:ext cx="1299012" cy="1303718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52478" y="4736427"/>
              <a:ext cx="1299012" cy="1303718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4405087" y="3361609"/>
              <a:ext cx="3352800" cy="2235199"/>
            </a:xfrm>
            <a:prstGeom prst="rect">
              <a:avLst/>
            </a:prstGeom>
            <a:pattFill prst="dkUpDiag">
              <a:fgClr>
                <a:srgbClr val="F6F7F7"/>
              </a:fgClr>
              <a:bgClr>
                <a:schemeClr val="bg1"/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476193" y="3864773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115A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项目名称</a:t>
              </a:r>
              <a:endParaRPr lang="zh-CN" altLang="en-US" sz="20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081024" y="4384673"/>
              <a:ext cx="20009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请您在此修改您的内容，或将内容复制到此段落中。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953829" y="3361609"/>
              <a:ext cx="3352800" cy="2235199"/>
            </a:xfrm>
            <a:prstGeom prst="rect">
              <a:avLst/>
            </a:prstGeom>
            <a:pattFill prst="dkUpDiag">
              <a:fgClr>
                <a:srgbClr val="F6F7F7"/>
              </a:fgClr>
              <a:bgClr>
                <a:schemeClr val="bg1"/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024935" y="3864773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115A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项目名称</a:t>
              </a:r>
              <a:endParaRPr lang="zh-CN" altLang="en-US" sz="20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629766" y="4384673"/>
              <a:ext cx="20009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请您在此修改您的内容，或将内容复制到此段落中。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56344" y="3361609"/>
              <a:ext cx="3352800" cy="2235199"/>
            </a:xfrm>
            <a:prstGeom prst="rect">
              <a:avLst/>
            </a:prstGeom>
            <a:pattFill prst="dkUpDiag">
              <a:fgClr>
                <a:srgbClr val="F6F7F7"/>
              </a:fgClr>
              <a:bgClr>
                <a:schemeClr val="bg1"/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27450" y="3864773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115A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项目名称</a:t>
              </a:r>
              <a:endParaRPr lang="zh-CN" altLang="en-US" sz="2000" dirty="0">
                <a:solidFill>
                  <a:srgbClr val="115A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32281" y="4384673"/>
              <a:ext cx="200092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请您在此修改您的内容，或将内容复制到此段落中。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2147256" y="3095547"/>
              <a:ext cx="770976" cy="582845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 w="101600">
              <a:solidFill>
                <a:srgbClr val="F6F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710511" y="3095547"/>
              <a:ext cx="770976" cy="582845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 w="101600">
              <a:solidFill>
                <a:srgbClr val="F6F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9261317" y="3095547"/>
              <a:ext cx="770976" cy="582845"/>
            </a:xfrm>
            <a:prstGeom prst="roundRect">
              <a:avLst>
                <a:gd name="adj" fmla="val 22266"/>
              </a:avLst>
            </a:prstGeom>
            <a:pattFill prst="ltUpDiag">
              <a:fgClr>
                <a:srgbClr val="1366B1"/>
              </a:fgClr>
              <a:bgClr>
                <a:srgbClr val="115A9F"/>
              </a:bgClr>
            </a:pattFill>
            <a:ln w="101600">
              <a:solidFill>
                <a:srgbClr val="F6F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2732686" y="3048593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283492" y="3048593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9867276" y="3048593"/>
              <a:ext cx="230974" cy="230974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4.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39" name="文本框 38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4.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sp>
        <p:nvSpPr>
          <p:cNvPr id="8" name="圆角矩形 20"/>
          <p:cNvSpPr/>
          <p:nvPr/>
        </p:nvSpPr>
        <p:spPr>
          <a:xfrm>
            <a:off x="502130" y="1983744"/>
            <a:ext cx="11239146" cy="1861226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136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411" tIns="66706" rIns="133411" bIns="66706" rtlCol="0" anchor="ctr"/>
          <a:lstStyle/>
          <a:p>
            <a:pPr algn="ctr"/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931862" y="2684909"/>
            <a:ext cx="10328882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请您在此修改您的内容，或将内容复制到此段落中。请您在此修改您的内容，或将内容复制到此段落中。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请您在此修改您的内容，或将内容复制到此段落中。请您在此修改您的内容，或将内容复制到此段落中。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endParaRPr lang="en-US" altLang="zh-CN" dirty="0">
              <a:solidFill>
                <a:schemeClr val="bg1">
                  <a:lumMod val="50000"/>
                </a:schemeClr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cs typeface="Lato Regular"/>
              <a:sym typeface="Source Han Sans K Normal" panose="020B0400000000000000" pitchFamily="34" charset="-128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3682749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EBCB2D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4039186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1243793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1366B1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6121703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1366B1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8560658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EBCB2D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9" name="TextBox 27"/>
          <p:cNvSpPr txBox="1"/>
          <p:nvPr/>
        </p:nvSpPr>
        <p:spPr>
          <a:xfrm>
            <a:off x="1625501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20" name="TextBox 28"/>
          <p:cNvSpPr txBox="1"/>
          <p:nvPr/>
        </p:nvSpPr>
        <p:spPr>
          <a:xfrm>
            <a:off x="6503411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6" name="TextBox 29"/>
          <p:cNvSpPr txBox="1"/>
          <p:nvPr/>
        </p:nvSpPr>
        <p:spPr>
          <a:xfrm>
            <a:off x="8942366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8"/>
          <p:cNvGrpSpPr/>
          <p:nvPr/>
        </p:nvGrpSpPr>
        <p:grpSpPr>
          <a:xfrm>
            <a:off x="6665954" y="1643712"/>
            <a:ext cx="693763" cy="673901"/>
            <a:chOff x="860271" y="1518068"/>
            <a:chExt cx="493370" cy="479245"/>
          </a:xfrm>
        </p:grpSpPr>
        <p:sp>
          <p:nvSpPr>
            <p:cNvPr id="131" name="Rounded Rectangle 19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rgbClr val="EBCB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  <p:sp>
          <p:nvSpPr>
            <p:cNvPr id="132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133" name="Group 21"/>
          <p:cNvGrpSpPr/>
          <p:nvPr/>
        </p:nvGrpSpPr>
        <p:grpSpPr>
          <a:xfrm>
            <a:off x="6637673" y="2751864"/>
            <a:ext cx="693763" cy="673901"/>
            <a:chOff x="840159" y="2185414"/>
            <a:chExt cx="493370" cy="479245"/>
          </a:xfrm>
        </p:grpSpPr>
        <p:sp>
          <p:nvSpPr>
            <p:cNvPr id="134" name="Rounded Rectangle 22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rgbClr val="136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  <p:sp>
          <p:nvSpPr>
            <p:cNvPr id="135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136" name="Group 24"/>
          <p:cNvGrpSpPr/>
          <p:nvPr/>
        </p:nvGrpSpPr>
        <p:grpSpPr>
          <a:xfrm>
            <a:off x="6637673" y="3820528"/>
            <a:ext cx="693763" cy="673901"/>
            <a:chOff x="840159" y="2852760"/>
            <a:chExt cx="493370" cy="479245"/>
          </a:xfrm>
        </p:grpSpPr>
        <p:sp>
          <p:nvSpPr>
            <p:cNvPr id="137" name="Rounded Rectangle 25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rgbClr val="EBCB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  <p:sp>
          <p:nvSpPr>
            <p:cNvPr id="138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139" name="Group 27"/>
          <p:cNvGrpSpPr/>
          <p:nvPr/>
        </p:nvGrpSpPr>
        <p:grpSpPr>
          <a:xfrm>
            <a:off x="6637037" y="4945708"/>
            <a:ext cx="693763" cy="673901"/>
            <a:chOff x="839707" y="3520106"/>
            <a:chExt cx="493370" cy="479245"/>
          </a:xfrm>
        </p:grpSpPr>
        <p:sp>
          <p:nvSpPr>
            <p:cNvPr id="140" name="Rounded Rectangle 28"/>
            <p:cNvSpPr/>
            <p:nvPr/>
          </p:nvSpPr>
          <p:spPr>
            <a:xfrm>
              <a:off x="839707" y="3520106"/>
              <a:ext cx="493370" cy="479245"/>
            </a:xfrm>
            <a:prstGeom prst="roundRect">
              <a:avLst/>
            </a:prstGeom>
            <a:solidFill>
              <a:srgbClr val="136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28580" rtlCol="0" anchor="ctr"/>
            <a:p>
              <a:pPr algn="ctr"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  <p:sp>
          <p:nvSpPr>
            <p:cNvPr id="141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50000"/>
                </a:lnSpc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endParaRPr>
            </a:p>
          </p:txBody>
        </p:sp>
      </p:grpSp>
      <p:cxnSp>
        <p:nvCxnSpPr>
          <p:cNvPr id="142" name="Elbow Connector 32"/>
          <p:cNvCxnSpPr/>
          <p:nvPr/>
        </p:nvCxnSpPr>
        <p:spPr>
          <a:xfrm rot="10800000" flipV="1">
            <a:off x="2736379" y="1980663"/>
            <a:ext cx="3929577" cy="1637561"/>
          </a:xfrm>
          <a:prstGeom prst="bentConnector3">
            <a:avLst>
              <a:gd name="adj1" fmla="val 100445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Elbow Connector 35"/>
          <p:cNvCxnSpPr/>
          <p:nvPr/>
        </p:nvCxnSpPr>
        <p:spPr>
          <a:xfrm rot="10800000">
            <a:off x="3272131" y="4878498"/>
            <a:ext cx="3393828" cy="408154"/>
          </a:xfrm>
          <a:prstGeom prst="bentConnector3">
            <a:avLst>
              <a:gd name="adj1" fmla="val 99978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38"/>
          <p:cNvCxnSpPr/>
          <p:nvPr/>
        </p:nvCxnSpPr>
        <p:spPr>
          <a:xfrm rot="10800000">
            <a:off x="3272131" y="2677666"/>
            <a:ext cx="3393828" cy="414962"/>
          </a:xfrm>
          <a:prstGeom prst="bentConnector3">
            <a:avLst>
              <a:gd name="adj1" fmla="val 34684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Elbow Connector 41"/>
          <p:cNvCxnSpPr/>
          <p:nvPr/>
        </p:nvCxnSpPr>
        <p:spPr>
          <a:xfrm rot="10800000">
            <a:off x="4343638" y="3618228"/>
            <a:ext cx="2294037" cy="571003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组合 145"/>
          <p:cNvGrpSpPr/>
          <p:nvPr/>
        </p:nvGrpSpPr>
        <p:grpSpPr>
          <a:xfrm>
            <a:off x="7552569" y="1407550"/>
            <a:ext cx="3575232" cy="835934"/>
            <a:chOff x="1085274" y="2349127"/>
            <a:chExt cx="3575232" cy="835934"/>
          </a:xfrm>
        </p:grpSpPr>
        <p:sp>
          <p:nvSpPr>
            <p:cNvPr id="147" name="文本框 14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SC" panose="020B0500000000000000" pitchFamily="34" charset="-122"/>
                </a:rPr>
                <a:t>标题文字添加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1085274" y="2687681"/>
              <a:ext cx="3575232" cy="4973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just" defTabSz="4572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 </a:t>
              </a:r>
              <a:r>
                <a: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单击输入标题内容单击输入标题内容单击输入标题内容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7552569" y="2515702"/>
            <a:ext cx="3575232" cy="835934"/>
            <a:chOff x="1085274" y="2349127"/>
            <a:chExt cx="3575232" cy="835934"/>
          </a:xfrm>
        </p:grpSpPr>
        <p:sp>
          <p:nvSpPr>
            <p:cNvPr id="150" name="文本框 14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SC" panose="020B0500000000000000" pitchFamily="34" charset="-122"/>
                </a:rPr>
                <a:t>标题文字添加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1085274" y="2687681"/>
              <a:ext cx="3575232" cy="4973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just" defTabSz="4572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 </a:t>
              </a:r>
              <a:r>
                <a: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单击输入标题内容单击输入标题内容单击输入标题内容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7552569" y="3584366"/>
            <a:ext cx="3575232" cy="835934"/>
            <a:chOff x="1085274" y="2349127"/>
            <a:chExt cx="3575232" cy="835934"/>
          </a:xfrm>
        </p:grpSpPr>
        <p:sp>
          <p:nvSpPr>
            <p:cNvPr id="153" name="文本框 1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SC" panose="020B0500000000000000" pitchFamily="34" charset="-122"/>
                </a:rPr>
                <a:t>标题文字添加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1085274" y="2687681"/>
              <a:ext cx="3575232" cy="4973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just" defTabSz="4572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 </a:t>
              </a:r>
              <a:r>
                <a: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单击输入标题内容单击输入标题内容单击输入标题内容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7552569" y="4709546"/>
            <a:ext cx="3575232" cy="835934"/>
            <a:chOff x="1085274" y="2349127"/>
            <a:chExt cx="3575232" cy="835934"/>
          </a:xfrm>
        </p:grpSpPr>
        <p:sp>
          <p:nvSpPr>
            <p:cNvPr id="156" name="文本框 1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Source Han Sans SC" panose="020B0500000000000000" pitchFamily="34" charset="-122"/>
                </a:rPr>
                <a:t>标题文字添加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  <p:sp>
          <p:nvSpPr>
            <p:cNvPr id="157" name="文本框 156"/>
            <p:cNvSpPr txBox="1"/>
            <p:nvPr/>
          </p:nvSpPr>
          <p:spPr>
            <a:xfrm>
              <a:off x="1085274" y="2687681"/>
              <a:ext cx="3575232" cy="4973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just" defTabSz="45720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 </a:t>
              </a:r>
              <a:r>
                <a:rPr lang="zh-CN" altLang="en-US" sz="12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Source Han Sans SC" panose="020B0500000000000000" pitchFamily="34" charset="-122"/>
                </a:rPr>
                <a:t>单击输入标题内容单击输入标题内容单击输入标题内容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 panose="020B0500000000000000" pitchFamily="34" charset="-122"/>
              </a:endParaRPr>
            </a:p>
          </p:txBody>
        </p: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5087" y="4873962"/>
            <a:ext cx="1644732" cy="1644732"/>
          </a:xfrm>
          <a:prstGeom prst="rect">
            <a:avLst/>
          </a:prstGeom>
        </p:spPr>
      </p:pic>
      <p:grpSp>
        <p:nvGrpSpPr>
          <p:cNvPr id="62" name="组合 61"/>
          <p:cNvGrpSpPr/>
          <p:nvPr/>
        </p:nvGrpSpPr>
        <p:grpSpPr>
          <a:xfrm>
            <a:off x="246478" y="-10969"/>
            <a:ext cx="771365" cy="941333"/>
            <a:chOff x="231238" y="-64309"/>
            <a:chExt cx="771365" cy="941333"/>
          </a:xfrm>
        </p:grpSpPr>
        <p:sp>
          <p:nvSpPr>
            <p:cNvPr id="63" name="文本框 62"/>
            <p:cNvSpPr txBox="1"/>
            <p:nvPr/>
          </p:nvSpPr>
          <p:spPr>
            <a:xfrm>
              <a:off x="276122" y="-64309"/>
              <a:ext cx="681597" cy="77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en-US" altLang="zh-CN" sz="360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6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31238" y="575018"/>
              <a:ext cx="771365" cy="30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>
                <a:lnSpc>
                  <a:spcPct val="140000"/>
                </a:lnSpc>
              </a:pPr>
              <a:r>
                <a:rPr lang="en-US" altLang="zh-CN" sz="1050" dirty="0">
                  <a:solidFill>
                    <a:schemeClr val="bg1">
                      <a:alpha val="50000"/>
                    </a:schemeClr>
                  </a:solidFill>
                  <a:cs typeface="+mn-ea"/>
                  <a:sym typeface="+mn-lt"/>
                </a:rPr>
                <a:t>CHAPTER</a:t>
              </a:r>
              <a:endParaRPr lang="zh-CN" altLang="en-US" sz="20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691" y="274458"/>
            <a:ext cx="25850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solidFill>
                  <a:srgbClr val="115A9F"/>
                </a:solidFill>
                <a:cs typeface="+mn-ea"/>
                <a:sym typeface="+mn-lt"/>
              </a:rPr>
              <a:t>4.</a:t>
            </a:r>
            <a:r>
              <a:rPr lang="zh-CN" altLang="en-US" sz="2800" dirty="0">
                <a:solidFill>
                  <a:srgbClr val="115A9F"/>
                </a:solidFill>
                <a:cs typeface="+mn-ea"/>
                <a:sym typeface="+mn-lt"/>
              </a:rPr>
              <a:t>输入标题内容</a:t>
            </a:r>
            <a:endParaRPr lang="zh-CN" altLang="en-US" sz="2800" dirty="0">
              <a:solidFill>
                <a:srgbClr val="115A9F"/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01775" y="1389573"/>
            <a:ext cx="3401814" cy="4552757"/>
            <a:chOff x="3248" y="4634"/>
            <a:chExt cx="2851" cy="3816"/>
          </a:xfrm>
        </p:grpSpPr>
        <p:grpSp>
          <p:nvGrpSpPr>
            <p:cNvPr id="5" name="组合 4"/>
            <p:cNvGrpSpPr/>
            <p:nvPr/>
          </p:nvGrpSpPr>
          <p:grpSpPr>
            <a:xfrm>
              <a:off x="4388" y="4634"/>
              <a:ext cx="1711" cy="3446"/>
              <a:chOff x="2236821" y="956708"/>
              <a:chExt cx="2241480" cy="4572000"/>
            </a:xfrm>
          </p:grpSpPr>
          <p:pic>
            <p:nvPicPr>
              <p:cNvPr id="6" name="Picture 8" descr="A picture containing screenshot&#10;&#10;Description generated with very high confidence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236821" y="956708"/>
                <a:ext cx="2241480" cy="4572000"/>
              </a:xfrm>
              <a:prstGeom prst="rect">
                <a:avLst/>
              </a:prstGeom>
            </p:spPr>
          </p:pic>
          <p:sp>
            <p:nvSpPr>
              <p:cNvPr id="3" name="矩形: 圆角 6"/>
              <p:cNvSpPr/>
              <p:nvPr/>
            </p:nvSpPr>
            <p:spPr>
              <a:xfrm>
                <a:off x="2350450" y="1109943"/>
                <a:ext cx="2023704" cy="4230560"/>
              </a:xfrm>
              <a:prstGeom prst="roundRect">
                <a:avLst>
                  <a:gd name="adj" fmla="val 14716"/>
                </a:avLst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248" y="5004"/>
              <a:ext cx="1711" cy="3446"/>
              <a:chOff x="2236821" y="956708"/>
              <a:chExt cx="2241480" cy="4572000"/>
            </a:xfrm>
          </p:grpSpPr>
          <p:pic>
            <p:nvPicPr>
              <p:cNvPr id="27" name="Picture 8" descr="A picture containing screenshot&#10;&#10;Description generated with very high confidence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236821" y="956708"/>
                <a:ext cx="2241480" cy="4572000"/>
              </a:xfrm>
              <a:prstGeom prst="rect">
                <a:avLst/>
              </a:prstGeom>
            </p:spPr>
          </p:pic>
          <p:sp>
            <p:nvSpPr>
              <p:cNvPr id="28" name="矩形: 圆角 9"/>
              <p:cNvSpPr/>
              <p:nvPr/>
            </p:nvSpPr>
            <p:spPr>
              <a:xfrm>
                <a:off x="2350340" y="1032043"/>
                <a:ext cx="2023540" cy="4385777"/>
              </a:xfrm>
              <a:prstGeom prst="roundRect">
                <a:avLst>
                  <a:gd name="adj" fmla="val 14716"/>
                </a:avLst>
              </a:prstGeom>
              <a:blipFill rotWithShape="1">
                <a:blip r:embed="rId4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组合 468"/>
          <p:cNvGrpSpPr/>
          <p:nvPr/>
        </p:nvGrpSpPr>
        <p:grpSpPr>
          <a:xfrm>
            <a:off x="278636" y="285477"/>
            <a:ext cx="1146527" cy="6313061"/>
            <a:chOff x="278636" y="285477"/>
            <a:chExt cx="1146527" cy="6313061"/>
          </a:xfrm>
        </p:grpSpPr>
        <p:grpSp>
          <p:nvGrpSpPr>
            <p:cNvPr id="400" name="组合 399"/>
            <p:cNvGrpSpPr/>
            <p:nvPr/>
          </p:nvGrpSpPr>
          <p:grpSpPr>
            <a:xfrm rot="16200000">
              <a:off x="205435" y="5525213"/>
              <a:ext cx="1146527" cy="1000124"/>
              <a:chOff x="260051" y="300343"/>
              <a:chExt cx="1146527" cy="1000124"/>
            </a:xfrm>
          </p:grpSpPr>
          <p:sp>
            <p:nvSpPr>
              <p:cNvPr id="386" name="椭圆 385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7" name="椭圆 386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8" name="椭圆 387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9" name="椭圆 388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0" name="椭圆 389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1" name="椭圆 390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0" name="椭圆 379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1" name="椭圆 380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4" name="椭圆 373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5" name="椭圆 374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6" name="椭圆 375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7" name="椭圆 376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8" name="椭圆 377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9" name="椭圆 378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8" name="椭圆 367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9" name="椭圆 368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0" name="椭圆 369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1" name="椭圆 370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2" name="椭圆 371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3" name="椭圆 372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8" name="椭圆 357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9" name="椭圆 358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椭圆 345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椭圆 346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椭圆 339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椭圆 340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01" name="组合 400"/>
            <p:cNvGrpSpPr/>
            <p:nvPr/>
          </p:nvGrpSpPr>
          <p:grpSpPr>
            <a:xfrm>
              <a:off x="278636" y="285477"/>
              <a:ext cx="1146527" cy="1000124"/>
              <a:chOff x="260051" y="300343"/>
              <a:chExt cx="1146527" cy="1000124"/>
            </a:xfrm>
          </p:grpSpPr>
          <p:sp>
            <p:nvSpPr>
              <p:cNvPr id="402" name="椭圆 401"/>
              <p:cNvSpPr/>
              <p:nvPr/>
            </p:nvSpPr>
            <p:spPr>
              <a:xfrm rot="5400000">
                <a:off x="6156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3" name="椭圆 402"/>
              <p:cNvSpPr/>
              <p:nvPr/>
            </p:nvSpPr>
            <p:spPr>
              <a:xfrm rot="5400000">
                <a:off x="6156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4" name="椭圆 403"/>
              <p:cNvSpPr/>
              <p:nvPr/>
            </p:nvSpPr>
            <p:spPr>
              <a:xfrm rot="5400000">
                <a:off x="6156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5" name="椭圆 404"/>
              <p:cNvSpPr/>
              <p:nvPr/>
            </p:nvSpPr>
            <p:spPr>
              <a:xfrm rot="5400000">
                <a:off x="6156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6" name="椭圆 405"/>
              <p:cNvSpPr/>
              <p:nvPr/>
            </p:nvSpPr>
            <p:spPr>
              <a:xfrm rot="5400000">
                <a:off x="6156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7" name="椭圆 406"/>
              <p:cNvSpPr/>
              <p:nvPr/>
            </p:nvSpPr>
            <p:spPr>
              <a:xfrm rot="5400000">
                <a:off x="6156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8" name="椭圆 407"/>
              <p:cNvSpPr/>
              <p:nvPr/>
            </p:nvSpPr>
            <p:spPr>
              <a:xfrm rot="5400000">
                <a:off x="7934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9" name="椭圆 408"/>
              <p:cNvSpPr/>
              <p:nvPr/>
            </p:nvSpPr>
            <p:spPr>
              <a:xfrm rot="5400000">
                <a:off x="7934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0" name="椭圆 409"/>
              <p:cNvSpPr/>
              <p:nvPr/>
            </p:nvSpPr>
            <p:spPr>
              <a:xfrm rot="5400000">
                <a:off x="2600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1" name="椭圆 410"/>
              <p:cNvSpPr/>
              <p:nvPr/>
            </p:nvSpPr>
            <p:spPr>
              <a:xfrm rot="5400000">
                <a:off x="2600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2" name="椭圆 411"/>
              <p:cNvSpPr/>
              <p:nvPr/>
            </p:nvSpPr>
            <p:spPr>
              <a:xfrm rot="5400000">
                <a:off x="2600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3" name="椭圆 412"/>
              <p:cNvSpPr/>
              <p:nvPr/>
            </p:nvSpPr>
            <p:spPr>
              <a:xfrm rot="5400000">
                <a:off x="2600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4" name="椭圆 413"/>
              <p:cNvSpPr/>
              <p:nvPr/>
            </p:nvSpPr>
            <p:spPr>
              <a:xfrm rot="5400000">
                <a:off x="2600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5" name="椭圆 414"/>
              <p:cNvSpPr/>
              <p:nvPr/>
            </p:nvSpPr>
            <p:spPr>
              <a:xfrm rot="5400000">
                <a:off x="2600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6" name="椭圆 415"/>
              <p:cNvSpPr/>
              <p:nvPr/>
            </p:nvSpPr>
            <p:spPr>
              <a:xfrm rot="5400000">
                <a:off x="437851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7" name="椭圆 416"/>
              <p:cNvSpPr/>
              <p:nvPr/>
            </p:nvSpPr>
            <p:spPr>
              <a:xfrm rot="5400000">
                <a:off x="437851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8" name="椭圆 417"/>
              <p:cNvSpPr/>
              <p:nvPr/>
            </p:nvSpPr>
            <p:spPr>
              <a:xfrm rot="5400000">
                <a:off x="437851" y="67753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9" name="椭圆 418"/>
              <p:cNvSpPr/>
              <p:nvPr/>
            </p:nvSpPr>
            <p:spPr>
              <a:xfrm rot="5400000">
                <a:off x="437851" y="86612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" name="椭圆 419"/>
              <p:cNvSpPr/>
              <p:nvPr/>
            </p:nvSpPr>
            <p:spPr>
              <a:xfrm rot="5400000">
                <a:off x="437851" y="105472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1" name="椭圆 420"/>
              <p:cNvSpPr/>
              <p:nvPr/>
            </p:nvSpPr>
            <p:spPr>
              <a:xfrm rot="5400000">
                <a:off x="437851" y="1243317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2" name="椭圆 421"/>
              <p:cNvSpPr/>
              <p:nvPr/>
            </p:nvSpPr>
            <p:spPr>
              <a:xfrm rot="5400000">
                <a:off x="13494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3" name="椭圆 422"/>
              <p:cNvSpPr/>
              <p:nvPr/>
            </p:nvSpPr>
            <p:spPr>
              <a:xfrm rot="5400000">
                <a:off x="13494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4" name="椭圆 423"/>
              <p:cNvSpPr/>
              <p:nvPr/>
            </p:nvSpPr>
            <p:spPr>
              <a:xfrm rot="5400000">
                <a:off x="9938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5" name="椭圆 424"/>
              <p:cNvSpPr/>
              <p:nvPr/>
            </p:nvSpPr>
            <p:spPr>
              <a:xfrm rot="5400000">
                <a:off x="9938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6" name="椭圆 425"/>
              <p:cNvSpPr/>
              <p:nvPr/>
            </p:nvSpPr>
            <p:spPr>
              <a:xfrm rot="5400000">
                <a:off x="1171628" y="300343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7" name="椭圆 426"/>
              <p:cNvSpPr/>
              <p:nvPr/>
            </p:nvSpPr>
            <p:spPr>
              <a:xfrm rot="5400000">
                <a:off x="1171628" y="488938"/>
                <a:ext cx="57150" cy="57150"/>
              </a:xfrm>
              <a:prstGeom prst="ellipse">
                <a:avLst/>
              </a:prstGeom>
              <a:solidFill>
                <a:srgbClr val="D8E4E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7" name="组合 456"/>
          <p:cNvGrpSpPr/>
          <p:nvPr/>
        </p:nvGrpSpPr>
        <p:grpSpPr>
          <a:xfrm>
            <a:off x="6701155" y="1590040"/>
            <a:ext cx="4991735" cy="3971925"/>
            <a:chOff x="781098" y="1374854"/>
            <a:chExt cx="5004047" cy="3946336"/>
          </a:xfrm>
        </p:grpSpPr>
        <p:sp>
          <p:nvSpPr>
            <p:cNvPr id="458" name="椭圆 457"/>
            <p:cNvSpPr/>
            <p:nvPr/>
          </p:nvSpPr>
          <p:spPr>
            <a:xfrm>
              <a:off x="826056" y="1476359"/>
              <a:ext cx="511199" cy="511200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  <p:grpSp>
          <p:nvGrpSpPr>
            <p:cNvPr id="459" name="组合 458"/>
            <p:cNvGrpSpPr/>
            <p:nvPr/>
          </p:nvGrpSpPr>
          <p:grpSpPr>
            <a:xfrm>
              <a:off x="781098" y="1374854"/>
              <a:ext cx="5004047" cy="3946336"/>
              <a:chOff x="884115" y="1490873"/>
              <a:chExt cx="5004047" cy="3946336"/>
            </a:xfrm>
          </p:grpSpPr>
          <p:sp>
            <p:nvSpPr>
              <p:cNvPr id="460" name="文本框 459"/>
              <p:cNvSpPr txBox="1"/>
              <p:nvPr/>
            </p:nvSpPr>
            <p:spPr>
              <a:xfrm>
                <a:off x="974829" y="4254948"/>
                <a:ext cx="4913333" cy="335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rgbClr val="115A9F"/>
                    </a:solidFill>
                    <a:cs typeface="+mn-ea"/>
                    <a:sym typeface="+mn-lt"/>
                  </a:rPr>
                  <a:t>Implementing the development plan and work plans</a:t>
                </a:r>
                <a:endParaRPr lang="zh-CN" altLang="en-US" sz="16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1" name="文本框 460"/>
              <p:cNvSpPr txBox="1"/>
              <p:nvPr/>
            </p:nvSpPr>
            <p:spPr>
              <a:xfrm>
                <a:off x="922215" y="2871453"/>
                <a:ext cx="4288353" cy="1313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0" dirty="0">
                    <a:solidFill>
                      <a:srgbClr val="115A9F"/>
                    </a:solidFill>
                    <a:cs typeface="+mn-ea"/>
                    <a:sym typeface="+mn-lt"/>
                  </a:rPr>
                  <a:t>Thanks</a:t>
                </a:r>
                <a:endParaRPr lang="en-US" altLang="zh-CN" sz="80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2" name="文本框 461"/>
              <p:cNvSpPr txBox="1"/>
              <p:nvPr/>
            </p:nvSpPr>
            <p:spPr>
              <a:xfrm>
                <a:off x="884115" y="1490873"/>
                <a:ext cx="2781531" cy="1435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800" dirty="0">
                    <a:solidFill>
                      <a:srgbClr val="115A9F"/>
                    </a:solidFill>
                    <a:cs typeface="+mn-ea"/>
                    <a:sym typeface="+mn-lt"/>
                  </a:rPr>
                  <a:t>2020</a:t>
                </a:r>
                <a:endParaRPr lang="en-US" sz="8000" dirty="0">
                  <a:solidFill>
                    <a:srgbClr val="115A9F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63" name="组合 462"/>
              <p:cNvGrpSpPr/>
              <p:nvPr/>
            </p:nvGrpSpPr>
            <p:grpSpPr>
              <a:xfrm>
                <a:off x="1061915" y="4954746"/>
                <a:ext cx="1453481" cy="482463"/>
                <a:chOff x="922215" y="4811417"/>
                <a:chExt cx="1453481" cy="482463"/>
              </a:xfrm>
            </p:grpSpPr>
            <p:sp>
              <p:nvSpPr>
                <p:cNvPr id="465" name="任意多边形: 形状 12"/>
                <p:cNvSpPr/>
                <p:nvPr/>
              </p:nvSpPr>
              <p:spPr>
                <a:xfrm flipH="1" flipV="1">
                  <a:off x="922215" y="4811417"/>
                  <a:ext cx="1453481" cy="482463"/>
                </a:xfrm>
                <a:prstGeom prst="roundRect">
                  <a:avLst>
                    <a:gd name="adj" fmla="val 50000"/>
                  </a:avLst>
                </a:prstGeom>
                <a:pattFill prst="ltUpDiag">
                  <a:fgClr>
                    <a:srgbClr val="1366B1"/>
                  </a:fgClr>
                  <a:bgClr>
                    <a:srgbClr val="115A9F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6" name="文本框 465"/>
                <p:cNvSpPr txBox="1"/>
                <p:nvPr/>
              </p:nvSpPr>
              <p:spPr>
                <a:xfrm>
                  <a:off x="1164688" y="4852593"/>
                  <a:ext cx="968535" cy="3962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0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PPTCN</a:t>
                  </a:r>
                  <a:endPara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" name="组合 2"/>
          <p:cNvGrpSpPr/>
          <p:nvPr/>
        </p:nvGrpSpPr>
        <p:grpSpPr>
          <a:xfrm>
            <a:off x="0" y="-6985"/>
            <a:ext cx="6100445" cy="4912360"/>
            <a:chOff x="-794" y="0"/>
            <a:chExt cx="5977076" cy="4813300"/>
          </a:xfrm>
        </p:grpSpPr>
        <p:sp>
          <p:nvSpPr>
            <p:cNvPr id="59" name="任意多边形 16"/>
            <p:cNvSpPr/>
            <p:nvPr/>
          </p:nvSpPr>
          <p:spPr>
            <a:xfrm rot="10800000" flipV="1">
              <a:off x="-128" y="3409"/>
              <a:ext cx="5976410" cy="4809891"/>
            </a:xfrm>
            <a:custGeom>
              <a:avLst/>
              <a:gdLst>
                <a:gd name="connsiteX0" fmla="*/ 204833 w 7063604"/>
                <a:gd name="connsiteY0" fmla="*/ 0 h 5549146"/>
                <a:gd name="connsiteX1" fmla="*/ 7063604 w 7063604"/>
                <a:gd name="connsiteY1" fmla="*/ 0 h 5549146"/>
                <a:gd name="connsiteX2" fmla="*/ 7063604 w 7063604"/>
                <a:gd name="connsiteY2" fmla="*/ 5039413 h 5549146"/>
                <a:gd name="connsiteX3" fmla="*/ 6794902 w 7063604"/>
                <a:gd name="connsiteY3" fmla="*/ 5108202 h 5549146"/>
                <a:gd name="connsiteX4" fmla="*/ 2696819 w 7063604"/>
                <a:gd name="connsiteY4" fmla="*/ 4839413 h 5549146"/>
                <a:gd name="connsiteX5" fmla="*/ 443008 w 7063604"/>
                <a:gd name="connsiteY5" fmla="*/ 2261724 h 5549146"/>
                <a:gd name="connsiteX6" fmla="*/ 137896 w 7063604"/>
                <a:gd name="connsiteY6" fmla="*/ 149150 h 554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3604" h="5549146">
                  <a:moveTo>
                    <a:pt x="204833" y="0"/>
                  </a:moveTo>
                  <a:lnTo>
                    <a:pt x="7063604" y="0"/>
                  </a:lnTo>
                  <a:lnTo>
                    <a:pt x="7063604" y="5039413"/>
                  </a:lnTo>
                  <a:lnTo>
                    <a:pt x="6794902" y="5108202"/>
                  </a:lnTo>
                  <a:cubicBezTo>
                    <a:pt x="4155835" y="5777686"/>
                    <a:pt x="3754118" y="5682245"/>
                    <a:pt x="2696819" y="4839413"/>
                  </a:cubicBezTo>
                  <a:cubicBezTo>
                    <a:pt x="1283032" y="3493955"/>
                    <a:pt x="1259896" y="3362254"/>
                    <a:pt x="443008" y="2261724"/>
                  </a:cubicBezTo>
                  <a:cubicBezTo>
                    <a:pt x="-9289" y="1652379"/>
                    <a:pt x="-123132" y="822253"/>
                    <a:pt x="137896" y="149150"/>
                  </a:cubicBezTo>
                  <a:close/>
                </a:path>
              </a:pathLst>
            </a:custGeom>
            <a:solidFill>
              <a:srgbClr val="115A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-794" y="0"/>
              <a:ext cx="5955581" cy="4545639"/>
            </a:xfrm>
            <a:prstGeom prst="rect">
              <a:avLst/>
            </a:prstGeom>
          </p:spPr>
        </p:pic>
        <p:sp>
          <p:nvSpPr>
            <p:cNvPr id="61" name="椭圆 60"/>
            <p:cNvSpPr/>
            <p:nvPr/>
          </p:nvSpPr>
          <p:spPr>
            <a:xfrm>
              <a:off x="1425162" y="1202126"/>
              <a:ext cx="765951" cy="765952"/>
            </a:xfrm>
            <a:prstGeom prst="ellipse">
              <a:avLst/>
            </a:prstGeom>
            <a:pattFill prst="ltUpDiag">
              <a:fgClr>
                <a:srgbClr val="EBCB2D"/>
              </a:fgClr>
              <a:bgClr>
                <a:srgbClr val="E9C517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p>
              <a:pPr algn="ctr"/>
              <a:endParaRPr lang="zh-CN" altLang="en-US" sz="4000" dirty="0">
                <a:cs typeface="+mn-ea"/>
                <a:sym typeface="+mn-lt"/>
              </a:endParaRPr>
            </a:p>
          </p:txBody>
        </p:sp>
      </p:grpSp>
      <p:pic>
        <p:nvPicPr>
          <p:cNvPr id="4" name="图片 3" descr="孟菲斯风格时尚潮流几何点线面背景底纹素材"/>
          <p:cNvPicPr>
            <a:picLocks noChangeAspect="1"/>
          </p:cNvPicPr>
          <p:nvPr/>
        </p:nvPicPr>
        <p:blipFill>
          <a:blip r:embed="rId2"/>
          <a:srcRect r="38074" b="31667"/>
          <a:stretch>
            <a:fillRect/>
          </a:stretch>
        </p:blipFill>
        <p:spPr>
          <a:xfrm>
            <a:off x="27305" y="0"/>
            <a:ext cx="6228715" cy="68732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525"/>
            <a:ext cx="12192000" cy="6867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ISLIDE.ICON" val="#24185;#140150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5lik2qa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5lik2qa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2427</Words>
  <Application>WPS 演示</Application>
  <PresentationFormat>宽屏</PresentationFormat>
  <Paragraphs>344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5" baseType="lpstr">
      <vt:lpstr>Arial</vt:lpstr>
      <vt:lpstr>宋体</vt:lpstr>
      <vt:lpstr>Wingdings</vt:lpstr>
      <vt:lpstr>Segoe UI</vt:lpstr>
      <vt:lpstr>微软雅黑</vt:lpstr>
      <vt:lpstr>Arial Unicode MS</vt:lpstr>
      <vt:lpstr>等线</vt:lpstr>
      <vt:lpstr>Calibri</vt:lpstr>
      <vt:lpstr>Source Han Sans K Normal</vt:lpstr>
      <vt:lpstr>MS UI Gothic</vt:lpstr>
      <vt:lpstr>Lato Regular</vt:lpstr>
      <vt:lpstr>Open Sans</vt:lpstr>
      <vt:lpstr>Segoe Print</vt:lpstr>
      <vt:lpstr>汉仪粗简黑简</vt:lpstr>
      <vt:lpstr>汉仪润圆-65简</vt:lpstr>
      <vt:lpstr>Gill Sans</vt:lpstr>
      <vt:lpstr>Angsana New</vt:lpstr>
      <vt:lpstr>KodchiangUPC</vt:lpstr>
      <vt:lpstr>Source Han Sans SC</vt:lpstr>
      <vt:lpstr>A思源黑体—01</vt:lpstr>
      <vt:lpstr>Lato</vt:lpstr>
      <vt:lpstr>黑体</vt:lpstr>
      <vt:lpstr>Helvetica Neue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kwin</dc:creator>
  <cp:lastModifiedBy>罗祉璇</cp:lastModifiedBy>
  <cp:revision>342</cp:revision>
  <dcterms:created xsi:type="dcterms:W3CDTF">2020-05-26T06:40:00Z</dcterms:created>
  <dcterms:modified xsi:type="dcterms:W3CDTF">2020-06-02T07:38:20Z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