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902F"/>
    <a:srgbClr val="324F00"/>
    <a:srgbClr val="2F6E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5" d="100"/>
          <a:sy n="75" d="100"/>
        </p:scale>
        <p:origin x="370" y="259"/>
      </p:cViewPr>
      <p:guideLst>
        <p:guide orient="horz" pos="218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5902F">
                <a:alpha val="6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5902F">
                <a:alpha val="97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90593296"/>
        <c:axId val="690593856"/>
      </c:areaChart>
      <c:dateAx>
        <c:axId val="69059329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690593856"/>
        <c:crosses val="autoZero"/>
        <c:auto val="1"/>
        <c:lblOffset val="100"/>
        <c:baseTimeUnit val="days"/>
      </c:dateAx>
      <c:valAx>
        <c:axId val="6905938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6905932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13FBA-1150-4430-A121-CDC7C2B4BC1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67C9B-4F1D-4E32-8473-E576A9D2FC9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tags" Target="../tags/tag3.xml"/><Relationship Id="rId7" Type="http://schemas.openxmlformats.org/officeDocument/2006/relationships/tags" Target="../tags/tag2.xml"/><Relationship Id="rId6" Type="http://schemas.openxmlformats.org/officeDocument/2006/relationships/tags" Target="../tags/tag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8.xml"/><Relationship Id="rId12" Type="http://schemas.openxmlformats.org/officeDocument/2006/relationships/tags" Target="../tags/tag7.xml"/><Relationship Id="rId11" Type="http://schemas.openxmlformats.org/officeDocument/2006/relationships/tags" Target="../tags/tag6.xml"/><Relationship Id="rId10" Type="http://schemas.openxmlformats.org/officeDocument/2006/relationships/tags" Target="../tags/tag5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0" b="4440"/>
          <a:stretch>
            <a:fillRect/>
          </a:stretch>
        </p:blipFill>
        <p:spPr bwMode="auto">
          <a:xfrm>
            <a:off x="0" y="476250"/>
            <a:ext cx="5008563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6"/>
          <p:cNvSpPr txBox="1">
            <a:spLocks noChangeArrowheads="1"/>
          </p:cNvSpPr>
          <p:nvPr/>
        </p:nvSpPr>
        <p:spPr bwMode="auto">
          <a:xfrm>
            <a:off x="5018088" y="2559050"/>
            <a:ext cx="53944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400" b="1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小清新商务</a:t>
            </a:r>
            <a:r>
              <a:rPr lang="en-US" altLang="zh-CN" sz="4400" b="1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4400" b="1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sz="4400" b="1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0" name="直接连接符 6"/>
          <p:cNvCxnSpPr/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rgbClr val="324F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矩形 11"/>
          <p:cNvSpPr/>
          <p:nvPr/>
        </p:nvSpPr>
        <p:spPr>
          <a:xfrm>
            <a:off x="5027389" y="3528240"/>
            <a:ext cx="5432236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If it is not real text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62411" y="4293130"/>
            <a:ext cx="212155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汇报</a:t>
            </a:r>
            <a:r>
              <a:rPr lang="zh-CN" altLang="en-US" sz="160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人</a:t>
            </a:r>
            <a:r>
              <a:rPr lang="en-US" altLang="zh-CN" sz="160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/</a:t>
            </a:r>
            <a:r>
              <a:rPr lang="zh-CN" altLang="en-US" sz="160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xxx</a:t>
            </a:r>
            <a:endParaRPr lang="zh-CN" altLang="en-US" sz="160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0"/>
            <a:ext cx="377031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矩形 27"/>
          <p:cNvSpPr/>
          <p:nvPr/>
        </p:nvSpPr>
        <p:spPr>
          <a:xfrm>
            <a:off x="7989985" y="1815216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b="1" dirty="0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项目背景简介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998471" y="2892579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b="1" dirty="0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项目计划介绍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6889984" y="2079294"/>
            <a:ext cx="90000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912118" y="3195535"/>
            <a:ext cx="90000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6277193" y="1776461"/>
            <a:ext cx="55015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rgbClr val="75902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</a:t>
            </a:r>
            <a:endParaRPr lang="zh-CN" altLang="en-US" sz="44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285679" y="2800245"/>
            <a:ext cx="53251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rgbClr val="75902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altLang="en-US" sz="44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003632" y="4001314"/>
            <a:ext cx="26468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/>
            <a:r>
              <a:rPr lang="zh-CN" altLang="en-US" sz="3200" b="1" dirty="0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市场状况分析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98471" y="5123319"/>
            <a:ext cx="26468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投资回报分析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923996" y="4293701"/>
            <a:ext cx="90000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6932482" y="5432397"/>
            <a:ext cx="900000" cy="0"/>
          </a:xfrm>
          <a:prstGeom prst="line">
            <a:avLst/>
          </a:prstGeom>
          <a:ln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6306151" y="3910348"/>
            <a:ext cx="5373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rgbClr val="75902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altLang="en-US" sz="44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294165" y="5044633"/>
            <a:ext cx="55335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rgbClr val="75902F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4</a:t>
            </a:r>
            <a:endParaRPr lang="zh-CN" altLang="en-US" sz="44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1" name="文本框 7"/>
          <p:cNvSpPr txBox="1">
            <a:spLocks noChangeArrowheads="1"/>
          </p:cNvSpPr>
          <p:nvPr/>
        </p:nvSpPr>
        <p:spPr bwMode="auto">
          <a:xfrm>
            <a:off x="1419230" y="3459695"/>
            <a:ext cx="3787775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CONTANTS</a:t>
            </a:r>
            <a:endParaRPr lang="zh-CN" altLang="en-US" sz="4400" b="1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0"/>
            <a:ext cx="377031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Freeform 196"/>
          <p:cNvSpPr>
            <a:spLocks noEditPoints="1" noChangeArrowheads="1"/>
          </p:cNvSpPr>
          <p:nvPr/>
        </p:nvSpPr>
        <p:spPr bwMode="auto">
          <a:xfrm>
            <a:off x="5677138" y="2503894"/>
            <a:ext cx="837724" cy="925106"/>
          </a:xfrm>
          <a:custGeom>
            <a:avLst/>
            <a:gdLst>
              <a:gd name="T0" fmla="*/ 2147483646 w 214"/>
              <a:gd name="T1" fmla="*/ 2147483646 h 236"/>
              <a:gd name="T2" fmla="*/ 2147483646 w 214"/>
              <a:gd name="T3" fmla="*/ 2147483646 h 236"/>
              <a:gd name="T4" fmla="*/ 2147483646 w 214"/>
              <a:gd name="T5" fmla="*/ 2147483646 h 236"/>
              <a:gd name="T6" fmla="*/ 2147483646 w 214"/>
              <a:gd name="T7" fmla="*/ 0 h 236"/>
              <a:gd name="T8" fmla="*/ 2147483646 w 214"/>
              <a:gd name="T9" fmla="*/ 2147483646 h 236"/>
              <a:gd name="T10" fmla="*/ 2147483646 w 214"/>
              <a:gd name="T11" fmla="*/ 2147483646 h 236"/>
              <a:gd name="T12" fmla="*/ 2147483646 w 214"/>
              <a:gd name="T13" fmla="*/ 2147483646 h 236"/>
              <a:gd name="T14" fmla="*/ 2147483646 w 214"/>
              <a:gd name="T15" fmla="*/ 2147483646 h 236"/>
              <a:gd name="T16" fmla="*/ 2147483646 w 214"/>
              <a:gd name="T17" fmla="*/ 2147483646 h 236"/>
              <a:gd name="T18" fmla="*/ 2147483646 w 214"/>
              <a:gd name="T19" fmla="*/ 2147483646 h 236"/>
              <a:gd name="T20" fmla="*/ 2147483646 w 214"/>
              <a:gd name="T21" fmla="*/ 2147483646 h 236"/>
              <a:gd name="T22" fmla="*/ 2147483646 w 214"/>
              <a:gd name="T23" fmla="*/ 2147483646 h 236"/>
              <a:gd name="T24" fmla="*/ 2147483646 w 214"/>
              <a:gd name="T25" fmla="*/ 2147483646 h 236"/>
              <a:gd name="T26" fmla="*/ 2147483646 w 214"/>
              <a:gd name="T27" fmla="*/ 2147483646 h 236"/>
              <a:gd name="T28" fmla="*/ 2147483646 w 214"/>
              <a:gd name="T29" fmla="*/ 2147483646 h 236"/>
              <a:gd name="T30" fmla="*/ 2147483646 w 214"/>
              <a:gd name="T31" fmla="*/ 2147483646 h 236"/>
              <a:gd name="T32" fmla="*/ 2147483646 w 214"/>
              <a:gd name="T33" fmla="*/ 2147483646 h 236"/>
              <a:gd name="T34" fmla="*/ 2147483646 w 214"/>
              <a:gd name="T35" fmla="*/ 2147483646 h 236"/>
              <a:gd name="T36" fmla="*/ 2147483646 w 214"/>
              <a:gd name="T37" fmla="*/ 2147483646 h 236"/>
              <a:gd name="T38" fmla="*/ 2147483646 w 214"/>
              <a:gd name="T39" fmla="*/ 2147483646 h 236"/>
              <a:gd name="T40" fmla="*/ 2147483646 w 214"/>
              <a:gd name="T41" fmla="*/ 2147483646 h 236"/>
              <a:gd name="T42" fmla="*/ 2147483646 w 214"/>
              <a:gd name="T43" fmla="*/ 2147483646 h 236"/>
              <a:gd name="T44" fmla="*/ 2147483646 w 214"/>
              <a:gd name="T45" fmla="*/ 2147483646 h 236"/>
              <a:gd name="T46" fmla="*/ 2147483646 w 214"/>
              <a:gd name="T47" fmla="*/ 2147483646 h 236"/>
              <a:gd name="T48" fmla="*/ 2147483646 w 214"/>
              <a:gd name="T49" fmla="*/ 2147483646 h 236"/>
              <a:gd name="T50" fmla="*/ 2147483646 w 214"/>
              <a:gd name="T51" fmla="*/ 2147483646 h 236"/>
              <a:gd name="T52" fmla="*/ 2147483646 w 214"/>
              <a:gd name="T53" fmla="*/ 2147483646 h 236"/>
              <a:gd name="T54" fmla="*/ 2147483646 w 214"/>
              <a:gd name="T55" fmla="*/ 2147483646 h 236"/>
              <a:gd name="T56" fmla="*/ 2147483646 w 214"/>
              <a:gd name="T57" fmla="*/ 2147483646 h 236"/>
              <a:gd name="T58" fmla="*/ 2147483646 w 214"/>
              <a:gd name="T59" fmla="*/ 2147483646 h 236"/>
              <a:gd name="T60" fmla="*/ 2147483646 w 214"/>
              <a:gd name="T61" fmla="*/ 2147483646 h 236"/>
              <a:gd name="T62" fmla="*/ 2147483646 w 214"/>
              <a:gd name="T63" fmla="*/ 2147483646 h 236"/>
              <a:gd name="T64" fmla="*/ 2147483646 w 214"/>
              <a:gd name="T65" fmla="*/ 2147483646 h 236"/>
              <a:gd name="T66" fmla="*/ 2147483646 w 214"/>
              <a:gd name="T67" fmla="*/ 2147483646 h 236"/>
              <a:gd name="T68" fmla="*/ 2147483646 w 214"/>
              <a:gd name="T69" fmla="*/ 2147483646 h 236"/>
              <a:gd name="T70" fmla="*/ 2147483646 w 214"/>
              <a:gd name="T71" fmla="*/ 2147483646 h 236"/>
              <a:gd name="T72" fmla="*/ 2147483646 w 214"/>
              <a:gd name="T73" fmla="*/ 2147483646 h 236"/>
              <a:gd name="T74" fmla="*/ 2147483646 w 214"/>
              <a:gd name="T75" fmla="*/ 2147483646 h 236"/>
              <a:gd name="T76" fmla="*/ 2147483646 w 214"/>
              <a:gd name="T77" fmla="*/ 2147483646 h 236"/>
              <a:gd name="T78" fmla="*/ 2147483646 w 214"/>
              <a:gd name="T79" fmla="*/ 2147483646 h 236"/>
              <a:gd name="T80" fmla="*/ 2147483646 w 214"/>
              <a:gd name="T81" fmla="*/ 2147483646 h 236"/>
              <a:gd name="T82" fmla="*/ 2147483646 w 214"/>
              <a:gd name="T83" fmla="*/ 2147483646 h 236"/>
              <a:gd name="T84" fmla="*/ 2147483646 w 214"/>
              <a:gd name="T85" fmla="*/ 2147483646 h 236"/>
              <a:gd name="T86" fmla="*/ 2147483646 w 214"/>
              <a:gd name="T87" fmla="*/ 2147483646 h 236"/>
              <a:gd name="T88" fmla="*/ 2147483646 w 214"/>
              <a:gd name="T89" fmla="*/ 2147483646 h 236"/>
              <a:gd name="T90" fmla="*/ 2147483646 w 214"/>
              <a:gd name="T91" fmla="*/ 2147483646 h 236"/>
              <a:gd name="T92" fmla="*/ 2147483646 w 214"/>
              <a:gd name="T93" fmla="*/ 2147483646 h 236"/>
              <a:gd name="T94" fmla="*/ 2147483646 w 214"/>
              <a:gd name="T95" fmla="*/ 2147483646 h 236"/>
              <a:gd name="T96" fmla="*/ 2147483646 w 214"/>
              <a:gd name="T97" fmla="*/ 2147483646 h 2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4" h="236">
                <a:moveTo>
                  <a:pt x="0" y="214"/>
                </a:moveTo>
                <a:lnTo>
                  <a:pt x="20" y="214"/>
                </a:lnTo>
                <a:lnTo>
                  <a:pt x="20" y="56"/>
                </a:lnTo>
                <a:lnTo>
                  <a:pt x="16" y="56"/>
                </a:lnTo>
                <a:lnTo>
                  <a:pt x="16" y="46"/>
                </a:lnTo>
                <a:lnTo>
                  <a:pt x="108" y="46"/>
                </a:lnTo>
                <a:lnTo>
                  <a:pt x="108" y="56"/>
                </a:lnTo>
                <a:lnTo>
                  <a:pt x="104" y="56"/>
                </a:lnTo>
                <a:lnTo>
                  <a:pt x="104" y="128"/>
                </a:lnTo>
                <a:lnTo>
                  <a:pt x="120" y="128"/>
                </a:lnTo>
                <a:lnTo>
                  <a:pt x="120" y="22"/>
                </a:lnTo>
                <a:lnTo>
                  <a:pt x="194" y="0"/>
                </a:lnTo>
                <a:lnTo>
                  <a:pt x="194" y="214"/>
                </a:lnTo>
                <a:lnTo>
                  <a:pt x="214" y="214"/>
                </a:lnTo>
                <a:lnTo>
                  <a:pt x="214" y="236"/>
                </a:lnTo>
                <a:lnTo>
                  <a:pt x="0" y="236"/>
                </a:lnTo>
                <a:lnTo>
                  <a:pt x="0" y="214"/>
                </a:lnTo>
                <a:close/>
                <a:moveTo>
                  <a:pt x="130" y="182"/>
                </a:moveTo>
                <a:lnTo>
                  <a:pt x="130" y="196"/>
                </a:lnTo>
                <a:lnTo>
                  <a:pt x="140" y="196"/>
                </a:lnTo>
                <a:lnTo>
                  <a:pt x="140" y="182"/>
                </a:lnTo>
                <a:lnTo>
                  <a:pt x="130" y="182"/>
                </a:lnTo>
                <a:close/>
                <a:moveTo>
                  <a:pt x="80" y="68"/>
                </a:moveTo>
                <a:lnTo>
                  <a:pt x="80" y="196"/>
                </a:lnTo>
                <a:lnTo>
                  <a:pt x="90" y="196"/>
                </a:lnTo>
                <a:lnTo>
                  <a:pt x="90" y="68"/>
                </a:lnTo>
                <a:lnTo>
                  <a:pt x="80" y="68"/>
                </a:lnTo>
                <a:close/>
                <a:moveTo>
                  <a:pt x="30" y="96"/>
                </a:moveTo>
                <a:lnTo>
                  <a:pt x="30" y="96"/>
                </a:lnTo>
                <a:lnTo>
                  <a:pt x="30" y="112"/>
                </a:lnTo>
                <a:lnTo>
                  <a:pt x="40" y="112"/>
                </a:lnTo>
                <a:lnTo>
                  <a:pt x="40" y="96"/>
                </a:lnTo>
                <a:lnTo>
                  <a:pt x="30" y="96"/>
                </a:lnTo>
                <a:close/>
                <a:moveTo>
                  <a:pt x="30" y="68"/>
                </a:moveTo>
                <a:lnTo>
                  <a:pt x="30" y="82"/>
                </a:lnTo>
                <a:lnTo>
                  <a:pt x="40" y="82"/>
                </a:lnTo>
                <a:lnTo>
                  <a:pt x="40" y="68"/>
                </a:lnTo>
                <a:lnTo>
                  <a:pt x="30" y="68"/>
                </a:lnTo>
                <a:close/>
                <a:moveTo>
                  <a:pt x="30" y="124"/>
                </a:moveTo>
                <a:lnTo>
                  <a:pt x="30" y="124"/>
                </a:lnTo>
                <a:lnTo>
                  <a:pt x="30" y="140"/>
                </a:lnTo>
                <a:lnTo>
                  <a:pt x="40" y="140"/>
                </a:lnTo>
                <a:lnTo>
                  <a:pt x="40" y="124"/>
                </a:lnTo>
                <a:lnTo>
                  <a:pt x="30" y="124"/>
                </a:lnTo>
                <a:close/>
                <a:moveTo>
                  <a:pt x="30" y="152"/>
                </a:moveTo>
                <a:lnTo>
                  <a:pt x="30" y="152"/>
                </a:lnTo>
                <a:lnTo>
                  <a:pt x="30" y="168"/>
                </a:lnTo>
                <a:lnTo>
                  <a:pt x="40" y="168"/>
                </a:lnTo>
                <a:lnTo>
                  <a:pt x="40" y="152"/>
                </a:lnTo>
                <a:lnTo>
                  <a:pt x="30" y="152"/>
                </a:lnTo>
                <a:close/>
                <a:moveTo>
                  <a:pt x="30" y="182"/>
                </a:moveTo>
                <a:lnTo>
                  <a:pt x="30" y="196"/>
                </a:lnTo>
                <a:lnTo>
                  <a:pt x="40" y="196"/>
                </a:lnTo>
                <a:lnTo>
                  <a:pt x="40" y="182"/>
                </a:lnTo>
                <a:lnTo>
                  <a:pt x="30" y="182"/>
                </a:lnTo>
                <a:close/>
                <a:moveTo>
                  <a:pt x="174" y="38"/>
                </a:moveTo>
                <a:lnTo>
                  <a:pt x="174" y="54"/>
                </a:lnTo>
                <a:lnTo>
                  <a:pt x="186" y="54"/>
                </a:lnTo>
                <a:lnTo>
                  <a:pt x="186" y="38"/>
                </a:lnTo>
                <a:lnTo>
                  <a:pt x="174" y="38"/>
                </a:lnTo>
                <a:close/>
                <a:moveTo>
                  <a:pt x="174" y="96"/>
                </a:moveTo>
                <a:lnTo>
                  <a:pt x="174" y="96"/>
                </a:lnTo>
                <a:lnTo>
                  <a:pt x="174" y="112"/>
                </a:lnTo>
                <a:lnTo>
                  <a:pt x="186" y="112"/>
                </a:lnTo>
                <a:lnTo>
                  <a:pt x="186" y="96"/>
                </a:lnTo>
                <a:lnTo>
                  <a:pt x="174" y="96"/>
                </a:lnTo>
                <a:close/>
                <a:moveTo>
                  <a:pt x="174" y="68"/>
                </a:moveTo>
                <a:lnTo>
                  <a:pt x="174" y="82"/>
                </a:lnTo>
                <a:lnTo>
                  <a:pt x="186" y="82"/>
                </a:lnTo>
                <a:lnTo>
                  <a:pt x="186" y="68"/>
                </a:lnTo>
                <a:lnTo>
                  <a:pt x="174" y="68"/>
                </a:lnTo>
                <a:close/>
                <a:moveTo>
                  <a:pt x="174" y="124"/>
                </a:moveTo>
                <a:lnTo>
                  <a:pt x="174" y="124"/>
                </a:lnTo>
                <a:lnTo>
                  <a:pt x="174" y="140"/>
                </a:lnTo>
                <a:lnTo>
                  <a:pt x="186" y="140"/>
                </a:lnTo>
                <a:lnTo>
                  <a:pt x="186" y="124"/>
                </a:lnTo>
                <a:lnTo>
                  <a:pt x="174" y="124"/>
                </a:lnTo>
                <a:close/>
                <a:moveTo>
                  <a:pt x="174" y="152"/>
                </a:moveTo>
                <a:lnTo>
                  <a:pt x="174" y="152"/>
                </a:lnTo>
                <a:lnTo>
                  <a:pt x="174" y="168"/>
                </a:lnTo>
                <a:lnTo>
                  <a:pt x="186" y="168"/>
                </a:lnTo>
                <a:lnTo>
                  <a:pt x="186" y="152"/>
                </a:lnTo>
                <a:lnTo>
                  <a:pt x="174" y="152"/>
                </a:lnTo>
                <a:close/>
                <a:moveTo>
                  <a:pt x="174" y="182"/>
                </a:moveTo>
                <a:lnTo>
                  <a:pt x="174" y="196"/>
                </a:lnTo>
                <a:lnTo>
                  <a:pt x="186" y="196"/>
                </a:lnTo>
                <a:lnTo>
                  <a:pt x="186" y="182"/>
                </a:lnTo>
                <a:lnTo>
                  <a:pt x="174" y="182"/>
                </a:lnTo>
                <a:close/>
                <a:moveTo>
                  <a:pt x="152" y="38"/>
                </a:moveTo>
                <a:lnTo>
                  <a:pt x="152" y="54"/>
                </a:lnTo>
                <a:lnTo>
                  <a:pt x="162" y="54"/>
                </a:lnTo>
                <a:lnTo>
                  <a:pt x="162" y="38"/>
                </a:lnTo>
                <a:lnTo>
                  <a:pt x="152" y="38"/>
                </a:lnTo>
                <a:close/>
                <a:moveTo>
                  <a:pt x="152" y="96"/>
                </a:moveTo>
                <a:lnTo>
                  <a:pt x="152" y="96"/>
                </a:lnTo>
                <a:lnTo>
                  <a:pt x="152" y="112"/>
                </a:lnTo>
                <a:lnTo>
                  <a:pt x="162" y="112"/>
                </a:lnTo>
                <a:lnTo>
                  <a:pt x="162" y="96"/>
                </a:lnTo>
                <a:lnTo>
                  <a:pt x="152" y="96"/>
                </a:lnTo>
                <a:close/>
                <a:moveTo>
                  <a:pt x="152" y="68"/>
                </a:moveTo>
                <a:lnTo>
                  <a:pt x="152" y="82"/>
                </a:lnTo>
                <a:lnTo>
                  <a:pt x="162" y="82"/>
                </a:lnTo>
                <a:lnTo>
                  <a:pt x="162" y="68"/>
                </a:lnTo>
                <a:lnTo>
                  <a:pt x="152" y="68"/>
                </a:lnTo>
                <a:close/>
                <a:moveTo>
                  <a:pt x="152" y="124"/>
                </a:moveTo>
                <a:lnTo>
                  <a:pt x="152" y="124"/>
                </a:lnTo>
                <a:lnTo>
                  <a:pt x="152" y="140"/>
                </a:lnTo>
                <a:lnTo>
                  <a:pt x="162" y="140"/>
                </a:lnTo>
                <a:lnTo>
                  <a:pt x="162" y="124"/>
                </a:lnTo>
                <a:lnTo>
                  <a:pt x="152" y="124"/>
                </a:lnTo>
                <a:close/>
                <a:moveTo>
                  <a:pt x="152" y="152"/>
                </a:moveTo>
                <a:lnTo>
                  <a:pt x="152" y="152"/>
                </a:lnTo>
                <a:lnTo>
                  <a:pt x="152" y="168"/>
                </a:lnTo>
                <a:lnTo>
                  <a:pt x="162" y="168"/>
                </a:lnTo>
                <a:lnTo>
                  <a:pt x="162" y="152"/>
                </a:lnTo>
                <a:lnTo>
                  <a:pt x="152" y="152"/>
                </a:lnTo>
                <a:close/>
                <a:moveTo>
                  <a:pt x="152" y="182"/>
                </a:moveTo>
                <a:lnTo>
                  <a:pt x="152" y="196"/>
                </a:lnTo>
                <a:lnTo>
                  <a:pt x="162" y="196"/>
                </a:lnTo>
                <a:lnTo>
                  <a:pt x="162" y="182"/>
                </a:lnTo>
                <a:lnTo>
                  <a:pt x="152" y="182"/>
                </a:lnTo>
                <a:close/>
                <a:moveTo>
                  <a:pt x="130" y="38"/>
                </a:moveTo>
                <a:lnTo>
                  <a:pt x="130" y="54"/>
                </a:lnTo>
                <a:lnTo>
                  <a:pt x="140" y="54"/>
                </a:lnTo>
                <a:lnTo>
                  <a:pt x="140" y="38"/>
                </a:lnTo>
                <a:lnTo>
                  <a:pt x="130" y="38"/>
                </a:lnTo>
                <a:close/>
                <a:moveTo>
                  <a:pt x="130" y="96"/>
                </a:moveTo>
                <a:lnTo>
                  <a:pt x="130" y="96"/>
                </a:lnTo>
                <a:lnTo>
                  <a:pt x="130" y="112"/>
                </a:lnTo>
                <a:lnTo>
                  <a:pt x="140" y="112"/>
                </a:lnTo>
                <a:lnTo>
                  <a:pt x="140" y="96"/>
                </a:lnTo>
                <a:lnTo>
                  <a:pt x="130" y="96"/>
                </a:lnTo>
                <a:close/>
                <a:moveTo>
                  <a:pt x="130" y="68"/>
                </a:moveTo>
                <a:lnTo>
                  <a:pt x="130" y="82"/>
                </a:lnTo>
                <a:lnTo>
                  <a:pt x="140" y="82"/>
                </a:lnTo>
                <a:lnTo>
                  <a:pt x="140" y="68"/>
                </a:lnTo>
                <a:lnTo>
                  <a:pt x="130" y="68"/>
                </a:lnTo>
                <a:close/>
                <a:moveTo>
                  <a:pt x="130" y="124"/>
                </a:moveTo>
                <a:lnTo>
                  <a:pt x="130" y="124"/>
                </a:lnTo>
                <a:lnTo>
                  <a:pt x="130" y="140"/>
                </a:lnTo>
                <a:lnTo>
                  <a:pt x="140" y="140"/>
                </a:lnTo>
                <a:lnTo>
                  <a:pt x="140" y="124"/>
                </a:lnTo>
                <a:lnTo>
                  <a:pt x="130" y="124"/>
                </a:lnTo>
                <a:close/>
                <a:moveTo>
                  <a:pt x="130" y="152"/>
                </a:moveTo>
                <a:lnTo>
                  <a:pt x="130" y="152"/>
                </a:lnTo>
                <a:lnTo>
                  <a:pt x="130" y="168"/>
                </a:lnTo>
                <a:lnTo>
                  <a:pt x="140" y="168"/>
                </a:lnTo>
                <a:lnTo>
                  <a:pt x="140" y="152"/>
                </a:lnTo>
                <a:lnTo>
                  <a:pt x="130" y="152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75902F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65600" y="3877696"/>
            <a:ext cx="306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项目背景简介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5820" y="4588001"/>
            <a:ext cx="3620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10451980" y="5345529"/>
            <a:ext cx="698407" cy="598488"/>
          </a:xfrm>
          <a:custGeom>
            <a:avLst/>
            <a:gdLst>
              <a:gd name="T0" fmla="*/ 913 w 1075"/>
              <a:gd name="T1" fmla="*/ 428 h 921"/>
              <a:gd name="T2" fmla="*/ 1067 w 1075"/>
              <a:gd name="T3" fmla="*/ 393 h 921"/>
              <a:gd name="T4" fmla="*/ 844 w 1075"/>
              <a:gd name="T5" fmla="*/ 374 h 921"/>
              <a:gd name="T6" fmla="*/ 670 w 1075"/>
              <a:gd name="T7" fmla="*/ 370 h 921"/>
              <a:gd name="T8" fmla="*/ 478 w 1075"/>
              <a:gd name="T9" fmla="*/ 268 h 921"/>
              <a:gd name="T10" fmla="*/ 543 w 1075"/>
              <a:gd name="T11" fmla="*/ 231 h 921"/>
              <a:gd name="T12" fmla="*/ 686 w 1075"/>
              <a:gd name="T13" fmla="*/ 154 h 921"/>
              <a:gd name="T14" fmla="*/ 863 w 1075"/>
              <a:gd name="T15" fmla="*/ 108 h 921"/>
              <a:gd name="T16" fmla="*/ 720 w 1075"/>
              <a:gd name="T17" fmla="*/ 93 h 921"/>
              <a:gd name="T18" fmla="*/ 439 w 1075"/>
              <a:gd name="T19" fmla="*/ 89 h 921"/>
              <a:gd name="T20" fmla="*/ 385 w 1075"/>
              <a:gd name="T21" fmla="*/ 46 h 921"/>
              <a:gd name="T22" fmla="*/ 266 w 1075"/>
              <a:gd name="T23" fmla="*/ 166 h 921"/>
              <a:gd name="T24" fmla="*/ 124 w 1075"/>
              <a:gd name="T25" fmla="*/ 54 h 921"/>
              <a:gd name="T26" fmla="*/ 93 w 1075"/>
              <a:gd name="T27" fmla="*/ 93 h 921"/>
              <a:gd name="T28" fmla="*/ 92 w 1075"/>
              <a:gd name="T29" fmla="*/ 193 h 921"/>
              <a:gd name="T30" fmla="*/ 207 w 1075"/>
              <a:gd name="T31" fmla="*/ 479 h 921"/>
              <a:gd name="T32" fmla="*/ 391 w 1075"/>
              <a:gd name="T33" fmla="*/ 761 h 921"/>
              <a:gd name="T34" fmla="*/ 433 w 1075"/>
              <a:gd name="T35" fmla="*/ 846 h 921"/>
              <a:gd name="T36" fmla="*/ 491 w 1075"/>
              <a:gd name="T37" fmla="*/ 921 h 921"/>
              <a:gd name="T38" fmla="*/ 497 w 1075"/>
              <a:gd name="T39" fmla="*/ 608 h 921"/>
              <a:gd name="T40" fmla="*/ 542 w 1075"/>
              <a:gd name="T41" fmla="*/ 541 h 921"/>
              <a:gd name="T42" fmla="*/ 482 w 1075"/>
              <a:gd name="T43" fmla="*/ 415 h 921"/>
              <a:gd name="T44" fmla="*/ 817 w 1075"/>
              <a:gd name="T45" fmla="*/ 455 h 921"/>
              <a:gd name="T46" fmla="*/ 1075 w 1075"/>
              <a:gd name="T47" fmla="*/ 489 h 921"/>
              <a:gd name="T48" fmla="*/ 913 w 1075"/>
              <a:gd name="T49" fmla="*/ 42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75" h="921">
                <a:moveTo>
                  <a:pt x="913" y="428"/>
                </a:moveTo>
                <a:cubicBezTo>
                  <a:pt x="924" y="397"/>
                  <a:pt x="1025" y="397"/>
                  <a:pt x="1067" y="393"/>
                </a:cubicBezTo>
                <a:cubicBezTo>
                  <a:pt x="1040" y="347"/>
                  <a:pt x="871" y="362"/>
                  <a:pt x="844" y="374"/>
                </a:cubicBezTo>
                <a:cubicBezTo>
                  <a:pt x="817" y="385"/>
                  <a:pt x="670" y="370"/>
                  <a:pt x="670" y="370"/>
                </a:cubicBezTo>
                <a:cubicBezTo>
                  <a:pt x="659" y="281"/>
                  <a:pt x="536" y="306"/>
                  <a:pt x="478" y="268"/>
                </a:cubicBezTo>
                <a:cubicBezTo>
                  <a:pt x="509" y="291"/>
                  <a:pt x="542" y="257"/>
                  <a:pt x="543" y="231"/>
                </a:cubicBezTo>
                <a:cubicBezTo>
                  <a:pt x="547" y="146"/>
                  <a:pt x="651" y="148"/>
                  <a:pt x="686" y="154"/>
                </a:cubicBezTo>
                <a:cubicBezTo>
                  <a:pt x="782" y="158"/>
                  <a:pt x="849" y="158"/>
                  <a:pt x="863" y="108"/>
                </a:cubicBezTo>
                <a:cubicBezTo>
                  <a:pt x="799" y="68"/>
                  <a:pt x="720" y="93"/>
                  <a:pt x="720" y="93"/>
                </a:cubicBezTo>
                <a:cubicBezTo>
                  <a:pt x="720" y="93"/>
                  <a:pt x="457" y="124"/>
                  <a:pt x="439" y="89"/>
                </a:cubicBezTo>
                <a:cubicBezTo>
                  <a:pt x="418" y="52"/>
                  <a:pt x="385" y="46"/>
                  <a:pt x="385" y="46"/>
                </a:cubicBezTo>
                <a:cubicBezTo>
                  <a:pt x="299" y="39"/>
                  <a:pt x="281" y="108"/>
                  <a:pt x="266" y="166"/>
                </a:cubicBezTo>
                <a:cubicBezTo>
                  <a:pt x="235" y="0"/>
                  <a:pt x="147" y="46"/>
                  <a:pt x="124" y="54"/>
                </a:cubicBezTo>
                <a:cubicBezTo>
                  <a:pt x="0" y="62"/>
                  <a:pt x="93" y="93"/>
                  <a:pt x="93" y="93"/>
                </a:cubicBezTo>
                <a:cubicBezTo>
                  <a:pt x="75" y="177"/>
                  <a:pt x="98" y="178"/>
                  <a:pt x="92" y="193"/>
                </a:cubicBezTo>
                <a:cubicBezTo>
                  <a:pt x="18" y="406"/>
                  <a:pt x="168" y="488"/>
                  <a:pt x="207" y="479"/>
                </a:cubicBezTo>
                <a:cubicBezTo>
                  <a:pt x="265" y="541"/>
                  <a:pt x="375" y="722"/>
                  <a:pt x="391" y="761"/>
                </a:cubicBezTo>
                <a:cubicBezTo>
                  <a:pt x="401" y="789"/>
                  <a:pt x="409" y="816"/>
                  <a:pt x="433" y="846"/>
                </a:cubicBezTo>
                <a:cubicBezTo>
                  <a:pt x="476" y="876"/>
                  <a:pt x="469" y="889"/>
                  <a:pt x="491" y="921"/>
                </a:cubicBezTo>
                <a:cubicBezTo>
                  <a:pt x="578" y="852"/>
                  <a:pt x="508" y="658"/>
                  <a:pt x="497" y="608"/>
                </a:cubicBezTo>
                <a:cubicBezTo>
                  <a:pt x="508" y="599"/>
                  <a:pt x="542" y="604"/>
                  <a:pt x="542" y="541"/>
                </a:cubicBezTo>
                <a:cubicBezTo>
                  <a:pt x="521" y="516"/>
                  <a:pt x="459" y="462"/>
                  <a:pt x="482" y="415"/>
                </a:cubicBezTo>
                <a:cubicBezTo>
                  <a:pt x="520" y="404"/>
                  <a:pt x="778" y="431"/>
                  <a:pt x="817" y="455"/>
                </a:cubicBezTo>
                <a:cubicBezTo>
                  <a:pt x="967" y="570"/>
                  <a:pt x="1069" y="505"/>
                  <a:pt x="1075" y="489"/>
                </a:cubicBezTo>
                <a:cubicBezTo>
                  <a:pt x="1071" y="439"/>
                  <a:pt x="932" y="447"/>
                  <a:pt x="913" y="428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0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1" t="16267" r="4596" b="21378"/>
          <a:stretch>
            <a:fillRect/>
          </a:stretch>
        </p:blipFill>
        <p:spPr bwMode="auto">
          <a:xfrm flipH="1">
            <a:off x="11015845" y="4325259"/>
            <a:ext cx="1176155" cy="263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0"/>
            <a:ext cx="377031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4565600" y="3877696"/>
            <a:ext cx="306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项目计划介绍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5820" y="4588001"/>
            <a:ext cx="3620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10451980" y="5345529"/>
            <a:ext cx="698407" cy="598488"/>
          </a:xfrm>
          <a:custGeom>
            <a:avLst/>
            <a:gdLst>
              <a:gd name="T0" fmla="*/ 913 w 1075"/>
              <a:gd name="T1" fmla="*/ 428 h 921"/>
              <a:gd name="T2" fmla="*/ 1067 w 1075"/>
              <a:gd name="T3" fmla="*/ 393 h 921"/>
              <a:gd name="T4" fmla="*/ 844 w 1075"/>
              <a:gd name="T5" fmla="*/ 374 h 921"/>
              <a:gd name="T6" fmla="*/ 670 w 1075"/>
              <a:gd name="T7" fmla="*/ 370 h 921"/>
              <a:gd name="T8" fmla="*/ 478 w 1075"/>
              <a:gd name="T9" fmla="*/ 268 h 921"/>
              <a:gd name="T10" fmla="*/ 543 w 1075"/>
              <a:gd name="T11" fmla="*/ 231 h 921"/>
              <a:gd name="T12" fmla="*/ 686 w 1075"/>
              <a:gd name="T13" fmla="*/ 154 h 921"/>
              <a:gd name="T14" fmla="*/ 863 w 1075"/>
              <a:gd name="T15" fmla="*/ 108 h 921"/>
              <a:gd name="T16" fmla="*/ 720 w 1075"/>
              <a:gd name="T17" fmla="*/ 93 h 921"/>
              <a:gd name="T18" fmla="*/ 439 w 1075"/>
              <a:gd name="T19" fmla="*/ 89 h 921"/>
              <a:gd name="T20" fmla="*/ 385 w 1075"/>
              <a:gd name="T21" fmla="*/ 46 h 921"/>
              <a:gd name="T22" fmla="*/ 266 w 1075"/>
              <a:gd name="T23" fmla="*/ 166 h 921"/>
              <a:gd name="T24" fmla="*/ 124 w 1075"/>
              <a:gd name="T25" fmla="*/ 54 h 921"/>
              <a:gd name="T26" fmla="*/ 93 w 1075"/>
              <a:gd name="T27" fmla="*/ 93 h 921"/>
              <a:gd name="T28" fmla="*/ 92 w 1075"/>
              <a:gd name="T29" fmla="*/ 193 h 921"/>
              <a:gd name="T30" fmla="*/ 207 w 1075"/>
              <a:gd name="T31" fmla="*/ 479 h 921"/>
              <a:gd name="T32" fmla="*/ 391 w 1075"/>
              <a:gd name="T33" fmla="*/ 761 h 921"/>
              <a:gd name="T34" fmla="*/ 433 w 1075"/>
              <a:gd name="T35" fmla="*/ 846 h 921"/>
              <a:gd name="T36" fmla="*/ 491 w 1075"/>
              <a:gd name="T37" fmla="*/ 921 h 921"/>
              <a:gd name="T38" fmla="*/ 497 w 1075"/>
              <a:gd name="T39" fmla="*/ 608 h 921"/>
              <a:gd name="T40" fmla="*/ 542 w 1075"/>
              <a:gd name="T41" fmla="*/ 541 h 921"/>
              <a:gd name="T42" fmla="*/ 482 w 1075"/>
              <a:gd name="T43" fmla="*/ 415 h 921"/>
              <a:gd name="T44" fmla="*/ 817 w 1075"/>
              <a:gd name="T45" fmla="*/ 455 h 921"/>
              <a:gd name="T46" fmla="*/ 1075 w 1075"/>
              <a:gd name="T47" fmla="*/ 489 h 921"/>
              <a:gd name="T48" fmla="*/ 913 w 1075"/>
              <a:gd name="T49" fmla="*/ 42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75" h="921">
                <a:moveTo>
                  <a:pt x="913" y="428"/>
                </a:moveTo>
                <a:cubicBezTo>
                  <a:pt x="924" y="397"/>
                  <a:pt x="1025" y="397"/>
                  <a:pt x="1067" y="393"/>
                </a:cubicBezTo>
                <a:cubicBezTo>
                  <a:pt x="1040" y="347"/>
                  <a:pt x="871" y="362"/>
                  <a:pt x="844" y="374"/>
                </a:cubicBezTo>
                <a:cubicBezTo>
                  <a:pt x="817" y="385"/>
                  <a:pt x="670" y="370"/>
                  <a:pt x="670" y="370"/>
                </a:cubicBezTo>
                <a:cubicBezTo>
                  <a:pt x="659" y="281"/>
                  <a:pt x="536" y="306"/>
                  <a:pt x="478" y="268"/>
                </a:cubicBezTo>
                <a:cubicBezTo>
                  <a:pt x="509" y="291"/>
                  <a:pt x="542" y="257"/>
                  <a:pt x="543" y="231"/>
                </a:cubicBezTo>
                <a:cubicBezTo>
                  <a:pt x="547" y="146"/>
                  <a:pt x="651" y="148"/>
                  <a:pt x="686" y="154"/>
                </a:cubicBezTo>
                <a:cubicBezTo>
                  <a:pt x="782" y="158"/>
                  <a:pt x="849" y="158"/>
                  <a:pt x="863" y="108"/>
                </a:cubicBezTo>
                <a:cubicBezTo>
                  <a:pt x="799" y="68"/>
                  <a:pt x="720" y="93"/>
                  <a:pt x="720" y="93"/>
                </a:cubicBezTo>
                <a:cubicBezTo>
                  <a:pt x="720" y="93"/>
                  <a:pt x="457" y="124"/>
                  <a:pt x="439" y="89"/>
                </a:cubicBezTo>
                <a:cubicBezTo>
                  <a:pt x="418" y="52"/>
                  <a:pt x="385" y="46"/>
                  <a:pt x="385" y="46"/>
                </a:cubicBezTo>
                <a:cubicBezTo>
                  <a:pt x="299" y="39"/>
                  <a:pt x="281" y="108"/>
                  <a:pt x="266" y="166"/>
                </a:cubicBezTo>
                <a:cubicBezTo>
                  <a:pt x="235" y="0"/>
                  <a:pt x="147" y="46"/>
                  <a:pt x="124" y="54"/>
                </a:cubicBezTo>
                <a:cubicBezTo>
                  <a:pt x="0" y="62"/>
                  <a:pt x="93" y="93"/>
                  <a:pt x="93" y="93"/>
                </a:cubicBezTo>
                <a:cubicBezTo>
                  <a:pt x="75" y="177"/>
                  <a:pt x="98" y="178"/>
                  <a:pt x="92" y="193"/>
                </a:cubicBezTo>
                <a:cubicBezTo>
                  <a:pt x="18" y="406"/>
                  <a:pt x="168" y="488"/>
                  <a:pt x="207" y="479"/>
                </a:cubicBezTo>
                <a:cubicBezTo>
                  <a:pt x="265" y="541"/>
                  <a:pt x="375" y="722"/>
                  <a:pt x="391" y="761"/>
                </a:cubicBezTo>
                <a:cubicBezTo>
                  <a:pt x="401" y="789"/>
                  <a:pt x="409" y="816"/>
                  <a:pt x="433" y="846"/>
                </a:cubicBezTo>
                <a:cubicBezTo>
                  <a:pt x="476" y="876"/>
                  <a:pt x="469" y="889"/>
                  <a:pt x="491" y="921"/>
                </a:cubicBezTo>
                <a:cubicBezTo>
                  <a:pt x="578" y="852"/>
                  <a:pt x="508" y="658"/>
                  <a:pt x="497" y="608"/>
                </a:cubicBezTo>
                <a:cubicBezTo>
                  <a:pt x="508" y="599"/>
                  <a:pt x="542" y="604"/>
                  <a:pt x="542" y="541"/>
                </a:cubicBezTo>
                <a:cubicBezTo>
                  <a:pt x="521" y="516"/>
                  <a:pt x="459" y="462"/>
                  <a:pt x="482" y="415"/>
                </a:cubicBezTo>
                <a:cubicBezTo>
                  <a:pt x="520" y="404"/>
                  <a:pt x="778" y="431"/>
                  <a:pt x="817" y="455"/>
                </a:cubicBezTo>
                <a:cubicBezTo>
                  <a:pt x="967" y="570"/>
                  <a:pt x="1069" y="505"/>
                  <a:pt x="1075" y="489"/>
                </a:cubicBezTo>
                <a:cubicBezTo>
                  <a:pt x="1071" y="439"/>
                  <a:pt x="932" y="447"/>
                  <a:pt x="913" y="428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0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1" t="16267" r="4596" b="21378"/>
          <a:stretch>
            <a:fillRect/>
          </a:stretch>
        </p:blipFill>
        <p:spPr bwMode="auto">
          <a:xfrm flipH="1">
            <a:off x="11015845" y="4325259"/>
            <a:ext cx="1176155" cy="263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7"/>
          <p:cNvSpPr>
            <a:spLocks noEditPoints="1" noChangeArrowheads="1"/>
          </p:cNvSpPr>
          <p:nvPr/>
        </p:nvSpPr>
        <p:spPr bwMode="auto">
          <a:xfrm>
            <a:off x="5755053" y="2560638"/>
            <a:ext cx="681893" cy="868362"/>
          </a:xfrm>
          <a:custGeom>
            <a:avLst/>
            <a:gdLst>
              <a:gd name="T0" fmla="*/ 2147483646 w 422"/>
              <a:gd name="T1" fmla="*/ 2147483646 h 538"/>
              <a:gd name="T2" fmla="*/ 2147483646 w 422"/>
              <a:gd name="T3" fmla="*/ 2147483646 h 538"/>
              <a:gd name="T4" fmla="*/ 2147483646 w 422"/>
              <a:gd name="T5" fmla="*/ 2147483646 h 538"/>
              <a:gd name="T6" fmla="*/ 2147483646 w 422"/>
              <a:gd name="T7" fmla="*/ 2147483646 h 538"/>
              <a:gd name="T8" fmla="*/ 2147483646 w 422"/>
              <a:gd name="T9" fmla="*/ 2147483646 h 538"/>
              <a:gd name="T10" fmla="*/ 2147483646 w 422"/>
              <a:gd name="T11" fmla="*/ 2147483646 h 538"/>
              <a:gd name="T12" fmla="*/ 2147483646 w 422"/>
              <a:gd name="T13" fmla="*/ 2147483646 h 538"/>
              <a:gd name="T14" fmla="*/ 2147483646 w 422"/>
              <a:gd name="T15" fmla="*/ 2147483646 h 538"/>
              <a:gd name="T16" fmla="*/ 2147483646 w 422"/>
              <a:gd name="T17" fmla="*/ 2147483646 h 538"/>
              <a:gd name="T18" fmla="*/ 2147483646 w 422"/>
              <a:gd name="T19" fmla="*/ 2147483646 h 538"/>
              <a:gd name="T20" fmla="*/ 2147483646 w 422"/>
              <a:gd name="T21" fmla="*/ 2147483646 h 538"/>
              <a:gd name="T22" fmla="*/ 2147483646 w 422"/>
              <a:gd name="T23" fmla="*/ 2147483646 h 538"/>
              <a:gd name="T24" fmla="*/ 2147483646 w 422"/>
              <a:gd name="T25" fmla="*/ 2147483646 h 538"/>
              <a:gd name="T26" fmla="*/ 2147483646 w 422"/>
              <a:gd name="T27" fmla="*/ 2147483646 h 538"/>
              <a:gd name="T28" fmla="*/ 2147483646 w 422"/>
              <a:gd name="T29" fmla="*/ 0 h 538"/>
              <a:gd name="T30" fmla="*/ 2147483646 w 422"/>
              <a:gd name="T31" fmla="*/ 2147483646 h 538"/>
              <a:gd name="T32" fmla="*/ 2147483646 w 422"/>
              <a:gd name="T33" fmla="*/ 2147483646 h 538"/>
              <a:gd name="T34" fmla="*/ 2147483646 w 422"/>
              <a:gd name="T35" fmla="*/ 2147483646 h 538"/>
              <a:gd name="T36" fmla="*/ 2147483646 w 422"/>
              <a:gd name="T37" fmla="*/ 2147483646 h 538"/>
              <a:gd name="T38" fmla="*/ 2147483646 w 422"/>
              <a:gd name="T39" fmla="*/ 2147483646 h 538"/>
              <a:gd name="T40" fmla="*/ 2147483646 w 422"/>
              <a:gd name="T41" fmla="*/ 2147483646 h 538"/>
              <a:gd name="T42" fmla="*/ 2147483646 w 422"/>
              <a:gd name="T43" fmla="*/ 2147483646 h 538"/>
              <a:gd name="T44" fmla="*/ 2147483646 w 422"/>
              <a:gd name="T45" fmla="*/ 2147483646 h 538"/>
              <a:gd name="T46" fmla="*/ 2147483646 w 422"/>
              <a:gd name="T47" fmla="*/ 2147483646 h 538"/>
              <a:gd name="T48" fmla="*/ 2147483646 w 422"/>
              <a:gd name="T49" fmla="*/ 2147483646 h 538"/>
              <a:gd name="T50" fmla="*/ 2147483646 w 422"/>
              <a:gd name="T51" fmla="*/ 2147483646 h 538"/>
              <a:gd name="T52" fmla="*/ 2147483646 w 422"/>
              <a:gd name="T53" fmla="*/ 2147483646 h 538"/>
              <a:gd name="T54" fmla="*/ 2147483646 w 422"/>
              <a:gd name="T55" fmla="*/ 2147483646 h 538"/>
              <a:gd name="T56" fmla="*/ 2147483646 w 422"/>
              <a:gd name="T57" fmla="*/ 2147483646 h 538"/>
              <a:gd name="T58" fmla="*/ 2147483646 w 422"/>
              <a:gd name="T59" fmla="*/ 2147483646 h 538"/>
              <a:gd name="T60" fmla="*/ 2147483646 w 422"/>
              <a:gd name="T61" fmla="*/ 2147483646 h 538"/>
              <a:gd name="T62" fmla="*/ 2147483646 w 422"/>
              <a:gd name="T63" fmla="*/ 2147483646 h 538"/>
              <a:gd name="T64" fmla="*/ 2147483646 w 422"/>
              <a:gd name="T65" fmla="*/ 2147483646 h 538"/>
              <a:gd name="T66" fmla="*/ 2147483646 w 422"/>
              <a:gd name="T67" fmla="*/ 2147483646 h 538"/>
              <a:gd name="T68" fmla="*/ 2147483646 w 422"/>
              <a:gd name="T69" fmla="*/ 2147483646 h 538"/>
              <a:gd name="T70" fmla="*/ 2147483646 w 422"/>
              <a:gd name="T71" fmla="*/ 2147483646 h 538"/>
              <a:gd name="T72" fmla="*/ 2147483646 w 422"/>
              <a:gd name="T73" fmla="*/ 2147483646 h 538"/>
              <a:gd name="T74" fmla="*/ 2147483646 w 422"/>
              <a:gd name="T75" fmla="*/ 2147483646 h 538"/>
              <a:gd name="T76" fmla="*/ 2147483646 w 422"/>
              <a:gd name="T77" fmla="*/ 2147483646 h 538"/>
              <a:gd name="T78" fmla="*/ 2147483646 w 422"/>
              <a:gd name="T79" fmla="*/ 2147483646 h 538"/>
              <a:gd name="T80" fmla="*/ 2147483646 w 422"/>
              <a:gd name="T81" fmla="*/ 2147483646 h 538"/>
              <a:gd name="T82" fmla="*/ 2147483646 w 422"/>
              <a:gd name="T83" fmla="*/ 2147483646 h 538"/>
              <a:gd name="T84" fmla="*/ 2147483646 w 422"/>
              <a:gd name="T85" fmla="*/ 2147483646 h 538"/>
              <a:gd name="T86" fmla="*/ 2147483646 w 422"/>
              <a:gd name="T87" fmla="*/ 2147483646 h 538"/>
              <a:gd name="T88" fmla="*/ 2147483646 w 422"/>
              <a:gd name="T89" fmla="*/ 2147483646 h 538"/>
              <a:gd name="T90" fmla="*/ 2147483646 w 422"/>
              <a:gd name="T91" fmla="*/ 2147483646 h 538"/>
              <a:gd name="T92" fmla="*/ 2147483646 w 422"/>
              <a:gd name="T93" fmla="*/ 2147483646 h 538"/>
              <a:gd name="T94" fmla="*/ 2147483646 w 422"/>
              <a:gd name="T95" fmla="*/ 2147483646 h 538"/>
              <a:gd name="T96" fmla="*/ 2147483646 w 422"/>
              <a:gd name="T97" fmla="*/ 2147483646 h 538"/>
              <a:gd name="T98" fmla="*/ 2147483646 w 422"/>
              <a:gd name="T99" fmla="*/ 2147483646 h 538"/>
              <a:gd name="T100" fmla="*/ 2147483646 w 422"/>
              <a:gd name="T101" fmla="*/ 2147483646 h 538"/>
              <a:gd name="T102" fmla="*/ 2147483646 w 422"/>
              <a:gd name="T103" fmla="*/ 2147483646 h 538"/>
              <a:gd name="T104" fmla="*/ 2147483646 w 422"/>
              <a:gd name="T105" fmla="*/ 2147483646 h 538"/>
              <a:gd name="T106" fmla="*/ 0 w 422"/>
              <a:gd name="T107" fmla="*/ 2147483646 h 53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22" h="538">
                <a:moveTo>
                  <a:pt x="148" y="12"/>
                </a:moveTo>
                <a:lnTo>
                  <a:pt x="148" y="12"/>
                </a:lnTo>
                <a:lnTo>
                  <a:pt x="140" y="16"/>
                </a:lnTo>
                <a:lnTo>
                  <a:pt x="138" y="18"/>
                </a:lnTo>
                <a:lnTo>
                  <a:pt x="136" y="18"/>
                </a:lnTo>
                <a:lnTo>
                  <a:pt x="130" y="22"/>
                </a:lnTo>
                <a:lnTo>
                  <a:pt x="128" y="24"/>
                </a:lnTo>
                <a:lnTo>
                  <a:pt x="126" y="24"/>
                </a:lnTo>
                <a:lnTo>
                  <a:pt x="124" y="26"/>
                </a:lnTo>
                <a:lnTo>
                  <a:pt x="122" y="26"/>
                </a:lnTo>
                <a:lnTo>
                  <a:pt x="122" y="28"/>
                </a:lnTo>
                <a:lnTo>
                  <a:pt x="118" y="28"/>
                </a:lnTo>
                <a:lnTo>
                  <a:pt x="118" y="30"/>
                </a:lnTo>
                <a:lnTo>
                  <a:pt x="116" y="30"/>
                </a:lnTo>
                <a:lnTo>
                  <a:pt x="116" y="32"/>
                </a:lnTo>
                <a:lnTo>
                  <a:pt x="114" y="32"/>
                </a:lnTo>
                <a:lnTo>
                  <a:pt x="112" y="34"/>
                </a:lnTo>
                <a:lnTo>
                  <a:pt x="110" y="34"/>
                </a:lnTo>
                <a:lnTo>
                  <a:pt x="110" y="36"/>
                </a:lnTo>
                <a:lnTo>
                  <a:pt x="108" y="36"/>
                </a:lnTo>
                <a:lnTo>
                  <a:pt x="106" y="38"/>
                </a:lnTo>
                <a:lnTo>
                  <a:pt x="104" y="40"/>
                </a:lnTo>
                <a:lnTo>
                  <a:pt x="102" y="40"/>
                </a:lnTo>
                <a:lnTo>
                  <a:pt x="102" y="42"/>
                </a:lnTo>
                <a:lnTo>
                  <a:pt x="100" y="44"/>
                </a:lnTo>
                <a:lnTo>
                  <a:pt x="98" y="46"/>
                </a:lnTo>
                <a:lnTo>
                  <a:pt x="96" y="46"/>
                </a:lnTo>
                <a:lnTo>
                  <a:pt x="96" y="48"/>
                </a:lnTo>
                <a:lnTo>
                  <a:pt x="78" y="68"/>
                </a:lnTo>
                <a:lnTo>
                  <a:pt x="64" y="90"/>
                </a:lnTo>
                <a:lnTo>
                  <a:pt x="52" y="116"/>
                </a:lnTo>
                <a:lnTo>
                  <a:pt x="46" y="144"/>
                </a:lnTo>
                <a:lnTo>
                  <a:pt x="14" y="322"/>
                </a:lnTo>
                <a:lnTo>
                  <a:pt x="404" y="322"/>
                </a:lnTo>
                <a:lnTo>
                  <a:pt x="386" y="166"/>
                </a:lnTo>
                <a:lnTo>
                  <a:pt x="382" y="140"/>
                </a:lnTo>
                <a:lnTo>
                  <a:pt x="376" y="116"/>
                </a:lnTo>
                <a:lnTo>
                  <a:pt x="366" y="92"/>
                </a:lnTo>
                <a:lnTo>
                  <a:pt x="352" y="70"/>
                </a:lnTo>
                <a:lnTo>
                  <a:pt x="336" y="50"/>
                </a:lnTo>
                <a:lnTo>
                  <a:pt x="316" y="32"/>
                </a:lnTo>
                <a:lnTo>
                  <a:pt x="294" y="18"/>
                </a:lnTo>
                <a:lnTo>
                  <a:pt x="268" y="8"/>
                </a:lnTo>
                <a:lnTo>
                  <a:pt x="242" y="2"/>
                </a:lnTo>
                <a:lnTo>
                  <a:pt x="214" y="0"/>
                </a:lnTo>
                <a:lnTo>
                  <a:pt x="198" y="0"/>
                </a:lnTo>
                <a:lnTo>
                  <a:pt x="180" y="2"/>
                </a:lnTo>
                <a:lnTo>
                  <a:pt x="164" y="6"/>
                </a:lnTo>
                <a:lnTo>
                  <a:pt x="148" y="12"/>
                </a:lnTo>
                <a:close/>
                <a:moveTo>
                  <a:pt x="220" y="252"/>
                </a:moveTo>
                <a:lnTo>
                  <a:pt x="220" y="252"/>
                </a:lnTo>
                <a:lnTo>
                  <a:pt x="214" y="254"/>
                </a:lnTo>
                <a:lnTo>
                  <a:pt x="208" y="256"/>
                </a:lnTo>
                <a:lnTo>
                  <a:pt x="204" y="262"/>
                </a:lnTo>
                <a:lnTo>
                  <a:pt x="204" y="268"/>
                </a:lnTo>
                <a:lnTo>
                  <a:pt x="204" y="270"/>
                </a:lnTo>
                <a:lnTo>
                  <a:pt x="204" y="276"/>
                </a:lnTo>
                <a:lnTo>
                  <a:pt x="208" y="280"/>
                </a:lnTo>
                <a:lnTo>
                  <a:pt x="214" y="284"/>
                </a:lnTo>
                <a:lnTo>
                  <a:pt x="220" y="284"/>
                </a:lnTo>
                <a:lnTo>
                  <a:pt x="244" y="284"/>
                </a:lnTo>
                <a:lnTo>
                  <a:pt x="248" y="284"/>
                </a:lnTo>
                <a:lnTo>
                  <a:pt x="254" y="282"/>
                </a:lnTo>
                <a:lnTo>
                  <a:pt x="256" y="278"/>
                </a:lnTo>
                <a:lnTo>
                  <a:pt x="258" y="272"/>
                </a:lnTo>
                <a:lnTo>
                  <a:pt x="280" y="268"/>
                </a:lnTo>
                <a:lnTo>
                  <a:pt x="298" y="260"/>
                </a:lnTo>
                <a:lnTo>
                  <a:pt x="312" y="252"/>
                </a:lnTo>
                <a:lnTo>
                  <a:pt x="324" y="242"/>
                </a:lnTo>
                <a:lnTo>
                  <a:pt x="316" y="256"/>
                </a:lnTo>
                <a:lnTo>
                  <a:pt x="304" y="268"/>
                </a:lnTo>
                <a:lnTo>
                  <a:pt x="292" y="278"/>
                </a:lnTo>
                <a:lnTo>
                  <a:pt x="278" y="288"/>
                </a:lnTo>
                <a:lnTo>
                  <a:pt x="264" y="294"/>
                </a:lnTo>
                <a:lnTo>
                  <a:pt x="248" y="300"/>
                </a:lnTo>
                <a:lnTo>
                  <a:pt x="230" y="302"/>
                </a:lnTo>
                <a:lnTo>
                  <a:pt x="214" y="304"/>
                </a:lnTo>
                <a:lnTo>
                  <a:pt x="200" y="304"/>
                </a:lnTo>
                <a:lnTo>
                  <a:pt x="186" y="302"/>
                </a:lnTo>
                <a:lnTo>
                  <a:pt x="174" y="298"/>
                </a:lnTo>
                <a:lnTo>
                  <a:pt x="162" y="294"/>
                </a:lnTo>
                <a:lnTo>
                  <a:pt x="150" y="288"/>
                </a:lnTo>
                <a:lnTo>
                  <a:pt x="140" y="282"/>
                </a:lnTo>
                <a:lnTo>
                  <a:pt x="130" y="274"/>
                </a:lnTo>
                <a:lnTo>
                  <a:pt x="120" y="266"/>
                </a:lnTo>
                <a:lnTo>
                  <a:pt x="112" y="256"/>
                </a:lnTo>
                <a:lnTo>
                  <a:pt x="104" y="246"/>
                </a:lnTo>
                <a:lnTo>
                  <a:pt x="98" y="236"/>
                </a:lnTo>
                <a:lnTo>
                  <a:pt x="92" y="224"/>
                </a:lnTo>
                <a:lnTo>
                  <a:pt x="88" y="212"/>
                </a:lnTo>
                <a:lnTo>
                  <a:pt x="84" y="200"/>
                </a:lnTo>
                <a:lnTo>
                  <a:pt x="82" y="186"/>
                </a:lnTo>
                <a:lnTo>
                  <a:pt x="82" y="172"/>
                </a:lnTo>
                <a:lnTo>
                  <a:pt x="82" y="156"/>
                </a:lnTo>
                <a:lnTo>
                  <a:pt x="86" y="140"/>
                </a:lnTo>
                <a:lnTo>
                  <a:pt x="84" y="154"/>
                </a:lnTo>
                <a:lnTo>
                  <a:pt x="242" y="156"/>
                </a:lnTo>
                <a:lnTo>
                  <a:pt x="248" y="118"/>
                </a:lnTo>
                <a:lnTo>
                  <a:pt x="262" y="156"/>
                </a:lnTo>
                <a:lnTo>
                  <a:pt x="344" y="154"/>
                </a:lnTo>
                <a:lnTo>
                  <a:pt x="346" y="172"/>
                </a:lnTo>
                <a:lnTo>
                  <a:pt x="344" y="190"/>
                </a:lnTo>
                <a:lnTo>
                  <a:pt x="340" y="206"/>
                </a:lnTo>
                <a:lnTo>
                  <a:pt x="330" y="220"/>
                </a:lnTo>
                <a:lnTo>
                  <a:pt x="318" y="232"/>
                </a:lnTo>
                <a:lnTo>
                  <a:pt x="306" y="240"/>
                </a:lnTo>
                <a:lnTo>
                  <a:pt x="292" y="248"/>
                </a:lnTo>
                <a:lnTo>
                  <a:pt x="276" y="256"/>
                </a:lnTo>
                <a:lnTo>
                  <a:pt x="258" y="260"/>
                </a:lnTo>
                <a:lnTo>
                  <a:pt x="252" y="254"/>
                </a:lnTo>
                <a:lnTo>
                  <a:pt x="244" y="252"/>
                </a:lnTo>
                <a:lnTo>
                  <a:pt x="220" y="252"/>
                </a:lnTo>
                <a:close/>
                <a:moveTo>
                  <a:pt x="0" y="538"/>
                </a:moveTo>
                <a:lnTo>
                  <a:pt x="422" y="538"/>
                </a:lnTo>
                <a:lnTo>
                  <a:pt x="420" y="520"/>
                </a:lnTo>
                <a:lnTo>
                  <a:pt x="418" y="502"/>
                </a:lnTo>
                <a:lnTo>
                  <a:pt x="414" y="484"/>
                </a:lnTo>
                <a:lnTo>
                  <a:pt x="410" y="468"/>
                </a:lnTo>
                <a:lnTo>
                  <a:pt x="402" y="452"/>
                </a:lnTo>
                <a:lnTo>
                  <a:pt x="396" y="436"/>
                </a:lnTo>
                <a:lnTo>
                  <a:pt x="388" y="422"/>
                </a:lnTo>
                <a:lnTo>
                  <a:pt x="378" y="408"/>
                </a:lnTo>
                <a:lnTo>
                  <a:pt x="368" y="394"/>
                </a:lnTo>
                <a:lnTo>
                  <a:pt x="356" y="382"/>
                </a:lnTo>
                <a:lnTo>
                  <a:pt x="344" y="370"/>
                </a:lnTo>
                <a:lnTo>
                  <a:pt x="332" y="360"/>
                </a:lnTo>
                <a:lnTo>
                  <a:pt x="318" y="350"/>
                </a:lnTo>
                <a:lnTo>
                  <a:pt x="304" y="342"/>
                </a:lnTo>
                <a:lnTo>
                  <a:pt x="288" y="334"/>
                </a:lnTo>
                <a:lnTo>
                  <a:pt x="274" y="328"/>
                </a:lnTo>
                <a:lnTo>
                  <a:pt x="272" y="346"/>
                </a:lnTo>
                <a:lnTo>
                  <a:pt x="268" y="362"/>
                </a:lnTo>
                <a:lnTo>
                  <a:pt x="262" y="376"/>
                </a:lnTo>
                <a:lnTo>
                  <a:pt x="254" y="386"/>
                </a:lnTo>
                <a:lnTo>
                  <a:pt x="244" y="396"/>
                </a:lnTo>
                <a:lnTo>
                  <a:pt x="234" y="402"/>
                </a:lnTo>
                <a:lnTo>
                  <a:pt x="222" y="406"/>
                </a:lnTo>
                <a:lnTo>
                  <a:pt x="212" y="408"/>
                </a:lnTo>
                <a:lnTo>
                  <a:pt x="200" y="406"/>
                </a:lnTo>
                <a:lnTo>
                  <a:pt x="188" y="402"/>
                </a:lnTo>
                <a:lnTo>
                  <a:pt x="178" y="396"/>
                </a:lnTo>
                <a:lnTo>
                  <a:pt x="168" y="388"/>
                </a:lnTo>
                <a:lnTo>
                  <a:pt x="160" y="378"/>
                </a:lnTo>
                <a:lnTo>
                  <a:pt x="154" y="364"/>
                </a:lnTo>
                <a:lnTo>
                  <a:pt x="150" y="348"/>
                </a:lnTo>
                <a:lnTo>
                  <a:pt x="148" y="328"/>
                </a:lnTo>
                <a:lnTo>
                  <a:pt x="134" y="334"/>
                </a:lnTo>
                <a:lnTo>
                  <a:pt x="118" y="342"/>
                </a:lnTo>
                <a:lnTo>
                  <a:pt x="104" y="350"/>
                </a:lnTo>
                <a:lnTo>
                  <a:pt x="90" y="360"/>
                </a:lnTo>
                <a:lnTo>
                  <a:pt x="78" y="370"/>
                </a:lnTo>
                <a:lnTo>
                  <a:pt x="66" y="382"/>
                </a:lnTo>
                <a:lnTo>
                  <a:pt x="54" y="394"/>
                </a:lnTo>
                <a:lnTo>
                  <a:pt x="44" y="408"/>
                </a:lnTo>
                <a:lnTo>
                  <a:pt x="36" y="422"/>
                </a:lnTo>
                <a:lnTo>
                  <a:pt x="28" y="436"/>
                </a:lnTo>
                <a:lnTo>
                  <a:pt x="20" y="452"/>
                </a:lnTo>
                <a:lnTo>
                  <a:pt x="14" y="468"/>
                </a:lnTo>
                <a:lnTo>
                  <a:pt x="8" y="486"/>
                </a:lnTo>
                <a:lnTo>
                  <a:pt x="4" y="502"/>
                </a:lnTo>
                <a:lnTo>
                  <a:pt x="2" y="520"/>
                </a:lnTo>
                <a:lnTo>
                  <a:pt x="0" y="538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0"/>
            <a:ext cx="377031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4565600" y="3877696"/>
            <a:ext cx="306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市场状况分析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5820" y="4588001"/>
            <a:ext cx="3620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10451980" y="5345529"/>
            <a:ext cx="698407" cy="598488"/>
          </a:xfrm>
          <a:custGeom>
            <a:avLst/>
            <a:gdLst>
              <a:gd name="T0" fmla="*/ 913 w 1075"/>
              <a:gd name="T1" fmla="*/ 428 h 921"/>
              <a:gd name="T2" fmla="*/ 1067 w 1075"/>
              <a:gd name="T3" fmla="*/ 393 h 921"/>
              <a:gd name="T4" fmla="*/ 844 w 1075"/>
              <a:gd name="T5" fmla="*/ 374 h 921"/>
              <a:gd name="T6" fmla="*/ 670 w 1075"/>
              <a:gd name="T7" fmla="*/ 370 h 921"/>
              <a:gd name="T8" fmla="*/ 478 w 1075"/>
              <a:gd name="T9" fmla="*/ 268 h 921"/>
              <a:gd name="T10" fmla="*/ 543 w 1075"/>
              <a:gd name="T11" fmla="*/ 231 h 921"/>
              <a:gd name="T12" fmla="*/ 686 w 1075"/>
              <a:gd name="T13" fmla="*/ 154 h 921"/>
              <a:gd name="T14" fmla="*/ 863 w 1075"/>
              <a:gd name="T15" fmla="*/ 108 h 921"/>
              <a:gd name="T16" fmla="*/ 720 w 1075"/>
              <a:gd name="T17" fmla="*/ 93 h 921"/>
              <a:gd name="T18" fmla="*/ 439 w 1075"/>
              <a:gd name="T19" fmla="*/ 89 h 921"/>
              <a:gd name="T20" fmla="*/ 385 w 1075"/>
              <a:gd name="T21" fmla="*/ 46 h 921"/>
              <a:gd name="T22" fmla="*/ 266 w 1075"/>
              <a:gd name="T23" fmla="*/ 166 h 921"/>
              <a:gd name="T24" fmla="*/ 124 w 1075"/>
              <a:gd name="T25" fmla="*/ 54 h 921"/>
              <a:gd name="T26" fmla="*/ 93 w 1075"/>
              <a:gd name="T27" fmla="*/ 93 h 921"/>
              <a:gd name="T28" fmla="*/ 92 w 1075"/>
              <a:gd name="T29" fmla="*/ 193 h 921"/>
              <a:gd name="T30" fmla="*/ 207 w 1075"/>
              <a:gd name="T31" fmla="*/ 479 h 921"/>
              <a:gd name="T32" fmla="*/ 391 w 1075"/>
              <a:gd name="T33" fmla="*/ 761 h 921"/>
              <a:gd name="T34" fmla="*/ 433 w 1075"/>
              <a:gd name="T35" fmla="*/ 846 h 921"/>
              <a:gd name="T36" fmla="*/ 491 w 1075"/>
              <a:gd name="T37" fmla="*/ 921 h 921"/>
              <a:gd name="T38" fmla="*/ 497 w 1075"/>
              <a:gd name="T39" fmla="*/ 608 h 921"/>
              <a:gd name="T40" fmla="*/ 542 w 1075"/>
              <a:gd name="T41" fmla="*/ 541 h 921"/>
              <a:gd name="T42" fmla="*/ 482 w 1075"/>
              <a:gd name="T43" fmla="*/ 415 h 921"/>
              <a:gd name="T44" fmla="*/ 817 w 1075"/>
              <a:gd name="T45" fmla="*/ 455 h 921"/>
              <a:gd name="T46" fmla="*/ 1075 w 1075"/>
              <a:gd name="T47" fmla="*/ 489 h 921"/>
              <a:gd name="T48" fmla="*/ 913 w 1075"/>
              <a:gd name="T49" fmla="*/ 42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75" h="921">
                <a:moveTo>
                  <a:pt x="913" y="428"/>
                </a:moveTo>
                <a:cubicBezTo>
                  <a:pt x="924" y="397"/>
                  <a:pt x="1025" y="397"/>
                  <a:pt x="1067" y="393"/>
                </a:cubicBezTo>
                <a:cubicBezTo>
                  <a:pt x="1040" y="347"/>
                  <a:pt x="871" y="362"/>
                  <a:pt x="844" y="374"/>
                </a:cubicBezTo>
                <a:cubicBezTo>
                  <a:pt x="817" y="385"/>
                  <a:pt x="670" y="370"/>
                  <a:pt x="670" y="370"/>
                </a:cubicBezTo>
                <a:cubicBezTo>
                  <a:pt x="659" y="281"/>
                  <a:pt x="536" y="306"/>
                  <a:pt x="478" y="268"/>
                </a:cubicBezTo>
                <a:cubicBezTo>
                  <a:pt x="509" y="291"/>
                  <a:pt x="542" y="257"/>
                  <a:pt x="543" y="231"/>
                </a:cubicBezTo>
                <a:cubicBezTo>
                  <a:pt x="547" y="146"/>
                  <a:pt x="651" y="148"/>
                  <a:pt x="686" y="154"/>
                </a:cubicBezTo>
                <a:cubicBezTo>
                  <a:pt x="782" y="158"/>
                  <a:pt x="849" y="158"/>
                  <a:pt x="863" y="108"/>
                </a:cubicBezTo>
                <a:cubicBezTo>
                  <a:pt x="799" y="68"/>
                  <a:pt x="720" y="93"/>
                  <a:pt x="720" y="93"/>
                </a:cubicBezTo>
                <a:cubicBezTo>
                  <a:pt x="720" y="93"/>
                  <a:pt x="457" y="124"/>
                  <a:pt x="439" y="89"/>
                </a:cubicBezTo>
                <a:cubicBezTo>
                  <a:pt x="418" y="52"/>
                  <a:pt x="385" y="46"/>
                  <a:pt x="385" y="46"/>
                </a:cubicBezTo>
                <a:cubicBezTo>
                  <a:pt x="299" y="39"/>
                  <a:pt x="281" y="108"/>
                  <a:pt x="266" y="166"/>
                </a:cubicBezTo>
                <a:cubicBezTo>
                  <a:pt x="235" y="0"/>
                  <a:pt x="147" y="46"/>
                  <a:pt x="124" y="54"/>
                </a:cubicBezTo>
                <a:cubicBezTo>
                  <a:pt x="0" y="62"/>
                  <a:pt x="93" y="93"/>
                  <a:pt x="93" y="93"/>
                </a:cubicBezTo>
                <a:cubicBezTo>
                  <a:pt x="75" y="177"/>
                  <a:pt x="98" y="178"/>
                  <a:pt x="92" y="193"/>
                </a:cubicBezTo>
                <a:cubicBezTo>
                  <a:pt x="18" y="406"/>
                  <a:pt x="168" y="488"/>
                  <a:pt x="207" y="479"/>
                </a:cubicBezTo>
                <a:cubicBezTo>
                  <a:pt x="265" y="541"/>
                  <a:pt x="375" y="722"/>
                  <a:pt x="391" y="761"/>
                </a:cubicBezTo>
                <a:cubicBezTo>
                  <a:pt x="401" y="789"/>
                  <a:pt x="409" y="816"/>
                  <a:pt x="433" y="846"/>
                </a:cubicBezTo>
                <a:cubicBezTo>
                  <a:pt x="476" y="876"/>
                  <a:pt x="469" y="889"/>
                  <a:pt x="491" y="921"/>
                </a:cubicBezTo>
                <a:cubicBezTo>
                  <a:pt x="578" y="852"/>
                  <a:pt x="508" y="658"/>
                  <a:pt x="497" y="608"/>
                </a:cubicBezTo>
                <a:cubicBezTo>
                  <a:pt x="508" y="599"/>
                  <a:pt x="542" y="604"/>
                  <a:pt x="542" y="541"/>
                </a:cubicBezTo>
                <a:cubicBezTo>
                  <a:pt x="521" y="516"/>
                  <a:pt x="459" y="462"/>
                  <a:pt x="482" y="415"/>
                </a:cubicBezTo>
                <a:cubicBezTo>
                  <a:pt x="520" y="404"/>
                  <a:pt x="778" y="431"/>
                  <a:pt x="817" y="455"/>
                </a:cubicBezTo>
                <a:cubicBezTo>
                  <a:pt x="967" y="570"/>
                  <a:pt x="1069" y="505"/>
                  <a:pt x="1075" y="489"/>
                </a:cubicBezTo>
                <a:cubicBezTo>
                  <a:pt x="1071" y="439"/>
                  <a:pt x="932" y="447"/>
                  <a:pt x="913" y="428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0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1" t="16267" r="4596" b="21378"/>
          <a:stretch>
            <a:fillRect/>
          </a:stretch>
        </p:blipFill>
        <p:spPr bwMode="auto">
          <a:xfrm flipH="1">
            <a:off x="11015845" y="4325259"/>
            <a:ext cx="1176155" cy="263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 112"/>
          <p:cNvSpPr>
            <a:spLocks noEditPoints="1" noChangeArrowheads="1"/>
          </p:cNvSpPr>
          <p:nvPr/>
        </p:nvSpPr>
        <p:spPr bwMode="auto">
          <a:xfrm>
            <a:off x="5653645" y="2617924"/>
            <a:ext cx="884707" cy="822828"/>
          </a:xfrm>
          <a:custGeom>
            <a:avLst/>
            <a:gdLst>
              <a:gd name="T0" fmla="*/ 2147483646 w 252"/>
              <a:gd name="T1" fmla="*/ 2147483646 h 234"/>
              <a:gd name="T2" fmla="*/ 2147483646 w 252"/>
              <a:gd name="T3" fmla="*/ 2147483646 h 234"/>
              <a:gd name="T4" fmla="*/ 2147483646 w 252"/>
              <a:gd name="T5" fmla="*/ 2147483646 h 234"/>
              <a:gd name="T6" fmla="*/ 2147483646 w 252"/>
              <a:gd name="T7" fmla="*/ 2147483646 h 234"/>
              <a:gd name="T8" fmla="*/ 2147483646 w 252"/>
              <a:gd name="T9" fmla="*/ 2147483646 h 234"/>
              <a:gd name="T10" fmla="*/ 2147483646 w 252"/>
              <a:gd name="T11" fmla="*/ 2147483646 h 234"/>
              <a:gd name="T12" fmla="*/ 2147483646 w 252"/>
              <a:gd name="T13" fmla="*/ 2147483646 h 234"/>
              <a:gd name="T14" fmla="*/ 0 w 252"/>
              <a:gd name="T15" fmla="*/ 2147483646 h 234"/>
              <a:gd name="T16" fmla="*/ 0 w 252"/>
              <a:gd name="T17" fmla="*/ 2147483646 h 234"/>
              <a:gd name="T18" fmla="*/ 2147483646 w 252"/>
              <a:gd name="T19" fmla="*/ 0 h 234"/>
              <a:gd name="T20" fmla="*/ 2147483646 w 252"/>
              <a:gd name="T21" fmla="*/ 2147483646 h 234"/>
              <a:gd name="T22" fmla="*/ 2147483646 w 252"/>
              <a:gd name="T23" fmla="*/ 2147483646 h 234"/>
              <a:gd name="T24" fmla="*/ 2147483646 w 252"/>
              <a:gd name="T25" fmla="*/ 2147483646 h 234"/>
              <a:gd name="T26" fmla="*/ 2147483646 w 252"/>
              <a:gd name="T27" fmla="*/ 2147483646 h 234"/>
              <a:gd name="T28" fmla="*/ 2147483646 w 252"/>
              <a:gd name="T29" fmla="*/ 2147483646 h 234"/>
              <a:gd name="T30" fmla="*/ 2147483646 w 252"/>
              <a:gd name="T31" fmla="*/ 2147483646 h 234"/>
              <a:gd name="T32" fmla="*/ 2147483646 w 252"/>
              <a:gd name="T33" fmla="*/ 2147483646 h 234"/>
              <a:gd name="T34" fmla="*/ 2147483646 w 252"/>
              <a:gd name="T35" fmla="*/ 2147483646 h 234"/>
              <a:gd name="T36" fmla="*/ 2147483646 w 252"/>
              <a:gd name="T37" fmla="*/ 2147483646 h 234"/>
              <a:gd name="T38" fmla="*/ 2147483646 w 252"/>
              <a:gd name="T39" fmla="*/ 2147483646 h 234"/>
              <a:gd name="T40" fmla="*/ 2147483646 w 252"/>
              <a:gd name="T41" fmla="*/ 2147483646 h 234"/>
              <a:gd name="T42" fmla="*/ 2147483646 w 252"/>
              <a:gd name="T43" fmla="*/ 2147483646 h 234"/>
              <a:gd name="T44" fmla="*/ 2147483646 w 252"/>
              <a:gd name="T45" fmla="*/ 2147483646 h 234"/>
              <a:gd name="T46" fmla="*/ 2147483646 w 252"/>
              <a:gd name="T47" fmla="*/ 2147483646 h 234"/>
              <a:gd name="T48" fmla="*/ 2147483646 w 252"/>
              <a:gd name="T49" fmla="*/ 2147483646 h 234"/>
              <a:gd name="T50" fmla="*/ 2147483646 w 252"/>
              <a:gd name="T51" fmla="*/ 2147483646 h 234"/>
              <a:gd name="T52" fmla="*/ 2147483646 w 252"/>
              <a:gd name="T53" fmla="*/ 2147483646 h 234"/>
              <a:gd name="T54" fmla="*/ 2147483646 w 252"/>
              <a:gd name="T55" fmla="*/ 2147483646 h 234"/>
              <a:gd name="T56" fmla="*/ 2147483646 w 252"/>
              <a:gd name="T57" fmla="*/ 2147483646 h 234"/>
              <a:gd name="T58" fmla="*/ 2147483646 w 252"/>
              <a:gd name="T59" fmla="*/ 2147483646 h 234"/>
              <a:gd name="T60" fmla="*/ 2147483646 w 252"/>
              <a:gd name="T61" fmla="*/ 2147483646 h 234"/>
              <a:gd name="T62" fmla="*/ 2147483646 w 252"/>
              <a:gd name="T63" fmla="*/ 2147483646 h 234"/>
              <a:gd name="T64" fmla="*/ 2147483646 w 252"/>
              <a:gd name="T65" fmla="*/ 2147483646 h 234"/>
              <a:gd name="T66" fmla="*/ 2147483646 w 252"/>
              <a:gd name="T67" fmla="*/ 2147483646 h 234"/>
              <a:gd name="T68" fmla="*/ 2147483646 w 252"/>
              <a:gd name="T69" fmla="*/ 2147483646 h 234"/>
              <a:gd name="T70" fmla="*/ 2147483646 w 252"/>
              <a:gd name="T71" fmla="*/ 2147483646 h 234"/>
              <a:gd name="T72" fmla="*/ 2147483646 w 252"/>
              <a:gd name="T73" fmla="*/ 2147483646 h 234"/>
              <a:gd name="T74" fmla="*/ 2147483646 w 252"/>
              <a:gd name="T75" fmla="*/ 2147483646 h 234"/>
              <a:gd name="T76" fmla="*/ 2147483646 w 252"/>
              <a:gd name="T77" fmla="*/ 2147483646 h 234"/>
              <a:gd name="T78" fmla="*/ 2147483646 w 252"/>
              <a:gd name="T79" fmla="*/ 2147483646 h 234"/>
              <a:gd name="T80" fmla="*/ 2147483646 w 252"/>
              <a:gd name="T81" fmla="*/ 2147483646 h 234"/>
              <a:gd name="T82" fmla="*/ 2147483646 w 252"/>
              <a:gd name="T83" fmla="*/ 2147483646 h 234"/>
              <a:gd name="T84" fmla="*/ 2147483646 w 252"/>
              <a:gd name="T85" fmla="*/ 2147483646 h 234"/>
              <a:gd name="T86" fmla="*/ 2147483646 w 252"/>
              <a:gd name="T87" fmla="*/ 2147483646 h 234"/>
              <a:gd name="T88" fmla="*/ 2147483646 w 252"/>
              <a:gd name="T89" fmla="*/ 2147483646 h 234"/>
              <a:gd name="T90" fmla="*/ 2147483646 w 252"/>
              <a:gd name="T91" fmla="*/ 2147483646 h 234"/>
              <a:gd name="T92" fmla="*/ 2147483646 w 252"/>
              <a:gd name="T93" fmla="*/ 2147483646 h 234"/>
              <a:gd name="T94" fmla="*/ 2147483646 w 252"/>
              <a:gd name="T95" fmla="*/ 2147483646 h 23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252" h="234">
                <a:moveTo>
                  <a:pt x="16" y="0"/>
                </a:moveTo>
                <a:lnTo>
                  <a:pt x="236" y="0"/>
                </a:lnTo>
                <a:lnTo>
                  <a:pt x="242" y="2"/>
                </a:lnTo>
                <a:lnTo>
                  <a:pt x="248" y="4"/>
                </a:lnTo>
                <a:lnTo>
                  <a:pt x="252" y="10"/>
                </a:lnTo>
                <a:lnTo>
                  <a:pt x="252" y="16"/>
                </a:lnTo>
                <a:lnTo>
                  <a:pt x="252" y="156"/>
                </a:lnTo>
                <a:lnTo>
                  <a:pt x="252" y="162"/>
                </a:lnTo>
                <a:lnTo>
                  <a:pt x="248" y="168"/>
                </a:lnTo>
                <a:lnTo>
                  <a:pt x="242" y="170"/>
                </a:lnTo>
                <a:lnTo>
                  <a:pt x="236" y="172"/>
                </a:lnTo>
                <a:lnTo>
                  <a:pt x="226" y="172"/>
                </a:lnTo>
                <a:lnTo>
                  <a:pt x="228" y="154"/>
                </a:lnTo>
                <a:lnTo>
                  <a:pt x="232" y="154"/>
                </a:lnTo>
                <a:lnTo>
                  <a:pt x="232" y="16"/>
                </a:lnTo>
                <a:lnTo>
                  <a:pt x="20" y="16"/>
                </a:lnTo>
                <a:lnTo>
                  <a:pt x="20" y="154"/>
                </a:lnTo>
                <a:lnTo>
                  <a:pt x="96" y="154"/>
                </a:lnTo>
                <a:lnTo>
                  <a:pt x="102" y="162"/>
                </a:lnTo>
                <a:lnTo>
                  <a:pt x="110" y="172"/>
                </a:lnTo>
                <a:lnTo>
                  <a:pt x="16" y="172"/>
                </a:lnTo>
                <a:lnTo>
                  <a:pt x="8" y="170"/>
                </a:lnTo>
                <a:lnTo>
                  <a:pt x="4" y="168"/>
                </a:lnTo>
                <a:lnTo>
                  <a:pt x="0" y="162"/>
                </a:lnTo>
                <a:lnTo>
                  <a:pt x="0" y="156"/>
                </a:lnTo>
                <a:lnTo>
                  <a:pt x="0" y="16"/>
                </a:lnTo>
                <a:lnTo>
                  <a:pt x="0" y="10"/>
                </a:lnTo>
                <a:lnTo>
                  <a:pt x="4" y="4"/>
                </a:lnTo>
                <a:lnTo>
                  <a:pt x="8" y="2"/>
                </a:lnTo>
                <a:lnTo>
                  <a:pt x="16" y="0"/>
                </a:lnTo>
                <a:close/>
                <a:moveTo>
                  <a:pt x="172" y="92"/>
                </a:moveTo>
                <a:lnTo>
                  <a:pt x="172" y="96"/>
                </a:lnTo>
                <a:lnTo>
                  <a:pt x="222" y="96"/>
                </a:lnTo>
                <a:lnTo>
                  <a:pt x="222" y="92"/>
                </a:lnTo>
                <a:lnTo>
                  <a:pt x="172" y="92"/>
                </a:lnTo>
                <a:close/>
                <a:moveTo>
                  <a:pt x="172" y="78"/>
                </a:moveTo>
                <a:lnTo>
                  <a:pt x="172" y="82"/>
                </a:lnTo>
                <a:lnTo>
                  <a:pt x="222" y="82"/>
                </a:lnTo>
                <a:lnTo>
                  <a:pt x="222" y="78"/>
                </a:lnTo>
                <a:lnTo>
                  <a:pt x="172" y="78"/>
                </a:lnTo>
                <a:close/>
                <a:moveTo>
                  <a:pt x="198" y="60"/>
                </a:moveTo>
                <a:lnTo>
                  <a:pt x="198" y="64"/>
                </a:lnTo>
                <a:lnTo>
                  <a:pt x="222" y="64"/>
                </a:lnTo>
                <a:lnTo>
                  <a:pt x="222" y="60"/>
                </a:lnTo>
                <a:lnTo>
                  <a:pt x="198" y="60"/>
                </a:lnTo>
                <a:close/>
                <a:moveTo>
                  <a:pt x="198" y="46"/>
                </a:moveTo>
                <a:lnTo>
                  <a:pt x="198" y="50"/>
                </a:lnTo>
                <a:lnTo>
                  <a:pt x="222" y="50"/>
                </a:lnTo>
                <a:lnTo>
                  <a:pt x="222" y="46"/>
                </a:lnTo>
                <a:lnTo>
                  <a:pt x="198" y="46"/>
                </a:lnTo>
                <a:close/>
                <a:moveTo>
                  <a:pt x="198" y="32"/>
                </a:moveTo>
                <a:lnTo>
                  <a:pt x="198" y="36"/>
                </a:lnTo>
                <a:lnTo>
                  <a:pt x="222" y="36"/>
                </a:lnTo>
                <a:lnTo>
                  <a:pt x="222" y="32"/>
                </a:lnTo>
                <a:lnTo>
                  <a:pt x="198" y="32"/>
                </a:lnTo>
                <a:close/>
                <a:moveTo>
                  <a:pt x="146" y="32"/>
                </a:moveTo>
                <a:lnTo>
                  <a:pt x="146" y="68"/>
                </a:lnTo>
                <a:lnTo>
                  <a:pt x="190" y="68"/>
                </a:lnTo>
                <a:lnTo>
                  <a:pt x="190" y="32"/>
                </a:lnTo>
                <a:lnTo>
                  <a:pt x="146" y="32"/>
                </a:lnTo>
                <a:close/>
                <a:moveTo>
                  <a:pt x="62" y="114"/>
                </a:moveTo>
                <a:lnTo>
                  <a:pt x="74" y="114"/>
                </a:lnTo>
                <a:lnTo>
                  <a:pt x="74" y="80"/>
                </a:lnTo>
                <a:lnTo>
                  <a:pt x="62" y="80"/>
                </a:lnTo>
                <a:lnTo>
                  <a:pt x="62" y="114"/>
                </a:lnTo>
                <a:close/>
                <a:moveTo>
                  <a:pt x="34" y="78"/>
                </a:moveTo>
                <a:lnTo>
                  <a:pt x="38" y="86"/>
                </a:lnTo>
                <a:lnTo>
                  <a:pt x="62" y="68"/>
                </a:lnTo>
                <a:lnTo>
                  <a:pt x="76" y="68"/>
                </a:lnTo>
                <a:lnTo>
                  <a:pt x="84" y="76"/>
                </a:lnTo>
                <a:lnTo>
                  <a:pt x="84" y="78"/>
                </a:lnTo>
                <a:lnTo>
                  <a:pt x="86" y="78"/>
                </a:lnTo>
                <a:lnTo>
                  <a:pt x="96" y="82"/>
                </a:lnTo>
                <a:lnTo>
                  <a:pt x="102" y="84"/>
                </a:lnTo>
                <a:lnTo>
                  <a:pt x="102" y="78"/>
                </a:lnTo>
                <a:lnTo>
                  <a:pt x="106" y="56"/>
                </a:lnTo>
                <a:lnTo>
                  <a:pt x="114" y="54"/>
                </a:lnTo>
                <a:lnTo>
                  <a:pt x="116" y="62"/>
                </a:lnTo>
                <a:lnTo>
                  <a:pt x="124" y="52"/>
                </a:lnTo>
                <a:lnTo>
                  <a:pt x="134" y="44"/>
                </a:lnTo>
                <a:lnTo>
                  <a:pt x="122" y="42"/>
                </a:lnTo>
                <a:lnTo>
                  <a:pt x="110" y="38"/>
                </a:lnTo>
                <a:lnTo>
                  <a:pt x="112" y="46"/>
                </a:lnTo>
                <a:lnTo>
                  <a:pt x="100" y="48"/>
                </a:lnTo>
                <a:lnTo>
                  <a:pt x="98" y="50"/>
                </a:lnTo>
                <a:lnTo>
                  <a:pt x="98" y="52"/>
                </a:lnTo>
                <a:lnTo>
                  <a:pt x="94" y="72"/>
                </a:lnTo>
                <a:lnTo>
                  <a:pt x="90" y="70"/>
                </a:lnTo>
                <a:lnTo>
                  <a:pt x="82" y="62"/>
                </a:lnTo>
                <a:lnTo>
                  <a:pt x="80" y="60"/>
                </a:lnTo>
                <a:lnTo>
                  <a:pt x="62" y="58"/>
                </a:lnTo>
                <a:lnTo>
                  <a:pt x="34" y="78"/>
                </a:lnTo>
                <a:close/>
                <a:moveTo>
                  <a:pt x="44" y="114"/>
                </a:moveTo>
                <a:lnTo>
                  <a:pt x="56" y="114"/>
                </a:lnTo>
                <a:lnTo>
                  <a:pt x="56" y="88"/>
                </a:lnTo>
                <a:lnTo>
                  <a:pt x="44" y="88"/>
                </a:lnTo>
                <a:lnTo>
                  <a:pt x="44" y="114"/>
                </a:lnTo>
                <a:close/>
                <a:moveTo>
                  <a:pt x="114" y="114"/>
                </a:moveTo>
                <a:lnTo>
                  <a:pt x="126" y="114"/>
                </a:lnTo>
                <a:lnTo>
                  <a:pt x="126" y="64"/>
                </a:lnTo>
                <a:lnTo>
                  <a:pt x="114" y="64"/>
                </a:lnTo>
                <a:lnTo>
                  <a:pt x="114" y="114"/>
                </a:lnTo>
                <a:close/>
                <a:moveTo>
                  <a:pt x="96" y="114"/>
                </a:moveTo>
                <a:lnTo>
                  <a:pt x="108" y="114"/>
                </a:lnTo>
                <a:lnTo>
                  <a:pt x="108" y="92"/>
                </a:lnTo>
                <a:lnTo>
                  <a:pt x="96" y="92"/>
                </a:lnTo>
                <a:lnTo>
                  <a:pt x="96" y="114"/>
                </a:lnTo>
                <a:close/>
                <a:moveTo>
                  <a:pt x="78" y="114"/>
                </a:moveTo>
                <a:lnTo>
                  <a:pt x="90" y="114"/>
                </a:lnTo>
                <a:lnTo>
                  <a:pt x="90" y="86"/>
                </a:lnTo>
                <a:lnTo>
                  <a:pt x="78" y="86"/>
                </a:lnTo>
                <a:lnTo>
                  <a:pt x="78" y="114"/>
                </a:lnTo>
                <a:close/>
                <a:moveTo>
                  <a:pt x="164" y="134"/>
                </a:moveTo>
                <a:lnTo>
                  <a:pt x="164" y="134"/>
                </a:lnTo>
                <a:lnTo>
                  <a:pt x="160" y="84"/>
                </a:lnTo>
                <a:lnTo>
                  <a:pt x="146" y="82"/>
                </a:lnTo>
                <a:lnTo>
                  <a:pt x="144" y="164"/>
                </a:lnTo>
                <a:lnTo>
                  <a:pt x="142" y="158"/>
                </a:lnTo>
                <a:lnTo>
                  <a:pt x="136" y="152"/>
                </a:lnTo>
                <a:lnTo>
                  <a:pt x="130" y="146"/>
                </a:lnTo>
                <a:lnTo>
                  <a:pt x="122" y="142"/>
                </a:lnTo>
                <a:lnTo>
                  <a:pt x="116" y="150"/>
                </a:lnTo>
                <a:lnTo>
                  <a:pt x="122" y="158"/>
                </a:lnTo>
                <a:lnTo>
                  <a:pt x="126" y="166"/>
                </a:lnTo>
                <a:lnTo>
                  <a:pt x="132" y="186"/>
                </a:lnTo>
                <a:lnTo>
                  <a:pt x="136" y="214"/>
                </a:lnTo>
                <a:lnTo>
                  <a:pt x="146" y="234"/>
                </a:lnTo>
                <a:lnTo>
                  <a:pt x="198" y="232"/>
                </a:lnTo>
                <a:lnTo>
                  <a:pt x="202" y="220"/>
                </a:lnTo>
                <a:lnTo>
                  <a:pt x="208" y="178"/>
                </a:lnTo>
                <a:lnTo>
                  <a:pt x="210" y="134"/>
                </a:lnTo>
                <a:lnTo>
                  <a:pt x="196" y="132"/>
                </a:lnTo>
                <a:lnTo>
                  <a:pt x="194" y="146"/>
                </a:lnTo>
                <a:lnTo>
                  <a:pt x="194" y="122"/>
                </a:lnTo>
                <a:lnTo>
                  <a:pt x="180" y="120"/>
                </a:lnTo>
                <a:lnTo>
                  <a:pt x="178" y="126"/>
                </a:lnTo>
                <a:lnTo>
                  <a:pt x="178" y="116"/>
                </a:lnTo>
                <a:lnTo>
                  <a:pt x="166" y="116"/>
                </a:lnTo>
                <a:lnTo>
                  <a:pt x="164" y="134"/>
                </a:lnTo>
                <a:close/>
                <a:moveTo>
                  <a:pt x="6" y="62"/>
                </a:moveTo>
                <a:lnTo>
                  <a:pt x="6" y="106"/>
                </a:lnTo>
                <a:lnTo>
                  <a:pt x="12" y="106"/>
                </a:lnTo>
                <a:lnTo>
                  <a:pt x="12" y="62"/>
                </a:lnTo>
                <a:lnTo>
                  <a:pt x="6" y="62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0"/>
            <a:ext cx="377031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矩形 16"/>
          <p:cNvSpPr/>
          <p:nvPr/>
        </p:nvSpPr>
        <p:spPr>
          <a:xfrm>
            <a:off x="4565600" y="3877696"/>
            <a:ext cx="30607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投资回报分析</a:t>
            </a:r>
            <a:endParaRPr lang="zh-CN" altLang="en-US" sz="32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285820" y="4588001"/>
            <a:ext cx="36203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</a:t>
            </a: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10451980" y="5345529"/>
            <a:ext cx="698407" cy="598488"/>
          </a:xfrm>
          <a:custGeom>
            <a:avLst/>
            <a:gdLst>
              <a:gd name="T0" fmla="*/ 913 w 1075"/>
              <a:gd name="T1" fmla="*/ 428 h 921"/>
              <a:gd name="T2" fmla="*/ 1067 w 1075"/>
              <a:gd name="T3" fmla="*/ 393 h 921"/>
              <a:gd name="T4" fmla="*/ 844 w 1075"/>
              <a:gd name="T5" fmla="*/ 374 h 921"/>
              <a:gd name="T6" fmla="*/ 670 w 1075"/>
              <a:gd name="T7" fmla="*/ 370 h 921"/>
              <a:gd name="T8" fmla="*/ 478 w 1075"/>
              <a:gd name="T9" fmla="*/ 268 h 921"/>
              <a:gd name="T10" fmla="*/ 543 w 1075"/>
              <a:gd name="T11" fmla="*/ 231 h 921"/>
              <a:gd name="T12" fmla="*/ 686 w 1075"/>
              <a:gd name="T13" fmla="*/ 154 h 921"/>
              <a:gd name="T14" fmla="*/ 863 w 1075"/>
              <a:gd name="T15" fmla="*/ 108 h 921"/>
              <a:gd name="T16" fmla="*/ 720 w 1075"/>
              <a:gd name="T17" fmla="*/ 93 h 921"/>
              <a:gd name="T18" fmla="*/ 439 w 1075"/>
              <a:gd name="T19" fmla="*/ 89 h 921"/>
              <a:gd name="T20" fmla="*/ 385 w 1075"/>
              <a:gd name="T21" fmla="*/ 46 h 921"/>
              <a:gd name="T22" fmla="*/ 266 w 1075"/>
              <a:gd name="T23" fmla="*/ 166 h 921"/>
              <a:gd name="T24" fmla="*/ 124 w 1075"/>
              <a:gd name="T25" fmla="*/ 54 h 921"/>
              <a:gd name="T26" fmla="*/ 93 w 1075"/>
              <a:gd name="T27" fmla="*/ 93 h 921"/>
              <a:gd name="T28" fmla="*/ 92 w 1075"/>
              <a:gd name="T29" fmla="*/ 193 h 921"/>
              <a:gd name="T30" fmla="*/ 207 w 1075"/>
              <a:gd name="T31" fmla="*/ 479 h 921"/>
              <a:gd name="T32" fmla="*/ 391 w 1075"/>
              <a:gd name="T33" fmla="*/ 761 h 921"/>
              <a:gd name="T34" fmla="*/ 433 w 1075"/>
              <a:gd name="T35" fmla="*/ 846 h 921"/>
              <a:gd name="T36" fmla="*/ 491 w 1075"/>
              <a:gd name="T37" fmla="*/ 921 h 921"/>
              <a:gd name="T38" fmla="*/ 497 w 1075"/>
              <a:gd name="T39" fmla="*/ 608 h 921"/>
              <a:gd name="T40" fmla="*/ 542 w 1075"/>
              <a:gd name="T41" fmla="*/ 541 h 921"/>
              <a:gd name="T42" fmla="*/ 482 w 1075"/>
              <a:gd name="T43" fmla="*/ 415 h 921"/>
              <a:gd name="T44" fmla="*/ 817 w 1075"/>
              <a:gd name="T45" fmla="*/ 455 h 921"/>
              <a:gd name="T46" fmla="*/ 1075 w 1075"/>
              <a:gd name="T47" fmla="*/ 489 h 921"/>
              <a:gd name="T48" fmla="*/ 913 w 1075"/>
              <a:gd name="T49" fmla="*/ 428 h 9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75" h="921">
                <a:moveTo>
                  <a:pt x="913" y="428"/>
                </a:moveTo>
                <a:cubicBezTo>
                  <a:pt x="924" y="397"/>
                  <a:pt x="1025" y="397"/>
                  <a:pt x="1067" y="393"/>
                </a:cubicBezTo>
                <a:cubicBezTo>
                  <a:pt x="1040" y="347"/>
                  <a:pt x="871" y="362"/>
                  <a:pt x="844" y="374"/>
                </a:cubicBezTo>
                <a:cubicBezTo>
                  <a:pt x="817" y="385"/>
                  <a:pt x="670" y="370"/>
                  <a:pt x="670" y="370"/>
                </a:cubicBezTo>
                <a:cubicBezTo>
                  <a:pt x="659" y="281"/>
                  <a:pt x="536" y="306"/>
                  <a:pt x="478" y="268"/>
                </a:cubicBezTo>
                <a:cubicBezTo>
                  <a:pt x="509" y="291"/>
                  <a:pt x="542" y="257"/>
                  <a:pt x="543" y="231"/>
                </a:cubicBezTo>
                <a:cubicBezTo>
                  <a:pt x="547" y="146"/>
                  <a:pt x="651" y="148"/>
                  <a:pt x="686" y="154"/>
                </a:cubicBezTo>
                <a:cubicBezTo>
                  <a:pt x="782" y="158"/>
                  <a:pt x="849" y="158"/>
                  <a:pt x="863" y="108"/>
                </a:cubicBezTo>
                <a:cubicBezTo>
                  <a:pt x="799" y="68"/>
                  <a:pt x="720" y="93"/>
                  <a:pt x="720" y="93"/>
                </a:cubicBezTo>
                <a:cubicBezTo>
                  <a:pt x="720" y="93"/>
                  <a:pt x="457" y="124"/>
                  <a:pt x="439" y="89"/>
                </a:cubicBezTo>
                <a:cubicBezTo>
                  <a:pt x="418" y="52"/>
                  <a:pt x="385" y="46"/>
                  <a:pt x="385" y="46"/>
                </a:cubicBezTo>
                <a:cubicBezTo>
                  <a:pt x="299" y="39"/>
                  <a:pt x="281" y="108"/>
                  <a:pt x="266" y="166"/>
                </a:cubicBezTo>
                <a:cubicBezTo>
                  <a:pt x="235" y="0"/>
                  <a:pt x="147" y="46"/>
                  <a:pt x="124" y="54"/>
                </a:cubicBezTo>
                <a:cubicBezTo>
                  <a:pt x="0" y="62"/>
                  <a:pt x="93" y="93"/>
                  <a:pt x="93" y="93"/>
                </a:cubicBezTo>
                <a:cubicBezTo>
                  <a:pt x="75" y="177"/>
                  <a:pt x="98" y="178"/>
                  <a:pt x="92" y="193"/>
                </a:cubicBezTo>
                <a:cubicBezTo>
                  <a:pt x="18" y="406"/>
                  <a:pt x="168" y="488"/>
                  <a:pt x="207" y="479"/>
                </a:cubicBezTo>
                <a:cubicBezTo>
                  <a:pt x="265" y="541"/>
                  <a:pt x="375" y="722"/>
                  <a:pt x="391" y="761"/>
                </a:cubicBezTo>
                <a:cubicBezTo>
                  <a:pt x="401" y="789"/>
                  <a:pt x="409" y="816"/>
                  <a:pt x="433" y="846"/>
                </a:cubicBezTo>
                <a:cubicBezTo>
                  <a:pt x="476" y="876"/>
                  <a:pt x="469" y="889"/>
                  <a:pt x="491" y="921"/>
                </a:cubicBezTo>
                <a:cubicBezTo>
                  <a:pt x="578" y="852"/>
                  <a:pt x="508" y="658"/>
                  <a:pt x="497" y="608"/>
                </a:cubicBezTo>
                <a:cubicBezTo>
                  <a:pt x="508" y="599"/>
                  <a:pt x="542" y="604"/>
                  <a:pt x="542" y="541"/>
                </a:cubicBezTo>
                <a:cubicBezTo>
                  <a:pt x="521" y="516"/>
                  <a:pt x="459" y="462"/>
                  <a:pt x="482" y="415"/>
                </a:cubicBezTo>
                <a:cubicBezTo>
                  <a:pt x="520" y="404"/>
                  <a:pt x="778" y="431"/>
                  <a:pt x="817" y="455"/>
                </a:cubicBezTo>
                <a:cubicBezTo>
                  <a:pt x="967" y="570"/>
                  <a:pt x="1069" y="505"/>
                  <a:pt x="1075" y="489"/>
                </a:cubicBezTo>
                <a:cubicBezTo>
                  <a:pt x="1071" y="439"/>
                  <a:pt x="932" y="447"/>
                  <a:pt x="913" y="428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40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81" t="16267" r="4596" b="21378"/>
          <a:stretch>
            <a:fillRect/>
          </a:stretch>
        </p:blipFill>
        <p:spPr bwMode="auto">
          <a:xfrm flipH="1">
            <a:off x="11015845" y="4325259"/>
            <a:ext cx="1176155" cy="2639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eform 29"/>
          <p:cNvSpPr>
            <a:spLocks noEditPoints="1" noChangeArrowheads="1"/>
          </p:cNvSpPr>
          <p:nvPr/>
        </p:nvSpPr>
        <p:spPr bwMode="auto">
          <a:xfrm>
            <a:off x="5735311" y="2564868"/>
            <a:ext cx="721378" cy="864132"/>
          </a:xfrm>
          <a:custGeom>
            <a:avLst/>
            <a:gdLst>
              <a:gd name="T0" fmla="*/ 2147483646 w 618"/>
              <a:gd name="T1" fmla="*/ 2147483646 h 740"/>
              <a:gd name="T2" fmla="*/ 2147483646 w 618"/>
              <a:gd name="T3" fmla="*/ 2147483646 h 740"/>
              <a:gd name="T4" fmla="*/ 2147483646 w 618"/>
              <a:gd name="T5" fmla="*/ 2147483646 h 740"/>
              <a:gd name="T6" fmla="*/ 2147483646 w 618"/>
              <a:gd name="T7" fmla="*/ 2147483646 h 740"/>
              <a:gd name="T8" fmla="*/ 2147483646 w 618"/>
              <a:gd name="T9" fmla="*/ 2147483646 h 740"/>
              <a:gd name="T10" fmla="*/ 1845415155 w 618"/>
              <a:gd name="T11" fmla="*/ 2147483646 h 740"/>
              <a:gd name="T12" fmla="*/ 2147483646 w 618"/>
              <a:gd name="T13" fmla="*/ 2147483646 h 740"/>
              <a:gd name="T14" fmla="*/ 2147483646 w 618"/>
              <a:gd name="T15" fmla="*/ 2147483646 h 740"/>
              <a:gd name="T16" fmla="*/ 2147483646 w 618"/>
              <a:gd name="T17" fmla="*/ 2147483646 h 740"/>
              <a:gd name="T18" fmla="*/ 2147483646 w 618"/>
              <a:gd name="T19" fmla="*/ 2147483646 h 740"/>
              <a:gd name="T20" fmla="*/ 2147483646 w 618"/>
              <a:gd name="T21" fmla="*/ 1847841505 h 740"/>
              <a:gd name="T22" fmla="*/ 2147483646 w 618"/>
              <a:gd name="T23" fmla="*/ 2147483646 h 740"/>
              <a:gd name="T24" fmla="*/ 2147483646 w 618"/>
              <a:gd name="T25" fmla="*/ 2147483646 h 740"/>
              <a:gd name="T26" fmla="*/ 2147483646 w 618"/>
              <a:gd name="T27" fmla="*/ 2147483646 h 740"/>
              <a:gd name="T28" fmla="*/ 2147483646 w 618"/>
              <a:gd name="T29" fmla="*/ 2147483646 h 740"/>
              <a:gd name="T30" fmla="*/ 2147483646 w 618"/>
              <a:gd name="T31" fmla="*/ 2147483646 h 740"/>
              <a:gd name="T32" fmla="*/ 2147483646 w 618"/>
              <a:gd name="T33" fmla="*/ 2147483646 h 740"/>
              <a:gd name="T34" fmla="*/ 2147483646 w 618"/>
              <a:gd name="T35" fmla="*/ 2147483646 h 740"/>
              <a:gd name="T36" fmla="*/ 2147483646 w 618"/>
              <a:gd name="T37" fmla="*/ 2147483646 h 740"/>
              <a:gd name="T38" fmla="*/ 2147483646 w 618"/>
              <a:gd name="T39" fmla="*/ 2147483646 h 740"/>
              <a:gd name="T40" fmla="*/ 2147483646 w 618"/>
              <a:gd name="T41" fmla="*/ 2147483646 h 740"/>
              <a:gd name="T42" fmla="*/ 2147483646 w 618"/>
              <a:gd name="T43" fmla="*/ 2147483646 h 740"/>
              <a:gd name="T44" fmla="*/ 2147483646 w 618"/>
              <a:gd name="T45" fmla="*/ 2147483646 h 740"/>
              <a:gd name="T46" fmla="*/ 2147483646 w 618"/>
              <a:gd name="T47" fmla="*/ 2147483646 h 740"/>
              <a:gd name="T48" fmla="*/ 2147483646 w 618"/>
              <a:gd name="T49" fmla="*/ 2147483646 h 740"/>
              <a:gd name="T50" fmla="*/ 2147483646 w 618"/>
              <a:gd name="T51" fmla="*/ 2147483646 h 740"/>
              <a:gd name="T52" fmla="*/ 2147483646 w 618"/>
              <a:gd name="T53" fmla="*/ 2147483646 h 740"/>
              <a:gd name="T54" fmla="*/ 2147483646 w 618"/>
              <a:gd name="T55" fmla="*/ 2147483646 h 740"/>
              <a:gd name="T56" fmla="*/ 2147483646 w 618"/>
              <a:gd name="T57" fmla="*/ 2147483646 h 740"/>
              <a:gd name="T58" fmla="*/ 2147483646 w 618"/>
              <a:gd name="T59" fmla="*/ 2147483646 h 740"/>
              <a:gd name="T60" fmla="*/ 2147483646 w 618"/>
              <a:gd name="T61" fmla="*/ 2147483646 h 740"/>
              <a:gd name="T62" fmla="*/ 2147483646 w 618"/>
              <a:gd name="T63" fmla="*/ 2147483646 h 740"/>
              <a:gd name="T64" fmla="*/ 2147483646 w 618"/>
              <a:gd name="T65" fmla="*/ 2147483646 h 740"/>
              <a:gd name="T66" fmla="*/ 2147483646 w 618"/>
              <a:gd name="T67" fmla="*/ 2147483646 h 740"/>
              <a:gd name="T68" fmla="*/ 2147483646 w 618"/>
              <a:gd name="T69" fmla="*/ 2147483646 h 740"/>
              <a:gd name="T70" fmla="*/ 2147483646 w 618"/>
              <a:gd name="T71" fmla="*/ 2147483646 h 740"/>
              <a:gd name="T72" fmla="*/ 2147483646 w 618"/>
              <a:gd name="T73" fmla="*/ 2147483646 h 740"/>
              <a:gd name="T74" fmla="*/ 2147483646 w 618"/>
              <a:gd name="T75" fmla="*/ 2147483646 h 740"/>
              <a:gd name="T76" fmla="*/ 2147483646 w 618"/>
              <a:gd name="T77" fmla="*/ 2147483646 h 740"/>
              <a:gd name="T78" fmla="*/ 2147483646 w 618"/>
              <a:gd name="T79" fmla="*/ 2147483646 h 740"/>
              <a:gd name="T80" fmla="*/ 2147483646 w 618"/>
              <a:gd name="T81" fmla="*/ 2147483646 h 740"/>
              <a:gd name="T82" fmla="*/ 2147483646 w 618"/>
              <a:gd name="T83" fmla="*/ 2147483646 h 740"/>
              <a:gd name="T84" fmla="*/ 2147483646 w 618"/>
              <a:gd name="T85" fmla="*/ 2147483646 h 740"/>
              <a:gd name="T86" fmla="*/ 2147483646 w 618"/>
              <a:gd name="T87" fmla="*/ 2147483646 h 740"/>
              <a:gd name="T88" fmla="*/ 2147483646 w 618"/>
              <a:gd name="T89" fmla="*/ 2147483646 h 740"/>
              <a:gd name="T90" fmla="*/ 2147483646 w 618"/>
              <a:gd name="T91" fmla="*/ 2147483646 h 740"/>
              <a:gd name="T92" fmla="*/ 2147483646 w 618"/>
              <a:gd name="T93" fmla="*/ 2147483646 h 740"/>
              <a:gd name="T94" fmla="*/ 2147483646 w 618"/>
              <a:gd name="T95" fmla="*/ 2147483646 h 740"/>
              <a:gd name="T96" fmla="*/ 2147483646 w 618"/>
              <a:gd name="T97" fmla="*/ 2147483646 h 74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618" h="740">
                <a:moveTo>
                  <a:pt x="172" y="740"/>
                </a:moveTo>
                <a:lnTo>
                  <a:pt x="172" y="740"/>
                </a:lnTo>
                <a:lnTo>
                  <a:pt x="176" y="694"/>
                </a:lnTo>
                <a:lnTo>
                  <a:pt x="176" y="648"/>
                </a:lnTo>
                <a:lnTo>
                  <a:pt x="176" y="626"/>
                </a:lnTo>
                <a:lnTo>
                  <a:pt x="172" y="602"/>
                </a:lnTo>
                <a:lnTo>
                  <a:pt x="168" y="580"/>
                </a:lnTo>
                <a:lnTo>
                  <a:pt x="164" y="560"/>
                </a:lnTo>
                <a:lnTo>
                  <a:pt x="140" y="546"/>
                </a:lnTo>
                <a:lnTo>
                  <a:pt x="120" y="530"/>
                </a:lnTo>
                <a:lnTo>
                  <a:pt x="100" y="514"/>
                </a:lnTo>
                <a:lnTo>
                  <a:pt x="84" y="498"/>
                </a:lnTo>
                <a:lnTo>
                  <a:pt x="68" y="480"/>
                </a:lnTo>
                <a:lnTo>
                  <a:pt x="54" y="462"/>
                </a:lnTo>
                <a:lnTo>
                  <a:pt x="42" y="444"/>
                </a:lnTo>
                <a:lnTo>
                  <a:pt x="32" y="424"/>
                </a:lnTo>
                <a:lnTo>
                  <a:pt x="22" y="404"/>
                </a:lnTo>
                <a:lnTo>
                  <a:pt x="14" y="384"/>
                </a:lnTo>
                <a:lnTo>
                  <a:pt x="8" y="364"/>
                </a:lnTo>
                <a:lnTo>
                  <a:pt x="4" y="344"/>
                </a:lnTo>
                <a:lnTo>
                  <a:pt x="2" y="324"/>
                </a:lnTo>
                <a:lnTo>
                  <a:pt x="0" y="302"/>
                </a:lnTo>
                <a:lnTo>
                  <a:pt x="0" y="282"/>
                </a:lnTo>
                <a:lnTo>
                  <a:pt x="2" y="262"/>
                </a:lnTo>
                <a:lnTo>
                  <a:pt x="4" y="242"/>
                </a:lnTo>
                <a:lnTo>
                  <a:pt x="10" y="222"/>
                </a:lnTo>
                <a:lnTo>
                  <a:pt x="14" y="202"/>
                </a:lnTo>
                <a:lnTo>
                  <a:pt x="22" y="184"/>
                </a:lnTo>
                <a:lnTo>
                  <a:pt x="30" y="164"/>
                </a:lnTo>
                <a:lnTo>
                  <a:pt x="38" y="146"/>
                </a:lnTo>
                <a:lnTo>
                  <a:pt x="48" y="130"/>
                </a:lnTo>
                <a:lnTo>
                  <a:pt x="60" y="114"/>
                </a:lnTo>
                <a:lnTo>
                  <a:pt x="74" y="98"/>
                </a:lnTo>
                <a:lnTo>
                  <a:pt x="86" y="84"/>
                </a:lnTo>
                <a:lnTo>
                  <a:pt x="102" y="70"/>
                </a:lnTo>
                <a:lnTo>
                  <a:pt x="118" y="58"/>
                </a:lnTo>
                <a:lnTo>
                  <a:pt x="134" y="46"/>
                </a:lnTo>
                <a:lnTo>
                  <a:pt x="152" y="36"/>
                </a:lnTo>
                <a:lnTo>
                  <a:pt x="170" y="28"/>
                </a:lnTo>
                <a:lnTo>
                  <a:pt x="190" y="22"/>
                </a:lnTo>
                <a:lnTo>
                  <a:pt x="212" y="14"/>
                </a:lnTo>
                <a:lnTo>
                  <a:pt x="234" y="8"/>
                </a:lnTo>
                <a:lnTo>
                  <a:pt x="256" y="4"/>
                </a:lnTo>
                <a:lnTo>
                  <a:pt x="280" y="2"/>
                </a:lnTo>
                <a:lnTo>
                  <a:pt x="304" y="0"/>
                </a:lnTo>
                <a:lnTo>
                  <a:pt x="328" y="2"/>
                </a:lnTo>
                <a:lnTo>
                  <a:pt x="352" y="4"/>
                </a:lnTo>
                <a:lnTo>
                  <a:pt x="376" y="8"/>
                </a:lnTo>
                <a:lnTo>
                  <a:pt x="400" y="14"/>
                </a:lnTo>
                <a:lnTo>
                  <a:pt x="424" y="22"/>
                </a:lnTo>
                <a:lnTo>
                  <a:pt x="448" y="30"/>
                </a:lnTo>
                <a:lnTo>
                  <a:pt x="470" y="42"/>
                </a:lnTo>
                <a:lnTo>
                  <a:pt x="492" y="54"/>
                </a:lnTo>
                <a:lnTo>
                  <a:pt x="514" y="68"/>
                </a:lnTo>
                <a:lnTo>
                  <a:pt x="534" y="84"/>
                </a:lnTo>
                <a:lnTo>
                  <a:pt x="554" y="102"/>
                </a:lnTo>
                <a:lnTo>
                  <a:pt x="576" y="128"/>
                </a:lnTo>
                <a:lnTo>
                  <a:pt x="590" y="148"/>
                </a:lnTo>
                <a:lnTo>
                  <a:pt x="596" y="164"/>
                </a:lnTo>
                <a:lnTo>
                  <a:pt x="600" y="176"/>
                </a:lnTo>
                <a:lnTo>
                  <a:pt x="598" y="184"/>
                </a:lnTo>
                <a:lnTo>
                  <a:pt x="596" y="190"/>
                </a:lnTo>
                <a:lnTo>
                  <a:pt x="590" y="194"/>
                </a:lnTo>
                <a:lnTo>
                  <a:pt x="576" y="202"/>
                </a:lnTo>
                <a:lnTo>
                  <a:pt x="590" y="266"/>
                </a:lnTo>
                <a:lnTo>
                  <a:pt x="596" y="294"/>
                </a:lnTo>
                <a:lnTo>
                  <a:pt x="598" y="308"/>
                </a:lnTo>
                <a:lnTo>
                  <a:pt x="594" y="318"/>
                </a:lnTo>
                <a:lnTo>
                  <a:pt x="588" y="326"/>
                </a:lnTo>
                <a:lnTo>
                  <a:pt x="582" y="332"/>
                </a:lnTo>
                <a:lnTo>
                  <a:pt x="618" y="454"/>
                </a:lnTo>
                <a:lnTo>
                  <a:pt x="586" y="466"/>
                </a:lnTo>
                <a:lnTo>
                  <a:pt x="590" y="496"/>
                </a:lnTo>
                <a:lnTo>
                  <a:pt x="594" y="522"/>
                </a:lnTo>
                <a:lnTo>
                  <a:pt x="594" y="548"/>
                </a:lnTo>
                <a:lnTo>
                  <a:pt x="592" y="576"/>
                </a:lnTo>
                <a:lnTo>
                  <a:pt x="588" y="584"/>
                </a:lnTo>
                <a:lnTo>
                  <a:pt x="580" y="592"/>
                </a:lnTo>
                <a:lnTo>
                  <a:pt x="566" y="600"/>
                </a:lnTo>
                <a:lnTo>
                  <a:pt x="560" y="602"/>
                </a:lnTo>
                <a:lnTo>
                  <a:pt x="552" y="604"/>
                </a:lnTo>
                <a:lnTo>
                  <a:pt x="444" y="610"/>
                </a:lnTo>
                <a:lnTo>
                  <a:pt x="452" y="740"/>
                </a:lnTo>
                <a:lnTo>
                  <a:pt x="172" y="740"/>
                </a:lnTo>
                <a:close/>
                <a:moveTo>
                  <a:pt x="254" y="428"/>
                </a:moveTo>
                <a:lnTo>
                  <a:pt x="174" y="368"/>
                </a:lnTo>
                <a:lnTo>
                  <a:pt x="168" y="364"/>
                </a:lnTo>
                <a:lnTo>
                  <a:pt x="164" y="364"/>
                </a:lnTo>
                <a:lnTo>
                  <a:pt x="160" y="366"/>
                </a:lnTo>
                <a:lnTo>
                  <a:pt x="156" y="370"/>
                </a:lnTo>
                <a:lnTo>
                  <a:pt x="154" y="376"/>
                </a:lnTo>
                <a:lnTo>
                  <a:pt x="154" y="382"/>
                </a:lnTo>
                <a:lnTo>
                  <a:pt x="156" y="386"/>
                </a:lnTo>
                <a:lnTo>
                  <a:pt x="160" y="392"/>
                </a:lnTo>
                <a:lnTo>
                  <a:pt x="240" y="452"/>
                </a:lnTo>
                <a:lnTo>
                  <a:pt x="244" y="454"/>
                </a:lnTo>
                <a:lnTo>
                  <a:pt x="250" y="454"/>
                </a:lnTo>
                <a:lnTo>
                  <a:pt x="254" y="452"/>
                </a:lnTo>
                <a:lnTo>
                  <a:pt x="258" y="448"/>
                </a:lnTo>
                <a:lnTo>
                  <a:pt x="260" y="444"/>
                </a:lnTo>
                <a:lnTo>
                  <a:pt x="260" y="438"/>
                </a:lnTo>
                <a:lnTo>
                  <a:pt x="258" y="432"/>
                </a:lnTo>
                <a:lnTo>
                  <a:pt x="254" y="428"/>
                </a:lnTo>
                <a:close/>
                <a:moveTo>
                  <a:pt x="436" y="248"/>
                </a:moveTo>
                <a:lnTo>
                  <a:pt x="486" y="248"/>
                </a:lnTo>
                <a:lnTo>
                  <a:pt x="486" y="226"/>
                </a:lnTo>
                <a:lnTo>
                  <a:pt x="436" y="226"/>
                </a:lnTo>
                <a:lnTo>
                  <a:pt x="436" y="248"/>
                </a:lnTo>
                <a:close/>
                <a:moveTo>
                  <a:pt x="252" y="116"/>
                </a:moveTo>
                <a:lnTo>
                  <a:pt x="226" y="72"/>
                </a:lnTo>
                <a:lnTo>
                  <a:pt x="206" y="84"/>
                </a:lnTo>
                <a:lnTo>
                  <a:pt x="232" y="128"/>
                </a:lnTo>
                <a:lnTo>
                  <a:pt x="252" y="116"/>
                </a:lnTo>
                <a:close/>
                <a:moveTo>
                  <a:pt x="318" y="104"/>
                </a:moveTo>
                <a:lnTo>
                  <a:pt x="318" y="54"/>
                </a:lnTo>
                <a:lnTo>
                  <a:pt x="296" y="54"/>
                </a:lnTo>
                <a:lnTo>
                  <a:pt x="296" y="104"/>
                </a:lnTo>
                <a:lnTo>
                  <a:pt x="318" y="104"/>
                </a:lnTo>
                <a:close/>
                <a:moveTo>
                  <a:pt x="426" y="182"/>
                </a:moveTo>
                <a:lnTo>
                  <a:pt x="468" y="156"/>
                </a:lnTo>
                <a:lnTo>
                  <a:pt x="458" y="136"/>
                </a:lnTo>
                <a:lnTo>
                  <a:pt x="414" y="162"/>
                </a:lnTo>
                <a:lnTo>
                  <a:pt x="426" y="182"/>
                </a:lnTo>
                <a:close/>
                <a:moveTo>
                  <a:pt x="382" y="128"/>
                </a:moveTo>
                <a:lnTo>
                  <a:pt x="408" y="86"/>
                </a:lnTo>
                <a:lnTo>
                  <a:pt x="388" y="74"/>
                </a:lnTo>
                <a:lnTo>
                  <a:pt x="362" y="118"/>
                </a:lnTo>
                <a:lnTo>
                  <a:pt x="382" y="128"/>
                </a:lnTo>
                <a:close/>
                <a:moveTo>
                  <a:pt x="274" y="394"/>
                </a:moveTo>
                <a:lnTo>
                  <a:pt x="194" y="332"/>
                </a:lnTo>
                <a:lnTo>
                  <a:pt x="188" y="330"/>
                </a:lnTo>
                <a:lnTo>
                  <a:pt x="184" y="330"/>
                </a:lnTo>
                <a:lnTo>
                  <a:pt x="180" y="332"/>
                </a:lnTo>
                <a:lnTo>
                  <a:pt x="176" y="336"/>
                </a:lnTo>
                <a:lnTo>
                  <a:pt x="174" y="342"/>
                </a:lnTo>
                <a:lnTo>
                  <a:pt x="174" y="348"/>
                </a:lnTo>
                <a:lnTo>
                  <a:pt x="176" y="352"/>
                </a:lnTo>
                <a:lnTo>
                  <a:pt x="180" y="356"/>
                </a:lnTo>
                <a:lnTo>
                  <a:pt x="260" y="418"/>
                </a:lnTo>
                <a:lnTo>
                  <a:pt x="264" y="420"/>
                </a:lnTo>
                <a:lnTo>
                  <a:pt x="270" y="420"/>
                </a:lnTo>
                <a:lnTo>
                  <a:pt x="274" y="418"/>
                </a:lnTo>
                <a:lnTo>
                  <a:pt x="278" y="414"/>
                </a:lnTo>
                <a:lnTo>
                  <a:pt x="280" y="408"/>
                </a:lnTo>
                <a:lnTo>
                  <a:pt x="280" y="402"/>
                </a:lnTo>
                <a:lnTo>
                  <a:pt x="278" y="398"/>
                </a:lnTo>
                <a:lnTo>
                  <a:pt x="274" y="394"/>
                </a:lnTo>
                <a:close/>
                <a:moveTo>
                  <a:pt x="354" y="156"/>
                </a:moveTo>
                <a:lnTo>
                  <a:pt x="354" y="156"/>
                </a:lnTo>
                <a:lnTo>
                  <a:pt x="336" y="148"/>
                </a:lnTo>
                <a:lnTo>
                  <a:pt x="316" y="142"/>
                </a:lnTo>
                <a:lnTo>
                  <a:pt x="298" y="142"/>
                </a:lnTo>
                <a:lnTo>
                  <a:pt x="280" y="144"/>
                </a:lnTo>
                <a:lnTo>
                  <a:pt x="262" y="150"/>
                </a:lnTo>
                <a:lnTo>
                  <a:pt x="248" y="158"/>
                </a:lnTo>
                <a:lnTo>
                  <a:pt x="234" y="170"/>
                </a:lnTo>
                <a:lnTo>
                  <a:pt x="224" y="184"/>
                </a:lnTo>
                <a:lnTo>
                  <a:pt x="218" y="194"/>
                </a:lnTo>
                <a:lnTo>
                  <a:pt x="216" y="202"/>
                </a:lnTo>
                <a:lnTo>
                  <a:pt x="214" y="218"/>
                </a:lnTo>
                <a:lnTo>
                  <a:pt x="212" y="236"/>
                </a:lnTo>
                <a:lnTo>
                  <a:pt x="214" y="254"/>
                </a:lnTo>
                <a:lnTo>
                  <a:pt x="216" y="270"/>
                </a:lnTo>
                <a:lnTo>
                  <a:pt x="216" y="288"/>
                </a:lnTo>
                <a:lnTo>
                  <a:pt x="214" y="306"/>
                </a:lnTo>
                <a:lnTo>
                  <a:pt x="208" y="324"/>
                </a:lnTo>
                <a:lnTo>
                  <a:pt x="282" y="366"/>
                </a:lnTo>
                <a:lnTo>
                  <a:pt x="294" y="352"/>
                </a:lnTo>
                <a:lnTo>
                  <a:pt x="308" y="342"/>
                </a:lnTo>
                <a:lnTo>
                  <a:pt x="322" y="332"/>
                </a:lnTo>
                <a:lnTo>
                  <a:pt x="338" y="326"/>
                </a:lnTo>
                <a:lnTo>
                  <a:pt x="354" y="318"/>
                </a:lnTo>
                <a:lnTo>
                  <a:pt x="370" y="310"/>
                </a:lnTo>
                <a:lnTo>
                  <a:pt x="384" y="298"/>
                </a:lnTo>
                <a:lnTo>
                  <a:pt x="390" y="292"/>
                </a:lnTo>
                <a:lnTo>
                  <a:pt x="394" y="284"/>
                </a:lnTo>
                <a:lnTo>
                  <a:pt x="402" y="266"/>
                </a:lnTo>
                <a:lnTo>
                  <a:pt x="406" y="250"/>
                </a:lnTo>
                <a:lnTo>
                  <a:pt x="404" y="232"/>
                </a:lnTo>
                <a:lnTo>
                  <a:pt x="402" y="214"/>
                </a:lnTo>
                <a:lnTo>
                  <a:pt x="394" y="196"/>
                </a:lnTo>
                <a:lnTo>
                  <a:pt x="384" y="182"/>
                </a:lnTo>
                <a:lnTo>
                  <a:pt x="370" y="168"/>
                </a:lnTo>
                <a:lnTo>
                  <a:pt x="354" y="156"/>
                </a:lnTo>
                <a:close/>
                <a:moveTo>
                  <a:pt x="168" y="408"/>
                </a:moveTo>
                <a:lnTo>
                  <a:pt x="168" y="408"/>
                </a:lnTo>
                <a:lnTo>
                  <a:pt x="166" y="414"/>
                </a:lnTo>
                <a:lnTo>
                  <a:pt x="166" y="420"/>
                </a:lnTo>
                <a:lnTo>
                  <a:pt x="166" y="432"/>
                </a:lnTo>
                <a:lnTo>
                  <a:pt x="172" y="442"/>
                </a:lnTo>
                <a:lnTo>
                  <a:pt x="176" y="448"/>
                </a:lnTo>
                <a:lnTo>
                  <a:pt x="182" y="452"/>
                </a:lnTo>
                <a:lnTo>
                  <a:pt x="192" y="456"/>
                </a:lnTo>
                <a:lnTo>
                  <a:pt x="202" y="456"/>
                </a:lnTo>
                <a:lnTo>
                  <a:pt x="212" y="452"/>
                </a:lnTo>
                <a:lnTo>
                  <a:pt x="220" y="448"/>
                </a:lnTo>
                <a:lnTo>
                  <a:pt x="168" y="408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" name="圆角矩形 6"/>
          <p:cNvSpPr>
            <a:spLocks noChangeArrowheads="1"/>
          </p:cNvSpPr>
          <p:nvPr/>
        </p:nvSpPr>
        <p:spPr bwMode="auto">
          <a:xfrm>
            <a:off x="1487551" y="1757787"/>
            <a:ext cx="1166812" cy="1166813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圆角矩形 62"/>
          <p:cNvSpPr>
            <a:spLocks noChangeArrowheads="1"/>
          </p:cNvSpPr>
          <p:nvPr/>
        </p:nvSpPr>
        <p:spPr bwMode="auto">
          <a:xfrm>
            <a:off x="6446901" y="1760962"/>
            <a:ext cx="1166812" cy="1166813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圆角矩形 63"/>
          <p:cNvSpPr>
            <a:spLocks noChangeArrowheads="1"/>
          </p:cNvSpPr>
          <p:nvPr/>
        </p:nvSpPr>
        <p:spPr bwMode="auto">
          <a:xfrm>
            <a:off x="1460563" y="3362750"/>
            <a:ext cx="1166813" cy="1166812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圆角矩形 64"/>
          <p:cNvSpPr>
            <a:spLocks noChangeArrowheads="1"/>
          </p:cNvSpPr>
          <p:nvPr/>
        </p:nvSpPr>
        <p:spPr bwMode="auto">
          <a:xfrm>
            <a:off x="6446901" y="3365925"/>
            <a:ext cx="1166812" cy="1166812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圆角矩形 65"/>
          <p:cNvSpPr>
            <a:spLocks noChangeArrowheads="1"/>
          </p:cNvSpPr>
          <p:nvPr/>
        </p:nvSpPr>
        <p:spPr bwMode="auto">
          <a:xfrm>
            <a:off x="1460563" y="4886750"/>
            <a:ext cx="1166813" cy="1166812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圆角矩形 66"/>
          <p:cNvSpPr>
            <a:spLocks noChangeArrowheads="1"/>
          </p:cNvSpPr>
          <p:nvPr/>
        </p:nvSpPr>
        <p:spPr bwMode="auto">
          <a:xfrm>
            <a:off x="6446901" y="4970887"/>
            <a:ext cx="1166812" cy="1166813"/>
          </a:xfrm>
          <a:prstGeom prst="roundRect">
            <a:avLst>
              <a:gd name="adj" fmla="val 16667"/>
            </a:avLst>
          </a:pr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Freeform 27"/>
          <p:cNvSpPr>
            <a:spLocks noEditPoints="1" noChangeArrowheads="1"/>
          </p:cNvSpPr>
          <p:nvPr/>
        </p:nvSpPr>
        <p:spPr bwMode="auto">
          <a:xfrm>
            <a:off x="1832038" y="2110212"/>
            <a:ext cx="381000" cy="487363"/>
          </a:xfrm>
          <a:custGeom>
            <a:avLst/>
            <a:gdLst>
              <a:gd name="T0" fmla="*/ 2147483646 w 422"/>
              <a:gd name="T1" fmla="*/ 2147483646 h 538"/>
              <a:gd name="T2" fmla="*/ 2147483646 w 422"/>
              <a:gd name="T3" fmla="*/ 2147483646 h 538"/>
              <a:gd name="T4" fmla="*/ 2147483646 w 422"/>
              <a:gd name="T5" fmla="*/ 2147483646 h 538"/>
              <a:gd name="T6" fmla="*/ 2147483646 w 422"/>
              <a:gd name="T7" fmla="*/ 2147483646 h 538"/>
              <a:gd name="T8" fmla="*/ 2147483646 w 422"/>
              <a:gd name="T9" fmla="*/ 2147483646 h 538"/>
              <a:gd name="T10" fmla="*/ 2147483646 w 422"/>
              <a:gd name="T11" fmla="*/ 2147483646 h 538"/>
              <a:gd name="T12" fmla="*/ 2147483646 w 422"/>
              <a:gd name="T13" fmla="*/ 2147483646 h 538"/>
              <a:gd name="T14" fmla="*/ 2147483646 w 422"/>
              <a:gd name="T15" fmla="*/ 2147483646 h 538"/>
              <a:gd name="T16" fmla="*/ 2147483646 w 422"/>
              <a:gd name="T17" fmla="*/ 2147483646 h 538"/>
              <a:gd name="T18" fmla="*/ 2147483646 w 422"/>
              <a:gd name="T19" fmla="*/ 2147483646 h 538"/>
              <a:gd name="T20" fmla="*/ 2147483646 w 422"/>
              <a:gd name="T21" fmla="*/ 2147483646 h 538"/>
              <a:gd name="T22" fmla="*/ 2147483646 w 422"/>
              <a:gd name="T23" fmla="*/ 2147483646 h 538"/>
              <a:gd name="T24" fmla="*/ 2147483646 w 422"/>
              <a:gd name="T25" fmla="*/ 2147483646 h 538"/>
              <a:gd name="T26" fmla="*/ 2147483646 w 422"/>
              <a:gd name="T27" fmla="*/ 2147483646 h 538"/>
              <a:gd name="T28" fmla="*/ 2147483646 w 422"/>
              <a:gd name="T29" fmla="*/ 0 h 538"/>
              <a:gd name="T30" fmla="*/ 2147483646 w 422"/>
              <a:gd name="T31" fmla="*/ 2147483646 h 538"/>
              <a:gd name="T32" fmla="*/ 2147483646 w 422"/>
              <a:gd name="T33" fmla="*/ 2147483646 h 538"/>
              <a:gd name="T34" fmla="*/ 2147483646 w 422"/>
              <a:gd name="T35" fmla="*/ 2147483646 h 538"/>
              <a:gd name="T36" fmla="*/ 2147483646 w 422"/>
              <a:gd name="T37" fmla="*/ 2147483646 h 538"/>
              <a:gd name="T38" fmla="*/ 2147483646 w 422"/>
              <a:gd name="T39" fmla="*/ 2147483646 h 538"/>
              <a:gd name="T40" fmla="*/ 2147483646 w 422"/>
              <a:gd name="T41" fmla="*/ 2147483646 h 538"/>
              <a:gd name="T42" fmla="*/ 2147483646 w 422"/>
              <a:gd name="T43" fmla="*/ 2147483646 h 538"/>
              <a:gd name="T44" fmla="*/ 2147483646 w 422"/>
              <a:gd name="T45" fmla="*/ 2147483646 h 538"/>
              <a:gd name="T46" fmla="*/ 2147483646 w 422"/>
              <a:gd name="T47" fmla="*/ 2147483646 h 538"/>
              <a:gd name="T48" fmla="*/ 2147483646 w 422"/>
              <a:gd name="T49" fmla="*/ 2147483646 h 538"/>
              <a:gd name="T50" fmla="*/ 2147483646 w 422"/>
              <a:gd name="T51" fmla="*/ 2147483646 h 538"/>
              <a:gd name="T52" fmla="*/ 2147483646 w 422"/>
              <a:gd name="T53" fmla="*/ 2147483646 h 538"/>
              <a:gd name="T54" fmla="*/ 2147483646 w 422"/>
              <a:gd name="T55" fmla="*/ 2147483646 h 538"/>
              <a:gd name="T56" fmla="*/ 2147483646 w 422"/>
              <a:gd name="T57" fmla="*/ 2147483646 h 538"/>
              <a:gd name="T58" fmla="*/ 2147483646 w 422"/>
              <a:gd name="T59" fmla="*/ 2147483646 h 538"/>
              <a:gd name="T60" fmla="*/ 2147483646 w 422"/>
              <a:gd name="T61" fmla="*/ 2147483646 h 538"/>
              <a:gd name="T62" fmla="*/ 2147483646 w 422"/>
              <a:gd name="T63" fmla="*/ 2147483646 h 538"/>
              <a:gd name="T64" fmla="*/ 2147483646 w 422"/>
              <a:gd name="T65" fmla="*/ 2147483646 h 538"/>
              <a:gd name="T66" fmla="*/ 2147483646 w 422"/>
              <a:gd name="T67" fmla="*/ 2147483646 h 538"/>
              <a:gd name="T68" fmla="*/ 2147483646 w 422"/>
              <a:gd name="T69" fmla="*/ 2147483646 h 538"/>
              <a:gd name="T70" fmla="*/ 2147483646 w 422"/>
              <a:gd name="T71" fmla="*/ 2147483646 h 538"/>
              <a:gd name="T72" fmla="*/ 2147483646 w 422"/>
              <a:gd name="T73" fmla="*/ 2147483646 h 538"/>
              <a:gd name="T74" fmla="*/ 2147483646 w 422"/>
              <a:gd name="T75" fmla="*/ 2147483646 h 538"/>
              <a:gd name="T76" fmla="*/ 2147483646 w 422"/>
              <a:gd name="T77" fmla="*/ 2147483646 h 538"/>
              <a:gd name="T78" fmla="*/ 2147483646 w 422"/>
              <a:gd name="T79" fmla="*/ 2147483646 h 538"/>
              <a:gd name="T80" fmla="*/ 2147483646 w 422"/>
              <a:gd name="T81" fmla="*/ 2147483646 h 538"/>
              <a:gd name="T82" fmla="*/ 2147483646 w 422"/>
              <a:gd name="T83" fmla="*/ 2147483646 h 538"/>
              <a:gd name="T84" fmla="*/ 2147483646 w 422"/>
              <a:gd name="T85" fmla="*/ 2147483646 h 538"/>
              <a:gd name="T86" fmla="*/ 2147483646 w 422"/>
              <a:gd name="T87" fmla="*/ 2147483646 h 538"/>
              <a:gd name="T88" fmla="*/ 2147483646 w 422"/>
              <a:gd name="T89" fmla="*/ 2147483646 h 538"/>
              <a:gd name="T90" fmla="*/ 2147483646 w 422"/>
              <a:gd name="T91" fmla="*/ 2147483646 h 538"/>
              <a:gd name="T92" fmla="*/ 2147483646 w 422"/>
              <a:gd name="T93" fmla="*/ 2147483646 h 538"/>
              <a:gd name="T94" fmla="*/ 2147483646 w 422"/>
              <a:gd name="T95" fmla="*/ 2147483646 h 538"/>
              <a:gd name="T96" fmla="*/ 2147483646 w 422"/>
              <a:gd name="T97" fmla="*/ 2147483646 h 538"/>
              <a:gd name="T98" fmla="*/ 2147483646 w 422"/>
              <a:gd name="T99" fmla="*/ 2147483646 h 538"/>
              <a:gd name="T100" fmla="*/ 2147483646 w 422"/>
              <a:gd name="T101" fmla="*/ 2147483646 h 538"/>
              <a:gd name="T102" fmla="*/ 2147483646 w 422"/>
              <a:gd name="T103" fmla="*/ 2147483646 h 538"/>
              <a:gd name="T104" fmla="*/ 2147483646 w 422"/>
              <a:gd name="T105" fmla="*/ 2147483646 h 538"/>
              <a:gd name="T106" fmla="*/ 0 w 422"/>
              <a:gd name="T107" fmla="*/ 2147483646 h 53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22" h="538">
                <a:moveTo>
                  <a:pt x="148" y="12"/>
                </a:moveTo>
                <a:lnTo>
                  <a:pt x="148" y="12"/>
                </a:lnTo>
                <a:lnTo>
                  <a:pt x="140" y="16"/>
                </a:lnTo>
                <a:lnTo>
                  <a:pt x="138" y="18"/>
                </a:lnTo>
                <a:lnTo>
                  <a:pt x="136" y="18"/>
                </a:lnTo>
                <a:lnTo>
                  <a:pt x="130" y="22"/>
                </a:lnTo>
                <a:lnTo>
                  <a:pt x="128" y="24"/>
                </a:lnTo>
                <a:lnTo>
                  <a:pt x="126" y="24"/>
                </a:lnTo>
                <a:lnTo>
                  <a:pt x="124" y="26"/>
                </a:lnTo>
                <a:lnTo>
                  <a:pt x="122" y="26"/>
                </a:lnTo>
                <a:lnTo>
                  <a:pt x="122" y="28"/>
                </a:lnTo>
                <a:lnTo>
                  <a:pt x="118" y="28"/>
                </a:lnTo>
                <a:lnTo>
                  <a:pt x="118" y="30"/>
                </a:lnTo>
                <a:lnTo>
                  <a:pt x="116" y="30"/>
                </a:lnTo>
                <a:lnTo>
                  <a:pt x="116" y="32"/>
                </a:lnTo>
                <a:lnTo>
                  <a:pt x="114" y="32"/>
                </a:lnTo>
                <a:lnTo>
                  <a:pt x="112" y="34"/>
                </a:lnTo>
                <a:lnTo>
                  <a:pt x="110" y="34"/>
                </a:lnTo>
                <a:lnTo>
                  <a:pt x="110" y="36"/>
                </a:lnTo>
                <a:lnTo>
                  <a:pt x="108" y="36"/>
                </a:lnTo>
                <a:lnTo>
                  <a:pt x="106" y="38"/>
                </a:lnTo>
                <a:lnTo>
                  <a:pt x="104" y="40"/>
                </a:lnTo>
                <a:lnTo>
                  <a:pt x="102" y="40"/>
                </a:lnTo>
                <a:lnTo>
                  <a:pt x="102" y="42"/>
                </a:lnTo>
                <a:lnTo>
                  <a:pt x="100" y="44"/>
                </a:lnTo>
                <a:lnTo>
                  <a:pt x="98" y="46"/>
                </a:lnTo>
                <a:lnTo>
                  <a:pt x="96" y="46"/>
                </a:lnTo>
                <a:lnTo>
                  <a:pt x="96" y="48"/>
                </a:lnTo>
                <a:lnTo>
                  <a:pt x="78" y="68"/>
                </a:lnTo>
                <a:lnTo>
                  <a:pt x="64" y="90"/>
                </a:lnTo>
                <a:lnTo>
                  <a:pt x="52" y="116"/>
                </a:lnTo>
                <a:lnTo>
                  <a:pt x="46" y="144"/>
                </a:lnTo>
                <a:lnTo>
                  <a:pt x="14" y="322"/>
                </a:lnTo>
                <a:lnTo>
                  <a:pt x="404" y="322"/>
                </a:lnTo>
                <a:lnTo>
                  <a:pt x="386" y="166"/>
                </a:lnTo>
                <a:lnTo>
                  <a:pt x="382" y="140"/>
                </a:lnTo>
                <a:lnTo>
                  <a:pt x="376" y="116"/>
                </a:lnTo>
                <a:lnTo>
                  <a:pt x="366" y="92"/>
                </a:lnTo>
                <a:lnTo>
                  <a:pt x="352" y="70"/>
                </a:lnTo>
                <a:lnTo>
                  <a:pt x="336" y="50"/>
                </a:lnTo>
                <a:lnTo>
                  <a:pt x="316" y="32"/>
                </a:lnTo>
                <a:lnTo>
                  <a:pt x="294" y="18"/>
                </a:lnTo>
                <a:lnTo>
                  <a:pt x="268" y="8"/>
                </a:lnTo>
                <a:lnTo>
                  <a:pt x="242" y="2"/>
                </a:lnTo>
                <a:lnTo>
                  <a:pt x="214" y="0"/>
                </a:lnTo>
                <a:lnTo>
                  <a:pt x="198" y="0"/>
                </a:lnTo>
                <a:lnTo>
                  <a:pt x="180" y="2"/>
                </a:lnTo>
                <a:lnTo>
                  <a:pt x="164" y="6"/>
                </a:lnTo>
                <a:lnTo>
                  <a:pt x="148" y="12"/>
                </a:lnTo>
                <a:close/>
                <a:moveTo>
                  <a:pt x="220" y="252"/>
                </a:moveTo>
                <a:lnTo>
                  <a:pt x="220" y="252"/>
                </a:lnTo>
                <a:lnTo>
                  <a:pt x="214" y="254"/>
                </a:lnTo>
                <a:lnTo>
                  <a:pt x="208" y="256"/>
                </a:lnTo>
                <a:lnTo>
                  <a:pt x="204" y="262"/>
                </a:lnTo>
                <a:lnTo>
                  <a:pt x="204" y="268"/>
                </a:lnTo>
                <a:lnTo>
                  <a:pt x="204" y="270"/>
                </a:lnTo>
                <a:lnTo>
                  <a:pt x="204" y="276"/>
                </a:lnTo>
                <a:lnTo>
                  <a:pt x="208" y="280"/>
                </a:lnTo>
                <a:lnTo>
                  <a:pt x="214" y="284"/>
                </a:lnTo>
                <a:lnTo>
                  <a:pt x="220" y="284"/>
                </a:lnTo>
                <a:lnTo>
                  <a:pt x="244" y="284"/>
                </a:lnTo>
                <a:lnTo>
                  <a:pt x="248" y="284"/>
                </a:lnTo>
                <a:lnTo>
                  <a:pt x="254" y="282"/>
                </a:lnTo>
                <a:lnTo>
                  <a:pt x="256" y="278"/>
                </a:lnTo>
                <a:lnTo>
                  <a:pt x="258" y="272"/>
                </a:lnTo>
                <a:lnTo>
                  <a:pt x="280" y="268"/>
                </a:lnTo>
                <a:lnTo>
                  <a:pt x="298" y="260"/>
                </a:lnTo>
                <a:lnTo>
                  <a:pt x="312" y="252"/>
                </a:lnTo>
                <a:lnTo>
                  <a:pt x="324" y="242"/>
                </a:lnTo>
                <a:lnTo>
                  <a:pt x="316" y="256"/>
                </a:lnTo>
                <a:lnTo>
                  <a:pt x="304" y="268"/>
                </a:lnTo>
                <a:lnTo>
                  <a:pt x="292" y="278"/>
                </a:lnTo>
                <a:lnTo>
                  <a:pt x="278" y="288"/>
                </a:lnTo>
                <a:lnTo>
                  <a:pt x="264" y="294"/>
                </a:lnTo>
                <a:lnTo>
                  <a:pt x="248" y="300"/>
                </a:lnTo>
                <a:lnTo>
                  <a:pt x="230" y="302"/>
                </a:lnTo>
                <a:lnTo>
                  <a:pt x="214" y="304"/>
                </a:lnTo>
                <a:lnTo>
                  <a:pt x="200" y="304"/>
                </a:lnTo>
                <a:lnTo>
                  <a:pt x="186" y="302"/>
                </a:lnTo>
                <a:lnTo>
                  <a:pt x="174" y="298"/>
                </a:lnTo>
                <a:lnTo>
                  <a:pt x="162" y="294"/>
                </a:lnTo>
                <a:lnTo>
                  <a:pt x="150" y="288"/>
                </a:lnTo>
                <a:lnTo>
                  <a:pt x="140" y="282"/>
                </a:lnTo>
                <a:lnTo>
                  <a:pt x="130" y="274"/>
                </a:lnTo>
                <a:lnTo>
                  <a:pt x="120" y="266"/>
                </a:lnTo>
                <a:lnTo>
                  <a:pt x="112" y="256"/>
                </a:lnTo>
                <a:lnTo>
                  <a:pt x="104" y="246"/>
                </a:lnTo>
                <a:lnTo>
                  <a:pt x="98" y="236"/>
                </a:lnTo>
                <a:lnTo>
                  <a:pt x="92" y="224"/>
                </a:lnTo>
                <a:lnTo>
                  <a:pt x="88" y="212"/>
                </a:lnTo>
                <a:lnTo>
                  <a:pt x="84" y="200"/>
                </a:lnTo>
                <a:lnTo>
                  <a:pt x="82" y="186"/>
                </a:lnTo>
                <a:lnTo>
                  <a:pt x="82" y="172"/>
                </a:lnTo>
                <a:lnTo>
                  <a:pt x="82" y="156"/>
                </a:lnTo>
                <a:lnTo>
                  <a:pt x="86" y="140"/>
                </a:lnTo>
                <a:lnTo>
                  <a:pt x="84" y="154"/>
                </a:lnTo>
                <a:lnTo>
                  <a:pt x="242" y="156"/>
                </a:lnTo>
                <a:lnTo>
                  <a:pt x="248" y="118"/>
                </a:lnTo>
                <a:lnTo>
                  <a:pt x="262" y="156"/>
                </a:lnTo>
                <a:lnTo>
                  <a:pt x="344" y="154"/>
                </a:lnTo>
                <a:lnTo>
                  <a:pt x="346" y="172"/>
                </a:lnTo>
                <a:lnTo>
                  <a:pt x="344" y="190"/>
                </a:lnTo>
                <a:lnTo>
                  <a:pt x="340" y="206"/>
                </a:lnTo>
                <a:lnTo>
                  <a:pt x="330" y="220"/>
                </a:lnTo>
                <a:lnTo>
                  <a:pt x="318" y="232"/>
                </a:lnTo>
                <a:lnTo>
                  <a:pt x="306" y="240"/>
                </a:lnTo>
                <a:lnTo>
                  <a:pt x="292" y="248"/>
                </a:lnTo>
                <a:lnTo>
                  <a:pt x="276" y="256"/>
                </a:lnTo>
                <a:lnTo>
                  <a:pt x="258" y="260"/>
                </a:lnTo>
                <a:lnTo>
                  <a:pt x="252" y="254"/>
                </a:lnTo>
                <a:lnTo>
                  <a:pt x="244" y="252"/>
                </a:lnTo>
                <a:lnTo>
                  <a:pt x="220" y="252"/>
                </a:lnTo>
                <a:close/>
                <a:moveTo>
                  <a:pt x="0" y="538"/>
                </a:moveTo>
                <a:lnTo>
                  <a:pt x="422" y="538"/>
                </a:lnTo>
                <a:lnTo>
                  <a:pt x="420" y="520"/>
                </a:lnTo>
                <a:lnTo>
                  <a:pt x="418" y="502"/>
                </a:lnTo>
                <a:lnTo>
                  <a:pt x="414" y="484"/>
                </a:lnTo>
                <a:lnTo>
                  <a:pt x="410" y="468"/>
                </a:lnTo>
                <a:lnTo>
                  <a:pt x="402" y="452"/>
                </a:lnTo>
                <a:lnTo>
                  <a:pt x="396" y="436"/>
                </a:lnTo>
                <a:lnTo>
                  <a:pt x="388" y="422"/>
                </a:lnTo>
                <a:lnTo>
                  <a:pt x="378" y="408"/>
                </a:lnTo>
                <a:lnTo>
                  <a:pt x="368" y="394"/>
                </a:lnTo>
                <a:lnTo>
                  <a:pt x="356" y="382"/>
                </a:lnTo>
                <a:lnTo>
                  <a:pt x="344" y="370"/>
                </a:lnTo>
                <a:lnTo>
                  <a:pt x="332" y="360"/>
                </a:lnTo>
                <a:lnTo>
                  <a:pt x="318" y="350"/>
                </a:lnTo>
                <a:lnTo>
                  <a:pt x="304" y="342"/>
                </a:lnTo>
                <a:lnTo>
                  <a:pt x="288" y="334"/>
                </a:lnTo>
                <a:lnTo>
                  <a:pt x="274" y="328"/>
                </a:lnTo>
                <a:lnTo>
                  <a:pt x="272" y="346"/>
                </a:lnTo>
                <a:lnTo>
                  <a:pt x="268" y="362"/>
                </a:lnTo>
                <a:lnTo>
                  <a:pt x="262" y="376"/>
                </a:lnTo>
                <a:lnTo>
                  <a:pt x="254" y="386"/>
                </a:lnTo>
                <a:lnTo>
                  <a:pt x="244" y="396"/>
                </a:lnTo>
                <a:lnTo>
                  <a:pt x="234" y="402"/>
                </a:lnTo>
                <a:lnTo>
                  <a:pt x="222" y="406"/>
                </a:lnTo>
                <a:lnTo>
                  <a:pt x="212" y="408"/>
                </a:lnTo>
                <a:lnTo>
                  <a:pt x="200" y="406"/>
                </a:lnTo>
                <a:lnTo>
                  <a:pt x="188" y="402"/>
                </a:lnTo>
                <a:lnTo>
                  <a:pt x="178" y="396"/>
                </a:lnTo>
                <a:lnTo>
                  <a:pt x="168" y="388"/>
                </a:lnTo>
                <a:lnTo>
                  <a:pt x="160" y="378"/>
                </a:lnTo>
                <a:lnTo>
                  <a:pt x="154" y="364"/>
                </a:lnTo>
                <a:lnTo>
                  <a:pt x="150" y="348"/>
                </a:lnTo>
                <a:lnTo>
                  <a:pt x="148" y="328"/>
                </a:lnTo>
                <a:lnTo>
                  <a:pt x="134" y="334"/>
                </a:lnTo>
                <a:lnTo>
                  <a:pt x="118" y="342"/>
                </a:lnTo>
                <a:lnTo>
                  <a:pt x="104" y="350"/>
                </a:lnTo>
                <a:lnTo>
                  <a:pt x="90" y="360"/>
                </a:lnTo>
                <a:lnTo>
                  <a:pt x="78" y="370"/>
                </a:lnTo>
                <a:lnTo>
                  <a:pt x="66" y="382"/>
                </a:lnTo>
                <a:lnTo>
                  <a:pt x="54" y="394"/>
                </a:lnTo>
                <a:lnTo>
                  <a:pt x="44" y="408"/>
                </a:lnTo>
                <a:lnTo>
                  <a:pt x="36" y="422"/>
                </a:lnTo>
                <a:lnTo>
                  <a:pt x="28" y="436"/>
                </a:lnTo>
                <a:lnTo>
                  <a:pt x="20" y="452"/>
                </a:lnTo>
                <a:lnTo>
                  <a:pt x="14" y="468"/>
                </a:lnTo>
                <a:lnTo>
                  <a:pt x="8" y="486"/>
                </a:lnTo>
                <a:lnTo>
                  <a:pt x="4" y="502"/>
                </a:lnTo>
                <a:lnTo>
                  <a:pt x="2" y="520"/>
                </a:lnTo>
                <a:lnTo>
                  <a:pt x="0" y="5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257"/>
          <p:cNvSpPr>
            <a:spLocks noEditPoints="1" noChangeArrowheads="1"/>
          </p:cNvSpPr>
          <p:nvPr/>
        </p:nvSpPr>
        <p:spPr bwMode="auto">
          <a:xfrm>
            <a:off x="6740588" y="2024487"/>
            <a:ext cx="527050" cy="611188"/>
          </a:xfrm>
          <a:custGeom>
            <a:avLst/>
            <a:gdLst>
              <a:gd name="T0" fmla="*/ 2147483646 w 224"/>
              <a:gd name="T1" fmla="*/ 2147483646 h 259"/>
              <a:gd name="T2" fmla="*/ 2147483646 w 224"/>
              <a:gd name="T3" fmla="*/ 2147483646 h 259"/>
              <a:gd name="T4" fmla="*/ 2147483646 w 224"/>
              <a:gd name="T5" fmla="*/ 2147483646 h 259"/>
              <a:gd name="T6" fmla="*/ 2147483646 w 224"/>
              <a:gd name="T7" fmla="*/ 2147483646 h 259"/>
              <a:gd name="T8" fmla="*/ 2147483646 w 224"/>
              <a:gd name="T9" fmla="*/ 2147483646 h 259"/>
              <a:gd name="T10" fmla="*/ 2147483646 w 224"/>
              <a:gd name="T11" fmla="*/ 2147483646 h 259"/>
              <a:gd name="T12" fmla="*/ 2147483646 w 224"/>
              <a:gd name="T13" fmla="*/ 2147483646 h 259"/>
              <a:gd name="T14" fmla="*/ 2147483646 w 224"/>
              <a:gd name="T15" fmla="*/ 2147483646 h 259"/>
              <a:gd name="T16" fmla="*/ 2147483646 w 224"/>
              <a:gd name="T17" fmla="*/ 2147483646 h 259"/>
              <a:gd name="T18" fmla="*/ 2147483646 w 224"/>
              <a:gd name="T19" fmla="*/ 2147483646 h 259"/>
              <a:gd name="T20" fmla="*/ 2147483646 w 224"/>
              <a:gd name="T21" fmla="*/ 2147483646 h 259"/>
              <a:gd name="T22" fmla="*/ 2147483646 w 224"/>
              <a:gd name="T23" fmla="*/ 2147483646 h 259"/>
              <a:gd name="T24" fmla="*/ 2147483646 w 224"/>
              <a:gd name="T25" fmla="*/ 2147483646 h 259"/>
              <a:gd name="T26" fmla="*/ 2147483646 w 224"/>
              <a:gd name="T27" fmla="*/ 2147483646 h 259"/>
              <a:gd name="T28" fmla="*/ 2147483646 w 224"/>
              <a:gd name="T29" fmla="*/ 2147483646 h 259"/>
              <a:gd name="T30" fmla="*/ 2147483646 w 224"/>
              <a:gd name="T31" fmla="*/ 2147483646 h 259"/>
              <a:gd name="T32" fmla="*/ 2147483646 w 224"/>
              <a:gd name="T33" fmla="*/ 2147483646 h 259"/>
              <a:gd name="T34" fmla="*/ 2147483646 w 224"/>
              <a:gd name="T35" fmla="*/ 2147483646 h 259"/>
              <a:gd name="T36" fmla="*/ 2147483646 w 224"/>
              <a:gd name="T37" fmla="*/ 0 h 259"/>
              <a:gd name="T38" fmla="*/ 2147483646 w 224"/>
              <a:gd name="T39" fmla="*/ 2147483646 h 259"/>
              <a:gd name="T40" fmla="*/ 2147483646 w 224"/>
              <a:gd name="T41" fmla="*/ 2147483646 h 259"/>
              <a:gd name="T42" fmla="*/ 2147483646 w 224"/>
              <a:gd name="T43" fmla="*/ 2147483646 h 259"/>
              <a:gd name="T44" fmla="*/ 2147483646 w 224"/>
              <a:gd name="T45" fmla="*/ 2147483646 h 259"/>
              <a:gd name="T46" fmla="*/ 2147483646 w 224"/>
              <a:gd name="T47" fmla="*/ 2147483646 h 259"/>
              <a:gd name="T48" fmla="*/ 2147483646 w 224"/>
              <a:gd name="T49" fmla="*/ 0 h 259"/>
              <a:gd name="T50" fmla="*/ 2147483646 w 224"/>
              <a:gd name="T51" fmla="*/ 2147483646 h 259"/>
              <a:gd name="T52" fmla="*/ 2147483646 w 224"/>
              <a:gd name="T53" fmla="*/ 2147483646 h 259"/>
              <a:gd name="T54" fmla="*/ 2147483646 w 224"/>
              <a:gd name="T55" fmla="*/ 2147483646 h 259"/>
              <a:gd name="T56" fmla="*/ 2147483646 w 224"/>
              <a:gd name="T57" fmla="*/ 2147483646 h 259"/>
              <a:gd name="T58" fmla="*/ 2147483646 w 224"/>
              <a:gd name="T59" fmla="*/ 2147483646 h 259"/>
              <a:gd name="T60" fmla="*/ 2147483646 w 224"/>
              <a:gd name="T61" fmla="*/ 2147483646 h 259"/>
              <a:gd name="T62" fmla="*/ 2147483646 w 224"/>
              <a:gd name="T63" fmla="*/ 2147483646 h 259"/>
              <a:gd name="T64" fmla="*/ 2147483646 w 224"/>
              <a:gd name="T65" fmla="*/ 2147483646 h 259"/>
              <a:gd name="T66" fmla="*/ 2147483646 w 224"/>
              <a:gd name="T67" fmla="*/ 2147483646 h 259"/>
              <a:gd name="T68" fmla="*/ 2147483646 w 224"/>
              <a:gd name="T69" fmla="*/ 2147483646 h 259"/>
              <a:gd name="T70" fmla="*/ 2147483646 w 224"/>
              <a:gd name="T71" fmla="*/ 2147483646 h 259"/>
              <a:gd name="T72" fmla="*/ 2147483646 w 224"/>
              <a:gd name="T73" fmla="*/ 2147483646 h 259"/>
              <a:gd name="T74" fmla="*/ 2147483646 w 224"/>
              <a:gd name="T75" fmla="*/ 2147483646 h 259"/>
              <a:gd name="T76" fmla="*/ 2147483646 w 224"/>
              <a:gd name="T77" fmla="*/ 2147483646 h 259"/>
              <a:gd name="T78" fmla="*/ 2147483646 w 224"/>
              <a:gd name="T79" fmla="*/ 2147483646 h 259"/>
              <a:gd name="T80" fmla="*/ 2147483646 w 224"/>
              <a:gd name="T81" fmla="*/ 2147483646 h 259"/>
              <a:gd name="T82" fmla="*/ 2147483646 w 224"/>
              <a:gd name="T83" fmla="*/ 2147483646 h 259"/>
              <a:gd name="T84" fmla="*/ 2147483646 w 224"/>
              <a:gd name="T85" fmla="*/ 2147483646 h 259"/>
              <a:gd name="T86" fmla="*/ 2147483646 w 224"/>
              <a:gd name="T87" fmla="*/ 2147483646 h 259"/>
              <a:gd name="T88" fmla="*/ 2147483646 w 224"/>
              <a:gd name="T89" fmla="*/ 2147483646 h 259"/>
              <a:gd name="T90" fmla="*/ 2147483646 w 224"/>
              <a:gd name="T91" fmla="*/ 2147483646 h 259"/>
              <a:gd name="T92" fmla="*/ 2147483646 w 224"/>
              <a:gd name="T93" fmla="*/ 2147483646 h 259"/>
              <a:gd name="T94" fmla="*/ 2147483646 w 224"/>
              <a:gd name="T95" fmla="*/ 2147483646 h 259"/>
              <a:gd name="T96" fmla="*/ 2147483646 w 224"/>
              <a:gd name="T97" fmla="*/ 2147483646 h 259"/>
              <a:gd name="T98" fmla="*/ 2147483646 w 224"/>
              <a:gd name="T99" fmla="*/ 2147483646 h 259"/>
              <a:gd name="T100" fmla="*/ 2147483646 w 224"/>
              <a:gd name="T101" fmla="*/ 2147483646 h 259"/>
              <a:gd name="T102" fmla="*/ 2147483646 w 224"/>
              <a:gd name="T103" fmla="*/ 2147483646 h 259"/>
              <a:gd name="T104" fmla="*/ 2147483646 w 224"/>
              <a:gd name="T105" fmla="*/ 2147483646 h 259"/>
              <a:gd name="T106" fmla="*/ 2147483646 w 224"/>
              <a:gd name="T107" fmla="*/ 2147483646 h 259"/>
              <a:gd name="T108" fmla="*/ 2147483646 w 224"/>
              <a:gd name="T109" fmla="*/ 2147483646 h 259"/>
              <a:gd name="T110" fmla="*/ 2147483646 w 224"/>
              <a:gd name="T111" fmla="*/ 2147483646 h 259"/>
              <a:gd name="T112" fmla="*/ 0 w 224"/>
              <a:gd name="T113" fmla="*/ 2147483646 h 259"/>
              <a:gd name="T114" fmla="*/ 2147483646 w 224"/>
              <a:gd name="T115" fmla="*/ 2147483646 h 259"/>
              <a:gd name="T116" fmla="*/ 2147483646 w 224"/>
              <a:gd name="T117" fmla="*/ 2147483646 h 25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4" h="259">
                <a:moveTo>
                  <a:pt x="211" y="88"/>
                </a:moveTo>
                <a:lnTo>
                  <a:pt x="190" y="88"/>
                </a:lnTo>
                <a:lnTo>
                  <a:pt x="187" y="104"/>
                </a:lnTo>
                <a:lnTo>
                  <a:pt x="181" y="118"/>
                </a:lnTo>
                <a:lnTo>
                  <a:pt x="173" y="131"/>
                </a:lnTo>
                <a:lnTo>
                  <a:pt x="164" y="141"/>
                </a:lnTo>
                <a:lnTo>
                  <a:pt x="151" y="152"/>
                </a:lnTo>
                <a:lnTo>
                  <a:pt x="138" y="158"/>
                </a:lnTo>
                <a:lnTo>
                  <a:pt x="124" y="162"/>
                </a:lnTo>
                <a:lnTo>
                  <a:pt x="116" y="163"/>
                </a:lnTo>
                <a:lnTo>
                  <a:pt x="107" y="165"/>
                </a:lnTo>
                <a:lnTo>
                  <a:pt x="99" y="163"/>
                </a:lnTo>
                <a:lnTo>
                  <a:pt x="91" y="162"/>
                </a:lnTo>
                <a:lnTo>
                  <a:pt x="82" y="161"/>
                </a:lnTo>
                <a:lnTo>
                  <a:pt x="76" y="158"/>
                </a:lnTo>
                <a:lnTo>
                  <a:pt x="61" y="150"/>
                </a:lnTo>
                <a:lnTo>
                  <a:pt x="50" y="140"/>
                </a:lnTo>
                <a:lnTo>
                  <a:pt x="39" y="128"/>
                </a:lnTo>
                <a:lnTo>
                  <a:pt x="31" y="114"/>
                </a:lnTo>
                <a:lnTo>
                  <a:pt x="29" y="106"/>
                </a:lnTo>
                <a:lnTo>
                  <a:pt x="26" y="98"/>
                </a:lnTo>
                <a:lnTo>
                  <a:pt x="25" y="91"/>
                </a:lnTo>
                <a:lnTo>
                  <a:pt x="25" y="81"/>
                </a:lnTo>
                <a:lnTo>
                  <a:pt x="25" y="71"/>
                </a:lnTo>
                <a:lnTo>
                  <a:pt x="27" y="62"/>
                </a:lnTo>
                <a:lnTo>
                  <a:pt x="43" y="62"/>
                </a:lnTo>
                <a:lnTo>
                  <a:pt x="170" y="62"/>
                </a:lnTo>
                <a:lnTo>
                  <a:pt x="187" y="62"/>
                </a:lnTo>
                <a:lnTo>
                  <a:pt x="211" y="62"/>
                </a:lnTo>
                <a:lnTo>
                  <a:pt x="216" y="62"/>
                </a:lnTo>
                <a:lnTo>
                  <a:pt x="220" y="66"/>
                </a:lnTo>
                <a:lnTo>
                  <a:pt x="222" y="70"/>
                </a:lnTo>
                <a:lnTo>
                  <a:pt x="224" y="75"/>
                </a:lnTo>
                <a:lnTo>
                  <a:pt x="222" y="80"/>
                </a:lnTo>
                <a:lnTo>
                  <a:pt x="220" y="84"/>
                </a:lnTo>
                <a:lnTo>
                  <a:pt x="216" y="87"/>
                </a:lnTo>
                <a:lnTo>
                  <a:pt x="211" y="88"/>
                </a:lnTo>
                <a:close/>
                <a:moveTo>
                  <a:pt x="42" y="88"/>
                </a:moveTo>
                <a:lnTo>
                  <a:pt x="42" y="88"/>
                </a:lnTo>
                <a:lnTo>
                  <a:pt x="44" y="100"/>
                </a:lnTo>
                <a:lnTo>
                  <a:pt x="50" y="111"/>
                </a:lnTo>
                <a:lnTo>
                  <a:pt x="57" y="120"/>
                </a:lnTo>
                <a:lnTo>
                  <a:pt x="66" y="130"/>
                </a:lnTo>
                <a:lnTo>
                  <a:pt x="76" y="136"/>
                </a:lnTo>
                <a:lnTo>
                  <a:pt x="86" y="140"/>
                </a:lnTo>
                <a:lnTo>
                  <a:pt x="96" y="144"/>
                </a:lnTo>
                <a:lnTo>
                  <a:pt x="107" y="144"/>
                </a:lnTo>
                <a:lnTo>
                  <a:pt x="117" y="144"/>
                </a:lnTo>
                <a:lnTo>
                  <a:pt x="128" y="141"/>
                </a:lnTo>
                <a:lnTo>
                  <a:pt x="138" y="136"/>
                </a:lnTo>
                <a:lnTo>
                  <a:pt x="147" y="130"/>
                </a:lnTo>
                <a:lnTo>
                  <a:pt x="156" y="122"/>
                </a:lnTo>
                <a:lnTo>
                  <a:pt x="163" y="111"/>
                </a:lnTo>
                <a:lnTo>
                  <a:pt x="168" y="101"/>
                </a:lnTo>
                <a:lnTo>
                  <a:pt x="172" y="88"/>
                </a:lnTo>
                <a:lnTo>
                  <a:pt x="42" y="88"/>
                </a:lnTo>
                <a:close/>
                <a:moveTo>
                  <a:pt x="107" y="0"/>
                </a:moveTo>
                <a:lnTo>
                  <a:pt x="107" y="0"/>
                </a:lnTo>
                <a:lnTo>
                  <a:pt x="125" y="1"/>
                </a:lnTo>
                <a:lnTo>
                  <a:pt x="141" y="3"/>
                </a:lnTo>
                <a:lnTo>
                  <a:pt x="152" y="9"/>
                </a:lnTo>
                <a:lnTo>
                  <a:pt x="163" y="15"/>
                </a:lnTo>
                <a:lnTo>
                  <a:pt x="170" y="24"/>
                </a:lnTo>
                <a:lnTo>
                  <a:pt x="177" y="33"/>
                </a:lnTo>
                <a:lnTo>
                  <a:pt x="181" y="44"/>
                </a:lnTo>
                <a:lnTo>
                  <a:pt x="186" y="57"/>
                </a:lnTo>
                <a:lnTo>
                  <a:pt x="29" y="57"/>
                </a:lnTo>
                <a:lnTo>
                  <a:pt x="33" y="44"/>
                </a:lnTo>
                <a:lnTo>
                  <a:pt x="37" y="33"/>
                </a:lnTo>
                <a:lnTo>
                  <a:pt x="43" y="24"/>
                </a:lnTo>
                <a:lnTo>
                  <a:pt x="50" y="15"/>
                </a:lnTo>
                <a:lnTo>
                  <a:pt x="59" y="9"/>
                </a:lnTo>
                <a:lnTo>
                  <a:pt x="72" y="3"/>
                </a:lnTo>
                <a:lnTo>
                  <a:pt x="87" y="1"/>
                </a:lnTo>
                <a:lnTo>
                  <a:pt x="107" y="0"/>
                </a:lnTo>
                <a:close/>
                <a:moveTo>
                  <a:pt x="111" y="39"/>
                </a:moveTo>
                <a:lnTo>
                  <a:pt x="111" y="39"/>
                </a:lnTo>
                <a:lnTo>
                  <a:pt x="112" y="42"/>
                </a:lnTo>
                <a:lnTo>
                  <a:pt x="115" y="46"/>
                </a:lnTo>
                <a:lnTo>
                  <a:pt x="118" y="48"/>
                </a:lnTo>
                <a:lnTo>
                  <a:pt x="124" y="49"/>
                </a:lnTo>
                <a:lnTo>
                  <a:pt x="129" y="48"/>
                </a:lnTo>
                <a:lnTo>
                  <a:pt x="133" y="45"/>
                </a:lnTo>
                <a:lnTo>
                  <a:pt x="134" y="41"/>
                </a:lnTo>
                <a:lnTo>
                  <a:pt x="135" y="35"/>
                </a:lnTo>
                <a:lnTo>
                  <a:pt x="134" y="29"/>
                </a:lnTo>
                <a:lnTo>
                  <a:pt x="133" y="26"/>
                </a:lnTo>
                <a:lnTo>
                  <a:pt x="130" y="23"/>
                </a:lnTo>
                <a:lnTo>
                  <a:pt x="126" y="23"/>
                </a:lnTo>
                <a:lnTo>
                  <a:pt x="122" y="23"/>
                </a:lnTo>
                <a:lnTo>
                  <a:pt x="120" y="26"/>
                </a:lnTo>
                <a:lnTo>
                  <a:pt x="120" y="15"/>
                </a:lnTo>
                <a:lnTo>
                  <a:pt x="135" y="15"/>
                </a:lnTo>
                <a:lnTo>
                  <a:pt x="135" y="10"/>
                </a:lnTo>
                <a:lnTo>
                  <a:pt x="112" y="10"/>
                </a:lnTo>
                <a:lnTo>
                  <a:pt x="112" y="32"/>
                </a:lnTo>
                <a:lnTo>
                  <a:pt x="120" y="32"/>
                </a:lnTo>
                <a:lnTo>
                  <a:pt x="121" y="29"/>
                </a:lnTo>
                <a:lnTo>
                  <a:pt x="122" y="29"/>
                </a:lnTo>
                <a:lnTo>
                  <a:pt x="125" y="31"/>
                </a:lnTo>
                <a:lnTo>
                  <a:pt x="125" y="35"/>
                </a:lnTo>
                <a:lnTo>
                  <a:pt x="125" y="41"/>
                </a:lnTo>
                <a:lnTo>
                  <a:pt x="124" y="42"/>
                </a:lnTo>
                <a:lnTo>
                  <a:pt x="122" y="42"/>
                </a:lnTo>
                <a:lnTo>
                  <a:pt x="121" y="41"/>
                </a:lnTo>
                <a:lnTo>
                  <a:pt x="120" y="39"/>
                </a:lnTo>
                <a:lnTo>
                  <a:pt x="120" y="37"/>
                </a:lnTo>
                <a:lnTo>
                  <a:pt x="111" y="37"/>
                </a:lnTo>
                <a:lnTo>
                  <a:pt x="111" y="39"/>
                </a:lnTo>
                <a:close/>
                <a:moveTo>
                  <a:pt x="63" y="179"/>
                </a:moveTo>
                <a:lnTo>
                  <a:pt x="63" y="179"/>
                </a:lnTo>
                <a:lnTo>
                  <a:pt x="64" y="170"/>
                </a:lnTo>
                <a:lnTo>
                  <a:pt x="65" y="163"/>
                </a:lnTo>
                <a:lnTo>
                  <a:pt x="68" y="159"/>
                </a:lnTo>
                <a:lnTo>
                  <a:pt x="72" y="165"/>
                </a:lnTo>
                <a:lnTo>
                  <a:pt x="77" y="170"/>
                </a:lnTo>
                <a:lnTo>
                  <a:pt x="89" y="179"/>
                </a:lnTo>
                <a:lnTo>
                  <a:pt x="100" y="185"/>
                </a:lnTo>
                <a:lnTo>
                  <a:pt x="104" y="187"/>
                </a:lnTo>
                <a:lnTo>
                  <a:pt x="104" y="227"/>
                </a:lnTo>
                <a:lnTo>
                  <a:pt x="98" y="222"/>
                </a:lnTo>
                <a:lnTo>
                  <a:pt x="83" y="210"/>
                </a:lnTo>
                <a:lnTo>
                  <a:pt x="76" y="202"/>
                </a:lnTo>
                <a:lnTo>
                  <a:pt x="69" y="194"/>
                </a:lnTo>
                <a:lnTo>
                  <a:pt x="65" y="185"/>
                </a:lnTo>
                <a:lnTo>
                  <a:pt x="64" y="183"/>
                </a:lnTo>
                <a:lnTo>
                  <a:pt x="63" y="179"/>
                </a:lnTo>
                <a:close/>
                <a:moveTo>
                  <a:pt x="115" y="187"/>
                </a:moveTo>
                <a:lnTo>
                  <a:pt x="115" y="187"/>
                </a:lnTo>
                <a:lnTo>
                  <a:pt x="118" y="185"/>
                </a:lnTo>
                <a:lnTo>
                  <a:pt x="130" y="179"/>
                </a:lnTo>
                <a:lnTo>
                  <a:pt x="142" y="170"/>
                </a:lnTo>
                <a:lnTo>
                  <a:pt x="147" y="165"/>
                </a:lnTo>
                <a:lnTo>
                  <a:pt x="151" y="159"/>
                </a:lnTo>
                <a:lnTo>
                  <a:pt x="154" y="163"/>
                </a:lnTo>
                <a:lnTo>
                  <a:pt x="156" y="169"/>
                </a:lnTo>
                <a:lnTo>
                  <a:pt x="156" y="179"/>
                </a:lnTo>
                <a:lnTo>
                  <a:pt x="156" y="183"/>
                </a:lnTo>
                <a:lnTo>
                  <a:pt x="155" y="185"/>
                </a:lnTo>
                <a:lnTo>
                  <a:pt x="150" y="194"/>
                </a:lnTo>
                <a:lnTo>
                  <a:pt x="143" y="202"/>
                </a:lnTo>
                <a:lnTo>
                  <a:pt x="135" y="210"/>
                </a:lnTo>
                <a:lnTo>
                  <a:pt x="121" y="222"/>
                </a:lnTo>
                <a:lnTo>
                  <a:pt x="115" y="227"/>
                </a:lnTo>
                <a:lnTo>
                  <a:pt x="115" y="187"/>
                </a:lnTo>
                <a:close/>
                <a:moveTo>
                  <a:pt x="47" y="176"/>
                </a:moveTo>
                <a:lnTo>
                  <a:pt x="57" y="176"/>
                </a:lnTo>
                <a:lnTo>
                  <a:pt x="57" y="187"/>
                </a:lnTo>
                <a:lnTo>
                  <a:pt x="52" y="187"/>
                </a:lnTo>
                <a:lnTo>
                  <a:pt x="50" y="189"/>
                </a:lnTo>
                <a:lnTo>
                  <a:pt x="46" y="194"/>
                </a:lnTo>
                <a:lnTo>
                  <a:pt x="42" y="202"/>
                </a:lnTo>
                <a:lnTo>
                  <a:pt x="21" y="249"/>
                </a:lnTo>
                <a:lnTo>
                  <a:pt x="196" y="249"/>
                </a:lnTo>
                <a:lnTo>
                  <a:pt x="180" y="202"/>
                </a:lnTo>
                <a:lnTo>
                  <a:pt x="174" y="194"/>
                </a:lnTo>
                <a:lnTo>
                  <a:pt x="170" y="189"/>
                </a:lnTo>
                <a:lnTo>
                  <a:pt x="169" y="187"/>
                </a:lnTo>
                <a:lnTo>
                  <a:pt x="167" y="187"/>
                </a:lnTo>
                <a:lnTo>
                  <a:pt x="161" y="187"/>
                </a:lnTo>
                <a:lnTo>
                  <a:pt x="161" y="176"/>
                </a:lnTo>
                <a:lnTo>
                  <a:pt x="176" y="176"/>
                </a:lnTo>
                <a:lnTo>
                  <a:pt x="180" y="176"/>
                </a:lnTo>
                <a:lnTo>
                  <a:pt x="183" y="179"/>
                </a:lnTo>
                <a:lnTo>
                  <a:pt x="190" y="187"/>
                </a:lnTo>
                <a:lnTo>
                  <a:pt x="194" y="193"/>
                </a:lnTo>
                <a:lnTo>
                  <a:pt x="196" y="197"/>
                </a:lnTo>
                <a:lnTo>
                  <a:pt x="219" y="259"/>
                </a:lnTo>
                <a:lnTo>
                  <a:pt x="169" y="259"/>
                </a:lnTo>
                <a:lnTo>
                  <a:pt x="50" y="259"/>
                </a:lnTo>
                <a:lnTo>
                  <a:pt x="0" y="259"/>
                </a:lnTo>
                <a:lnTo>
                  <a:pt x="26" y="197"/>
                </a:lnTo>
                <a:lnTo>
                  <a:pt x="27" y="193"/>
                </a:lnTo>
                <a:lnTo>
                  <a:pt x="33" y="187"/>
                </a:lnTo>
                <a:lnTo>
                  <a:pt x="39" y="179"/>
                </a:lnTo>
                <a:lnTo>
                  <a:pt x="43" y="176"/>
                </a:lnTo>
                <a:lnTo>
                  <a:pt x="47" y="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254"/>
          <p:cNvSpPr>
            <a:spLocks noEditPoints="1" noChangeArrowheads="1"/>
          </p:cNvSpPr>
          <p:nvPr/>
        </p:nvSpPr>
        <p:spPr bwMode="auto">
          <a:xfrm>
            <a:off x="1828863" y="3734225"/>
            <a:ext cx="430213" cy="423862"/>
          </a:xfrm>
          <a:custGeom>
            <a:avLst/>
            <a:gdLst>
              <a:gd name="T0" fmla="*/ 2147483646 w 256"/>
              <a:gd name="T1" fmla="*/ 2147483646 h 252"/>
              <a:gd name="T2" fmla="*/ 2147483646 w 256"/>
              <a:gd name="T3" fmla="*/ 2147483646 h 252"/>
              <a:gd name="T4" fmla="*/ 2147483646 w 256"/>
              <a:gd name="T5" fmla="*/ 2147483646 h 252"/>
              <a:gd name="T6" fmla="*/ 2147483646 w 256"/>
              <a:gd name="T7" fmla="*/ 2147483646 h 252"/>
              <a:gd name="T8" fmla="*/ 2147483646 w 256"/>
              <a:gd name="T9" fmla="*/ 2147483646 h 252"/>
              <a:gd name="T10" fmla="*/ 2147483646 w 256"/>
              <a:gd name="T11" fmla="*/ 2147483646 h 252"/>
              <a:gd name="T12" fmla="*/ 2147483646 w 256"/>
              <a:gd name="T13" fmla="*/ 2147483646 h 252"/>
              <a:gd name="T14" fmla="*/ 2147483646 w 256"/>
              <a:gd name="T15" fmla="*/ 2147483646 h 252"/>
              <a:gd name="T16" fmla="*/ 2147483646 w 256"/>
              <a:gd name="T17" fmla="*/ 2147483646 h 252"/>
              <a:gd name="T18" fmla="*/ 2147483646 w 256"/>
              <a:gd name="T19" fmla="*/ 2147483646 h 252"/>
              <a:gd name="T20" fmla="*/ 2147483646 w 256"/>
              <a:gd name="T21" fmla="*/ 2147483646 h 252"/>
              <a:gd name="T22" fmla="*/ 2147483646 w 256"/>
              <a:gd name="T23" fmla="*/ 2147483646 h 252"/>
              <a:gd name="T24" fmla="*/ 2147483646 w 256"/>
              <a:gd name="T25" fmla="*/ 2147483646 h 252"/>
              <a:gd name="T26" fmla="*/ 2147483646 w 256"/>
              <a:gd name="T27" fmla="*/ 2147483646 h 252"/>
              <a:gd name="T28" fmla="*/ 2147483646 w 256"/>
              <a:gd name="T29" fmla="*/ 2147483646 h 252"/>
              <a:gd name="T30" fmla="*/ 2147483646 w 256"/>
              <a:gd name="T31" fmla="*/ 2147483646 h 252"/>
              <a:gd name="T32" fmla="*/ 2147483646 w 256"/>
              <a:gd name="T33" fmla="*/ 2147483646 h 252"/>
              <a:gd name="T34" fmla="*/ 2147483646 w 256"/>
              <a:gd name="T35" fmla="*/ 2147483646 h 252"/>
              <a:gd name="T36" fmla="*/ 2147483646 w 256"/>
              <a:gd name="T37" fmla="*/ 2147483646 h 252"/>
              <a:gd name="T38" fmla="*/ 2147483646 w 256"/>
              <a:gd name="T39" fmla="*/ 2147483646 h 252"/>
              <a:gd name="T40" fmla="*/ 2147483646 w 256"/>
              <a:gd name="T41" fmla="*/ 2147483646 h 252"/>
              <a:gd name="T42" fmla="*/ 2147483646 w 256"/>
              <a:gd name="T43" fmla="*/ 2147483646 h 252"/>
              <a:gd name="T44" fmla="*/ 2147483646 w 256"/>
              <a:gd name="T45" fmla="*/ 2147483646 h 252"/>
              <a:gd name="T46" fmla="*/ 2147483646 w 256"/>
              <a:gd name="T47" fmla="*/ 2147483646 h 252"/>
              <a:gd name="T48" fmla="*/ 2147483646 w 256"/>
              <a:gd name="T49" fmla="*/ 2147483646 h 252"/>
              <a:gd name="T50" fmla="*/ 2147483646 w 256"/>
              <a:gd name="T51" fmla="*/ 2147483646 h 252"/>
              <a:gd name="T52" fmla="*/ 2147483646 w 256"/>
              <a:gd name="T53" fmla="*/ 2147483646 h 252"/>
              <a:gd name="T54" fmla="*/ 2147483646 w 256"/>
              <a:gd name="T55" fmla="*/ 2147483646 h 252"/>
              <a:gd name="T56" fmla="*/ 2147483646 w 256"/>
              <a:gd name="T57" fmla="*/ 2147483646 h 252"/>
              <a:gd name="T58" fmla="*/ 2147483646 w 256"/>
              <a:gd name="T59" fmla="*/ 2147483646 h 252"/>
              <a:gd name="T60" fmla="*/ 2147483646 w 256"/>
              <a:gd name="T61" fmla="*/ 2147483646 h 252"/>
              <a:gd name="T62" fmla="*/ 2147483646 w 256"/>
              <a:gd name="T63" fmla="*/ 2147483646 h 252"/>
              <a:gd name="T64" fmla="*/ 2147483646 w 256"/>
              <a:gd name="T65" fmla="*/ 2147483646 h 252"/>
              <a:gd name="T66" fmla="*/ 2147483646 w 256"/>
              <a:gd name="T67" fmla="*/ 2147483646 h 252"/>
              <a:gd name="T68" fmla="*/ 2147483646 w 256"/>
              <a:gd name="T69" fmla="*/ 2147483646 h 252"/>
              <a:gd name="T70" fmla="*/ 2147483646 w 256"/>
              <a:gd name="T71" fmla="*/ 2147483646 h 252"/>
              <a:gd name="T72" fmla="*/ 2147483646 w 256"/>
              <a:gd name="T73" fmla="*/ 2147483646 h 252"/>
              <a:gd name="T74" fmla="*/ 2147483646 w 256"/>
              <a:gd name="T75" fmla="*/ 2147483646 h 252"/>
              <a:gd name="T76" fmla="*/ 2147483646 w 256"/>
              <a:gd name="T77" fmla="*/ 2147483646 h 252"/>
              <a:gd name="T78" fmla="*/ 2147483646 w 256"/>
              <a:gd name="T79" fmla="*/ 2147483646 h 252"/>
              <a:gd name="T80" fmla="*/ 2147483646 w 256"/>
              <a:gd name="T81" fmla="*/ 2147483646 h 252"/>
              <a:gd name="T82" fmla="*/ 2147483646 w 256"/>
              <a:gd name="T83" fmla="*/ 2147483646 h 252"/>
              <a:gd name="T84" fmla="*/ 2147483646 w 256"/>
              <a:gd name="T85" fmla="*/ 2147483646 h 252"/>
              <a:gd name="T86" fmla="*/ 2147483646 w 256"/>
              <a:gd name="T87" fmla="*/ 2147483646 h 252"/>
              <a:gd name="T88" fmla="*/ 2147483646 w 256"/>
              <a:gd name="T89" fmla="*/ 2147483646 h 252"/>
              <a:gd name="T90" fmla="*/ 2147483646 w 256"/>
              <a:gd name="T91" fmla="*/ 2147483646 h 252"/>
              <a:gd name="T92" fmla="*/ 2147483646 w 256"/>
              <a:gd name="T93" fmla="*/ 2147483646 h 252"/>
              <a:gd name="T94" fmla="*/ 2147483646 w 256"/>
              <a:gd name="T95" fmla="*/ 2147483646 h 252"/>
              <a:gd name="T96" fmla="*/ 2147483646 w 256"/>
              <a:gd name="T97" fmla="*/ 2147483646 h 252"/>
              <a:gd name="T98" fmla="*/ 2147483646 w 256"/>
              <a:gd name="T99" fmla="*/ 2147483646 h 252"/>
              <a:gd name="T100" fmla="*/ 2147483646 w 256"/>
              <a:gd name="T101" fmla="*/ 2147483646 h 252"/>
              <a:gd name="T102" fmla="*/ 2147483646 w 256"/>
              <a:gd name="T103" fmla="*/ 2147483646 h 252"/>
              <a:gd name="T104" fmla="*/ 2147483646 w 256"/>
              <a:gd name="T105" fmla="*/ 2147483646 h 252"/>
              <a:gd name="T106" fmla="*/ 2147483646 w 256"/>
              <a:gd name="T107" fmla="*/ 2147483646 h 252"/>
              <a:gd name="T108" fmla="*/ 2147483646 w 256"/>
              <a:gd name="T109" fmla="*/ 2147483646 h 252"/>
              <a:gd name="T110" fmla="*/ 2147483646 w 256"/>
              <a:gd name="T111" fmla="*/ 2147483646 h 252"/>
              <a:gd name="T112" fmla="*/ 2147483646 w 256"/>
              <a:gd name="T113" fmla="*/ 2147483646 h 252"/>
              <a:gd name="T114" fmla="*/ 2147483646 w 256"/>
              <a:gd name="T115" fmla="*/ 2147483646 h 252"/>
              <a:gd name="T116" fmla="*/ 2147483646 w 256"/>
              <a:gd name="T117" fmla="*/ 2147483646 h 25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56" h="252">
                <a:moveTo>
                  <a:pt x="166" y="130"/>
                </a:moveTo>
                <a:lnTo>
                  <a:pt x="166" y="130"/>
                </a:lnTo>
                <a:lnTo>
                  <a:pt x="178" y="133"/>
                </a:lnTo>
                <a:lnTo>
                  <a:pt x="191" y="135"/>
                </a:lnTo>
                <a:lnTo>
                  <a:pt x="204" y="133"/>
                </a:lnTo>
                <a:lnTo>
                  <a:pt x="216" y="130"/>
                </a:lnTo>
                <a:lnTo>
                  <a:pt x="227" y="123"/>
                </a:lnTo>
                <a:lnTo>
                  <a:pt x="236" y="115"/>
                </a:lnTo>
                <a:lnTo>
                  <a:pt x="246" y="106"/>
                </a:lnTo>
                <a:lnTo>
                  <a:pt x="251" y="94"/>
                </a:lnTo>
                <a:lnTo>
                  <a:pt x="255" y="83"/>
                </a:lnTo>
                <a:lnTo>
                  <a:pt x="256" y="70"/>
                </a:lnTo>
                <a:lnTo>
                  <a:pt x="255" y="58"/>
                </a:lnTo>
                <a:lnTo>
                  <a:pt x="209" y="107"/>
                </a:lnTo>
                <a:lnTo>
                  <a:pt x="165" y="100"/>
                </a:lnTo>
                <a:lnTo>
                  <a:pt x="149" y="58"/>
                </a:lnTo>
                <a:lnTo>
                  <a:pt x="200" y="5"/>
                </a:lnTo>
                <a:lnTo>
                  <a:pt x="191" y="3"/>
                </a:lnTo>
                <a:lnTo>
                  <a:pt x="178" y="5"/>
                </a:lnTo>
                <a:lnTo>
                  <a:pt x="165" y="9"/>
                </a:lnTo>
                <a:lnTo>
                  <a:pt x="155" y="15"/>
                </a:lnTo>
                <a:lnTo>
                  <a:pt x="144" y="23"/>
                </a:lnTo>
                <a:lnTo>
                  <a:pt x="136" y="32"/>
                </a:lnTo>
                <a:lnTo>
                  <a:pt x="130" y="44"/>
                </a:lnTo>
                <a:lnTo>
                  <a:pt x="126" y="57"/>
                </a:lnTo>
                <a:lnTo>
                  <a:pt x="125" y="70"/>
                </a:lnTo>
                <a:lnTo>
                  <a:pt x="126" y="83"/>
                </a:lnTo>
                <a:lnTo>
                  <a:pt x="131" y="96"/>
                </a:lnTo>
                <a:lnTo>
                  <a:pt x="122" y="109"/>
                </a:lnTo>
                <a:lnTo>
                  <a:pt x="114" y="120"/>
                </a:lnTo>
                <a:lnTo>
                  <a:pt x="96" y="143"/>
                </a:lnTo>
                <a:lnTo>
                  <a:pt x="80" y="161"/>
                </a:lnTo>
                <a:lnTo>
                  <a:pt x="69" y="172"/>
                </a:lnTo>
                <a:lnTo>
                  <a:pt x="62" y="171"/>
                </a:lnTo>
                <a:lnTo>
                  <a:pt x="57" y="170"/>
                </a:lnTo>
                <a:lnTo>
                  <a:pt x="48" y="171"/>
                </a:lnTo>
                <a:lnTo>
                  <a:pt x="40" y="174"/>
                </a:lnTo>
                <a:lnTo>
                  <a:pt x="34" y="178"/>
                </a:lnTo>
                <a:lnTo>
                  <a:pt x="28" y="181"/>
                </a:lnTo>
                <a:lnTo>
                  <a:pt x="23" y="188"/>
                </a:lnTo>
                <a:lnTo>
                  <a:pt x="19" y="194"/>
                </a:lnTo>
                <a:lnTo>
                  <a:pt x="17" y="202"/>
                </a:lnTo>
                <a:lnTo>
                  <a:pt x="15" y="210"/>
                </a:lnTo>
                <a:lnTo>
                  <a:pt x="17" y="219"/>
                </a:lnTo>
                <a:lnTo>
                  <a:pt x="19" y="227"/>
                </a:lnTo>
                <a:lnTo>
                  <a:pt x="23" y="233"/>
                </a:lnTo>
                <a:lnTo>
                  <a:pt x="28" y="239"/>
                </a:lnTo>
                <a:lnTo>
                  <a:pt x="34" y="244"/>
                </a:lnTo>
                <a:lnTo>
                  <a:pt x="40" y="248"/>
                </a:lnTo>
                <a:lnTo>
                  <a:pt x="48" y="250"/>
                </a:lnTo>
                <a:lnTo>
                  <a:pt x="57" y="252"/>
                </a:lnTo>
                <a:lnTo>
                  <a:pt x="65" y="250"/>
                </a:lnTo>
                <a:lnTo>
                  <a:pt x="73" y="248"/>
                </a:lnTo>
                <a:lnTo>
                  <a:pt x="79" y="244"/>
                </a:lnTo>
                <a:lnTo>
                  <a:pt x="86" y="239"/>
                </a:lnTo>
                <a:lnTo>
                  <a:pt x="90" y="233"/>
                </a:lnTo>
                <a:lnTo>
                  <a:pt x="93" y="227"/>
                </a:lnTo>
                <a:lnTo>
                  <a:pt x="96" y="219"/>
                </a:lnTo>
                <a:lnTo>
                  <a:pt x="97" y="210"/>
                </a:lnTo>
                <a:lnTo>
                  <a:pt x="96" y="202"/>
                </a:lnTo>
                <a:lnTo>
                  <a:pt x="93" y="196"/>
                </a:lnTo>
                <a:lnTo>
                  <a:pt x="104" y="184"/>
                </a:lnTo>
                <a:lnTo>
                  <a:pt x="119" y="167"/>
                </a:lnTo>
                <a:lnTo>
                  <a:pt x="140" y="149"/>
                </a:lnTo>
                <a:lnTo>
                  <a:pt x="152" y="139"/>
                </a:lnTo>
                <a:lnTo>
                  <a:pt x="166" y="130"/>
                </a:lnTo>
                <a:close/>
                <a:moveTo>
                  <a:pt x="57" y="232"/>
                </a:moveTo>
                <a:lnTo>
                  <a:pt x="57" y="232"/>
                </a:lnTo>
                <a:lnTo>
                  <a:pt x="52" y="232"/>
                </a:lnTo>
                <a:lnTo>
                  <a:pt x="48" y="231"/>
                </a:lnTo>
                <a:lnTo>
                  <a:pt x="44" y="228"/>
                </a:lnTo>
                <a:lnTo>
                  <a:pt x="41" y="226"/>
                </a:lnTo>
                <a:lnTo>
                  <a:pt x="39" y="223"/>
                </a:lnTo>
                <a:lnTo>
                  <a:pt x="36" y="219"/>
                </a:lnTo>
                <a:lnTo>
                  <a:pt x="35" y="215"/>
                </a:lnTo>
                <a:lnTo>
                  <a:pt x="35" y="210"/>
                </a:lnTo>
                <a:lnTo>
                  <a:pt x="35" y="206"/>
                </a:lnTo>
                <a:lnTo>
                  <a:pt x="36" y="202"/>
                </a:lnTo>
                <a:lnTo>
                  <a:pt x="39" y="198"/>
                </a:lnTo>
                <a:lnTo>
                  <a:pt x="41" y="196"/>
                </a:lnTo>
                <a:lnTo>
                  <a:pt x="44" y="193"/>
                </a:lnTo>
                <a:lnTo>
                  <a:pt x="48" y="191"/>
                </a:lnTo>
                <a:lnTo>
                  <a:pt x="52" y="189"/>
                </a:lnTo>
                <a:lnTo>
                  <a:pt x="57" y="189"/>
                </a:lnTo>
                <a:lnTo>
                  <a:pt x="61" y="189"/>
                </a:lnTo>
                <a:lnTo>
                  <a:pt x="65" y="191"/>
                </a:lnTo>
                <a:lnTo>
                  <a:pt x="69" y="193"/>
                </a:lnTo>
                <a:lnTo>
                  <a:pt x="71" y="196"/>
                </a:lnTo>
                <a:lnTo>
                  <a:pt x="74" y="198"/>
                </a:lnTo>
                <a:lnTo>
                  <a:pt x="77" y="202"/>
                </a:lnTo>
                <a:lnTo>
                  <a:pt x="78" y="206"/>
                </a:lnTo>
                <a:lnTo>
                  <a:pt x="78" y="210"/>
                </a:lnTo>
                <a:lnTo>
                  <a:pt x="78" y="215"/>
                </a:lnTo>
                <a:lnTo>
                  <a:pt x="77" y="219"/>
                </a:lnTo>
                <a:lnTo>
                  <a:pt x="74" y="223"/>
                </a:lnTo>
                <a:lnTo>
                  <a:pt x="71" y="226"/>
                </a:lnTo>
                <a:lnTo>
                  <a:pt x="69" y="228"/>
                </a:lnTo>
                <a:lnTo>
                  <a:pt x="65" y="231"/>
                </a:lnTo>
                <a:lnTo>
                  <a:pt x="61" y="232"/>
                </a:lnTo>
                <a:lnTo>
                  <a:pt x="57" y="232"/>
                </a:lnTo>
                <a:close/>
                <a:moveTo>
                  <a:pt x="61" y="79"/>
                </a:moveTo>
                <a:lnTo>
                  <a:pt x="99" y="119"/>
                </a:lnTo>
                <a:lnTo>
                  <a:pt x="117" y="100"/>
                </a:lnTo>
                <a:lnTo>
                  <a:pt x="79" y="61"/>
                </a:lnTo>
                <a:lnTo>
                  <a:pt x="88" y="52"/>
                </a:lnTo>
                <a:lnTo>
                  <a:pt x="36" y="0"/>
                </a:lnTo>
                <a:lnTo>
                  <a:pt x="0" y="37"/>
                </a:lnTo>
                <a:lnTo>
                  <a:pt x="51" y="88"/>
                </a:lnTo>
                <a:lnTo>
                  <a:pt x="61" y="79"/>
                </a:lnTo>
                <a:close/>
                <a:moveTo>
                  <a:pt x="179" y="139"/>
                </a:moveTo>
                <a:lnTo>
                  <a:pt x="179" y="139"/>
                </a:lnTo>
                <a:lnTo>
                  <a:pt x="174" y="140"/>
                </a:lnTo>
                <a:lnTo>
                  <a:pt x="169" y="144"/>
                </a:lnTo>
                <a:lnTo>
                  <a:pt x="161" y="148"/>
                </a:lnTo>
                <a:lnTo>
                  <a:pt x="153" y="154"/>
                </a:lnTo>
                <a:lnTo>
                  <a:pt x="144" y="162"/>
                </a:lnTo>
                <a:lnTo>
                  <a:pt x="135" y="172"/>
                </a:lnTo>
                <a:lnTo>
                  <a:pt x="126" y="185"/>
                </a:lnTo>
                <a:lnTo>
                  <a:pt x="155" y="214"/>
                </a:lnTo>
                <a:lnTo>
                  <a:pt x="184" y="244"/>
                </a:lnTo>
                <a:lnTo>
                  <a:pt x="188" y="248"/>
                </a:lnTo>
                <a:lnTo>
                  <a:pt x="194" y="250"/>
                </a:lnTo>
                <a:lnTo>
                  <a:pt x="197" y="252"/>
                </a:lnTo>
                <a:lnTo>
                  <a:pt x="203" y="252"/>
                </a:lnTo>
                <a:lnTo>
                  <a:pt x="208" y="252"/>
                </a:lnTo>
                <a:lnTo>
                  <a:pt x="213" y="250"/>
                </a:lnTo>
                <a:lnTo>
                  <a:pt x="217" y="248"/>
                </a:lnTo>
                <a:lnTo>
                  <a:pt x="221" y="244"/>
                </a:lnTo>
                <a:lnTo>
                  <a:pt x="236" y="230"/>
                </a:lnTo>
                <a:lnTo>
                  <a:pt x="239" y="226"/>
                </a:lnTo>
                <a:lnTo>
                  <a:pt x="242" y="220"/>
                </a:lnTo>
                <a:lnTo>
                  <a:pt x="243" y="217"/>
                </a:lnTo>
                <a:lnTo>
                  <a:pt x="243" y="211"/>
                </a:lnTo>
                <a:lnTo>
                  <a:pt x="243" y="206"/>
                </a:lnTo>
                <a:lnTo>
                  <a:pt x="242" y="201"/>
                </a:lnTo>
                <a:lnTo>
                  <a:pt x="239" y="197"/>
                </a:lnTo>
                <a:lnTo>
                  <a:pt x="236" y="193"/>
                </a:lnTo>
                <a:lnTo>
                  <a:pt x="179" y="139"/>
                </a:lnTo>
                <a:close/>
                <a:moveTo>
                  <a:pt x="205" y="233"/>
                </a:moveTo>
                <a:lnTo>
                  <a:pt x="205" y="233"/>
                </a:lnTo>
                <a:lnTo>
                  <a:pt x="203" y="236"/>
                </a:lnTo>
                <a:lnTo>
                  <a:pt x="200" y="236"/>
                </a:lnTo>
                <a:lnTo>
                  <a:pt x="197" y="236"/>
                </a:lnTo>
                <a:lnTo>
                  <a:pt x="196" y="233"/>
                </a:lnTo>
                <a:lnTo>
                  <a:pt x="148" y="187"/>
                </a:lnTo>
                <a:lnTo>
                  <a:pt x="147" y="184"/>
                </a:lnTo>
                <a:lnTo>
                  <a:pt x="147" y="183"/>
                </a:lnTo>
                <a:lnTo>
                  <a:pt x="147" y="180"/>
                </a:lnTo>
                <a:lnTo>
                  <a:pt x="148" y="178"/>
                </a:lnTo>
                <a:lnTo>
                  <a:pt x="151" y="176"/>
                </a:lnTo>
                <a:lnTo>
                  <a:pt x="153" y="175"/>
                </a:lnTo>
                <a:lnTo>
                  <a:pt x="156" y="176"/>
                </a:lnTo>
                <a:lnTo>
                  <a:pt x="157" y="178"/>
                </a:lnTo>
                <a:lnTo>
                  <a:pt x="205" y="224"/>
                </a:lnTo>
                <a:lnTo>
                  <a:pt x="207" y="227"/>
                </a:lnTo>
                <a:lnTo>
                  <a:pt x="207" y="230"/>
                </a:lnTo>
                <a:lnTo>
                  <a:pt x="207" y="232"/>
                </a:lnTo>
                <a:lnTo>
                  <a:pt x="205" y="233"/>
                </a:lnTo>
                <a:close/>
                <a:moveTo>
                  <a:pt x="226" y="213"/>
                </a:moveTo>
                <a:lnTo>
                  <a:pt x="226" y="213"/>
                </a:lnTo>
                <a:lnTo>
                  <a:pt x="223" y="215"/>
                </a:lnTo>
                <a:lnTo>
                  <a:pt x="221" y="215"/>
                </a:lnTo>
                <a:lnTo>
                  <a:pt x="218" y="215"/>
                </a:lnTo>
                <a:lnTo>
                  <a:pt x="217" y="213"/>
                </a:lnTo>
                <a:lnTo>
                  <a:pt x="169" y="166"/>
                </a:lnTo>
                <a:lnTo>
                  <a:pt x="168" y="163"/>
                </a:lnTo>
                <a:lnTo>
                  <a:pt x="168" y="162"/>
                </a:lnTo>
                <a:lnTo>
                  <a:pt x="168" y="159"/>
                </a:lnTo>
                <a:lnTo>
                  <a:pt x="169" y="157"/>
                </a:lnTo>
                <a:lnTo>
                  <a:pt x="171" y="155"/>
                </a:lnTo>
                <a:lnTo>
                  <a:pt x="174" y="154"/>
                </a:lnTo>
                <a:lnTo>
                  <a:pt x="177" y="155"/>
                </a:lnTo>
                <a:lnTo>
                  <a:pt x="178" y="157"/>
                </a:lnTo>
                <a:lnTo>
                  <a:pt x="226" y="204"/>
                </a:lnTo>
                <a:lnTo>
                  <a:pt x="227" y="206"/>
                </a:lnTo>
                <a:lnTo>
                  <a:pt x="227" y="209"/>
                </a:lnTo>
                <a:lnTo>
                  <a:pt x="227" y="211"/>
                </a:lnTo>
                <a:lnTo>
                  <a:pt x="226" y="2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12"/>
          <p:cNvSpPr>
            <a:spLocks noEditPoints="1" noChangeArrowheads="1"/>
          </p:cNvSpPr>
          <p:nvPr/>
        </p:nvSpPr>
        <p:spPr bwMode="auto">
          <a:xfrm>
            <a:off x="6772338" y="3699300"/>
            <a:ext cx="463550" cy="541337"/>
          </a:xfrm>
          <a:custGeom>
            <a:avLst/>
            <a:gdLst>
              <a:gd name="T0" fmla="*/ 2147483646 w 182"/>
              <a:gd name="T1" fmla="*/ 2147483646 h 212"/>
              <a:gd name="T2" fmla="*/ 2147483646 w 182"/>
              <a:gd name="T3" fmla="*/ 2147483646 h 212"/>
              <a:gd name="T4" fmla="*/ 2147483646 w 182"/>
              <a:gd name="T5" fmla="*/ 2147483646 h 212"/>
              <a:gd name="T6" fmla="*/ 2147483646 w 182"/>
              <a:gd name="T7" fmla="*/ 2147483646 h 212"/>
              <a:gd name="T8" fmla="*/ 2147483646 w 182"/>
              <a:gd name="T9" fmla="*/ 2147483646 h 212"/>
              <a:gd name="T10" fmla="*/ 2147483646 w 182"/>
              <a:gd name="T11" fmla="*/ 2147483646 h 212"/>
              <a:gd name="T12" fmla="*/ 2147483646 w 182"/>
              <a:gd name="T13" fmla="*/ 2147483646 h 212"/>
              <a:gd name="T14" fmla="*/ 2147483646 w 182"/>
              <a:gd name="T15" fmla="*/ 2147483646 h 212"/>
              <a:gd name="T16" fmla="*/ 2147483646 w 182"/>
              <a:gd name="T17" fmla="*/ 2147483646 h 212"/>
              <a:gd name="T18" fmla="*/ 2147483646 w 182"/>
              <a:gd name="T19" fmla="*/ 2147483646 h 212"/>
              <a:gd name="T20" fmla="*/ 2147483646 w 182"/>
              <a:gd name="T21" fmla="*/ 2147483646 h 212"/>
              <a:gd name="T22" fmla="*/ 0 w 182"/>
              <a:gd name="T23" fmla="*/ 2147483646 h 212"/>
              <a:gd name="T24" fmla="*/ 2147483646 w 182"/>
              <a:gd name="T25" fmla="*/ 2147483646 h 212"/>
              <a:gd name="T26" fmla="*/ 2147483646 w 182"/>
              <a:gd name="T27" fmla="*/ 2147483646 h 212"/>
              <a:gd name="T28" fmla="*/ 2147483646 w 182"/>
              <a:gd name="T29" fmla="*/ 2147483646 h 212"/>
              <a:gd name="T30" fmla="*/ 2147483646 w 182"/>
              <a:gd name="T31" fmla="*/ 2147483646 h 212"/>
              <a:gd name="T32" fmla="*/ 2147483646 w 182"/>
              <a:gd name="T33" fmla="*/ 2147483646 h 212"/>
              <a:gd name="T34" fmla="*/ 2147483646 w 182"/>
              <a:gd name="T35" fmla="*/ 0 h 212"/>
              <a:gd name="T36" fmla="*/ 2147483646 w 182"/>
              <a:gd name="T37" fmla="*/ 2147483646 h 212"/>
              <a:gd name="T38" fmla="*/ 2147483646 w 182"/>
              <a:gd name="T39" fmla="*/ 2147483646 h 212"/>
              <a:gd name="T40" fmla="*/ 2147483646 w 182"/>
              <a:gd name="T41" fmla="*/ 2147483646 h 212"/>
              <a:gd name="T42" fmla="*/ 2147483646 w 182"/>
              <a:gd name="T43" fmla="*/ 0 h 212"/>
              <a:gd name="T44" fmla="*/ 2147483646 w 182"/>
              <a:gd name="T45" fmla="*/ 2147483646 h 212"/>
              <a:gd name="T46" fmla="*/ 2147483646 w 182"/>
              <a:gd name="T47" fmla="*/ 2147483646 h 212"/>
              <a:gd name="T48" fmla="*/ 2147483646 w 182"/>
              <a:gd name="T49" fmla="*/ 2147483646 h 212"/>
              <a:gd name="T50" fmla="*/ 2147483646 w 182"/>
              <a:gd name="T51" fmla="*/ 2147483646 h 212"/>
              <a:gd name="T52" fmla="*/ 2147483646 w 182"/>
              <a:gd name="T53" fmla="*/ 2147483646 h 212"/>
              <a:gd name="T54" fmla="*/ 2147483646 w 182"/>
              <a:gd name="T55" fmla="*/ 2147483646 h 212"/>
              <a:gd name="T56" fmla="*/ 2147483646 w 182"/>
              <a:gd name="T57" fmla="*/ 2147483646 h 212"/>
              <a:gd name="T58" fmla="*/ 2147483646 w 182"/>
              <a:gd name="T59" fmla="*/ 2147483646 h 212"/>
              <a:gd name="T60" fmla="*/ 2147483646 w 182"/>
              <a:gd name="T61" fmla="*/ 2147483646 h 212"/>
              <a:gd name="T62" fmla="*/ 2147483646 w 182"/>
              <a:gd name="T63" fmla="*/ 2147483646 h 212"/>
              <a:gd name="T64" fmla="*/ 2147483646 w 182"/>
              <a:gd name="T65" fmla="*/ 2147483646 h 212"/>
              <a:gd name="T66" fmla="*/ 2147483646 w 182"/>
              <a:gd name="T67" fmla="*/ 2147483646 h 212"/>
              <a:gd name="T68" fmla="*/ 2147483646 w 182"/>
              <a:gd name="T69" fmla="*/ 2147483646 h 212"/>
              <a:gd name="T70" fmla="*/ 2147483646 w 182"/>
              <a:gd name="T71" fmla="*/ 2147483646 h 21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82" h="212">
                <a:moveTo>
                  <a:pt x="104" y="58"/>
                </a:moveTo>
                <a:lnTo>
                  <a:pt x="104" y="58"/>
                </a:lnTo>
                <a:lnTo>
                  <a:pt x="114" y="52"/>
                </a:lnTo>
                <a:lnTo>
                  <a:pt x="120" y="46"/>
                </a:lnTo>
                <a:lnTo>
                  <a:pt x="124" y="40"/>
                </a:lnTo>
                <a:lnTo>
                  <a:pt x="126" y="36"/>
                </a:lnTo>
                <a:lnTo>
                  <a:pt x="124" y="30"/>
                </a:lnTo>
                <a:lnTo>
                  <a:pt x="122" y="26"/>
                </a:lnTo>
                <a:lnTo>
                  <a:pt x="116" y="24"/>
                </a:lnTo>
                <a:lnTo>
                  <a:pt x="112" y="24"/>
                </a:lnTo>
                <a:lnTo>
                  <a:pt x="108" y="28"/>
                </a:lnTo>
                <a:lnTo>
                  <a:pt x="104" y="36"/>
                </a:lnTo>
                <a:lnTo>
                  <a:pt x="100" y="44"/>
                </a:lnTo>
                <a:lnTo>
                  <a:pt x="100" y="58"/>
                </a:lnTo>
                <a:lnTo>
                  <a:pt x="104" y="58"/>
                </a:lnTo>
                <a:close/>
                <a:moveTo>
                  <a:pt x="152" y="126"/>
                </a:moveTo>
                <a:lnTo>
                  <a:pt x="152" y="212"/>
                </a:lnTo>
                <a:lnTo>
                  <a:pt x="104" y="212"/>
                </a:lnTo>
                <a:lnTo>
                  <a:pt x="104" y="74"/>
                </a:lnTo>
                <a:lnTo>
                  <a:pt x="72" y="74"/>
                </a:lnTo>
                <a:lnTo>
                  <a:pt x="72" y="212"/>
                </a:lnTo>
                <a:lnTo>
                  <a:pt x="24" y="212"/>
                </a:lnTo>
                <a:lnTo>
                  <a:pt x="24" y="126"/>
                </a:lnTo>
                <a:lnTo>
                  <a:pt x="0" y="126"/>
                </a:lnTo>
                <a:lnTo>
                  <a:pt x="0" y="72"/>
                </a:lnTo>
                <a:lnTo>
                  <a:pt x="48" y="72"/>
                </a:lnTo>
                <a:lnTo>
                  <a:pt x="38" y="64"/>
                </a:lnTo>
                <a:lnTo>
                  <a:pt x="30" y="56"/>
                </a:lnTo>
                <a:lnTo>
                  <a:pt x="26" y="46"/>
                </a:lnTo>
                <a:lnTo>
                  <a:pt x="24" y="38"/>
                </a:lnTo>
                <a:lnTo>
                  <a:pt x="24" y="28"/>
                </a:lnTo>
                <a:lnTo>
                  <a:pt x="26" y="20"/>
                </a:lnTo>
                <a:lnTo>
                  <a:pt x="32" y="12"/>
                </a:lnTo>
                <a:lnTo>
                  <a:pt x="38" y="6"/>
                </a:lnTo>
                <a:lnTo>
                  <a:pt x="46" y="2"/>
                </a:lnTo>
                <a:lnTo>
                  <a:pt x="56" y="0"/>
                </a:lnTo>
                <a:lnTo>
                  <a:pt x="66" y="2"/>
                </a:lnTo>
                <a:lnTo>
                  <a:pt x="74" y="6"/>
                </a:lnTo>
                <a:lnTo>
                  <a:pt x="80" y="12"/>
                </a:lnTo>
                <a:lnTo>
                  <a:pt x="86" y="18"/>
                </a:lnTo>
                <a:lnTo>
                  <a:pt x="92" y="12"/>
                </a:lnTo>
                <a:lnTo>
                  <a:pt x="98" y="6"/>
                </a:lnTo>
                <a:lnTo>
                  <a:pt x="108" y="2"/>
                </a:lnTo>
                <a:lnTo>
                  <a:pt x="116" y="0"/>
                </a:lnTo>
                <a:lnTo>
                  <a:pt x="126" y="2"/>
                </a:lnTo>
                <a:lnTo>
                  <a:pt x="134" y="6"/>
                </a:lnTo>
                <a:lnTo>
                  <a:pt x="140" y="12"/>
                </a:lnTo>
                <a:lnTo>
                  <a:pt x="146" y="20"/>
                </a:lnTo>
                <a:lnTo>
                  <a:pt x="148" y="28"/>
                </a:lnTo>
                <a:lnTo>
                  <a:pt x="150" y="38"/>
                </a:lnTo>
                <a:lnTo>
                  <a:pt x="146" y="46"/>
                </a:lnTo>
                <a:lnTo>
                  <a:pt x="142" y="56"/>
                </a:lnTo>
                <a:lnTo>
                  <a:pt x="134" y="64"/>
                </a:lnTo>
                <a:lnTo>
                  <a:pt x="124" y="72"/>
                </a:lnTo>
                <a:lnTo>
                  <a:pt x="182" y="72"/>
                </a:lnTo>
                <a:lnTo>
                  <a:pt x="182" y="126"/>
                </a:lnTo>
                <a:lnTo>
                  <a:pt x="152" y="126"/>
                </a:lnTo>
                <a:close/>
                <a:moveTo>
                  <a:pt x="74" y="58"/>
                </a:moveTo>
                <a:lnTo>
                  <a:pt x="74" y="58"/>
                </a:lnTo>
                <a:lnTo>
                  <a:pt x="72" y="44"/>
                </a:lnTo>
                <a:lnTo>
                  <a:pt x="70" y="36"/>
                </a:lnTo>
                <a:lnTo>
                  <a:pt x="66" y="28"/>
                </a:lnTo>
                <a:lnTo>
                  <a:pt x="62" y="24"/>
                </a:lnTo>
                <a:lnTo>
                  <a:pt x="56" y="24"/>
                </a:lnTo>
                <a:lnTo>
                  <a:pt x="52" y="26"/>
                </a:lnTo>
                <a:lnTo>
                  <a:pt x="48" y="30"/>
                </a:lnTo>
                <a:lnTo>
                  <a:pt x="46" y="36"/>
                </a:lnTo>
                <a:lnTo>
                  <a:pt x="48" y="40"/>
                </a:lnTo>
                <a:lnTo>
                  <a:pt x="52" y="46"/>
                </a:lnTo>
                <a:lnTo>
                  <a:pt x="60" y="52"/>
                </a:lnTo>
                <a:lnTo>
                  <a:pt x="70" y="58"/>
                </a:lnTo>
                <a:lnTo>
                  <a:pt x="74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23"/>
          <p:cNvSpPr>
            <a:spLocks noEditPoints="1" noChangeArrowheads="1"/>
          </p:cNvSpPr>
          <p:nvPr/>
        </p:nvSpPr>
        <p:spPr bwMode="auto">
          <a:xfrm>
            <a:off x="1732026" y="5353475"/>
            <a:ext cx="625475" cy="312737"/>
          </a:xfrm>
          <a:custGeom>
            <a:avLst/>
            <a:gdLst>
              <a:gd name="T0" fmla="*/ 2147483646 w 248"/>
              <a:gd name="T1" fmla="*/ 2147483646 h 124"/>
              <a:gd name="T2" fmla="*/ 2147483646 w 248"/>
              <a:gd name="T3" fmla="*/ 2147483646 h 124"/>
              <a:gd name="T4" fmla="*/ 2147483646 w 248"/>
              <a:gd name="T5" fmla="*/ 2147483646 h 124"/>
              <a:gd name="T6" fmla="*/ 2147483646 w 248"/>
              <a:gd name="T7" fmla="*/ 2147483646 h 124"/>
              <a:gd name="T8" fmla="*/ 2147483646 w 248"/>
              <a:gd name="T9" fmla="*/ 2147483646 h 124"/>
              <a:gd name="T10" fmla="*/ 2147483646 w 248"/>
              <a:gd name="T11" fmla="*/ 2147483646 h 124"/>
              <a:gd name="T12" fmla="*/ 2147483646 w 248"/>
              <a:gd name="T13" fmla="*/ 2147483646 h 124"/>
              <a:gd name="T14" fmla="*/ 2147483646 w 248"/>
              <a:gd name="T15" fmla="*/ 2147483646 h 124"/>
              <a:gd name="T16" fmla="*/ 2147483646 w 248"/>
              <a:gd name="T17" fmla="*/ 2147483646 h 124"/>
              <a:gd name="T18" fmla="*/ 2147483646 w 248"/>
              <a:gd name="T19" fmla="*/ 2147483646 h 124"/>
              <a:gd name="T20" fmla="*/ 2147483646 w 248"/>
              <a:gd name="T21" fmla="*/ 2147483646 h 124"/>
              <a:gd name="T22" fmla="*/ 2147483646 w 248"/>
              <a:gd name="T23" fmla="*/ 2147483646 h 124"/>
              <a:gd name="T24" fmla="*/ 2147483646 w 248"/>
              <a:gd name="T25" fmla="*/ 2147483646 h 124"/>
              <a:gd name="T26" fmla="*/ 2147483646 w 248"/>
              <a:gd name="T27" fmla="*/ 2147483646 h 124"/>
              <a:gd name="T28" fmla="*/ 2147483646 w 248"/>
              <a:gd name="T29" fmla="*/ 2147483646 h 124"/>
              <a:gd name="T30" fmla="*/ 2147483646 w 248"/>
              <a:gd name="T31" fmla="*/ 2147483646 h 124"/>
              <a:gd name="T32" fmla="*/ 2147483646 w 248"/>
              <a:gd name="T33" fmla="*/ 2147483646 h 124"/>
              <a:gd name="T34" fmla="*/ 2147483646 w 248"/>
              <a:gd name="T35" fmla="*/ 2147483646 h 124"/>
              <a:gd name="T36" fmla="*/ 2147483646 w 248"/>
              <a:gd name="T37" fmla="*/ 2147483646 h 124"/>
              <a:gd name="T38" fmla="*/ 2147483646 w 248"/>
              <a:gd name="T39" fmla="*/ 2147483646 h 124"/>
              <a:gd name="T40" fmla="*/ 2147483646 w 248"/>
              <a:gd name="T41" fmla="*/ 2147483646 h 124"/>
              <a:gd name="T42" fmla="*/ 2147483646 w 248"/>
              <a:gd name="T43" fmla="*/ 2147483646 h 124"/>
              <a:gd name="T44" fmla="*/ 2147483646 w 248"/>
              <a:gd name="T45" fmla="*/ 2147483646 h 124"/>
              <a:gd name="T46" fmla="*/ 2147483646 w 248"/>
              <a:gd name="T47" fmla="*/ 2147483646 h 124"/>
              <a:gd name="T48" fmla="*/ 2147483646 w 248"/>
              <a:gd name="T49" fmla="*/ 2147483646 h 124"/>
              <a:gd name="T50" fmla="*/ 2147483646 w 248"/>
              <a:gd name="T51" fmla="*/ 2147483646 h 124"/>
              <a:gd name="T52" fmla="*/ 2147483646 w 248"/>
              <a:gd name="T53" fmla="*/ 2147483646 h 124"/>
              <a:gd name="T54" fmla="*/ 2147483646 w 248"/>
              <a:gd name="T55" fmla="*/ 2147483646 h 124"/>
              <a:gd name="T56" fmla="*/ 2147483646 w 248"/>
              <a:gd name="T57" fmla="*/ 2147483646 h 124"/>
              <a:gd name="T58" fmla="*/ 2147483646 w 248"/>
              <a:gd name="T59" fmla="*/ 2147483646 h 124"/>
              <a:gd name="T60" fmla="*/ 2147483646 w 248"/>
              <a:gd name="T61" fmla="*/ 2147483646 h 124"/>
              <a:gd name="T62" fmla="*/ 2147483646 w 248"/>
              <a:gd name="T63" fmla="*/ 2147483646 h 124"/>
              <a:gd name="T64" fmla="*/ 2147483646 w 248"/>
              <a:gd name="T65" fmla="*/ 2147483646 h 124"/>
              <a:gd name="T66" fmla="*/ 2147483646 w 248"/>
              <a:gd name="T67" fmla="*/ 2147483646 h 124"/>
              <a:gd name="T68" fmla="*/ 2147483646 w 248"/>
              <a:gd name="T69" fmla="*/ 2147483646 h 124"/>
              <a:gd name="T70" fmla="*/ 2147483646 w 248"/>
              <a:gd name="T71" fmla="*/ 2147483646 h 124"/>
              <a:gd name="T72" fmla="*/ 2147483646 w 248"/>
              <a:gd name="T73" fmla="*/ 2147483646 h 124"/>
              <a:gd name="T74" fmla="*/ 2147483646 w 248"/>
              <a:gd name="T75" fmla="*/ 2147483646 h 124"/>
              <a:gd name="T76" fmla="*/ 2147483646 w 248"/>
              <a:gd name="T77" fmla="*/ 2147483646 h 124"/>
              <a:gd name="T78" fmla="*/ 2147483646 w 248"/>
              <a:gd name="T79" fmla="*/ 2147483646 h 124"/>
              <a:gd name="T80" fmla="*/ 2147483646 w 248"/>
              <a:gd name="T81" fmla="*/ 2147483646 h 124"/>
              <a:gd name="T82" fmla="*/ 2147483646 w 248"/>
              <a:gd name="T83" fmla="*/ 2147483646 h 124"/>
              <a:gd name="T84" fmla="*/ 2147483646 w 248"/>
              <a:gd name="T85" fmla="*/ 2147483646 h 124"/>
              <a:gd name="T86" fmla="*/ 2147483646 w 248"/>
              <a:gd name="T87" fmla="*/ 2147483646 h 124"/>
              <a:gd name="T88" fmla="*/ 2147483646 w 248"/>
              <a:gd name="T89" fmla="*/ 2147483646 h 124"/>
              <a:gd name="T90" fmla="*/ 2147483646 w 248"/>
              <a:gd name="T91" fmla="*/ 2147483646 h 124"/>
              <a:gd name="T92" fmla="*/ 2147483646 w 248"/>
              <a:gd name="T93" fmla="*/ 2147483646 h 124"/>
              <a:gd name="T94" fmla="*/ 2147483646 w 248"/>
              <a:gd name="T95" fmla="*/ 2147483646 h 124"/>
              <a:gd name="T96" fmla="*/ 2147483646 w 248"/>
              <a:gd name="T97" fmla="*/ 2147483646 h 124"/>
              <a:gd name="T98" fmla="*/ 2147483646 w 248"/>
              <a:gd name="T99" fmla="*/ 2147483646 h 124"/>
              <a:gd name="T100" fmla="*/ 2147483646 w 248"/>
              <a:gd name="T101" fmla="*/ 2147483646 h 124"/>
              <a:gd name="T102" fmla="*/ 2147483646 w 248"/>
              <a:gd name="T103" fmla="*/ 2147483646 h 124"/>
              <a:gd name="T104" fmla="*/ 2147483646 w 248"/>
              <a:gd name="T105" fmla="*/ 2147483646 h 124"/>
              <a:gd name="T106" fmla="*/ 2147483646 w 248"/>
              <a:gd name="T107" fmla="*/ 2147483646 h 124"/>
              <a:gd name="T108" fmla="*/ 2147483646 w 248"/>
              <a:gd name="T109" fmla="*/ 2147483646 h 124"/>
              <a:gd name="T110" fmla="*/ 2147483646 w 248"/>
              <a:gd name="T111" fmla="*/ 2147483646 h 124"/>
              <a:gd name="T112" fmla="*/ 2147483646 w 248"/>
              <a:gd name="T113" fmla="*/ 2147483646 h 124"/>
              <a:gd name="T114" fmla="*/ 2147483646 w 248"/>
              <a:gd name="T115" fmla="*/ 2147483646 h 124"/>
              <a:gd name="T116" fmla="*/ 2147483646 w 248"/>
              <a:gd name="T117" fmla="*/ 2147483646 h 124"/>
              <a:gd name="T118" fmla="*/ 2147483646 w 248"/>
              <a:gd name="T119" fmla="*/ 2147483646 h 12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48" h="124">
                <a:moveTo>
                  <a:pt x="234" y="56"/>
                </a:moveTo>
                <a:lnTo>
                  <a:pt x="234" y="56"/>
                </a:lnTo>
                <a:lnTo>
                  <a:pt x="238" y="62"/>
                </a:lnTo>
                <a:lnTo>
                  <a:pt x="232" y="62"/>
                </a:lnTo>
                <a:lnTo>
                  <a:pt x="232" y="72"/>
                </a:lnTo>
                <a:lnTo>
                  <a:pt x="240" y="72"/>
                </a:lnTo>
                <a:lnTo>
                  <a:pt x="242" y="80"/>
                </a:lnTo>
                <a:lnTo>
                  <a:pt x="248" y="80"/>
                </a:lnTo>
                <a:lnTo>
                  <a:pt x="246" y="100"/>
                </a:lnTo>
                <a:lnTo>
                  <a:pt x="242" y="102"/>
                </a:lnTo>
                <a:lnTo>
                  <a:pt x="242" y="112"/>
                </a:lnTo>
                <a:lnTo>
                  <a:pt x="238" y="112"/>
                </a:lnTo>
                <a:lnTo>
                  <a:pt x="232" y="112"/>
                </a:lnTo>
                <a:lnTo>
                  <a:pt x="230" y="118"/>
                </a:lnTo>
                <a:lnTo>
                  <a:pt x="224" y="122"/>
                </a:lnTo>
                <a:lnTo>
                  <a:pt x="218" y="124"/>
                </a:lnTo>
                <a:lnTo>
                  <a:pt x="212" y="124"/>
                </a:lnTo>
                <a:lnTo>
                  <a:pt x="208" y="124"/>
                </a:lnTo>
                <a:lnTo>
                  <a:pt x="202" y="122"/>
                </a:lnTo>
                <a:lnTo>
                  <a:pt x="198" y="118"/>
                </a:lnTo>
                <a:lnTo>
                  <a:pt x="194" y="114"/>
                </a:lnTo>
                <a:lnTo>
                  <a:pt x="186" y="116"/>
                </a:lnTo>
                <a:lnTo>
                  <a:pt x="148" y="116"/>
                </a:lnTo>
                <a:lnTo>
                  <a:pt x="150" y="112"/>
                </a:lnTo>
                <a:lnTo>
                  <a:pt x="186" y="112"/>
                </a:lnTo>
                <a:lnTo>
                  <a:pt x="186" y="108"/>
                </a:lnTo>
                <a:lnTo>
                  <a:pt x="146" y="108"/>
                </a:lnTo>
                <a:lnTo>
                  <a:pt x="144" y="116"/>
                </a:lnTo>
                <a:lnTo>
                  <a:pt x="86" y="116"/>
                </a:lnTo>
                <a:lnTo>
                  <a:pt x="68" y="116"/>
                </a:lnTo>
                <a:lnTo>
                  <a:pt x="62" y="114"/>
                </a:lnTo>
                <a:lnTo>
                  <a:pt x="58" y="118"/>
                </a:lnTo>
                <a:lnTo>
                  <a:pt x="54" y="122"/>
                </a:lnTo>
                <a:lnTo>
                  <a:pt x="48" y="124"/>
                </a:lnTo>
                <a:lnTo>
                  <a:pt x="44" y="124"/>
                </a:lnTo>
                <a:lnTo>
                  <a:pt x="36" y="124"/>
                </a:lnTo>
                <a:lnTo>
                  <a:pt x="30" y="120"/>
                </a:lnTo>
                <a:lnTo>
                  <a:pt x="24" y="114"/>
                </a:lnTo>
                <a:lnTo>
                  <a:pt x="22" y="108"/>
                </a:lnTo>
                <a:lnTo>
                  <a:pt x="16" y="108"/>
                </a:lnTo>
                <a:lnTo>
                  <a:pt x="14" y="108"/>
                </a:lnTo>
                <a:lnTo>
                  <a:pt x="12" y="108"/>
                </a:lnTo>
                <a:lnTo>
                  <a:pt x="0" y="104"/>
                </a:lnTo>
                <a:lnTo>
                  <a:pt x="0" y="90"/>
                </a:lnTo>
                <a:lnTo>
                  <a:pt x="14" y="90"/>
                </a:lnTo>
                <a:lnTo>
                  <a:pt x="14" y="86"/>
                </a:lnTo>
                <a:lnTo>
                  <a:pt x="12" y="86"/>
                </a:lnTo>
                <a:lnTo>
                  <a:pt x="8" y="84"/>
                </a:lnTo>
                <a:lnTo>
                  <a:pt x="6" y="80"/>
                </a:lnTo>
                <a:lnTo>
                  <a:pt x="6" y="6"/>
                </a:lnTo>
                <a:lnTo>
                  <a:pt x="8" y="2"/>
                </a:lnTo>
                <a:lnTo>
                  <a:pt x="12" y="0"/>
                </a:lnTo>
                <a:lnTo>
                  <a:pt x="136" y="0"/>
                </a:lnTo>
                <a:lnTo>
                  <a:pt x="142" y="2"/>
                </a:lnTo>
                <a:lnTo>
                  <a:pt x="142" y="6"/>
                </a:lnTo>
                <a:lnTo>
                  <a:pt x="140" y="80"/>
                </a:lnTo>
                <a:lnTo>
                  <a:pt x="138" y="84"/>
                </a:lnTo>
                <a:lnTo>
                  <a:pt x="134" y="86"/>
                </a:lnTo>
                <a:lnTo>
                  <a:pt x="134" y="90"/>
                </a:lnTo>
                <a:lnTo>
                  <a:pt x="146" y="90"/>
                </a:lnTo>
                <a:lnTo>
                  <a:pt x="150" y="16"/>
                </a:lnTo>
                <a:lnTo>
                  <a:pt x="198" y="20"/>
                </a:lnTo>
                <a:lnTo>
                  <a:pt x="220" y="50"/>
                </a:lnTo>
                <a:lnTo>
                  <a:pt x="234" y="56"/>
                </a:lnTo>
                <a:close/>
                <a:moveTo>
                  <a:pt x="186" y="106"/>
                </a:moveTo>
                <a:lnTo>
                  <a:pt x="186" y="106"/>
                </a:lnTo>
                <a:close/>
                <a:moveTo>
                  <a:pt x="230" y="90"/>
                </a:moveTo>
                <a:lnTo>
                  <a:pt x="230" y="90"/>
                </a:lnTo>
                <a:close/>
                <a:moveTo>
                  <a:pt x="30" y="22"/>
                </a:moveTo>
                <a:lnTo>
                  <a:pt x="30" y="62"/>
                </a:lnTo>
                <a:lnTo>
                  <a:pt x="40" y="62"/>
                </a:lnTo>
                <a:lnTo>
                  <a:pt x="40" y="46"/>
                </a:lnTo>
                <a:lnTo>
                  <a:pt x="48" y="46"/>
                </a:lnTo>
                <a:lnTo>
                  <a:pt x="48" y="38"/>
                </a:lnTo>
                <a:lnTo>
                  <a:pt x="40" y="38"/>
                </a:lnTo>
                <a:lnTo>
                  <a:pt x="40" y="30"/>
                </a:lnTo>
                <a:lnTo>
                  <a:pt x="48" y="30"/>
                </a:lnTo>
                <a:lnTo>
                  <a:pt x="48" y="22"/>
                </a:lnTo>
                <a:lnTo>
                  <a:pt x="30" y="22"/>
                </a:lnTo>
                <a:close/>
                <a:moveTo>
                  <a:pt x="50" y="22"/>
                </a:moveTo>
                <a:lnTo>
                  <a:pt x="50" y="62"/>
                </a:lnTo>
                <a:lnTo>
                  <a:pt x="62" y="62"/>
                </a:lnTo>
                <a:lnTo>
                  <a:pt x="62" y="44"/>
                </a:lnTo>
                <a:lnTo>
                  <a:pt x="64" y="44"/>
                </a:lnTo>
                <a:lnTo>
                  <a:pt x="66" y="48"/>
                </a:lnTo>
                <a:lnTo>
                  <a:pt x="66" y="62"/>
                </a:lnTo>
                <a:lnTo>
                  <a:pt x="76" y="62"/>
                </a:lnTo>
                <a:lnTo>
                  <a:pt x="76" y="52"/>
                </a:lnTo>
                <a:lnTo>
                  <a:pt x="74" y="46"/>
                </a:lnTo>
                <a:lnTo>
                  <a:pt x="74" y="44"/>
                </a:lnTo>
                <a:lnTo>
                  <a:pt x="70" y="40"/>
                </a:lnTo>
                <a:lnTo>
                  <a:pt x="74" y="38"/>
                </a:lnTo>
                <a:lnTo>
                  <a:pt x="76" y="32"/>
                </a:lnTo>
                <a:lnTo>
                  <a:pt x="74" y="24"/>
                </a:lnTo>
                <a:lnTo>
                  <a:pt x="70" y="22"/>
                </a:lnTo>
                <a:lnTo>
                  <a:pt x="58" y="22"/>
                </a:lnTo>
                <a:lnTo>
                  <a:pt x="50" y="22"/>
                </a:lnTo>
                <a:close/>
                <a:moveTo>
                  <a:pt x="62" y="28"/>
                </a:moveTo>
                <a:lnTo>
                  <a:pt x="62" y="38"/>
                </a:lnTo>
                <a:lnTo>
                  <a:pt x="64" y="36"/>
                </a:lnTo>
                <a:lnTo>
                  <a:pt x="66" y="34"/>
                </a:lnTo>
                <a:lnTo>
                  <a:pt x="66" y="32"/>
                </a:lnTo>
                <a:lnTo>
                  <a:pt x="64" y="28"/>
                </a:lnTo>
                <a:lnTo>
                  <a:pt x="62" y="28"/>
                </a:lnTo>
                <a:close/>
                <a:moveTo>
                  <a:pt x="80" y="22"/>
                </a:moveTo>
                <a:lnTo>
                  <a:pt x="80" y="62"/>
                </a:lnTo>
                <a:lnTo>
                  <a:pt x="98" y="62"/>
                </a:lnTo>
                <a:lnTo>
                  <a:pt x="98" y="54"/>
                </a:lnTo>
                <a:lnTo>
                  <a:pt x="90" y="54"/>
                </a:lnTo>
                <a:lnTo>
                  <a:pt x="90" y="46"/>
                </a:lnTo>
                <a:lnTo>
                  <a:pt x="96" y="46"/>
                </a:lnTo>
                <a:lnTo>
                  <a:pt x="96" y="38"/>
                </a:lnTo>
                <a:lnTo>
                  <a:pt x="90" y="38"/>
                </a:lnTo>
                <a:lnTo>
                  <a:pt x="90" y="30"/>
                </a:lnTo>
                <a:lnTo>
                  <a:pt x="98" y="30"/>
                </a:lnTo>
                <a:lnTo>
                  <a:pt x="98" y="22"/>
                </a:lnTo>
                <a:lnTo>
                  <a:pt x="80" y="22"/>
                </a:lnTo>
                <a:close/>
                <a:moveTo>
                  <a:pt x="102" y="22"/>
                </a:moveTo>
                <a:lnTo>
                  <a:pt x="102" y="62"/>
                </a:lnTo>
                <a:lnTo>
                  <a:pt x="120" y="62"/>
                </a:lnTo>
                <a:lnTo>
                  <a:pt x="120" y="54"/>
                </a:lnTo>
                <a:lnTo>
                  <a:pt x="112" y="54"/>
                </a:lnTo>
                <a:lnTo>
                  <a:pt x="112" y="46"/>
                </a:lnTo>
                <a:lnTo>
                  <a:pt x="118" y="46"/>
                </a:lnTo>
                <a:lnTo>
                  <a:pt x="118" y="38"/>
                </a:lnTo>
                <a:lnTo>
                  <a:pt x="112" y="38"/>
                </a:lnTo>
                <a:lnTo>
                  <a:pt x="112" y="30"/>
                </a:lnTo>
                <a:lnTo>
                  <a:pt x="120" y="30"/>
                </a:lnTo>
                <a:lnTo>
                  <a:pt x="120" y="22"/>
                </a:lnTo>
                <a:lnTo>
                  <a:pt x="102" y="22"/>
                </a:lnTo>
                <a:close/>
                <a:moveTo>
                  <a:pt x="44" y="92"/>
                </a:moveTo>
                <a:lnTo>
                  <a:pt x="44" y="92"/>
                </a:lnTo>
                <a:lnTo>
                  <a:pt x="38" y="92"/>
                </a:lnTo>
                <a:lnTo>
                  <a:pt x="34" y="94"/>
                </a:lnTo>
                <a:lnTo>
                  <a:pt x="32" y="98"/>
                </a:lnTo>
                <a:lnTo>
                  <a:pt x="32" y="102"/>
                </a:lnTo>
                <a:lnTo>
                  <a:pt x="32" y="108"/>
                </a:lnTo>
                <a:lnTo>
                  <a:pt x="34" y="112"/>
                </a:lnTo>
                <a:lnTo>
                  <a:pt x="38" y="114"/>
                </a:lnTo>
                <a:lnTo>
                  <a:pt x="44" y="114"/>
                </a:lnTo>
                <a:lnTo>
                  <a:pt x="48" y="114"/>
                </a:lnTo>
                <a:lnTo>
                  <a:pt x="52" y="112"/>
                </a:lnTo>
                <a:lnTo>
                  <a:pt x="54" y="108"/>
                </a:lnTo>
                <a:lnTo>
                  <a:pt x="54" y="102"/>
                </a:lnTo>
                <a:lnTo>
                  <a:pt x="54" y="98"/>
                </a:lnTo>
                <a:lnTo>
                  <a:pt x="52" y="94"/>
                </a:lnTo>
                <a:lnTo>
                  <a:pt x="48" y="92"/>
                </a:lnTo>
                <a:lnTo>
                  <a:pt x="44" y="92"/>
                </a:lnTo>
                <a:close/>
                <a:moveTo>
                  <a:pt x="212" y="90"/>
                </a:moveTo>
                <a:lnTo>
                  <a:pt x="212" y="90"/>
                </a:lnTo>
                <a:lnTo>
                  <a:pt x="208" y="92"/>
                </a:lnTo>
                <a:lnTo>
                  <a:pt x="204" y="94"/>
                </a:lnTo>
                <a:lnTo>
                  <a:pt x="202" y="98"/>
                </a:lnTo>
                <a:lnTo>
                  <a:pt x="200" y="102"/>
                </a:lnTo>
                <a:lnTo>
                  <a:pt x="202" y="108"/>
                </a:lnTo>
                <a:lnTo>
                  <a:pt x="204" y="112"/>
                </a:lnTo>
                <a:lnTo>
                  <a:pt x="208" y="114"/>
                </a:lnTo>
                <a:lnTo>
                  <a:pt x="212" y="114"/>
                </a:lnTo>
                <a:lnTo>
                  <a:pt x="218" y="114"/>
                </a:lnTo>
                <a:lnTo>
                  <a:pt x="222" y="112"/>
                </a:lnTo>
                <a:lnTo>
                  <a:pt x="224" y="108"/>
                </a:lnTo>
                <a:lnTo>
                  <a:pt x="224" y="102"/>
                </a:lnTo>
                <a:lnTo>
                  <a:pt x="224" y="98"/>
                </a:lnTo>
                <a:lnTo>
                  <a:pt x="222" y="94"/>
                </a:lnTo>
                <a:lnTo>
                  <a:pt x="218" y="92"/>
                </a:lnTo>
                <a:lnTo>
                  <a:pt x="212" y="90"/>
                </a:lnTo>
                <a:close/>
                <a:moveTo>
                  <a:pt x="160" y="56"/>
                </a:moveTo>
                <a:lnTo>
                  <a:pt x="160" y="62"/>
                </a:lnTo>
                <a:lnTo>
                  <a:pt x="166" y="62"/>
                </a:lnTo>
                <a:lnTo>
                  <a:pt x="174" y="60"/>
                </a:lnTo>
                <a:lnTo>
                  <a:pt x="174" y="58"/>
                </a:lnTo>
                <a:lnTo>
                  <a:pt x="174" y="56"/>
                </a:lnTo>
                <a:lnTo>
                  <a:pt x="160" y="56"/>
                </a:lnTo>
                <a:close/>
                <a:moveTo>
                  <a:pt x="210" y="56"/>
                </a:moveTo>
                <a:lnTo>
                  <a:pt x="210" y="56"/>
                </a:lnTo>
                <a:lnTo>
                  <a:pt x="192" y="26"/>
                </a:lnTo>
                <a:lnTo>
                  <a:pt x="160" y="24"/>
                </a:lnTo>
                <a:lnTo>
                  <a:pt x="160" y="50"/>
                </a:lnTo>
                <a:lnTo>
                  <a:pt x="190" y="52"/>
                </a:lnTo>
                <a:lnTo>
                  <a:pt x="192" y="56"/>
                </a:lnTo>
                <a:lnTo>
                  <a:pt x="210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60"/>
          <p:cNvSpPr>
            <a:spLocks noEditPoints="1" noChangeArrowheads="1"/>
          </p:cNvSpPr>
          <p:nvPr/>
        </p:nvSpPr>
        <p:spPr bwMode="auto">
          <a:xfrm>
            <a:off x="6753288" y="5320137"/>
            <a:ext cx="501650" cy="468313"/>
          </a:xfrm>
          <a:custGeom>
            <a:avLst/>
            <a:gdLst>
              <a:gd name="T0" fmla="*/ 2147483646 w 210"/>
              <a:gd name="T1" fmla="*/ 0 h 196"/>
              <a:gd name="T2" fmla="*/ 2147483646 w 210"/>
              <a:gd name="T3" fmla="*/ 2147483646 h 196"/>
              <a:gd name="T4" fmla="*/ 2147483646 w 210"/>
              <a:gd name="T5" fmla="*/ 2147483646 h 196"/>
              <a:gd name="T6" fmla="*/ 2147483646 w 210"/>
              <a:gd name="T7" fmla="*/ 2147483646 h 196"/>
              <a:gd name="T8" fmla="*/ 2147483646 w 210"/>
              <a:gd name="T9" fmla="*/ 2147483646 h 196"/>
              <a:gd name="T10" fmla="*/ 2147483646 w 210"/>
              <a:gd name="T11" fmla="*/ 2147483646 h 196"/>
              <a:gd name="T12" fmla="*/ 2147483646 w 210"/>
              <a:gd name="T13" fmla="*/ 2147483646 h 196"/>
              <a:gd name="T14" fmla="*/ 2147483646 w 210"/>
              <a:gd name="T15" fmla="*/ 2147483646 h 196"/>
              <a:gd name="T16" fmla="*/ 2147483646 w 210"/>
              <a:gd name="T17" fmla="*/ 2147483646 h 196"/>
              <a:gd name="T18" fmla="*/ 2147483646 w 210"/>
              <a:gd name="T19" fmla="*/ 2147483646 h 196"/>
              <a:gd name="T20" fmla="*/ 2147483646 w 210"/>
              <a:gd name="T21" fmla="*/ 2147483646 h 196"/>
              <a:gd name="T22" fmla="*/ 2147483646 w 210"/>
              <a:gd name="T23" fmla="*/ 2147483646 h 196"/>
              <a:gd name="T24" fmla="*/ 2147483646 w 210"/>
              <a:gd name="T25" fmla="*/ 2147483646 h 196"/>
              <a:gd name="T26" fmla="*/ 2147483646 w 210"/>
              <a:gd name="T27" fmla="*/ 2147483646 h 196"/>
              <a:gd name="T28" fmla="*/ 2147483646 w 210"/>
              <a:gd name="T29" fmla="*/ 2147483646 h 196"/>
              <a:gd name="T30" fmla="*/ 2147483646 w 210"/>
              <a:gd name="T31" fmla="*/ 2147483646 h 196"/>
              <a:gd name="T32" fmla="*/ 2147483646 w 210"/>
              <a:gd name="T33" fmla="*/ 2147483646 h 196"/>
              <a:gd name="T34" fmla="*/ 2147483646 w 210"/>
              <a:gd name="T35" fmla="*/ 2147483646 h 196"/>
              <a:gd name="T36" fmla="*/ 2147483646 w 210"/>
              <a:gd name="T37" fmla="*/ 2147483646 h 196"/>
              <a:gd name="T38" fmla="*/ 2147483646 w 210"/>
              <a:gd name="T39" fmla="*/ 2147483646 h 196"/>
              <a:gd name="T40" fmla="*/ 2147483646 w 210"/>
              <a:gd name="T41" fmla="*/ 2147483646 h 196"/>
              <a:gd name="T42" fmla="*/ 2147483646 w 210"/>
              <a:gd name="T43" fmla="*/ 2147483646 h 196"/>
              <a:gd name="T44" fmla="*/ 2147483646 w 210"/>
              <a:gd name="T45" fmla="*/ 2147483646 h 196"/>
              <a:gd name="T46" fmla="*/ 2147483646 w 210"/>
              <a:gd name="T47" fmla="*/ 2147483646 h 196"/>
              <a:gd name="T48" fmla="*/ 0 w 210"/>
              <a:gd name="T49" fmla="*/ 2147483646 h 196"/>
              <a:gd name="T50" fmla="*/ 2147483646 w 210"/>
              <a:gd name="T51" fmla="*/ 2147483646 h 196"/>
              <a:gd name="T52" fmla="*/ 2147483646 w 210"/>
              <a:gd name="T53" fmla="*/ 2147483646 h 196"/>
              <a:gd name="T54" fmla="*/ 2147483646 w 210"/>
              <a:gd name="T55" fmla="*/ 2147483646 h 196"/>
              <a:gd name="T56" fmla="*/ 2147483646 w 210"/>
              <a:gd name="T57" fmla="*/ 0 h 196"/>
              <a:gd name="T58" fmla="*/ 2147483646 w 210"/>
              <a:gd name="T59" fmla="*/ 2147483646 h 196"/>
              <a:gd name="T60" fmla="*/ 2147483646 w 210"/>
              <a:gd name="T61" fmla="*/ 2147483646 h 196"/>
              <a:gd name="T62" fmla="*/ 2147483646 w 210"/>
              <a:gd name="T63" fmla="*/ 2147483646 h 196"/>
              <a:gd name="T64" fmla="*/ 2147483646 w 210"/>
              <a:gd name="T65" fmla="*/ 2147483646 h 196"/>
              <a:gd name="T66" fmla="*/ 2147483646 w 210"/>
              <a:gd name="T67" fmla="*/ 2147483646 h 196"/>
              <a:gd name="T68" fmla="*/ 2147483646 w 210"/>
              <a:gd name="T69" fmla="*/ 2147483646 h 196"/>
              <a:gd name="T70" fmla="*/ 2147483646 w 210"/>
              <a:gd name="T71" fmla="*/ 2147483646 h 196"/>
              <a:gd name="T72" fmla="*/ 2147483646 w 210"/>
              <a:gd name="T73" fmla="*/ 2147483646 h 196"/>
              <a:gd name="T74" fmla="*/ 2147483646 w 210"/>
              <a:gd name="T75" fmla="*/ 2147483646 h 196"/>
              <a:gd name="T76" fmla="*/ 2147483646 w 210"/>
              <a:gd name="T77" fmla="*/ 2147483646 h 196"/>
              <a:gd name="T78" fmla="*/ 2147483646 w 210"/>
              <a:gd name="T79" fmla="*/ 2147483646 h 196"/>
              <a:gd name="T80" fmla="*/ 2147483646 w 210"/>
              <a:gd name="T81" fmla="*/ 2147483646 h 196"/>
              <a:gd name="T82" fmla="*/ 2147483646 w 210"/>
              <a:gd name="T83" fmla="*/ 2147483646 h 196"/>
              <a:gd name="T84" fmla="*/ 2147483646 w 210"/>
              <a:gd name="T85" fmla="*/ 2147483646 h 196"/>
              <a:gd name="T86" fmla="*/ 2147483646 w 210"/>
              <a:gd name="T87" fmla="*/ 2147483646 h 196"/>
              <a:gd name="T88" fmla="*/ 2147483646 w 210"/>
              <a:gd name="T89" fmla="*/ 2147483646 h 196"/>
              <a:gd name="T90" fmla="*/ 2147483646 w 210"/>
              <a:gd name="T91" fmla="*/ 2147483646 h 196"/>
              <a:gd name="T92" fmla="*/ 2147483646 w 210"/>
              <a:gd name="T93" fmla="*/ 2147483646 h 196"/>
              <a:gd name="T94" fmla="*/ 2147483646 w 210"/>
              <a:gd name="T95" fmla="*/ 2147483646 h 196"/>
              <a:gd name="T96" fmla="*/ 2147483646 w 210"/>
              <a:gd name="T97" fmla="*/ 2147483646 h 196"/>
              <a:gd name="T98" fmla="*/ 2147483646 w 210"/>
              <a:gd name="T99" fmla="*/ 2147483646 h 196"/>
              <a:gd name="T100" fmla="*/ 2147483646 w 210"/>
              <a:gd name="T101" fmla="*/ 2147483646 h 196"/>
              <a:gd name="T102" fmla="*/ 2147483646 w 210"/>
              <a:gd name="T103" fmla="*/ 2147483646 h 196"/>
              <a:gd name="T104" fmla="*/ 2147483646 w 210"/>
              <a:gd name="T105" fmla="*/ 2147483646 h 196"/>
              <a:gd name="T106" fmla="*/ 2147483646 w 210"/>
              <a:gd name="T107" fmla="*/ 2147483646 h 196"/>
              <a:gd name="T108" fmla="*/ 2147483646 w 210"/>
              <a:gd name="T109" fmla="*/ 2147483646 h 196"/>
              <a:gd name="T110" fmla="*/ 2147483646 w 210"/>
              <a:gd name="T111" fmla="*/ 2147483646 h 196"/>
              <a:gd name="T112" fmla="*/ 2147483646 w 210"/>
              <a:gd name="T113" fmla="*/ 2147483646 h 196"/>
              <a:gd name="T114" fmla="*/ 2147483646 w 210"/>
              <a:gd name="T115" fmla="*/ 2147483646 h 196"/>
              <a:gd name="T116" fmla="*/ 2147483646 w 210"/>
              <a:gd name="T117" fmla="*/ 2147483646 h 19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10" h="196">
                <a:moveTo>
                  <a:pt x="98" y="0"/>
                </a:moveTo>
                <a:lnTo>
                  <a:pt x="98" y="0"/>
                </a:lnTo>
                <a:lnTo>
                  <a:pt x="118" y="2"/>
                </a:lnTo>
                <a:lnTo>
                  <a:pt x="136" y="8"/>
                </a:lnTo>
                <a:lnTo>
                  <a:pt x="154" y="16"/>
                </a:lnTo>
                <a:lnTo>
                  <a:pt x="168" y="28"/>
                </a:lnTo>
                <a:lnTo>
                  <a:pt x="180" y="44"/>
                </a:lnTo>
                <a:lnTo>
                  <a:pt x="190" y="60"/>
                </a:lnTo>
                <a:lnTo>
                  <a:pt x="162" y="60"/>
                </a:lnTo>
                <a:lnTo>
                  <a:pt x="152" y="46"/>
                </a:lnTo>
                <a:lnTo>
                  <a:pt x="140" y="36"/>
                </a:lnTo>
                <a:lnTo>
                  <a:pt x="128" y="30"/>
                </a:lnTo>
                <a:lnTo>
                  <a:pt x="114" y="26"/>
                </a:lnTo>
                <a:lnTo>
                  <a:pt x="98" y="24"/>
                </a:lnTo>
                <a:lnTo>
                  <a:pt x="84" y="26"/>
                </a:lnTo>
                <a:lnTo>
                  <a:pt x="70" y="30"/>
                </a:lnTo>
                <a:lnTo>
                  <a:pt x="58" y="36"/>
                </a:lnTo>
                <a:lnTo>
                  <a:pt x="46" y="46"/>
                </a:lnTo>
                <a:lnTo>
                  <a:pt x="38" y="56"/>
                </a:lnTo>
                <a:lnTo>
                  <a:pt x="30" y="70"/>
                </a:lnTo>
                <a:lnTo>
                  <a:pt x="26" y="84"/>
                </a:lnTo>
                <a:lnTo>
                  <a:pt x="24" y="98"/>
                </a:lnTo>
                <a:lnTo>
                  <a:pt x="26" y="114"/>
                </a:lnTo>
                <a:lnTo>
                  <a:pt x="30" y="128"/>
                </a:lnTo>
                <a:lnTo>
                  <a:pt x="38" y="140"/>
                </a:lnTo>
                <a:lnTo>
                  <a:pt x="46" y="150"/>
                </a:lnTo>
                <a:lnTo>
                  <a:pt x="58" y="160"/>
                </a:lnTo>
                <a:lnTo>
                  <a:pt x="70" y="166"/>
                </a:lnTo>
                <a:lnTo>
                  <a:pt x="84" y="170"/>
                </a:lnTo>
                <a:lnTo>
                  <a:pt x="98" y="172"/>
                </a:lnTo>
                <a:lnTo>
                  <a:pt x="114" y="170"/>
                </a:lnTo>
                <a:lnTo>
                  <a:pt x="128" y="166"/>
                </a:lnTo>
                <a:lnTo>
                  <a:pt x="140" y="160"/>
                </a:lnTo>
                <a:lnTo>
                  <a:pt x="152" y="150"/>
                </a:lnTo>
                <a:lnTo>
                  <a:pt x="154" y="148"/>
                </a:lnTo>
                <a:lnTo>
                  <a:pt x="184" y="148"/>
                </a:lnTo>
                <a:lnTo>
                  <a:pt x="176" y="158"/>
                </a:lnTo>
                <a:lnTo>
                  <a:pt x="168" y="168"/>
                </a:lnTo>
                <a:lnTo>
                  <a:pt x="154" y="180"/>
                </a:lnTo>
                <a:lnTo>
                  <a:pt x="136" y="188"/>
                </a:lnTo>
                <a:lnTo>
                  <a:pt x="118" y="194"/>
                </a:lnTo>
                <a:lnTo>
                  <a:pt x="98" y="196"/>
                </a:lnTo>
                <a:lnTo>
                  <a:pt x="78" y="194"/>
                </a:lnTo>
                <a:lnTo>
                  <a:pt x="60" y="188"/>
                </a:lnTo>
                <a:lnTo>
                  <a:pt x="44" y="180"/>
                </a:lnTo>
                <a:lnTo>
                  <a:pt x="30" y="168"/>
                </a:lnTo>
                <a:lnTo>
                  <a:pt x="18" y="154"/>
                </a:lnTo>
                <a:lnTo>
                  <a:pt x="8" y="136"/>
                </a:lnTo>
                <a:lnTo>
                  <a:pt x="2" y="118"/>
                </a:lnTo>
                <a:lnTo>
                  <a:pt x="0" y="98"/>
                </a:lnTo>
                <a:lnTo>
                  <a:pt x="2" y="78"/>
                </a:lnTo>
                <a:lnTo>
                  <a:pt x="8" y="60"/>
                </a:lnTo>
                <a:lnTo>
                  <a:pt x="18" y="44"/>
                </a:lnTo>
                <a:lnTo>
                  <a:pt x="30" y="28"/>
                </a:lnTo>
                <a:lnTo>
                  <a:pt x="44" y="16"/>
                </a:lnTo>
                <a:lnTo>
                  <a:pt x="60" y="8"/>
                </a:lnTo>
                <a:lnTo>
                  <a:pt x="78" y="2"/>
                </a:lnTo>
                <a:lnTo>
                  <a:pt x="98" y="0"/>
                </a:lnTo>
                <a:close/>
                <a:moveTo>
                  <a:pt x="76" y="68"/>
                </a:moveTo>
                <a:lnTo>
                  <a:pt x="68" y="76"/>
                </a:lnTo>
                <a:lnTo>
                  <a:pt x="90" y="96"/>
                </a:lnTo>
                <a:lnTo>
                  <a:pt x="90" y="98"/>
                </a:lnTo>
                <a:lnTo>
                  <a:pt x="90" y="104"/>
                </a:lnTo>
                <a:lnTo>
                  <a:pt x="86" y="112"/>
                </a:lnTo>
                <a:lnTo>
                  <a:pt x="88" y="114"/>
                </a:lnTo>
                <a:lnTo>
                  <a:pt x="94" y="108"/>
                </a:lnTo>
                <a:lnTo>
                  <a:pt x="100" y="108"/>
                </a:lnTo>
                <a:lnTo>
                  <a:pt x="102" y="108"/>
                </a:lnTo>
                <a:lnTo>
                  <a:pt x="104" y="110"/>
                </a:lnTo>
                <a:lnTo>
                  <a:pt x="112" y="102"/>
                </a:lnTo>
                <a:lnTo>
                  <a:pt x="110" y="100"/>
                </a:lnTo>
                <a:lnTo>
                  <a:pt x="110" y="98"/>
                </a:lnTo>
                <a:lnTo>
                  <a:pt x="108" y="92"/>
                </a:lnTo>
                <a:lnTo>
                  <a:pt x="130" y="66"/>
                </a:lnTo>
                <a:lnTo>
                  <a:pt x="126" y="62"/>
                </a:lnTo>
                <a:lnTo>
                  <a:pt x="104" y="90"/>
                </a:lnTo>
                <a:lnTo>
                  <a:pt x="98" y="88"/>
                </a:lnTo>
                <a:lnTo>
                  <a:pt x="76" y="68"/>
                </a:lnTo>
                <a:close/>
                <a:moveTo>
                  <a:pt x="210" y="70"/>
                </a:moveTo>
                <a:lnTo>
                  <a:pt x="186" y="70"/>
                </a:lnTo>
                <a:lnTo>
                  <a:pt x="166" y="116"/>
                </a:lnTo>
                <a:lnTo>
                  <a:pt x="164" y="126"/>
                </a:lnTo>
                <a:lnTo>
                  <a:pt x="186" y="126"/>
                </a:lnTo>
                <a:lnTo>
                  <a:pt x="184" y="140"/>
                </a:lnTo>
                <a:lnTo>
                  <a:pt x="202" y="140"/>
                </a:lnTo>
                <a:lnTo>
                  <a:pt x="202" y="126"/>
                </a:lnTo>
                <a:lnTo>
                  <a:pt x="208" y="126"/>
                </a:lnTo>
                <a:lnTo>
                  <a:pt x="210" y="116"/>
                </a:lnTo>
                <a:lnTo>
                  <a:pt x="204" y="116"/>
                </a:lnTo>
                <a:lnTo>
                  <a:pt x="210" y="70"/>
                </a:lnTo>
                <a:close/>
                <a:moveTo>
                  <a:pt x="186" y="116"/>
                </a:moveTo>
                <a:lnTo>
                  <a:pt x="190" y="86"/>
                </a:lnTo>
                <a:lnTo>
                  <a:pt x="180" y="116"/>
                </a:lnTo>
                <a:lnTo>
                  <a:pt x="186" y="116"/>
                </a:lnTo>
                <a:close/>
                <a:moveTo>
                  <a:pt x="162" y="128"/>
                </a:moveTo>
                <a:lnTo>
                  <a:pt x="144" y="128"/>
                </a:lnTo>
                <a:lnTo>
                  <a:pt x="164" y="100"/>
                </a:lnTo>
                <a:lnTo>
                  <a:pt x="168" y="92"/>
                </a:lnTo>
                <a:lnTo>
                  <a:pt x="168" y="86"/>
                </a:lnTo>
                <a:lnTo>
                  <a:pt x="168" y="80"/>
                </a:lnTo>
                <a:lnTo>
                  <a:pt x="164" y="74"/>
                </a:lnTo>
                <a:lnTo>
                  <a:pt x="158" y="70"/>
                </a:lnTo>
                <a:lnTo>
                  <a:pt x="150" y="68"/>
                </a:lnTo>
                <a:lnTo>
                  <a:pt x="140" y="70"/>
                </a:lnTo>
                <a:lnTo>
                  <a:pt x="134" y="76"/>
                </a:lnTo>
                <a:lnTo>
                  <a:pt x="130" y="82"/>
                </a:lnTo>
                <a:lnTo>
                  <a:pt x="128" y="90"/>
                </a:lnTo>
                <a:lnTo>
                  <a:pt x="128" y="94"/>
                </a:lnTo>
                <a:lnTo>
                  <a:pt x="144" y="94"/>
                </a:lnTo>
                <a:lnTo>
                  <a:pt x="144" y="86"/>
                </a:lnTo>
                <a:lnTo>
                  <a:pt x="146" y="80"/>
                </a:lnTo>
                <a:lnTo>
                  <a:pt x="150" y="80"/>
                </a:lnTo>
                <a:lnTo>
                  <a:pt x="152" y="80"/>
                </a:lnTo>
                <a:lnTo>
                  <a:pt x="152" y="84"/>
                </a:lnTo>
                <a:lnTo>
                  <a:pt x="148" y="96"/>
                </a:lnTo>
                <a:lnTo>
                  <a:pt x="124" y="130"/>
                </a:lnTo>
                <a:lnTo>
                  <a:pt x="124" y="140"/>
                </a:lnTo>
                <a:lnTo>
                  <a:pt x="162" y="140"/>
                </a:lnTo>
                <a:lnTo>
                  <a:pt x="162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836301" y="1757787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36301" y="2137077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36301" y="3362750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836301" y="3742040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36301" y="4886750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36301" y="5266040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880211" y="1757787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80211" y="2137077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880211" y="3362750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80211" y="3742040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880211" y="4886750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880211" y="5266040"/>
            <a:ext cx="281214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31" name="同心圆 73"/>
          <p:cNvSpPr>
            <a:spLocks noChangeArrowheads="1"/>
          </p:cNvSpPr>
          <p:nvPr/>
        </p:nvSpPr>
        <p:spPr bwMode="auto">
          <a:xfrm>
            <a:off x="630238" y="3775075"/>
            <a:ext cx="1738312" cy="1739900"/>
          </a:xfrm>
          <a:custGeom>
            <a:avLst/>
            <a:gdLst>
              <a:gd name="T0" fmla="*/ 0 w 1739611"/>
              <a:gd name="T1" fmla="*/ 870096 h 1739611"/>
              <a:gd name="T2" fmla="*/ 868507 w 1739611"/>
              <a:gd name="T3" fmla="*/ 0 h 1739611"/>
              <a:gd name="T4" fmla="*/ 1737015 w 1739611"/>
              <a:gd name="T5" fmla="*/ 870096 h 1739611"/>
              <a:gd name="T6" fmla="*/ 868507 w 1739611"/>
              <a:gd name="T7" fmla="*/ 1740190 h 1739611"/>
              <a:gd name="T8" fmla="*/ 0 w 1739611"/>
              <a:gd name="T9" fmla="*/ 870096 h 1739611"/>
              <a:gd name="T10" fmla="*/ 314104 w 1739611"/>
              <a:gd name="T11" fmla="*/ 870096 h 1739611"/>
              <a:gd name="T12" fmla="*/ 868507 w 1739611"/>
              <a:gd name="T13" fmla="*/ 1425512 h 1739611"/>
              <a:gd name="T14" fmla="*/ 1422911 w 1739611"/>
              <a:gd name="T15" fmla="*/ 870096 h 1739611"/>
              <a:gd name="T16" fmla="*/ 868507 w 1739611"/>
              <a:gd name="T17" fmla="*/ 314678 h 1739611"/>
              <a:gd name="T18" fmla="*/ 314104 w 1739611"/>
              <a:gd name="T19" fmla="*/ 870096 h 1739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739611" h="1739611">
                <a:moveTo>
                  <a:pt x="0" y="869806"/>
                </a:moveTo>
                <a:cubicBezTo>
                  <a:pt x="0" y="389425"/>
                  <a:pt x="389425" y="0"/>
                  <a:pt x="869806" y="0"/>
                </a:cubicBezTo>
                <a:cubicBezTo>
                  <a:pt x="1350187" y="0"/>
                  <a:pt x="1739612" y="389425"/>
                  <a:pt x="1739612" y="869806"/>
                </a:cubicBezTo>
                <a:cubicBezTo>
                  <a:pt x="1739612" y="1350187"/>
                  <a:pt x="1350187" y="1739612"/>
                  <a:pt x="869806" y="1739612"/>
                </a:cubicBezTo>
                <a:cubicBezTo>
                  <a:pt x="389425" y="1739612"/>
                  <a:pt x="0" y="1350187"/>
                  <a:pt x="0" y="869806"/>
                </a:cubicBezTo>
                <a:close/>
                <a:moveTo>
                  <a:pt x="314574" y="869806"/>
                </a:moveTo>
                <a:cubicBezTo>
                  <a:pt x="314574" y="1176452"/>
                  <a:pt x="563160" y="1425038"/>
                  <a:pt x="869806" y="1425038"/>
                </a:cubicBezTo>
                <a:cubicBezTo>
                  <a:pt x="1176452" y="1425038"/>
                  <a:pt x="1425038" y="1176452"/>
                  <a:pt x="1425038" y="869806"/>
                </a:cubicBezTo>
                <a:cubicBezTo>
                  <a:pt x="1425038" y="563160"/>
                  <a:pt x="1176452" y="314574"/>
                  <a:pt x="869806" y="314574"/>
                </a:cubicBezTo>
                <a:cubicBezTo>
                  <a:pt x="563160" y="314574"/>
                  <a:pt x="314574" y="563160"/>
                  <a:pt x="314574" y="869806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同心圆 74"/>
          <p:cNvSpPr>
            <a:spLocks noChangeArrowheads="1"/>
          </p:cNvSpPr>
          <p:nvPr/>
        </p:nvSpPr>
        <p:spPr bwMode="auto">
          <a:xfrm>
            <a:off x="2614613" y="3775075"/>
            <a:ext cx="1739900" cy="1739900"/>
          </a:xfrm>
          <a:custGeom>
            <a:avLst/>
            <a:gdLst>
              <a:gd name="T0" fmla="*/ 0 w 1739611"/>
              <a:gd name="T1" fmla="*/ 870096 h 1739611"/>
              <a:gd name="T2" fmla="*/ 870096 w 1739611"/>
              <a:gd name="T3" fmla="*/ 0 h 1739611"/>
              <a:gd name="T4" fmla="*/ 1740190 w 1739611"/>
              <a:gd name="T5" fmla="*/ 870096 h 1739611"/>
              <a:gd name="T6" fmla="*/ 870096 w 1739611"/>
              <a:gd name="T7" fmla="*/ 1740190 h 1739611"/>
              <a:gd name="T8" fmla="*/ 0 w 1739611"/>
              <a:gd name="T9" fmla="*/ 870096 h 1739611"/>
              <a:gd name="T10" fmla="*/ 314678 w 1739611"/>
              <a:gd name="T11" fmla="*/ 870096 h 1739611"/>
              <a:gd name="T12" fmla="*/ 870096 w 1739611"/>
              <a:gd name="T13" fmla="*/ 1425512 h 1739611"/>
              <a:gd name="T14" fmla="*/ 1425512 w 1739611"/>
              <a:gd name="T15" fmla="*/ 870096 h 1739611"/>
              <a:gd name="T16" fmla="*/ 870096 w 1739611"/>
              <a:gd name="T17" fmla="*/ 314678 h 1739611"/>
              <a:gd name="T18" fmla="*/ 314678 w 1739611"/>
              <a:gd name="T19" fmla="*/ 870096 h 1739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739611" h="1739611">
                <a:moveTo>
                  <a:pt x="0" y="869806"/>
                </a:moveTo>
                <a:cubicBezTo>
                  <a:pt x="0" y="389425"/>
                  <a:pt x="389425" y="0"/>
                  <a:pt x="869806" y="0"/>
                </a:cubicBezTo>
                <a:cubicBezTo>
                  <a:pt x="1350187" y="0"/>
                  <a:pt x="1739612" y="389425"/>
                  <a:pt x="1739612" y="869806"/>
                </a:cubicBezTo>
                <a:cubicBezTo>
                  <a:pt x="1739612" y="1350187"/>
                  <a:pt x="1350187" y="1739612"/>
                  <a:pt x="869806" y="1739612"/>
                </a:cubicBezTo>
                <a:cubicBezTo>
                  <a:pt x="389425" y="1739612"/>
                  <a:pt x="0" y="1350187"/>
                  <a:pt x="0" y="869806"/>
                </a:cubicBezTo>
                <a:close/>
                <a:moveTo>
                  <a:pt x="314574" y="869806"/>
                </a:moveTo>
                <a:cubicBezTo>
                  <a:pt x="314574" y="1176452"/>
                  <a:pt x="563160" y="1425038"/>
                  <a:pt x="869806" y="1425038"/>
                </a:cubicBezTo>
                <a:cubicBezTo>
                  <a:pt x="1176452" y="1425038"/>
                  <a:pt x="1425038" y="1176452"/>
                  <a:pt x="1425038" y="869806"/>
                </a:cubicBezTo>
                <a:cubicBezTo>
                  <a:pt x="1425038" y="563160"/>
                  <a:pt x="1176452" y="314574"/>
                  <a:pt x="869806" y="314574"/>
                </a:cubicBezTo>
                <a:cubicBezTo>
                  <a:pt x="563160" y="314574"/>
                  <a:pt x="314574" y="563160"/>
                  <a:pt x="314574" y="869806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同心圆 75"/>
          <p:cNvSpPr>
            <a:spLocks noChangeArrowheads="1"/>
          </p:cNvSpPr>
          <p:nvPr/>
        </p:nvSpPr>
        <p:spPr bwMode="auto">
          <a:xfrm>
            <a:off x="4598988" y="3775075"/>
            <a:ext cx="1739900" cy="1739900"/>
          </a:xfrm>
          <a:custGeom>
            <a:avLst/>
            <a:gdLst>
              <a:gd name="T0" fmla="*/ 0 w 1739611"/>
              <a:gd name="T1" fmla="*/ 870096 h 1739611"/>
              <a:gd name="T2" fmla="*/ 870096 w 1739611"/>
              <a:gd name="T3" fmla="*/ 0 h 1739611"/>
              <a:gd name="T4" fmla="*/ 1740190 w 1739611"/>
              <a:gd name="T5" fmla="*/ 870096 h 1739611"/>
              <a:gd name="T6" fmla="*/ 870096 w 1739611"/>
              <a:gd name="T7" fmla="*/ 1740190 h 1739611"/>
              <a:gd name="T8" fmla="*/ 0 w 1739611"/>
              <a:gd name="T9" fmla="*/ 870096 h 1739611"/>
              <a:gd name="T10" fmla="*/ 314678 w 1739611"/>
              <a:gd name="T11" fmla="*/ 870096 h 1739611"/>
              <a:gd name="T12" fmla="*/ 870096 w 1739611"/>
              <a:gd name="T13" fmla="*/ 1425512 h 1739611"/>
              <a:gd name="T14" fmla="*/ 1425512 w 1739611"/>
              <a:gd name="T15" fmla="*/ 870096 h 1739611"/>
              <a:gd name="T16" fmla="*/ 870096 w 1739611"/>
              <a:gd name="T17" fmla="*/ 314678 h 1739611"/>
              <a:gd name="T18" fmla="*/ 314678 w 1739611"/>
              <a:gd name="T19" fmla="*/ 870096 h 173961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739611" h="1739611">
                <a:moveTo>
                  <a:pt x="0" y="869806"/>
                </a:moveTo>
                <a:cubicBezTo>
                  <a:pt x="0" y="389425"/>
                  <a:pt x="389425" y="0"/>
                  <a:pt x="869806" y="0"/>
                </a:cubicBezTo>
                <a:cubicBezTo>
                  <a:pt x="1350187" y="0"/>
                  <a:pt x="1739612" y="389425"/>
                  <a:pt x="1739612" y="869806"/>
                </a:cubicBezTo>
                <a:cubicBezTo>
                  <a:pt x="1739612" y="1350187"/>
                  <a:pt x="1350187" y="1739612"/>
                  <a:pt x="869806" y="1739612"/>
                </a:cubicBezTo>
                <a:cubicBezTo>
                  <a:pt x="389425" y="1739612"/>
                  <a:pt x="0" y="1350187"/>
                  <a:pt x="0" y="869806"/>
                </a:cubicBezTo>
                <a:close/>
                <a:moveTo>
                  <a:pt x="314574" y="869806"/>
                </a:moveTo>
                <a:cubicBezTo>
                  <a:pt x="314574" y="1176452"/>
                  <a:pt x="563160" y="1425038"/>
                  <a:pt x="869806" y="1425038"/>
                </a:cubicBezTo>
                <a:cubicBezTo>
                  <a:pt x="1176452" y="1425038"/>
                  <a:pt x="1425038" y="1176452"/>
                  <a:pt x="1425038" y="869806"/>
                </a:cubicBezTo>
                <a:cubicBezTo>
                  <a:pt x="1425038" y="563160"/>
                  <a:pt x="1176452" y="314574"/>
                  <a:pt x="869806" y="314574"/>
                </a:cubicBezTo>
                <a:cubicBezTo>
                  <a:pt x="563160" y="314574"/>
                  <a:pt x="314574" y="563160"/>
                  <a:pt x="314574" y="869806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文本框 76"/>
          <p:cNvSpPr txBox="1">
            <a:spLocks noChangeArrowheads="1"/>
          </p:cNvSpPr>
          <p:nvPr/>
        </p:nvSpPr>
        <p:spPr bwMode="auto">
          <a:xfrm>
            <a:off x="1065213" y="4291013"/>
            <a:ext cx="868362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50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77"/>
          <p:cNvSpPr txBox="1">
            <a:spLocks noChangeArrowheads="1"/>
          </p:cNvSpPr>
          <p:nvPr/>
        </p:nvSpPr>
        <p:spPr bwMode="auto">
          <a:xfrm>
            <a:off x="3049588" y="4291013"/>
            <a:ext cx="869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60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文本框 78"/>
          <p:cNvSpPr txBox="1">
            <a:spLocks noChangeArrowheads="1"/>
          </p:cNvSpPr>
          <p:nvPr/>
        </p:nvSpPr>
        <p:spPr bwMode="auto">
          <a:xfrm>
            <a:off x="5035550" y="4303713"/>
            <a:ext cx="868363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</a:rPr>
              <a:t>70</a:t>
            </a:r>
            <a:r>
              <a:rPr lang="en-US" altLang="zh-CN">
                <a:solidFill>
                  <a:schemeClr val="tx1">
                    <a:lumMod val="75000"/>
                    <a:lumOff val="25000"/>
                  </a:schemeClr>
                </a:solidFill>
              </a:rPr>
              <a:t>%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0238" y="2211388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0239" y="2669412"/>
            <a:ext cx="5562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范文艺让生活更有范文艺让生活更有范文艺让生活更有范文艺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4626" t="-285"/>
          <a:stretch>
            <a:fillRect/>
          </a:stretch>
        </p:blipFill>
        <p:spPr>
          <a:xfrm>
            <a:off x="6627431" y="2316644"/>
            <a:ext cx="4381583" cy="316890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14" name="Line 5"/>
          <p:cNvSpPr>
            <a:spLocks noChangeShapeType="1"/>
          </p:cNvSpPr>
          <p:nvPr/>
        </p:nvSpPr>
        <p:spPr bwMode="auto">
          <a:xfrm flipV="1">
            <a:off x="1147766" y="4946195"/>
            <a:ext cx="5582522" cy="0"/>
          </a:xfrm>
          <a:prstGeom prst="line">
            <a:avLst/>
          </a:prstGeom>
          <a:noFill/>
          <a:ln w="38100">
            <a:solidFill>
              <a:sysClr val="window" lastClr="FFFFFF">
                <a:lumMod val="65000"/>
              </a:sysClr>
            </a:solidFill>
            <a:prstDash val="dash"/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AutoShape 6"/>
          <p:cNvSpPr/>
          <p:nvPr/>
        </p:nvSpPr>
        <p:spPr bwMode="auto">
          <a:xfrm>
            <a:off x="2322168" y="2158665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7"/>
          <p:cNvSpPr/>
          <p:nvPr/>
        </p:nvSpPr>
        <p:spPr bwMode="auto">
          <a:xfrm>
            <a:off x="1581265" y="2907777"/>
            <a:ext cx="446931" cy="323820"/>
          </a:xfrm>
          <a:custGeom>
            <a:avLst/>
            <a:gdLst>
              <a:gd name="T0" fmla="*/ 475457 w 21600"/>
              <a:gd name="T1" fmla="*/ 344488 h 21600"/>
              <a:gd name="T2" fmla="*/ 475457 w 21600"/>
              <a:gd name="T3" fmla="*/ 344488 h 21600"/>
              <a:gd name="T4" fmla="*/ 475457 w 21600"/>
              <a:gd name="T5" fmla="*/ 344488 h 21600"/>
              <a:gd name="T6" fmla="*/ 475457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45%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AutoShape 8"/>
          <p:cNvSpPr/>
          <p:nvPr/>
        </p:nvSpPr>
        <p:spPr bwMode="auto">
          <a:xfrm>
            <a:off x="3063820" y="3366646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25%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AutoShape 9"/>
          <p:cNvSpPr/>
          <p:nvPr/>
        </p:nvSpPr>
        <p:spPr bwMode="auto">
          <a:xfrm>
            <a:off x="3861429" y="2507107"/>
            <a:ext cx="447676" cy="324565"/>
          </a:xfrm>
          <a:custGeom>
            <a:avLst/>
            <a:gdLst>
              <a:gd name="T0" fmla="*/ 476250 w 21600"/>
              <a:gd name="T1" fmla="*/ 345281 h 21600"/>
              <a:gd name="T2" fmla="*/ 476250 w 21600"/>
              <a:gd name="T3" fmla="*/ 345281 h 21600"/>
              <a:gd name="T4" fmla="*/ 476250 w 21600"/>
              <a:gd name="T5" fmla="*/ 345281 h 21600"/>
              <a:gd name="T6" fmla="*/ 476250 w 21600"/>
              <a:gd name="T7" fmla="*/ 345281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utoShape 10"/>
          <p:cNvSpPr/>
          <p:nvPr/>
        </p:nvSpPr>
        <p:spPr bwMode="auto">
          <a:xfrm>
            <a:off x="4546373" y="2967467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11"/>
          <p:cNvSpPr/>
          <p:nvPr/>
        </p:nvSpPr>
        <p:spPr bwMode="auto">
          <a:xfrm>
            <a:off x="2119666" y="5230414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utoShape 12"/>
          <p:cNvSpPr/>
          <p:nvPr/>
        </p:nvSpPr>
        <p:spPr bwMode="auto">
          <a:xfrm>
            <a:off x="1389953" y="5230414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13"/>
          <p:cNvSpPr/>
          <p:nvPr/>
        </p:nvSpPr>
        <p:spPr bwMode="auto">
          <a:xfrm>
            <a:off x="2860570" y="5230414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14"/>
          <p:cNvSpPr/>
          <p:nvPr/>
        </p:nvSpPr>
        <p:spPr bwMode="auto">
          <a:xfrm>
            <a:off x="3598489" y="5230414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15"/>
          <p:cNvSpPr/>
          <p:nvPr/>
        </p:nvSpPr>
        <p:spPr bwMode="auto">
          <a:xfrm>
            <a:off x="4343870" y="5230414"/>
            <a:ext cx="839254" cy="179932"/>
          </a:xfrm>
          <a:custGeom>
            <a:avLst/>
            <a:gdLst>
              <a:gd name="T0" fmla="*/ 669925 w 21600"/>
              <a:gd name="T1" fmla="*/ 245269 h 21600"/>
              <a:gd name="T2" fmla="*/ 669925 w 21600"/>
              <a:gd name="T3" fmla="*/ 245269 h 21600"/>
              <a:gd name="T4" fmla="*/ 669925 w 21600"/>
              <a:gd name="T5" fmla="*/ 245269 h 21600"/>
              <a:gd name="T6" fmla="*/ 669925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16"/>
          <p:cNvSpPr/>
          <p:nvPr/>
        </p:nvSpPr>
        <p:spPr bwMode="auto">
          <a:xfrm>
            <a:off x="5249225" y="2504123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17"/>
          <p:cNvSpPr/>
          <p:nvPr/>
        </p:nvSpPr>
        <p:spPr bwMode="auto">
          <a:xfrm>
            <a:off x="5069230" y="5226683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18"/>
          <p:cNvSpPr/>
          <p:nvPr/>
        </p:nvSpPr>
        <p:spPr bwMode="auto">
          <a:xfrm>
            <a:off x="1609619" y="3329340"/>
            <a:ext cx="387241" cy="1757128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AutoShape 19"/>
          <p:cNvSpPr/>
          <p:nvPr/>
        </p:nvSpPr>
        <p:spPr bwMode="auto">
          <a:xfrm>
            <a:off x="2351268" y="2478008"/>
            <a:ext cx="387241" cy="2608459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AutoShape 20"/>
          <p:cNvSpPr/>
          <p:nvPr/>
        </p:nvSpPr>
        <p:spPr bwMode="auto">
          <a:xfrm>
            <a:off x="3092918" y="3787462"/>
            <a:ext cx="387241" cy="1299007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AutoShape 21"/>
          <p:cNvSpPr/>
          <p:nvPr/>
        </p:nvSpPr>
        <p:spPr bwMode="auto">
          <a:xfrm>
            <a:off x="3834567" y="2903301"/>
            <a:ext cx="387241" cy="2183168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AutoShape 22"/>
          <p:cNvSpPr/>
          <p:nvPr/>
        </p:nvSpPr>
        <p:spPr bwMode="auto">
          <a:xfrm>
            <a:off x="4576966" y="3329340"/>
            <a:ext cx="386494" cy="1757128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AutoShape 23"/>
          <p:cNvSpPr/>
          <p:nvPr/>
        </p:nvSpPr>
        <p:spPr bwMode="auto">
          <a:xfrm>
            <a:off x="5281309" y="2892110"/>
            <a:ext cx="386494" cy="2183168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AutoShape 24"/>
          <p:cNvSpPr/>
          <p:nvPr/>
        </p:nvSpPr>
        <p:spPr bwMode="auto">
          <a:xfrm>
            <a:off x="6093841" y="3329340"/>
            <a:ext cx="386494" cy="1757128"/>
          </a:xfrm>
          <a:prstGeom prst="roundRect">
            <a:avLst>
              <a:gd name="adj" fmla="val 50000"/>
            </a:avLst>
          </a:prstGeom>
          <a:solidFill>
            <a:srgbClr val="75902F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lIns="0" tIns="0" rIns="0" bIns="0" anchor="ctr"/>
          <a:lstStyle/>
          <a:p>
            <a:pPr marL="0" marR="0" lvl="0" indent="0" algn="ctr" defTabSz="27432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ES" sz="800" b="0" i="0" u="none" strike="noStrike" kern="0" cap="none" spc="0" normalizeH="0" baseline="0" noProof="0">
              <a:ln>
                <a:noFill/>
              </a:ln>
              <a:solidFill>
                <a:prstClr val="white">
                  <a:lumMod val="65000"/>
                </a:prstClr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AutoShape 25"/>
          <p:cNvSpPr/>
          <p:nvPr/>
        </p:nvSpPr>
        <p:spPr bwMode="auto">
          <a:xfrm>
            <a:off x="6062503" y="2967467"/>
            <a:ext cx="447676" cy="323820"/>
          </a:xfrm>
          <a:custGeom>
            <a:avLst/>
            <a:gdLst>
              <a:gd name="T0" fmla="*/ 476250 w 21600"/>
              <a:gd name="T1" fmla="*/ 344488 h 21600"/>
              <a:gd name="T2" fmla="*/ 476250 w 21600"/>
              <a:gd name="T3" fmla="*/ 344488 h 21600"/>
              <a:gd name="T4" fmla="*/ 476250 w 21600"/>
              <a:gd name="T5" fmla="*/ 344488 h 21600"/>
              <a:gd name="T6" fmla="*/ 476250 w 21600"/>
              <a:gd name="T7" fmla="*/ 344488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  <a:endParaRPr lang="es-ES" altLang="zh-CN" sz="140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AutoShape 26"/>
          <p:cNvSpPr/>
          <p:nvPr/>
        </p:nvSpPr>
        <p:spPr bwMode="auto">
          <a:xfrm>
            <a:off x="5881016" y="5226683"/>
            <a:ext cx="838259" cy="179932"/>
          </a:xfrm>
          <a:custGeom>
            <a:avLst/>
            <a:gdLst>
              <a:gd name="T0" fmla="*/ 669131 w 21600"/>
              <a:gd name="T1" fmla="*/ 245269 h 21600"/>
              <a:gd name="T2" fmla="*/ 669131 w 21600"/>
              <a:gd name="T3" fmla="*/ 245269 h 21600"/>
              <a:gd name="T4" fmla="*/ 669131 w 21600"/>
              <a:gd name="T5" fmla="*/ 245269 h 21600"/>
              <a:gd name="T6" fmla="*/ 669131 w 21600"/>
              <a:gd name="T7" fmla="*/ 245269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s-E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326499" y="2441636"/>
            <a:ext cx="252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26500" y="2903301"/>
            <a:ext cx="3955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请在这里输入您的文字请在这里输入您的文字请在这里输入您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7326499" y="4011295"/>
            <a:ext cx="252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326499" y="4472960"/>
            <a:ext cx="3955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请在这里输入您的文字请在这里输入您的文字请在这里输入您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  <p:bldP spid="24" grpId="0" autoUpdateAnimBg="0"/>
      <p:bldP spid="25" grpId="0" autoUpdateAnimBg="0"/>
      <p:bldP spid="26" grpId="0" autoUpdateAnimBg="0"/>
      <p:bldP spid="27" grpId="0" animBg="1" autoUpdateAnimBg="0"/>
      <p:bldP spid="28" grpId="0" animBg="1" autoUpdateAnimBg="0"/>
      <p:bldP spid="29" grpId="0" animBg="1" autoUpdateAnimBg="0"/>
      <p:bldP spid="37" grpId="0" animBg="1" autoUpdateAnimBg="0"/>
      <p:bldP spid="40" grpId="0" animBg="1" autoUpdateAnimBg="0"/>
      <p:bldP spid="41" grpId="0" animBg="1" autoUpdateAnimBg="0"/>
      <p:bldP spid="42" grpId="0" animBg="1" autoUpdateAnimBg="0"/>
      <p:bldP spid="43" grpId="0" autoUpdateAnimBg="0"/>
      <p:bldP spid="44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31" name="任意多边形 30"/>
          <p:cNvSpPr/>
          <p:nvPr/>
        </p:nvSpPr>
        <p:spPr>
          <a:xfrm>
            <a:off x="2236572" y="2928552"/>
            <a:ext cx="3571103" cy="803190"/>
          </a:xfrm>
          <a:custGeom>
            <a:avLst/>
            <a:gdLst>
              <a:gd name="connsiteX0" fmla="*/ 3571103 w 3571103"/>
              <a:gd name="connsiteY0" fmla="*/ 0 h 803190"/>
              <a:gd name="connsiteX1" fmla="*/ 259492 w 3571103"/>
              <a:gd name="connsiteY1" fmla="*/ 0 h 803190"/>
              <a:gd name="connsiteX2" fmla="*/ 0 w 3571103"/>
              <a:gd name="connsiteY2" fmla="*/ 420130 h 803190"/>
              <a:gd name="connsiteX3" fmla="*/ 271849 w 3571103"/>
              <a:gd name="connsiteY3" fmla="*/ 803190 h 803190"/>
              <a:gd name="connsiteX4" fmla="*/ 2842054 w 3571103"/>
              <a:gd name="connsiteY4" fmla="*/ 803190 h 803190"/>
              <a:gd name="connsiteX5" fmla="*/ 3571103 w 3571103"/>
              <a:gd name="connsiteY5" fmla="*/ 0 h 80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103" h="803190">
                <a:moveTo>
                  <a:pt x="3571103" y="0"/>
                </a:moveTo>
                <a:lnTo>
                  <a:pt x="259492" y="0"/>
                </a:lnTo>
                <a:lnTo>
                  <a:pt x="0" y="420130"/>
                </a:lnTo>
                <a:lnTo>
                  <a:pt x="271849" y="803190"/>
                </a:lnTo>
                <a:lnTo>
                  <a:pt x="2842054" y="803190"/>
                </a:lnTo>
                <a:lnTo>
                  <a:pt x="3571103" y="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五边形 31"/>
          <p:cNvSpPr/>
          <p:nvPr/>
        </p:nvSpPr>
        <p:spPr>
          <a:xfrm rot="16200000">
            <a:off x="4916877" y="2037753"/>
            <a:ext cx="978408" cy="803189"/>
          </a:xfrm>
          <a:prstGeom prst="homePlate">
            <a:avLst>
              <a:gd name="adj" fmla="val 31538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 rot="10800000">
            <a:off x="6491415" y="3943700"/>
            <a:ext cx="3571103" cy="803190"/>
          </a:xfrm>
          <a:custGeom>
            <a:avLst/>
            <a:gdLst>
              <a:gd name="connsiteX0" fmla="*/ 3571103 w 3571103"/>
              <a:gd name="connsiteY0" fmla="*/ 0 h 803190"/>
              <a:gd name="connsiteX1" fmla="*/ 259492 w 3571103"/>
              <a:gd name="connsiteY1" fmla="*/ 0 h 803190"/>
              <a:gd name="connsiteX2" fmla="*/ 0 w 3571103"/>
              <a:gd name="connsiteY2" fmla="*/ 420130 h 803190"/>
              <a:gd name="connsiteX3" fmla="*/ 271849 w 3571103"/>
              <a:gd name="connsiteY3" fmla="*/ 803190 h 803190"/>
              <a:gd name="connsiteX4" fmla="*/ 2842054 w 3571103"/>
              <a:gd name="connsiteY4" fmla="*/ 803190 h 803190"/>
              <a:gd name="connsiteX5" fmla="*/ 3571103 w 3571103"/>
              <a:gd name="connsiteY5" fmla="*/ 0 h 80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103" h="803190">
                <a:moveTo>
                  <a:pt x="3571103" y="0"/>
                </a:moveTo>
                <a:lnTo>
                  <a:pt x="259492" y="0"/>
                </a:lnTo>
                <a:lnTo>
                  <a:pt x="0" y="420130"/>
                </a:lnTo>
                <a:lnTo>
                  <a:pt x="271849" y="803190"/>
                </a:lnTo>
                <a:lnTo>
                  <a:pt x="2842054" y="803190"/>
                </a:lnTo>
                <a:lnTo>
                  <a:pt x="3571103" y="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五边形 33"/>
          <p:cNvSpPr/>
          <p:nvPr/>
        </p:nvSpPr>
        <p:spPr>
          <a:xfrm rot="5400000">
            <a:off x="6403805" y="4834500"/>
            <a:ext cx="978408" cy="803189"/>
          </a:xfrm>
          <a:prstGeom prst="homePlate">
            <a:avLst>
              <a:gd name="adj" fmla="val 31538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/>
          <p:cNvSpPr/>
          <p:nvPr/>
        </p:nvSpPr>
        <p:spPr>
          <a:xfrm rot="10800000" flipV="1">
            <a:off x="6491414" y="2928552"/>
            <a:ext cx="3571103" cy="803190"/>
          </a:xfrm>
          <a:custGeom>
            <a:avLst/>
            <a:gdLst>
              <a:gd name="connsiteX0" fmla="*/ 3571103 w 3571103"/>
              <a:gd name="connsiteY0" fmla="*/ 0 h 803190"/>
              <a:gd name="connsiteX1" fmla="*/ 259492 w 3571103"/>
              <a:gd name="connsiteY1" fmla="*/ 0 h 803190"/>
              <a:gd name="connsiteX2" fmla="*/ 0 w 3571103"/>
              <a:gd name="connsiteY2" fmla="*/ 420130 h 803190"/>
              <a:gd name="connsiteX3" fmla="*/ 271849 w 3571103"/>
              <a:gd name="connsiteY3" fmla="*/ 803190 h 803190"/>
              <a:gd name="connsiteX4" fmla="*/ 2842054 w 3571103"/>
              <a:gd name="connsiteY4" fmla="*/ 803190 h 803190"/>
              <a:gd name="connsiteX5" fmla="*/ 3571103 w 3571103"/>
              <a:gd name="connsiteY5" fmla="*/ 0 h 80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103" h="803190">
                <a:moveTo>
                  <a:pt x="3571103" y="0"/>
                </a:moveTo>
                <a:lnTo>
                  <a:pt x="259492" y="0"/>
                </a:lnTo>
                <a:lnTo>
                  <a:pt x="0" y="420130"/>
                </a:lnTo>
                <a:lnTo>
                  <a:pt x="271849" y="803190"/>
                </a:lnTo>
                <a:lnTo>
                  <a:pt x="2842054" y="803190"/>
                </a:lnTo>
                <a:lnTo>
                  <a:pt x="3571103" y="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五边形 35"/>
          <p:cNvSpPr/>
          <p:nvPr/>
        </p:nvSpPr>
        <p:spPr>
          <a:xfrm rot="16200000" flipV="1">
            <a:off x="6403804" y="2037753"/>
            <a:ext cx="978408" cy="803189"/>
          </a:xfrm>
          <a:prstGeom prst="homePlate">
            <a:avLst>
              <a:gd name="adj" fmla="val 31538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flipV="1">
            <a:off x="2236571" y="3943701"/>
            <a:ext cx="3571103" cy="803190"/>
          </a:xfrm>
          <a:custGeom>
            <a:avLst/>
            <a:gdLst>
              <a:gd name="connsiteX0" fmla="*/ 3571103 w 3571103"/>
              <a:gd name="connsiteY0" fmla="*/ 0 h 803190"/>
              <a:gd name="connsiteX1" fmla="*/ 259492 w 3571103"/>
              <a:gd name="connsiteY1" fmla="*/ 0 h 803190"/>
              <a:gd name="connsiteX2" fmla="*/ 0 w 3571103"/>
              <a:gd name="connsiteY2" fmla="*/ 420130 h 803190"/>
              <a:gd name="connsiteX3" fmla="*/ 271849 w 3571103"/>
              <a:gd name="connsiteY3" fmla="*/ 803190 h 803190"/>
              <a:gd name="connsiteX4" fmla="*/ 2842054 w 3571103"/>
              <a:gd name="connsiteY4" fmla="*/ 803190 h 803190"/>
              <a:gd name="connsiteX5" fmla="*/ 3571103 w 3571103"/>
              <a:gd name="connsiteY5" fmla="*/ 0 h 803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71103" h="803190">
                <a:moveTo>
                  <a:pt x="3571103" y="0"/>
                </a:moveTo>
                <a:lnTo>
                  <a:pt x="259492" y="0"/>
                </a:lnTo>
                <a:lnTo>
                  <a:pt x="0" y="420130"/>
                </a:lnTo>
                <a:lnTo>
                  <a:pt x="271849" y="803190"/>
                </a:lnTo>
                <a:lnTo>
                  <a:pt x="2842054" y="803190"/>
                </a:lnTo>
                <a:lnTo>
                  <a:pt x="3571103" y="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五边形 38"/>
          <p:cNvSpPr/>
          <p:nvPr/>
        </p:nvSpPr>
        <p:spPr>
          <a:xfrm rot="5400000" flipV="1">
            <a:off x="4916876" y="4834501"/>
            <a:ext cx="978408" cy="803189"/>
          </a:xfrm>
          <a:prstGeom prst="homePlate">
            <a:avLst>
              <a:gd name="adj" fmla="val 31538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3543194" y="4159798"/>
            <a:ext cx="456521" cy="454724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8"/>
            <p:cNvSpPr/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579961" y="3085048"/>
            <a:ext cx="418013" cy="401997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53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54" name="Freeform 134"/>
            <p:cNvSpPr/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12376" y="4223417"/>
            <a:ext cx="377867" cy="327486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56" name="Freeform 19"/>
            <p:cNvSpPr/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7" name="Freeform 20"/>
            <p:cNvSpPr/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8" name="Freeform 21"/>
            <p:cNvSpPr/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8412376" y="3158028"/>
            <a:ext cx="347824" cy="344238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61" name="Freeform 136"/>
            <p:cNvSpPr/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62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4983992" y="2247551"/>
            <a:ext cx="890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prstClr val="white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960822" y="4914474"/>
            <a:ext cx="890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prstClr val="white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447750" y="2251383"/>
            <a:ext cx="8905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prstClr val="white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550424" y="4989872"/>
            <a:ext cx="6805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 smtClean="0">
                <a:solidFill>
                  <a:prstClr val="white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prstClr val="white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矩形 66"/>
          <p:cNvSpPr/>
          <p:nvPr/>
        </p:nvSpPr>
        <p:spPr>
          <a:xfrm rot="2700000">
            <a:off x="5581933" y="3280260"/>
            <a:ext cx="1141928" cy="1141928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7541555" y="1569376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541555" y="1948666"/>
            <a:ext cx="3049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339501" y="1569376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721740" y="1948666"/>
            <a:ext cx="304928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7541555" y="4914474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7541555" y="5293764"/>
            <a:ext cx="3049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3339501" y="4914474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1721740" y="5293764"/>
            <a:ext cx="3049280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63" grpId="0"/>
      <p:bldP spid="64" grpId="0"/>
      <p:bldP spid="65" grpId="0"/>
      <p:bldP spid="66" grpId="0"/>
      <p:bldP spid="6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40" name="Freeform 6"/>
          <p:cNvSpPr>
            <a:spLocks noEditPoints="1"/>
          </p:cNvSpPr>
          <p:nvPr/>
        </p:nvSpPr>
        <p:spPr bwMode="auto">
          <a:xfrm>
            <a:off x="3944211" y="1546618"/>
            <a:ext cx="4303578" cy="4299114"/>
          </a:xfrm>
          <a:custGeom>
            <a:avLst/>
            <a:gdLst>
              <a:gd name="T0" fmla="*/ 870 w 935"/>
              <a:gd name="T1" fmla="*/ 608 h 935"/>
              <a:gd name="T2" fmla="*/ 870 w 935"/>
              <a:gd name="T3" fmla="*/ 608 h 935"/>
              <a:gd name="T4" fmla="*/ 806 w 935"/>
              <a:gd name="T5" fmla="*/ 468 h 935"/>
              <a:gd name="T6" fmla="*/ 870 w 935"/>
              <a:gd name="T7" fmla="*/ 327 h 935"/>
              <a:gd name="T8" fmla="*/ 870 w 935"/>
              <a:gd name="T9" fmla="*/ 327 h 935"/>
              <a:gd name="T10" fmla="*/ 935 w 935"/>
              <a:gd name="T11" fmla="*/ 186 h 935"/>
              <a:gd name="T12" fmla="*/ 750 w 935"/>
              <a:gd name="T13" fmla="*/ 0 h 935"/>
              <a:gd name="T14" fmla="*/ 608 w 935"/>
              <a:gd name="T15" fmla="*/ 65 h 935"/>
              <a:gd name="T16" fmla="*/ 608 w 935"/>
              <a:gd name="T17" fmla="*/ 65 h 935"/>
              <a:gd name="T18" fmla="*/ 468 w 935"/>
              <a:gd name="T19" fmla="*/ 129 h 935"/>
              <a:gd name="T20" fmla="*/ 328 w 935"/>
              <a:gd name="T21" fmla="*/ 65 h 935"/>
              <a:gd name="T22" fmla="*/ 328 w 935"/>
              <a:gd name="T23" fmla="*/ 65 h 935"/>
              <a:gd name="T24" fmla="*/ 186 w 935"/>
              <a:gd name="T25" fmla="*/ 0 h 935"/>
              <a:gd name="T26" fmla="*/ 0 w 935"/>
              <a:gd name="T27" fmla="*/ 186 h 935"/>
              <a:gd name="T28" fmla="*/ 66 w 935"/>
              <a:gd name="T29" fmla="*/ 327 h 935"/>
              <a:gd name="T30" fmla="*/ 66 w 935"/>
              <a:gd name="T31" fmla="*/ 327 h 935"/>
              <a:gd name="T32" fmla="*/ 130 w 935"/>
              <a:gd name="T33" fmla="*/ 468 h 935"/>
              <a:gd name="T34" fmla="*/ 66 w 935"/>
              <a:gd name="T35" fmla="*/ 608 h 935"/>
              <a:gd name="T36" fmla="*/ 66 w 935"/>
              <a:gd name="T37" fmla="*/ 608 h 935"/>
              <a:gd name="T38" fmla="*/ 0 w 935"/>
              <a:gd name="T39" fmla="*/ 749 h 935"/>
              <a:gd name="T40" fmla="*/ 186 w 935"/>
              <a:gd name="T41" fmla="*/ 935 h 935"/>
              <a:gd name="T42" fmla="*/ 328 w 935"/>
              <a:gd name="T43" fmla="*/ 870 h 935"/>
              <a:gd name="T44" fmla="*/ 328 w 935"/>
              <a:gd name="T45" fmla="*/ 870 h 935"/>
              <a:gd name="T46" fmla="*/ 468 w 935"/>
              <a:gd name="T47" fmla="*/ 806 h 935"/>
              <a:gd name="T48" fmla="*/ 608 w 935"/>
              <a:gd name="T49" fmla="*/ 870 h 935"/>
              <a:gd name="T50" fmla="*/ 608 w 935"/>
              <a:gd name="T51" fmla="*/ 870 h 935"/>
              <a:gd name="T52" fmla="*/ 750 w 935"/>
              <a:gd name="T53" fmla="*/ 935 h 935"/>
              <a:gd name="T54" fmla="*/ 935 w 935"/>
              <a:gd name="T55" fmla="*/ 749 h 935"/>
              <a:gd name="T56" fmla="*/ 870 w 935"/>
              <a:gd name="T57" fmla="*/ 608 h 935"/>
              <a:gd name="T58" fmla="*/ 468 w 935"/>
              <a:gd name="T59" fmla="*/ 681 h 935"/>
              <a:gd name="T60" fmla="*/ 255 w 935"/>
              <a:gd name="T61" fmla="*/ 468 h 935"/>
              <a:gd name="T62" fmla="*/ 468 w 935"/>
              <a:gd name="T63" fmla="*/ 255 h 935"/>
              <a:gd name="T64" fmla="*/ 681 w 935"/>
              <a:gd name="T65" fmla="*/ 468 h 935"/>
              <a:gd name="T66" fmla="*/ 468 w 935"/>
              <a:gd name="T67" fmla="*/ 681 h 935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935"/>
              <a:gd name="T103" fmla="*/ 0 h 935"/>
              <a:gd name="T104" fmla="*/ 935 w 935"/>
              <a:gd name="T105" fmla="*/ 935 h 935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935" h="935">
                <a:moveTo>
                  <a:pt x="870" y="608"/>
                </a:moveTo>
                <a:cubicBezTo>
                  <a:pt x="870" y="608"/>
                  <a:pt x="870" y="608"/>
                  <a:pt x="870" y="608"/>
                </a:cubicBezTo>
                <a:cubicBezTo>
                  <a:pt x="831" y="574"/>
                  <a:pt x="806" y="524"/>
                  <a:pt x="806" y="468"/>
                </a:cubicBezTo>
                <a:cubicBezTo>
                  <a:pt x="806" y="412"/>
                  <a:pt x="831" y="362"/>
                  <a:pt x="870" y="327"/>
                </a:cubicBezTo>
                <a:cubicBezTo>
                  <a:pt x="870" y="327"/>
                  <a:pt x="870" y="327"/>
                  <a:pt x="870" y="327"/>
                </a:cubicBezTo>
                <a:cubicBezTo>
                  <a:pt x="910" y="293"/>
                  <a:pt x="935" y="243"/>
                  <a:pt x="935" y="186"/>
                </a:cubicBezTo>
                <a:cubicBezTo>
                  <a:pt x="935" y="83"/>
                  <a:pt x="852" y="0"/>
                  <a:pt x="750" y="0"/>
                </a:cubicBezTo>
                <a:cubicBezTo>
                  <a:pt x="693" y="0"/>
                  <a:pt x="642" y="25"/>
                  <a:pt x="608" y="65"/>
                </a:cubicBezTo>
                <a:cubicBezTo>
                  <a:pt x="608" y="65"/>
                  <a:pt x="608" y="65"/>
                  <a:pt x="608" y="65"/>
                </a:cubicBezTo>
                <a:cubicBezTo>
                  <a:pt x="574" y="105"/>
                  <a:pt x="524" y="129"/>
                  <a:pt x="468" y="129"/>
                </a:cubicBezTo>
                <a:cubicBezTo>
                  <a:pt x="412" y="129"/>
                  <a:pt x="362" y="105"/>
                  <a:pt x="328" y="65"/>
                </a:cubicBezTo>
                <a:cubicBezTo>
                  <a:pt x="328" y="65"/>
                  <a:pt x="328" y="65"/>
                  <a:pt x="328" y="65"/>
                </a:cubicBezTo>
                <a:cubicBezTo>
                  <a:pt x="294" y="25"/>
                  <a:pt x="243" y="0"/>
                  <a:pt x="186" y="0"/>
                </a:cubicBezTo>
                <a:cubicBezTo>
                  <a:pt x="83" y="0"/>
                  <a:pt x="0" y="83"/>
                  <a:pt x="0" y="186"/>
                </a:cubicBezTo>
                <a:cubicBezTo>
                  <a:pt x="0" y="243"/>
                  <a:pt x="26" y="293"/>
                  <a:pt x="66" y="327"/>
                </a:cubicBezTo>
                <a:cubicBezTo>
                  <a:pt x="66" y="327"/>
                  <a:pt x="66" y="327"/>
                  <a:pt x="66" y="327"/>
                </a:cubicBezTo>
                <a:cubicBezTo>
                  <a:pt x="105" y="362"/>
                  <a:pt x="130" y="412"/>
                  <a:pt x="130" y="468"/>
                </a:cubicBezTo>
                <a:cubicBezTo>
                  <a:pt x="130" y="524"/>
                  <a:pt x="105" y="574"/>
                  <a:pt x="66" y="608"/>
                </a:cubicBezTo>
                <a:cubicBezTo>
                  <a:pt x="66" y="608"/>
                  <a:pt x="66" y="608"/>
                  <a:pt x="66" y="608"/>
                </a:cubicBezTo>
                <a:cubicBezTo>
                  <a:pt x="26" y="642"/>
                  <a:pt x="0" y="693"/>
                  <a:pt x="0" y="749"/>
                </a:cubicBezTo>
                <a:cubicBezTo>
                  <a:pt x="0" y="852"/>
                  <a:pt x="83" y="935"/>
                  <a:pt x="186" y="935"/>
                </a:cubicBezTo>
                <a:cubicBezTo>
                  <a:pt x="243" y="935"/>
                  <a:pt x="294" y="910"/>
                  <a:pt x="328" y="870"/>
                </a:cubicBezTo>
                <a:cubicBezTo>
                  <a:pt x="328" y="870"/>
                  <a:pt x="328" y="870"/>
                  <a:pt x="328" y="870"/>
                </a:cubicBezTo>
                <a:cubicBezTo>
                  <a:pt x="362" y="831"/>
                  <a:pt x="412" y="806"/>
                  <a:pt x="468" y="806"/>
                </a:cubicBezTo>
                <a:cubicBezTo>
                  <a:pt x="524" y="806"/>
                  <a:pt x="574" y="831"/>
                  <a:pt x="608" y="870"/>
                </a:cubicBezTo>
                <a:cubicBezTo>
                  <a:pt x="608" y="870"/>
                  <a:pt x="608" y="870"/>
                  <a:pt x="608" y="870"/>
                </a:cubicBezTo>
                <a:cubicBezTo>
                  <a:pt x="642" y="910"/>
                  <a:pt x="693" y="935"/>
                  <a:pt x="750" y="935"/>
                </a:cubicBezTo>
                <a:cubicBezTo>
                  <a:pt x="852" y="935"/>
                  <a:pt x="935" y="852"/>
                  <a:pt x="935" y="749"/>
                </a:cubicBezTo>
                <a:cubicBezTo>
                  <a:pt x="935" y="693"/>
                  <a:pt x="910" y="642"/>
                  <a:pt x="870" y="608"/>
                </a:cubicBezTo>
                <a:close/>
                <a:moveTo>
                  <a:pt x="468" y="681"/>
                </a:moveTo>
                <a:cubicBezTo>
                  <a:pt x="350" y="681"/>
                  <a:pt x="255" y="585"/>
                  <a:pt x="255" y="468"/>
                </a:cubicBezTo>
                <a:cubicBezTo>
                  <a:pt x="255" y="350"/>
                  <a:pt x="350" y="255"/>
                  <a:pt x="468" y="255"/>
                </a:cubicBezTo>
                <a:cubicBezTo>
                  <a:pt x="585" y="255"/>
                  <a:pt x="681" y="350"/>
                  <a:pt x="681" y="468"/>
                </a:cubicBezTo>
                <a:cubicBezTo>
                  <a:pt x="681" y="585"/>
                  <a:pt x="585" y="681"/>
                  <a:pt x="468" y="681"/>
                </a:cubicBezTo>
                <a:close/>
              </a:path>
            </a:pathLst>
          </a:custGeom>
          <a:noFill/>
          <a:ln w="9525">
            <a:solidFill>
              <a:schemeClr val="bg1">
                <a:lumMod val="65000"/>
              </a:schemeClr>
            </a:solidFill>
            <a:rou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1" name="Oval 7"/>
          <p:cNvSpPr>
            <a:spLocks noChangeArrowheads="1"/>
          </p:cNvSpPr>
          <p:nvPr/>
        </p:nvSpPr>
        <p:spPr bwMode="auto">
          <a:xfrm>
            <a:off x="6770109" y="4381444"/>
            <a:ext cx="1247770" cy="1245538"/>
          </a:xfrm>
          <a:prstGeom prst="ellipse">
            <a:avLst/>
          </a:prstGeom>
          <a:solidFill>
            <a:srgbClr val="75902F"/>
          </a:solidFill>
          <a:ln w="9525">
            <a:noFill/>
            <a:rou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Oval 8"/>
          <p:cNvSpPr>
            <a:spLocks noChangeArrowheads="1"/>
          </p:cNvSpPr>
          <p:nvPr/>
        </p:nvSpPr>
        <p:spPr bwMode="auto">
          <a:xfrm>
            <a:off x="4178589" y="1792155"/>
            <a:ext cx="1243305" cy="1241073"/>
          </a:xfrm>
          <a:prstGeom prst="ellipse">
            <a:avLst/>
          </a:prstGeom>
          <a:solidFill>
            <a:srgbClr val="75902F"/>
          </a:solidFill>
          <a:ln w="9525">
            <a:noFill/>
            <a:rou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Oval 9"/>
          <p:cNvSpPr>
            <a:spLocks noChangeArrowheads="1"/>
          </p:cNvSpPr>
          <p:nvPr/>
        </p:nvSpPr>
        <p:spPr bwMode="auto">
          <a:xfrm>
            <a:off x="6770109" y="1792155"/>
            <a:ext cx="1247770" cy="1241073"/>
          </a:xfrm>
          <a:prstGeom prst="ellipse">
            <a:avLst/>
          </a:prstGeom>
          <a:solidFill>
            <a:srgbClr val="75902F"/>
          </a:solidFill>
          <a:ln w="9525">
            <a:noFill/>
            <a:rou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Oval 10"/>
          <p:cNvSpPr>
            <a:spLocks noChangeArrowheads="1"/>
          </p:cNvSpPr>
          <p:nvPr/>
        </p:nvSpPr>
        <p:spPr bwMode="auto">
          <a:xfrm>
            <a:off x="4178589" y="4381444"/>
            <a:ext cx="1243305" cy="1245538"/>
          </a:xfrm>
          <a:prstGeom prst="ellipse">
            <a:avLst/>
          </a:prstGeom>
          <a:solidFill>
            <a:srgbClr val="75902F"/>
          </a:solidFill>
          <a:ln w="9525">
            <a:noFill/>
            <a:round/>
          </a:ln>
        </p:spPr>
        <p:txBody>
          <a:bodyPr/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Group 15"/>
          <p:cNvGrpSpPr/>
          <p:nvPr/>
        </p:nvGrpSpPr>
        <p:grpSpPr bwMode="auto">
          <a:xfrm>
            <a:off x="8515647" y="4585843"/>
            <a:ext cx="308036" cy="308036"/>
            <a:chOff x="0" y="0"/>
            <a:chExt cx="205" cy="206"/>
          </a:xfrm>
          <a:solidFill>
            <a:srgbClr val="75902F"/>
          </a:solidFill>
        </p:grpSpPr>
        <p:sp>
          <p:nvSpPr>
            <p:cNvPr id="46" name="Freeform 16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17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18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9"/>
            <p:cNvSpPr/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"/>
                <a:gd name="T58" fmla="*/ 0 h 58"/>
                <a:gd name="T59" fmla="*/ 59 w 59"/>
                <a:gd name="T60" fmla="*/ 58 h 58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7" name="Group 20"/>
          <p:cNvGrpSpPr/>
          <p:nvPr/>
        </p:nvGrpSpPr>
        <p:grpSpPr bwMode="auto">
          <a:xfrm>
            <a:off x="3381711" y="1945214"/>
            <a:ext cx="308036" cy="308036"/>
            <a:chOff x="0" y="0"/>
            <a:chExt cx="205" cy="206"/>
          </a:xfrm>
          <a:solidFill>
            <a:srgbClr val="75902F"/>
          </a:solidFill>
        </p:grpSpPr>
        <p:sp>
          <p:nvSpPr>
            <p:cNvPr id="78" name="Freeform 21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206"/>
                <a:gd name="T32" fmla="*/ 205 w 205"/>
                <a:gd name="T33" fmla="*/ 206 h 20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22"/>
            <p:cNvSpPr/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12"/>
                <a:gd name="T22" fmla="*/ 0 h 90"/>
                <a:gd name="T23" fmla="*/ 112 w 112"/>
                <a:gd name="T24" fmla="*/ 90 h 9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0" name="Group 23"/>
          <p:cNvGrpSpPr/>
          <p:nvPr/>
        </p:nvGrpSpPr>
        <p:grpSpPr bwMode="auto">
          <a:xfrm>
            <a:off x="3381711" y="4563521"/>
            <a:ext cx="308036" cy="312500"/>
            <a:chOff x="0" y="0"/>
            <a:chExt cx="205" cy="208"/>
          </a:xfrm>
          <a:solidFill>
            <a:srgbClr val="75902F"/>
          </a:solidFill>
        </p:grpSpPr>
        <p:sp>
          <p:nvSpPr>
            <p:cNvPr id="81" name="Freeform 24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40"/>
                <a:gd name="T154" fmla="*/ 0 h 141"/>
                <a:gd name="T155" fmla="*/ 140 w 140"/>
                <a:gd name="T156" fmla="*/ 141 h 141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25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5"/>
                <a:gd name="T31" fmla="*/ 0 h 55"/>
                <a:gd name="T32" fmla="*/ 55 w 55"/>
                <a:gd name="T33" fmla="*/ 55 h 5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3" name="Group 26"/>
          <p:cNvGrpSpPr/>
          <p:nvPr/>
        </p:nvGrpSpPr>
        <p:grpSpPr bwMode="auto">
          <a:xfrm>
            <a:off x="8515647" y="1945214"/>
            <a:ext cx="308036" cy="308036"/>
            <a:chOff x="0" y="0"/>
            <a:chExt cx="205" cy="207"/>
          </a:xfrm>
          <a:solidFill>
            <a:srgbClr val="75902F"/>
          </a:solidFill>
        </p:grpSpPr>
        <p:sp>
          <p:nvSpPr>
            <p:cNvPr id="84" name="Freeform 27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0"/>
                <a:gd name="T31" fmla="*/ 0 h 140"/>
                <a:gd name="T32" fmla="*/ 140 w 140"/>
                <a:gd name="T33" fmla="*/ 140 h 14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28"/>
            <p:cNvSpPr/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49"/>
                <a:gd name="T32" fmla="*/ 43 w 43"/>
                <a:gd name="T33" fmla="*/ 49 h 4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86" name="原创设计师QQ：598969553     _19"/>
          <p:cNvSpPr/>
          <p:nvPr/>
        </p:nvSpPr>
        <p:spPr>
          <a:xfrm>
            <a:off x="1116402" y="1817143"/>
            <a:ext cx="2131380" cy="119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原创设计师QQ：598969553     _19"/>
          <p:cNvSpPr/>
          <p:nvPr/>
        </p:nvSpPr>
        <p:spPr>
          <a:xfrm>
            <a:off x="1166785" y="4408665"/>
            <a:ext cx="2131380" cy="119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原创设计师QQ：598969553     _19"/>
          <p:cNvSpPr/>
          <p:nvPr/>
        </p:nvSpPr>
        <p:spPr>
          <a:xfrm>
            <a:off x="8964929" y="1826025"/>
            <a:ext cx="213138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原创设计师QQ：598969553     _19"/>
          <p:cNvSpPr/>
          <p:nvPr/>
        </p:nvSpPr>
        <p:spPr>
          <a:xfrm>
            <a:off x="9015312" y="4417547"/>
            <a:ext cx="2131380" cy="119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28" name="Freeform 161"/>
          <p:cNvSpPr/>
          <p:nvPr/>
        </p:nvSpPr>
        <p:spPr bwMode="auto">
          <a:xfrm>
            <a:off x="2641304" y="2571664"/>
            <a:ext cx="817951" cy="1282173"/>
          </a:xfrm>
          <a:custGeom>
            <a:avLst/>
            <a:gdLst>
              <a:gd name="T0" fmla="*/ 111 w 731"/>
              <a:gd name="T1" fmla="*/ 870 h 1146"/>
              <a:gd name="T2" fmla="*/ 507 w 731"/>
              <a:gd name="T3" fmla="*/ 1086 h 1146"/>
              <a:gd name="T4" fmla="*/ 649 w 731"/>
              <a:gd name="T5" fmla="*/ 917 h 1146"/>
              <a:gd name="T6" fmla="*/ 617 w 731"/>
              <a:gd name="T7" fmla="*/ 140 h 1146"/>
              <a:gd name="T8" fmla="*/ 484 w 731"/>
              <a:gd name="T9" fmla="*/ 52 h 1146"/>
              <a:gd name="T10" fmla="*/ 75 w 731"/>
              <a:gd name="T11" fmla="*/ 302 h 1146"/>
              <a:gd name="T12" fmla="*/ 23 w 731"/>
              <a:gd name="T13" fmla="*/ 401 h 1146"/>
              <a:gd name="T14" fmla="*/ 41 w 731"/>
              <a:gd name="T15" fmla="*/ 692 h 1146"/>
              <a:gd name="T16" fmla="*/ 111 w 731"/>
              <a:gd name="T17" fmla="*/ 870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111" y="870"/>
                </a:moveTo>
                <a:cubicBezTo>
                  <a:pt x="176" y="904"/>
                  <a:pt x="507" y="1086"/>
                  <a:pt x="507" y="1086"/>
                </a:cubicBezTo>
                <a:cubicBezTo>
                  <a:pt x="507" y="1086"/>
                  <a:pt x="584" y="1146"/>
                  <a:pt x="649" y="917"/>
                </a:cubicBezTo>
                <a:cubicBezTo>
                  <a:pt x="714" y="689"/>
                  <a:pt x="731" y="416"/>
                  <a:pt x="617" y="140"/>
                </a:cubicBezTo>
                <a:cubicBezTo>
                  <a:pt x="602" y="104"/>
                  <a:pt x="565" y="0"/>
                  <a:pt x="484" y="52"/>
                </a:cubicBezTo>
                <a:cubicBezTo>
                  <a:pt x="403" y="103"/>
                  <a:pt x="75" y="302"/>
                  <a:pt x="75" y="302"/>
                </a:cubicBezTo>
                <a:cubicBezTo>
                  <a:pt x="75" y="302"/>
                  <a:pt x="11" y="338"/>
                  <a:pt x="23" y="401"/>
                </a:cubicBezTo>
                <a:cubicBezTo>
                  <a:pt x="36" y="463"/>
                  <a:pt x="60" y="594"/>
                  <a:pt x="41" y="692"/>
                </a:cubicBezTo>
                <a:cubicBezTo>
                  <a:pt x="23" y="782"/>
                  <a:pt x="0" y="813"/>
                  <a:pt x="111" y="87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29" name="Freeform 162"/>
          <p:cNvSpPr/>
          <p:nvPr/>
        </p:nvSpPr>
        <p:spPr bwMode="auto">
          <a:xfrm>
            <a:off x="2151127" y="1879038"/>
            <a:ext cx="1113837" cy="1007051"/>
          </a:xfrm>
          <a:custGeom>
            <a:avLst/>
            <a:gdLst>
              <a:gd name="T0" fmla="*/ 517 w 995"/>
              <a:gd name="T1" fmla="*/ 834 h 900"/>
              <a:gd name="T2" fmla="*/ 905 w 995"/>
              <a:gd name="T3" fmla="*/ 604 h 900"/>
              <a:gd name="T4" fmla="*/ 831 w 995"/>
              <a:gd name="T5" fmla="*/ 395 h 900"/>
              <a:gd name="T6" fmla="*/ 147 w 995"/>
              <a:gd name="T7" fmla="*/ 26 h 900"/>
              <a:gd name="T8" fmla="*/ 3 w 995"/>
              <a:gd name="T9" fmla="*/ 96 h 900"/>
              <a:gd name="T10" fmla="*/ 9 w 995"/>
              <a:gd name="T11" fmla="*/ 576 h 900"/>
              <a:gd name="T12" fmla="*/ 68 w 995"/>
              <a:gd name="T13" fmla="*/ 670 h 900"/>
              <a:gd name="T14" fmla="*/ 328 w 995"/>
              <a:gd name="T15" fmla="*/ 804 h 900"/>
              <a:gd name="T16" fmla="*/ 517 w 995"/>
              <a:gd name="T17" fmla="*/ 834 h 9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5" h="900">
                <a:moveTo>
                  <a:pt x="517" y="834"/>
                </a:moveTo>
                <a:cubicBezTo>
                  <a:pt x="579" y="796"/>
                  <a:pt x="905" y="604"/>
                  <a:pt x="905" y="604"/>
                </a:cubicBezTo>
                <a:cubicBezTo>
                  <a:pt x="905" y="604"/>
                  <a:pt x="995" y="568"/>
                  <a:pt x="831" y="395"/>
                </a:cubicBezTo>
                <a:cubicBezTo>
                  <a:pt x="669" y="223"/>
                  <a:pt x="442" y="70"/>
                  <a:pt x="147" y="26"/>
                </a:cubicBezTo>
                <a:cubicBezTo>
                  <a:pt x="108" y="21"/>
                  <a:pt x="0" y="0"/>
                  <a:pt x="3" y="96"/>
                </a:cubicBezTo>
                <a:cubicBezTo>
                  <a:pt x="6" y="192"/>
                  <a:pt x="9" y="576"/>
                  <a:pt x="9" y="576"/>
                </a:cubicBezTo>
                <a:cubicBezTo>
                  <a:pt x="9" y="576"/>
                  <a:pt x="8" y="649"/>
                  <a:pt x="68" y="670"/>
                </a:cubicBezTo>
                <a:cubicBezTo>
                  <a:pt x="128" y="692"/>
                  <a:pt x="253" y="737"/>
                  <a:pt x="328" y="804"/>
                </a:cubicBezTo>
                <a:cubicBezTo>
                  <a:pt x="396" y="865"/>
                  <a:pt x="411" y="900"/>
                  <a:pt x="517" y="834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algn="ctr"/>
            <a:endParaRPr lang="en-US"/>
          </a:p>
        </p:txBody>
      </p:sp>
      <p:sp>
        <p:nvSpPr>
          <p:cNvPr id="31" name="Freeform 165"/>
          <p:cNvSpPr/>
          <p:nvPr/>
        </p:nvSpPr>
        <p:spPr bwMode="auto">
          <a:xfrm>
            <a:off x="758460" y="2574631"/>
            <a:ext cx="817951" cy="1282915"/>
          </a:xfrm>
          <a:custGeom>
            <a:avLst/>
            <a:gdLst>
              <a:gd name="T0" fmla="*/ 620 w 731"/>
              <a:gd name="T1" fmla="*/ 276 h 1146"/>
              <a:gd name="T2" fmla="*/ 224 w 731"/>
              <a:gd name="T3" fmla="*/ 59 h 1146"/>
              <a:gd name="T4" fmla="*/ 81 w 731"/>
              <a:gd name="T5" fmla="*/ 229 h 1146"/>
              <a:gd name="T6" fmla="*/ 113 w 731"/>
              <a:gd name="T7" fmla="*/ 1006 h 1146"/>
              <a:gd name="T8" fmla="*/ 246 w 731"/>
              <a:gd name="T9" fmla="*/ 1094 h 1146"/>
              <a:gd name="T10" fmla="*/ 656 w 731"/>
              <a:gd name="T11" fmla="*/ 844 h 1146"/>
              <a:gd name="T12" fmla="*/ 707 w 731"/>
              <a:gd name="T13" fmla="*/ 745 h 1146"/>
              <a:gd name="T14" fmla="*/ 690 w 731"/>
              <a:gd name="T15" fmla="*/ 453 h 1146"/>
              <a:gd name="T16" fmla="*/ 620 w 731"/>
              <a:gd name="T17" fmla="*/ 276 h 1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1" h="1146">
                <a:moveTo>
                  <a:pt x="620" y="276"/>
                </a:moveTo>
                <a:cubicBezTo>
                  <a:pt x="555" y="242"/>
                  <a:pt x="224" y="59"/>
                  <a:pt x="224" y="59"/>
                </a:cubicBezTo>
                <a:cubicBezTo>
                  <a:pt x="224" y="59"/>
                  <a:pt x="147" y="0"/>
                  <a:pt x="81" y="229"/>
                </a:cubicBezTo>
                <a:cubicBezTo>
                  <a:pt x="17" y="456"/>
                  <a:pt x="0" y="730"/>
                  <a:pt x="113" y="1006"/>
                </a:cubicBezTo>
                <a:cubicBezTo>
                  <a:pt x="128" y="1042"/>
                  <a:pt x="166" y="1146"/>
                  <a:pt x="246" y="1094"/>
                </a:cubicBezTo>
                <a:cubicBezTo>
                  <a:pt x="327" y="1042"/>
                  <a:pt x="656" y="844"/>
                  <a:pt x="656" y="844"/>
                </a:cubicBezTo>
                <a:cubicBezTo>
                  <a:pt x="656" y="844"/>
                  <a:pt x="719" y="807"/>
                  <a:pt x="707" y="745"/>
                </a:cubicBezTo>
                <a:cubicBezTo>
                  <a:pt x="695" y="682"/>
                  <a:pt x="670" y="552"/>
                  <a:pt x="690" y="453"/>
                </a:cubicBezTo>
                <a:cubicBezTo>
                  <a:pt x="708" y="363"/>
                  <a:pt x="731" y="333"/>
                  <a:pt x="620" y="276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2" name="Freeform 166"/>
          <p:cNvSpPr/>
          <p:nvPr/>
        </p:nvSpPr>
        <p:spPr bwMode="auto">
          <a:xfrm>
            <a:off x="963875" y="1873106"/>
            <a:ext cx="1114579" cy="995927"/>
          </a:xfrm>
          <a:custGeom>
            <a:avLst/>
            <a:gdLst>
              <a:gd name="T0" fmla="*/ 982 w 996"/>
              <a:gd name="T1" fmla="*/ 547 h 890"/>
              <a:gd name="T2" fmla="*/ 982 w 996"/>
              <a:gd name="T3" fmla="*/ 96 h 890"/>
              <a:gd name="T4" fmla="*/ 764 w 996"/>
              <a:gd name="T5" fmla="*/ 53 h 890"/>
              <a:gd name="T6" fmla="*/ 98 w 996"/>
              <a:gd name="T7" fmla="*/ 453 h 890"/>
              <a:gd name="T8" fmla="*/ 85 w 996"/>
              <a:gd name="T9" fmla="*/ 613 h 890"/>
              <a:gd name="T10" fmla="*/ 501 w 996"/>
              <a:gd name="T11" fmla="*/ 852 h 890"/>
              <a:gd name="T12" fmla="*/ 612 w 996"/>
              <a:gd name="T13" fmla="*/ 849 h 890"/>
              <a:gd name="T14" fmla="*/ 859 w 996"/>
              <a:gd name="T15" fmla="*/ 694 h 890"/>
              <a:gd name="T16" fmla="*/ 982 w 996"/>
              <a:gd name="T17" fmla="*/ 547 h 8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6" h="890">
                <a:moveTo>
                  <a:pt x="982" y="547"/>
                </a:moveTo>
                <a:cubicBezTo>
                  <a:pt x="980" y="474"/>
                  <a:pt x="982" y="96"/>
                  <a:pt x="982" y="96"/>
                </a:cubicBezTo>
                <a:cubicBezTo>
                  <a:pt x="982" y="96"/>
                  <a:pt x="996" y="0"/>
                  <a:pt x="764" y="53"/>
                </a:cubicBezTo>
                <a:cubicBezTo>
                  <a:pt x="534" y="105"/>
                  <a:pt x="286" y="222"/>
                  <a:pt x="98" y="453"/>
                </a:cubicBezTo>
                <a:cubicBezTo>
                  <a:pt x="73" y="484"/>
                  <a:pt x="0" y="567"/>
                  <a:pt x="85" y="613"/>
                </a:cubicBezTo>
                <a:cubicBezTo>
                  <a:pt x="169" y="659"/>
                  <a:pt x="501" y="852"/>
                  <a:pt x="501" y="852"/>
                </a:cubicBezTo>
                <a:cubicBezTo>
                  <a:pt x="501" y="852"/>
                  <a:pt x="563" y="890"/>
                  <a:pt x="612" y="849"/>
                </a:cubicBezTo>
                <a:cubicBezTo>
                  <a:pt x="661" y="808"/>
                  <a:pt x="764" y="724"/>
                  <a:pt x="859" y="694"/>
                </a:cubicBezTo>
                <a:cubicBezTo>
                  <a:pt x="947" y="667"/>
                  <a:pt x="984" y="672"/>
                  <a:pt x="982" y="547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" name="Freeform 56"/>
          <p:cNvSpPr/>
          <p:nvPr/>
        </p:nvSpPr>
        <p:spPr bwMode="auto">
          <a:xfrm flipH="1">
            <a:off x="1043460" y="3564567"/>
            <a:ext cx="1908040" cy="2150433"/>
          </a:xfrm>
          <a:custGeom>
            <a:avLst/>
            <a:gdLst>
              <a:gd name="T0" fmla="*/ 240 w 1330"/>
              <a:gd name="T1" fmla="*/ 1082 h 1500"/>
              <a:gd name="T2" fmla="*/ 166 w 1330"/>
              <a:gd name="T3" fmla="*/ 1500 h 1500"/>
              <a:gd name="T4" fmla="*/ 824 w 1330"/>
              <a:gd name="T5" fmla="*/ 1500 h 1500"/>
              <a:gd name="T6" fmla="*/ 866 w 1330"/>
              <a:gd name="T7" fmla="*/ 1322 h 1500"/>
              <a:gd name="T8" fmla="*/ 1134 w 1330"/>
              <a:gd name="T9" fmla="*/ 1293 h 1500"/>
              <a:gd name="T10" fmla="*/ 1188 w 1330"/>
              <a:gd name="T11" fmla="*/ 1207 h 1500"/>
              <a:gd name="T12" fmla="*/ 1195 w 1330"/>
              <a:gd name="T13" fmla="*/ 1123 h 1500"/>
              <a:gd name="T14" fmla="*/ 1206 w 1330"/>
              <a:gd name="T15" fmla="*/ 1055 h 1500"/>
              <a:gd name="T16" fmla="*/ 1226 w 1330"/>
              <a:gd name="T17" fmla="*/ 978 h 1500"/>
              <a:gd name="T18" fmla="*/ 1254 w 1330"/>
              <a:gd name="T19" fmla="*/ 922 h 1500"/>
              <a:gd name="T20" fmla="*/ 1319 w 1330"/>
              <a:gd name="T21" fmla="*/ 869 h 1500"/>
              <a:gd name="T22" fmla="*/ 1225 w 1330"/>
              <a:gd name="T23" fmla="*/ 727 h 1500"/>
              <a:gd name="T24" fmla="*/ 1169 w 1330"/>
              <a:gd name="T25" fmla="*/ 629 h 1500"/>
              <a:gd name="T26" fmla="*/ 1193 w 1330"/>
              <a:gd name="T27" fmla="*/ 552 h 1500"/>
              <a:gd name="T28" fmla="*/ 628 w 1330"/>
              <a:gd name="T29" fmla="*/ 0 h 1500"/>
              <a:gd name="T30" fmla="*/ 0 w 1330"/>
              <a:gd name="T31" fmla="*/ 544 h 1500"/>
              <a:gd name="T32" fmla="*/ 240 w 1330"/>
              <a:gd name="T33" fmla="*/ 1082 h 1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30" h="1500">
                <a:moveTo>
                  <a:pt x="240" y="1082"/>
                </a:moveTo>
                <a:cubicBezTo>
                  <a:pt x="296" y="1206"/>
                  <a:pt x="216" y="1374"/>
                  <a:pt x="166" y="1500"/>
                </a:cubicBezTo>
                <a:cubicBezTo>
                  <a:pt x="362" y="1500"/>
                  <a:pt x="824" y="1500"/>
                  <a:pt x="824" y="1500"/>
                </a:cubicBezTo>
                <a:cubicBezTo>
                  <a:pt x="824" y="1500"/>
                  <a:pt x="825" y="1358"/>
                  <a:pt x="866" y="1322"/>
                </a:cubicBezTo>
                <a:cubicBezTo>
                  <a:pt x="907" y="1286"/>
                  <a:pt x="1089" y="1308"/>
                  <a:pt x="1134" y="1293"/>
                </a:cubicBezTo>
                <a:cubicBezTo>
                  <a:pt x="1179" y="1278"/>
                  <a:pt x="1196" y="1242"/>
                  <a:pt x="1188" y="1207"/>
                </a:cubicBezTo>
                <a:cubicBezTo>
                  <a:pt x="1180" y="1172"/>
                  <a:pt x="1170" y="1143"/>
                  <a:pt x="1195" y="1123"/>
                </a:cubicBezTo>
                <a:cubicBezTo>
                  <a:pt x="1220" y="1103"/>
                  <a:pt x="1224" y="1081"/>
                  <a:pt x="1206" y="1055"/>
                </a:cubicBezTo>
                <a:cubicBezTo>
                  <a:pt x="1249" y="1038"/>
                  <a:pt x="1245" y="1003"/>
                  <a:pt x="1226" y="978"/>
                </a:cubicBezTo>
                <a:cubicBezTo>
                  <a:pt x="1207" y="953"/>
                  <a:pt x="1208" y="931"/>
                  <a:pt x="1254" y="922"/>
                </a:cubicBezTo>
                <a:cubicBezTo>
                  <a:pt x="1300" y="913"/>
                  <a:pt x="1330" y="895"/>
                  <a:pt x="1319" y="869"/>
                </a:cubicBezTo>
                <a:cubicBezTo>
                  <a:pt x="1308" y="843"/>
                  <a:pt x="1262" y="774"/>
                  <a:pt x="1225" y="727"/>
                </a:cubicBezTo>
                <a:cubicBezTo>
                  <a:pt x="1188" y="680"/>
                  <a:pt x="1166" y="642"/>
                  <a:pt x="1169" y="629"/>
                </a:cubicBezTo>
                <a:cubicBezTo>
                  <a:pt x="1172" y="616"/>
                  <a:pt x="1193" y="588"/>
                  <a:pt x="1193" y="552"/>
                </a:cubicBezTo>
                <a:cubicBezTo>
                  <a:pt x="1193" y="451"/>
                  <a:pt x="1076" y="0"/>
                  <a:pt x="628" y="0"/>
                </a:cubicBezTo>
                <a:cubicBezTo>
                  <a:pt x="180" y="0"/>
                  <a:pt x="0" y="208"/>
                  <a:pt x="0" y="544"/>
                </a:cubicBezTo>
                <a:cubicBezTo>
                  <a:pt x="0" y="806"/>
                  <a:pt x="184" y="958"/>
                  <a:pt x="240" y="1082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34" name="Freeform 279"/>
          <p:cNvSpPr/>
          <p:nvPr/>
        </p:nvSpPr>
        <p:spPr bwMode="auto">
          <a:xfrm>
            <a:off x="1532773" y="2322460"/>
            <a:ext cx="160338" cy="160338"/>
          </a:xfrm>
          <a:custGeom>
            <a:avLst/>
            <a:gdLst>
              <a:gd name="T0" fmla="*/ 54 w 75"/>
              <a:gd name="T1" fmla="*/ 2 h 75"/>
              <a:gd name="T2" fmla="*/ 37 w 75"/>
              <a:gd name="T3" fmla="*/ 19 h 75"/>
              <a:gd name="T4" fmla="*/ 21 w 75"/>
              <a:gd name="T5" fmla="*/ 2 h 75"/>
              <a:gd name="T6" fmla="*/ 16 w 75"/>
              <a:gd name="T7" fmla="*/ 0 h 75"/>
              <a:gd name="T8" fmla="*/ 1 w 75"/>
              <a:gd name="T9" fmla="*/ 15 h 75"/>
              <a:gd name="T10" fmla="*/ 2 w 75"/>
              <a:gd name="T11" fmla="*/ 20 h 75"/>
              <a:gd name="T12" fmla="*/ 19 w 75"/>
              <a:gd name="T13" fmla="*/ 37 h 75"/>
              <a:gd name="T14" fmla="*/ 2 w 75"/>
              <a:gd name="T15" fmla="*/ 54 h 75"/>
              <a:gd name="T16" fmla="*/ 1 w 75"/>
              <a:gd name="T17" fmla="*/ 59 h 75"/>
              <a:gd name="T18" fmla="*/ 16 w 75"/>
              <a:gd name="T19" fmla="*/ 74 h 75"/>
              <a:gd name="T20" fmla="*/ 21 w 75"/>
              <a:gd name="T21" fmla="*/ 72 h 75"/>
              <a:gd name="T22" fmla="*/ 37 w 75"/>
              <a:gd name="T23" fmla="*/ 55 h 75"/>
              <a:gd name="T24" fmla="*/ 54 w 75"/>
              <a:gd name="T25" fmla="*/ 72 h 75"/>
              <a:gd name="T26" fmla="*/ 59 w 75"/>
              <a:gd name="T27" fmla="*/ 74 h 75"/>
              <a:gd name="T28" fmla="*/ 74 w 75"/>
              <a:gd name="T29" fmla="*/ 59 h 75"/>
              <a:gd name="T30" fmla="*/ 72 w 75"/>
              <a:gd name="T31" fmla="*/ 54 h 75"/>
              <a:gd name="T32" fmla="*/ 55 w 75"/>
              <a:gd name="T33" fmla="*/ 37 h 75"/>
              <a:gd name="T34" fmla="*/ 72 w 75"/>
              <a:gd name="T35" fmla="*/ 20 h 75"/>
              <a:gd name="T36" fmla="*/ 74 w 75"/>
              <a:gd name="T37" fmla="*/ 15 h 75"/>
              <a:gd name="T38" fmla="*/ 59 w 75"/>
              <a:gd name="T39" fmla="*/ 0 h 75"/>
              <a:gd name="T40" fmla="*/ 54 w 75"/>
              <a:gd name="T41" fmla="*/ 2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5" h="75">
                <a:moveTo>
                  <a:pt x="54" y="2"/>
                </a:moveTo>
                <a:cubicBezTo>
                  <a:pt x="37" y="19"/>
                  <a:pt x="37" y="19"/>
                  <a:pt x="37" y="19"/>
                </a:cubicBezTo>
                <a:cubicBezTo>
                  <a:pt x="21" y="2"/>
                  <a:pt x="21" y="2"/>
                  <a:pt x="21" y="2"/>
                </a:cubicBezTo>
                <a:cubicBezTo>
                  <a:pt x="19" y="0"/>
                  <a:pt x="16" y="0"/>
                  <a:pt x="16" y="0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6"/>
                  <a:pt x="1" y="18"/>
                  <a:pt x="2" y="20"/>
                </a:cubicBezTo>
                <a:cubicBezTo>
                  <a:pt x="19" y="37"/>
                  <a:pt x="19" y="37"/>
                  <a:pt x="19" y="37"/>
                </a:cubicBezTo>
                <a:cubicBezTo>
                  <a:pt x="2" y="54"/>
                  <a:pt x="2" y="54"/>
                  <a:pt x="2" y="54"/>
                </a:cubicBezTo>
                <a:cubicBezTo>
                  <a:pt x="1" y="56"/>
                  <a:pt x="0" y="58"/>
                  <a:pt x="1" y="59"/>
                </a:cubicBezTo>
                <a:cubicBezTo>
                  <a:pt x="16" y="74"/>
                  <a:pt x="16" y="74"/>
                  <a:pt x="16" y="74"/>
                </a:cubicBezTo>
                <a:cubicBezTo>
                  <a:pt x="16" y="75"/>
                  <a:pt x="19" y="74"/>
                  <a:pt x="21" y="72"/>
                </a:cubicBezTo>
                <a:cubicBezTo>
                  <a:pt x="37" y="55"/>
                  <a:pt x="37" y="55"/>
                  <a:pt x="37" y="55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4"/>
                  <a:pt x="58" y="75"/>
                  <a:pt x="59" y="74"/>
                </a:cubicBezTo>
                <a:cubicBezTo>
                  <a:pt x="74" y="59"/>
                  <a:pt x="74" y="59"/>
                  <a:pt x="74" y="59"/>
                </a:cubicBezTo>
                <a:cubicBezTo>
                  <a:pt x="75" y="58"/>
                  <a:pt x="74" y="56"/>
                  <a:pt x="72" y="54"/>
                </a:cubicBezTo>
                <a:cubicBezTo>
                  <a:pt x="55" y="37"/>
                  <a:pt x="55" y="37"/>
                  <a:pt x="55" y="37"/>
                </a:cubicBezTo>
                <a:cubicBezTo>
                  <a:pt x="72" y="20"/>
                  <a:pt x="72" y="20"/>
                  <a:pt x="72" y="20"/>
                </a:cubicBezTo>
                <a:cubicBezTo>
                  <a:pt x="74" y="18"/>
                  <a:pt x="75" y="16"/>
                  <a:pt x="74" y="15"/>
                </a:cubicBezTo>
                <a:cubicBezTo>
                  <a:pt x="59" y="0"/>
                  <a:pt x="59" y="0"/>
                  <a:pt x="59" y="0"/>
                </a:cubicBezTo>
                <a:cubicBezTo>
                  <a:pt x="58" y="0"/>
                  <a:pt x="56" y="0"/>
                  <a:pt x="54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Freeform 285"/>
          <p:cNvSpPr>
            <a:spLocks noEditPoints="1"/>
          </p:cNvSpPr>
          <p:nvPr/>
        </p:nvSpPr>
        <p:spPr bwMode="auto">
          <a:xfrm>
            <a:off x="1056862" y="3025088"/>
            <a:ext cx="165100" cy="238125"/>
          </a:xfrm>
          <a:custGeom>
            <a:avLst/>
            <a:gdLst>
              <a:gd name="T0" fmla="*/ 76 w 77"/>
              <a:gd name="T1" fmla="*/ 22 h 111"/>
              <a:gd name="T2" fmla="*/ 75 w 77"/>
              <a:gd name="T3" fmla="*/ 24 h 111"/>
              <a:gd name="T4" fmla="*/ 74 w 77"/>
              <a:gd name="T5" fmla="*/ 46 h 111"/>
              <a:gd name="T6" fmla="*/ 72 w 77"/>
              <a:gd name="T7" fmla="*/ 45 h 111"/>
              <a:gd name="T8" fmla="*/ 67 w 77"/>
              <a:gd name="T9" fmla="*/ 42 h 111"/>
              <a:gd name="T10" fmla="*/ 62 w 77"/>
              <a:gd name="T11" fmla="*/ 40 h 111"/>
              <a:gd name="T12" fmla="*/ 60 w 77"/>
              <a:gd name="T13" fmla="*/ 36 h 111"/>
              <a:gd name="T14" fmla="*/ 56 w 77"/>
              <a:gd name="T15" fmla="*/ 32 h 111"/>
              <a:gd name="T16" fmla="*/ 52 w 77"/>
              <a:gd name="T17" fmla="*/ 29 h 111"/>
              <a:gd name="T18" fmla="*/ 46 w 77"/>
              <a:gd name="T19" fmla="*/ 25 h 111"/>
              <a:gd name="T20" fmla="*/ 46 w 77"/>
              <a:gd name="T21" fmla="*/ 25 h 111"/>
              <a:gd name="T22" fmla="*/ 47 w 77"/>
              <a:gd name="T23" fmla="*/ 19 h 111"/>
              <a:gd name="T24" fmla="*/ 45 w 77"/>
              <a:gd name="T25" fmla="*/ 16 h 111"/>
              <a:gd name="T26" fmla="*/ 44 w 77"/>
              <a:gd name="T27" fmla="*/ 16 h 111"/>
              <a:gd name="T28" fmla="*/ 36 w 77"/>
              <a:gd name="T29" fmla="*/ 19 h 111"/>
              <a:gd name="T30" fmla="*/ 24 w 77"/>
              <a:gd name="T31" fmla="*/ 26 h 111"/>
              <a:gd name="T32" fmla="*/ 18 w 77"/>
              <a:gd name="T33" fmla="*/ 31 h 111"/>
              <a:gd name="T34" fmla="*/ 11 w 77"/>
              <a:gd name="T35" fmla="*/ 37 h 111"/>
              <a:gd name="T36" fmla="*/ 6 w 77"/>
              <a:gd name="T37" fmla="*/ 45 h 111"/>
              <a:gd name="T38" fmla="*/ 1 w 77"/>
              <a:gd name="T39" fmla="*/ 56 h 111"/>
              <a:gd name="T40" fmla="*/ 3 w 77"/>
              <a:gd name="T41" fmla="*/ 58 h 111"/>
              <a:gd name="T42" fmla="*/ 11 w 77"/>
              <a:gd name="T43" fmla="*/ 52 h 111"/>
              <a:gd name="T44" fmla="*/ 18 w 77"/>
              <a:gd name="T45" fmla="*/ 44 h 111"/>
              <a:gd name="T46" fmla="*/ 20 w 77"/>
              <a:gd name="T47" fmla="*/ 39 h 111"/>
              <a:gd name="T48" fmla="*/ 29 w 77"/>
              <a:gd name="T49" fmla="*/ 35 h 111"/>
              <a:gd name="T50" fmla="*/ 29 w 77"/>
              <a:gd name="T51" fmla="*/ 34 h 111"/>
              <a:gd name="T52" fmla="*/ 26 w 77"/>
              <a:gd name="T53" fmla="*/ 39 h 111"/>
              <a:gd name="T54" fmla="*/ 20 w 77"/>
              <a:gd name="T55" fmla="*/ 67 h 111"/>
              <a:gd name="T56" fmla="*/ 6 w 77"/>
              <a:gd name="T57" fmla="*/ 105 h 111"/>
              <a:gd name="T58" fmla="*/ 9 w 77"/>
              <a:gd name="T59" fmla="*/ 109 h 111"/>
              <a:gd name="T60" fmla="*/ 17 w 77"/>
              <a:gd name="T61" fmla="*/ 105 h 111"/>
              <a:gd name="T62" fmla="*/ 26 w 77"/>
              <a:gd name="T63" fmla="*/ 85 h 111"/>
              <a:gd name="T64" fmla="*/ 30 w 77"/>
              <a:gd name="T65" fmla="*/ 64 h 111"/>
              <a:gd name="T66" fmla="*/ 32 w 77"/>
              <a:gd name="T67" fmla="*/ 67 h 111"/>
              <a:gd name="T68" fmla="*/ 35 w 77"/>
              <a:gd name="T69" fmla="*/ 71 h 111"/>
              <a:gd name="T70" fmla="*/ 47 w 77"/>
              <a:gd name="T71" fmla="*/ 77 h 111"/>
              <a:gd name="T72" fmla="*/ 46 w 77"/>
              <a:gd name="T73" fmla="*/ 95 h 111"/>
              <a:gd name="T74" fmla="*/ 47 w 77"/>
              <a:gd name="T75" fmla="*/ 106 h 111"/>
              <a:gd name="T76" fmla="*/ 48 w 77"/>
              <a:gd name="T77" fmla="*/ 108 h 111"/>
              <a:gd name="T78" fmla="*/ 56 w 77"/>
              <a:gd name="T79" fmla="*/ 106 h 111"/>
              <a:gd name="T80" fmla="*/ 45 w 77"/>
              <a:gd name="T81" fmla="*/ 63 h 111"/>
              <a:gd name="T82" fmla="*/ 34 w 77"/>
              <a:gd name="T83" fmla="*/ 57 h 111"/>
              <a:gd name="T84" fmla="*/ 43 w 77"/>
              <a:gd name="T85" fmla="*/ 43 h 111"/>
              <a:gd name="T86" fmla="*/ 44 w 77"/>
              <a:gd name="T87" fmla="*/ 35 h 111"/>
              <a:gd name="T88" fmla="*/ 47 w 77"/>
              <a:gd name="T89" fmla="*/ 38 h 111"/>
              <a:gd name="T90" fmla="*/ 58 w 77"/>
              <a:gd name="T91" fmla="*/ 44 h 111"/>
              <a:gd name="T92" fmla="*/ 70 w 77"/>
              <a:gd name="T93" fmla="*/ 51 h 111"/>
              <a:gd name="T94" fmla="*/ 74 w 77"/>
              <a:gd name="T95" fmla="*/ 50 h 111"/>
              <a:gd name="T96" fmla="*/ 73 w 77"/>
              <a:gd name="T97" fmla="*/ 106 h 111"/>
              <a:gd name="T98" fmla="*/ 74 w 77"/>
              <a:gd name="T99" fmla="*/ 107 h 111"/>
              <a:gd name="T100" fmla="*/ 74 w 77"/>
              <a:gd name="T101" fmla="*/ 107 h 111"/>
              <a:gd name="T102" fmla="*/ 75 w 77"/>
              <a:gd name="T103" fmla="*/ 106 h 111"/>
              <a:gd name="T104" fmla="*/ 77 w 77"/>
              <a:gd name="T105" fmla="*/ 24 h 111"/>
              <a:gd name="T106" fmla="*/ 76 w 77"/>
              <a:gd name="T107" fmla="*/ 22 h 111"/>
              <a:gd name="T108" fmla="*/ 48 w 77"/>
              <a:gd name="T109" fmla="*/ 13 h 111"/>
              <a:gd name="T110" fmla="*/ 55 w 77"/>
              <a:gd name="T111" fmla="*/ 7 h 111"/>
              <a:gd name="T112" fmla="*/ 48 w 77"/>
              <a:gd name="T113" fmla="*/ 0 h 111"/>
              <a:gd name="T114" fmla="*/ 41 w 77"/>
              <a:gd name="T115" fmla="*/ 7 h 111"/>
              <a:gd name="T116" fmla="*/ 48 w 77"/>
              <a:gd name="T117" fmla="*/ 13 h 1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7" h="111">
                <a:moveTo>
                  <a:pt x="76" y="22"/>
                </a:moveTo>
                <a:cubicBezTo>
                  <a:pt x="75" y="22"/>
                  <a:pt x="75" y="23"/>
                  <a:pt x="75" y="24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5"/>
                  <a:pt x="73" y="45"/>
                  <a:pt x="72" y="45"/>
                </a:cubicBezTo>
                <a:cubicBezTo>
                  <a:pt x="71" y="44"/>
                  <a:pt x="69" y="43"/>
                  <a:pt x="67" y="42"/>
                </a:cubicBezTo>
                <a:cubicBezTo>
                  <a:pt x="66" y="41"/>
                  <a:pt x="64" y="40"/>
                  <a:pt x="62" y="40"/>
                </a:cubicBezTo>
                <a:cubicBezTo>
                  <a:pt x="62" y="39"/>
                  <a:pt x="61" y="37"/>
                  <a:pt x="60" y="36"/>
                </a:cubicBezTo>
                <a:cubicBezTo>
                  <a:pt x="59" y="35"/>
                  <a:pt x="58" y="34"/>
                  <a:pt x="56" y="32"/>
                </a:cubicBezTo>
                <a:cubicBezTo>
                  <a:pt x="55" y="31"/>
                  <a:pt x="53" y="30"/>
                  <a:pt x="52" y="29"/>
                </a:cubicBezTo>
                <a:cubicBezTo>
                  <a:pt x="50" y="27"/>
                  <a:pt x="48" y="26"/>
                  <a:pt x="46" y="25"/>
                </a:cubicBezTo>
                <a:cubicBezTo>
                  <a:pt x="46" y="25"/>
                  <a:pt x="46" y="25"/>
                  <a:pt x="46" y="25"/>
                </a:cubicBezTo>
                <a:cubicBezTo>
                  <a:pt x="47" y="23"/>
                  <a:pt x="48" y="21"/>
                  <a:pt x="47" y="19"/>
                </a:cubicBezTo>
                <a:cubicBezTo>
                  <a:pt x="48" y="18"/>
                  <a:pt x="47" y="16"/>
                  <a:pt x="45" y="16"/>
                </a:cubicBezTo>
                <a:cubicBezTo>
                  <a:pt x="45" y="16"/>
                  <a:pt x="44" y="15"/>
                  <a:pt x="44" y="16"/>
                </a:cubicBezTo>
                <a:cubicBezTo>
                  <a:pt x="42" y="16"/>
                  <a:pt x="37" y="18"/>
                  <a:pt x="36" y="19"/>
                </a:cubicBezTo>
                <a:cubicBezTo>
                  <a:pt x="32" y="22"/>
                  <a:pt x="28" y="24"/>
                  <a:pt x="24" y="26"/>
                </a:cubicBezTo>
                <a:cubicBezTo>
                  <a:pt x="22" y="28"/>
                  <a:pt x="20" y="29"/>
                  <a:pt x="18" y="31"/>
                </a:cubicBezTo>
                <a:cubicBezTo>
                  <a:pt x="15" y="32"/>
                  <a:pt x="13" y="35"/>
                  <a:pt x="11" y="37"/>
                </a:cubicBezTo>
                <a:cubicBezTo>
                  <a:pt x="9" y="40"/>
                  <a:pt x="8" y="43"/>
                  <a:pt x="6" y="45"/>
                </a:cubicBezTo>
                <a:cubicBezTo>
                  <a:pt x="4" y="48"/>
                  <a:pt x="0" y="53"/>
                  <a:pt x="1" y="56"/>
                </a:cubicBezTo>
                <a:cubicBezTo>
                  <a:pt x="1" y="57"/>
                  <a:pt x="2" y="58"/>
                  <a:pt x="3" y="58"/>
                </a:cubicBezTo>
                <a:cubicBezTo>
                  <a:pt x="6" y="58"/>
                  <a:pt x="10" y="53"/>
                  <a:pt x="11" y="52"/>
                </a:cubicBezTo>
                <a:cubicBezTo>
                  <a:pt x="14" y="50"/>
                  <a:pt x="16" y="47"/>
                  <a:pt x="18" y="44"/>
                </a:cubicBezTo>
                <a:cubicBezTo>
                  <a:pt x="19" y="43"/>
                  <a:pt x="19" y="41"/>
                  <a:pt x="20" y="39"/>
                </a:cubicBezTo>
                <a:cubicBezTo>
                  <a:pt x="22" y="41"/>
                  <a:pt x="27" y="36"/>
                  <a:pt x="29" y="35"/>
                </a:cubicBezTo>
                <a:cubicBezTo>
                  <a:pt x="29" y="35"/>
                  <a:pt x="29" y="35"/>
                  <a:pt x="29" y="34"/>
                </a:cubicBezTo>
                <a:cubicBezTo>
                  <a:pt x="28" y="36"/>
                  <a:pt x="27" y="37"/>
                  <a:pt x="26" y="39"/>
                </a:cubicBezTo>
                <a:cubicBezTo>
                  <a:pt x="20" y="48"/>
                  <a:pt x="23" y="57"/>
                  <a:pt x="20" y="67"/>
                </a:cubicBezTo>
                <a:cubicBezTo>
                  <a:pt x="15" y="79"/>
                  <a:pt x="11" y="92"/>
                  <a:pt x="6" y="105"/>
                </a:cubicBezTo>
                <a:cubicBezTo>
                  <a:pt x="5" y="107"/>
                  <a:pt x="7" y="109"/>
                  <a:pt x="9" y="109"/>
                </a:cubicBezTo>
                <a:cubicBezTo>
                  <a:pt x="13" y="110"/>
                  <a:pt x="16" y="108"/>
                  <a:pt x="17" y="105"/>
                </a:cubicBezTo>
                <a:cubicBezTo>
                  <a:pt x="21" y="99"/>
                  <a:pt x="23" y="92"/>
                  <a:pt x="26" y="85"/>
                </a:cubicBezTo>
                <a:cubicBezTo>
                  <a:pt x="28" y="78"/>
                  <a:pt x="28" y="71"/>
                  <a:pt x="30" y="64"/>
                </a:cubicBezTo>
                <a:cubicBezTo>
                  <a:pt x="30" y="65"/>
                  <a:pt x="31" y="66"/>
                  <a:pt x="32" y="67"/>
                </a:cubicBezTo>
                <a:cubicBezTo>
                  <a:pt x="33" y="68"/>
                  <a:pt x="34" y="70"/>
                  <a:pt x="35" y="71"/>
                </a:cubicBezTo>
                <a:cubicBezTo>
                  <a:pt x="38" y="74"/>
                  <a:pt x="43" y="76"/>
                  <a:pt x="47" y="77"/>
                </a:cubicBezTo>
                <a:cubicBezTo>
                  <a:pt x="45" y="77"/>
                  <a:pt x="46" y="94"/>
                  <a:pt x="46" y="95"/>
                </a:cubicBezTo>
                <a:cubicBezTo>
                  <a:pt x="46" y="99"/>
                  <a:pt x="47" y="103"/>
                  <a:pt x="47" y="106"/>
                </a:cubicBezTo>
                <a:cubicBezTo>
                  <a:pt x="47" y="107"/>
                  <a:pt x="48" y="108"/>
                  <a:pt x="48" y="108"/>
                </a:cubicBezTo>
                <a:cubicBezTo>
                  <a:pt x="51" y="111"/>
                  <a:pt x="56" y="109"/>
                  <a:pt x="56" y="106"/>
                </a:cubicBezTo>
                <a:cubicBezTo>
                  <a:pt x="56" y="91"/>
                  <a:pt x="59" y="75"/>
                  <a:pt x="45" y="63"/>
                </a:cubicBezTo>
                <a:cubicBezTo>
                  <a:pt x="42" y="61"/>
                  <a:pt x="38" y="58"/>
                  <a:pt x="34" y="57"/>
                </a:cubicBezTo>
                <a:cubicBezTo>
                  <a:pt x="38" y="52"/>
                  <a:pt x="41" y="49"/>
                  <a:pt x="43" y="43"/>
                </a:cubicBezTo>
                <a:cubicBezTo>
                  <a:pt x="44" y="40"/>
                  <a:pt x="44" y="37"/>
                  <a:pt x="44" y="35"/>
                </a:cubicBezTo>
                <a:cubicBezTo>
                  <a:pt x="45" y="36"/>
                  <a:pt x="46" y="37"/>
                  <a:pt x="47" y="38"/>
                </a:cubicBezTo>
                <a:cubicBezTo>
                  <a:pt x="50" y="41"/>
                  <a:pt x="54" y="44"/>
                  <a:pt x="58" y="44"/>
                </a:cubicBezTo>
                <a:cubicBezTo>
                  <a:pt x="61" y="48"/>
                  <a:pt x="65" y="50"/>
                  <a:pt x="70" y="51"/>
                </a:cubicBezTo>
                <a:cubicBezTo>
                  <a:pt x="71" y="51"/>
                  <a:pt x="73" y="51"/>
                  <a:pt x="74" y="50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6"/>
                  <a:pt x="73" y="107"/>
                  <a:pt x="74" y="107"/>
                </a:cubicBezTo>
                <a:cubicBezTo>
                  <a:pt x="74" y="107"/>
                  <a:pt x="74" y="107"/>
                  <a:pt x="74" y="107"/>
                </a:cubicBezTo>
                <a:cubicBezTo>
                  <a:pt x="75" y="107"/>
                  <a:pt x="75" y="106"/>
                  <a:pt x="75" y="106"/>
                </a:cubicBezTo>
                <a:cubicBezTo>
                  <a:pt x="77" y="24"/>
                  <a:pt x="77" y="24"/>
                  <a:pt x="77" y="24"/>
                </a:cubicBezTo>
                <a:cubicBezTo>
                  <a:pt x="77" y="23"/>
                  <a:pt x="77" y="22"/>
                  <a:pt x="76" y="22"/>
                </a:cubicBezTo>
                <a:close/>
                <a:moveTo>
                  <a:pt x="48" y="13"/>
                </a:moveTo>
                <a:cubicBezTo>
                  <a:pt x="52" y="13"/>
                  <a:pt x="55" y="10"/>
                  <a:pt x="55" y="7"/>
                </a:cubicBezTo>
                <a:cubicBezTo>
                  <a:pt x="55" y="3"/>
                  <a:pt x="52" y="0"/>
                  <a:pt x="48" y="0"/>
                </a:cubicBezTo>
                <a:cubicBezTo>
                  <a:pt x="44" y="0"/>
                  <a:pt x="41" y="3"/>
                  <a:pt x="41" y="7"/>
                </a:cubicBezTo>
                <a:cubicBezTo>
                  <a:pt x="41" y="10"/>
                  <a:pt x="44" y="13"/>
                  <a:pt x="48" y="1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Freeform 292"/>
          <p:cNvSpPr/>
          <p:nvPr/>
        </p:nvSpPr>
        <p:spPr bwMode="auto">
          <a:xfrm>
            <a:off x="2962172" y="3144150"/>
            <a:ext cx="176213" cy="119063"/>
          </a:xfrm>
          <a:custGeom>
            <a:avLst/>
            <a:gdLst>
              <a:gd name="T0" fmla="*/ 68 w 111"/>
              <a:gd name="T1" fmla="*/ 0 h 75"/>
              <a:gd name="T2" fmla="*/ 41 w 111"/>
              <a:gd name="T3" fmla="*/ 48 h 75"/>
              <a:gd name="T4" fmla="*/ 29 w 111"/>
              <a:gd name="T5" fmla="*/ 26 h 75"/>
              <a:gd name="T6" fmla="*/ 0 w 111"/>
              <a:gd name="T7" fmla="*/ 75 h 75"/>
              <a:gd name="T8" fmla="*/ 111 w 111"/>
              <a:gd name="T9" fmla="*/ 75 h 75"/>
              <a:gd name="T10" fmla="*/ 68 w 111"/>
              <a:gd name="T11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1" h="75">
                <a:moveTo>
                  <a:pt x="68" y="0"/>
                </a:moveTo>
                <a:lnTo>
                  <a:pt x="41" y="48"/>
                </a:lnTo>
                <a:lnTo>
                  <a:pt x="29" y="26"/>
                </a:lnTo>
                <a:lnTo>
                  <a:pt x="0" y="75"/>
                </a:lnTo>
                <a:lnTo>
                  <a:pt x="111" y="75"/>
                </a:lnTo>
                <a:lnTo>
                  <a:pt x="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296"/>
          <p:cNvSpPr>
            <a:spLocks noEditPoints="1"/>
          </p:cNvSpPr>
          <p:nvPr/>
        </p:nvSpPr>
        <p:spPr bwMode="auto">
          <a:xfrm>
            <a:off x="2476290" y="2271056"/>
            <a:ext cx="192088" cy="200025"/>
          </a:xfrm>
          <a:custGeom>
            <a:avLst/>
            <a:gdLst>
              <a:gd name="T0" fmla="*/ 46 w 90"/>
              <a:gd name="T1" fmla="*/ 52 h 94"/>
              <a:gd name="T2" fmla="*/ 44 w 90"/>
              <a:gd name="T3" fmla="*/ 51 h 94"/>
              <a:gd name="T4" fmla="*/ 44 w 90"/>
              <a:gd name="T5" fmla="*/ 50 h 94"/>
              <a:gd name="T6" fmla="*/ 30 w 90"/>
              <a:gd name="T7" fmla="*/ 37 h 94"/>
              <a:gd name="T8" fmla="*/ 12 w 90"/>
              <a:gd name="T9" fmla="*/ 19 h 94"/>
              <a:gd name="T10" fmla="*/ 0 w 90"/>
              <a:gd name="T11" fmla="*/ 50 h 94"/>
              <a:gd name="T12" fmla="*/ 45 w 90"/>
              <a:gd name="T13" fmla="*/ 94 h 94"/>
              <a:gd name="T14" fmla="*/ 86 w 90"/>
              <a:gd name="T15" fmla="*/ 66 h 94"/>
              <a:gd name="T16" fmla="*/ 73 w 90"/>
              <a:gd name="T17" fmla="*/ 61 h 94"/>
              <a:gd name="T18" fmla="*/ 46 w 90"/>
              <a:gd name="T19" fmla="*/ 52 h 94"/>
              <a:gd name="T20" fmla="*/ 42 w 90"/>
              <a:gd name="T21" fmla="*/ 41 h 94"/>
              <a:gd name="T22" fmla="*/ 42 w 90"/>
              <a:gd name="T23" fmla="*/ 0 h 94"/>
              <a:gd name="T24" fmla="*/ 13 w 90"/>
              <a:gd name="T25" fmla="*/ 12 h 94"/>
              <a:gd name="T26" fmla="*/ 36 w 90"/>
              <a:gd name="T27" fmla="*/ 35 h 94"/>
              <a:gd name="T28" fmla="*/ 42 w 90"/>
              <a:gd name="T29" fmla="*/ 41 h 94"/>
              <a:gd name="T30" fmla="*/ 47 w 90"/>
              <a:gd name="T31" fmla="*/ 2 h 94"/>
              <a:gd name="T32" fmla="*/ 47 w 90"/>
              <a:gd name="T33" fmla="*/ 45 h 94"/>
              <a:gd name="T34" fmla="*/ 88 w 90"/>
              <a:gd name="T35" fmla="*/ 60 h 94"/>
              <a:gd name="T36" fmla="*/ 90 w 90"/>
              <a:gd name="T37" fmla="*/ 46 h 94"/>
              <a:gd name="T38" fmla="*/ 47 w 90"/>
              <a:gd name="T39" fmla="*/ 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0" h="94">
                <a:moveTo>
                  <a:pt x="46" y="52"/>
                </a:moveTo>
                <a:cubicBezTo>
                  <a:pt x="44" y="51"/>
                  <a:pt x="44" y="51"/>
                  <a:pt x="44" y="51"/>
                </a:cubicBezTo>
                <a:cubicBezTo>
                  <a:pt x="44" y="50"/>
                  <a:pt x="44" y="50"/>
                  <a:pt x="44" y="50"/>
                </a:cubicBezTo>
                <a:cubicBezTo>
                  <a:pt x="30" y="37"/>
                  <a:pt x="30" y="37"/>
                  <a:pt x="30" y="37"/>
                </a:cubicBezTo>
                <a:cubicBezTo>
                  <a:pt x="12" y="19"/>
                  <a:pt x="12" y="19"/>
                  <a:pt x="12" y="19"/>
                </a:cubicBezTo>
                <a:cubicBezTo>
                  <a:pt x="5" y="27"/>
                  <a:pt x="0" y="38"/>
                  <a:pt x="0" y="50"/>
                </a:cubicBezTo>
                <a:cubicBezTo>
                  <a:pt x="0" y="74"/>
                  <a:pt x="20" y="94"/>
                  <a:pt x="45" y="94"/>
                </a:cubicBezTo>
                <a:cubicBezTo>
                  <a:pt x="64" y="94"/>
                  <a:pt x="80" y="82"/>
                  <a:pt x="86" y="66"/>
                </a:cubicBezTo>
                <a:cubicBezTo>
                  <a:pt x="73" y="61"/>
                  <a:pt x="73" y="61"/>
                  <a:pt x="73" y="61"/>
                </a:cubicBezTo>
                <a:lnTo>
                  <a:pt x="46" y="52"/>
                </a:lnTo>
                <a:close/>
                <a:moveTo>
                  <a:pt x="42" y="41"/>
                </a:moveTo>
                <a:cubicBezTo>
                  <a:pt x="42" y="0"/>
                  <a:pt x="42" y="0"/>
                  <a:pt x="42" y="0"/>
                </a:cubicBezTo>
                <a:cubicBezTo>
                  <a:pt x="31" y="1"/>
                  <a:pt x="20" y="5"/>
                  <a:pt x="13" y="12"/>
                </a:cubicBezTo>
                <a:cubicBezTo>
                  <a:pt x="36" y="35"/>
                  <a:pt x="36" y="35"/>
                  <a:pt x="36" y="35"/>
                </a:cubicBezTo>
                <a:lnTo>
                  <a:pt x="42" y="41"/>
                </a:lnTo>
                <a:close/>
                <a:moveTo>
                  <a:pt x="47" y="2"/>
                </a:moveTo>
                <a:cubicBezTo>
                  <a:pt x="47" y="45"/>
                  <a:pt x="47" y="45"/>
                  <a:pt x="47" y="45"/>
                </a:cubicBezTo>
                <a:cubicBezTo>
                  <a:pt x="88" y="60"/>
                  <a:pt x="88" y="60"/>
                  <a:pt x="88" y="60"/>
                </a:cubicBezTo>
                <a:cubicBezTo>
                  <a:pt x="90" y="56"/>
                  <a:pt x="90" y="51"/>
                  <a:pt x="90" y="46"/>
                </a:cubicBezTo>
                <a:cubicBezTo>
                  <a:pt x="90" y="22"/>
                  <a:pt x="71" y="3"/>
                  <a:pt x="47" y="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TextBox 11"/>
          <p:cNvSpPr txBox="1"/>
          <p:nvPr/>
        </p:nvSpPr>
        <p:spPr>
          <a:xfrm>
            <a:off x="5132691" y="358072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7590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2000" b="1" dirty="0">
              <a:solidFill>
                <a:srgbClr val="7590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Isosceles Triangle 193"/>
          <p:cNvSpPr/>
          <p:nvPr/>
        </p:nvSpPr>
        <p:spPr>
          <a:xfrm rot="5400000" flipH="1">
            <a:off x="5621559" y="3735528"/>
            <a:ext cx="109728" cy="91440"/>
          </a:xfrm>
          <a:prstGeom prst="triangl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14"/>
          <p:cNvSpPr txBox="1"/>
          <p:nvPr/>
        </p:nvSpPr>
        <p:spPr>
          <a:xfrm>
            <a:off x="5132691" y="4890664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rgbClr val="7590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sz="2000" b="1">
              <a:solidFill>
                <a:srgbClr val="7590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Isosceles Triangle 199"/>
          <p:cNvSpPr/>
          <p:nvPr/>
        </p:nvSpPr>
        <p:spPr>
          <a:xfrm rot="5400000" flipH="1">
            <a:off x="5621559" y="5045465"/>
            <a:ext cx="109728" cy="91440"/>
          </a:xfrm>
          <a:prstGeom prst="triangl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17"/>
          <p:cNvSpPr txBox="1"/>
          <p:nvPr/>
        </p:nvSpPr>
        <p:spPr>
          <a:xfrm>
            <a:off x="8243271" y="3580727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rgbClr val="7590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2000" b="1">
              <a:solidFill>
                <a:srgbClr val="7590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Isosceles Triangle 205"/>
          <p:cNvSpPr/>
          <p:nvPr/>
        </p:nvSpPr>
        <p:spPr>
          <a:xfrm rot="5400000" flipH="1">
            <a:off x="8732139" y="3735528"/>
            <a:ext cx="109728" cy="91440"/>
          </a:xfrm>
          <a:prstGeom prst="triangl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20"/>
          <p:cNvSpPr txBox="1"/>
          <p:nvPr/>
        </p:nvSpPr>
        <p:spPr>
          <a:xfrm>
            <a:off x="8243271" y="4890664"/>
            <a:ext cx="476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smtClean="0">
                <a:solidFill>
                  <a:srgbClr val="7590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sz="2000" b="1">
              <a:solidFill>
                <a:srgbClr val="7590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Isosceles Triangle 208"/>
          <p:cNvSpPr/>
          <p:nvPr/>
        </p:nvSpPr>
        <p:spPr>
          <a:xfrm rot="5400000" flipH="1">
            <a:off x="8732139" y="5045465"/>
            <a:ext cx="109728" cy="91440"/>
          </a:xfrm>
          <a:prstGeom prst="triangl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文本框 54"/>
          <p:cNvSpPr txBox="1"/>
          <p:nvPr/>
        </p:nvSpPr>
        <p:spPr>
          <a:xfrm>
            <a:off x="4531863" y="1873106"/>
            <a:ext cx="63251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范文艺让生活更有范文艺让生活更有范文艺让生活更有范</a:t>
            </a:r>
            <a:endParaRPr lang="zh-CN" altLang="en-US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531864" y="1411441"/>
            <a:ext cx="2680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这里是您的文本</a:t>
            </a:r>
            <a:endParaRPr lang="zh-CN" altLang="en-US" sz="240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70"/>
          <p:cNvSpPr txBox="1"/>
          <p:nvPr/>
        </p:nvSpPr>
        <p:spPr>
          <a:xfrm>
            <a:off x="5875529" y="3564567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71"/>
          <p:cNvSpPr txBox="1"/>
          <p:nvPr/>
        </p:nvSpPr>
        <p:spPr>
          <a:xfrm>
            <a:off x="5875529" y="3874764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170"/>
          <p:cNvSpPr txBox="1"/>
          <p:nvPr/>
        </p:nvSpPr>
        <p:spPr>
          <a:xfrm>
            <a:off x="9072071" y="3580727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71"/>
          <p:cNvSpPr txBox="1"/>
          <p:nvPr/>
        </p:nvSpPr>
        <p:spPr>
          <a:xfrm>
            <a:off x="9072071" y="3890924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TextBox 170"/>
          <p:cNvSpPr txBox="1"/>
          <p:nvPr/>
        </p:nvSpPr>
        <p:spPr>
          <a:xfrm>
            <a:off x="5875529" y="4916403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TextBox 171"/>
          <p:cNvSpPr txBox="1"/>
          <p:nvPr/>
        </p:nvSpPr>
        <p:spPr>
          <a:xfrm>
            <a:off x="5875529" y="5226600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170"/>
          <p:cNvSpPr txBox="1"/>
          <p:nvPr/>
        </p:nvSpPr>
        <p:spPr>
          <a:xfrm>
            <a:off x="9072071" y="4932563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171"/>
          <p:cNvSpPr txBox="1"/>
          <p:nvPr/>
        </p:nvSpPr>
        <p:spPr>
          <a:xfrm>
            <a:off x="9072071" y="5242760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/>
      <p:bldP spid="39" grpId="0" animBg="1"/>
      <p:bldP spid="49" grpId="0"/>
      <p:bldP spid="50" grpId="0" animBg="1"/>
      <p:bldP spid="51" grpId="0"/>
      <p:bldP spid="52" grpId="0" animBg="1"/>
      <p:bldP spid="53" grpId="0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40" name="平行四边形 74"/>
          <p:cNvSpPr>
            <a:spLocks noChangeArrowheads="1"/>
          </p:cNvSpPr>
          <p:nvPr/>
        </p:nvSpPr>
        <p:spPr bwMode="auto">
          <a:xfrm flipH="1" flipV="1">
            <a:off x="6126163" y="3862388"/>
            <a:ext cx="3090862" cy="2032000"/>
          </a:xfrm>
          <a:prstGeom prst="parallelogram">
            <a:avLst>
              <a:gd name="adj" fmla="val 24992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任意多边形 77"/>
          <p:cNvSpPr/>
          <p:nvPr/>
        </p:nvSpPr>
        <p:spPr bwMode="auto">
          <a:xfrm flipH="1" flipV="1">
            <a:off x="5387975" y="3862388"/>
            <a:ext cx="1924050" cy="2032000"/>
          </a:xfrm>
          <a:custGeom>
            <a:avLst/>
            <a:gdLst>
              <a:gd name="T0" fmla="*/ 1416050 w 1924050"/>
              <a:gd name="T1" fmla="*/ 2032003 h 2031999"/>
              <a:gd name="T2" fmla="*/ 757236 w 1924050"/>
              <a:gd name="T3" fmla="*/ 2032003 h 2031999"/>
              <a:gd name="T4" fmla="*/ 126523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4050"/>
              <a:gd name="T19" fmla="*/ 0 h 2031999"/>
              <a:gd name="T20" fmla="*/ 1924050 w 1924050"/>
              <a:gd name="T21" fmla="*/ 2031999 h 20319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4050" h="2031999">
                <a:moveTo>
                  <a:pt x="1416050" y="2031999"/>
                </a:moveTo>
                <a:lnTo>
                  <a:pt x="757236" y="2031999"/>
                </a:lnTo>
                <a:lnTo>
                  <a:pt x="126523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lnTo>
                  <a:pt x="141605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2" name="任意多边形 80"/>
          <p:cNvSpPr/>
          <p:nvPr/>
        </p:nvSpPr>
        <p:spPr bwMode="auto">
          <a:xfrm flipH="1" flipV="1">
            <a:off x="8783638" y="3862388"/>
            <a:ext cx="1924050" cy="2032000"/>
          </a:xfrm>
          <a:custGeom>
            <a:avLst/>
            <a:gdLst>
              <a:gd name="T0" fmla="*/ 1416050 w 1924050"/>
              <a:gd name="T1" fmla="*/ 2032003 h 2031999"/>
              <a:gd name="T2" fmla="*/ 938746 w 1924050"/>
              <a:gd name="T3" fmla="*/ 2032003 h 2031999"/>
              <a:gd name="T4" fmla="*/ 144674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4050"/>
              <a:gd name="T19" fmla="*/ 0 h 2031999"/>
              <a:gd name="T20" fmla="*/ 1924050 w 1924050"/>
              <a:gd name="T21" fmla="*/ 2031999 h 20319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4050" h="2031999">
                <a:moveTo>
                  <a:pt x="1416050" y="2031999"/>
                </a:moveTo>
                <a:lnTo>
                  <a:pt x="938746" y="2031999"/>
                </a:lnTo>
                <a:lnTo>
                  <a:pt x="144674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lnTo>
                  <a:pt x="141605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3" name="任意多边形 83"/>
          <p:cNvSpPr/>
          <p:nvPr/>
        </p:nvSpPr>
        <p:spPr bwMode="auto">
          <a:xfrm flipH="1" flipV="1">
            <a:off x="9334500" y="3862388"/>
            <a:ext cx="822325" cy="2032000"/>
          </a:xfrm>
          <a:custGeom>
            <a:avLst/>
            <a:gdLst>
              <a:gd name="T0" fmla="*/ 314322 w 822330"/>
              <a:gd name="T1" fmla="*/ 2032003 h 2031999"/>
              <a:gd name="T2" fmla="*/ 0 w 822330"/>
              <a:gd name="T3" fmla="*/ 2032003 h 2031999"/>
              <a:gd name="T4" fmla="*/ 507988 w 822330"/>
              <a:gd name="T5" fmla="*/ 0 h 2031999"/>
              <a:gd name="T6" fmla="*/ 822310 w 822330"/>
              <a:gd name="T7" fmla="*/ 0 h 2031999"/>
              <a:gd name="T8" fmla="*/ 0 60000 65536"/>
              <a:gd name="T9" fmla="*/ 0 60000 65536"/>
              <a:gd name="T10" fmla="*/ 0 60000 65536"/>
              <a:gd name="T11" fmla="*/ 0 60000 65536"/>
              <a:gd name="T12" fmla="*/ 0 w 822330"/>
              <a:gd name="T13" fmla="*/ 0 h 2031999"/>
              <a:gd name="T14" fmla="*/ 822330 w 822330"/>
              <a:gd name="T15" fmla="*/ 2031999 h 20319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330" h="2031999">
                <a:moveTo>
                  <a:pt x="314330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822330" y="0"/>
                </a:lnTo>
                <a:lnTo>
                  <a:pt x="31433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4" name="任意多边形 86"/>
          <p:cNvSpPr/>
          <p:nvPr/>
        </p:nvSpPr>
        <p:spPr bwMode="auto">
          <a:xfrm flipH="1" flipV="1">
            <a:off x="9725025" y="3862388"/>
            <a:ext cx="688975" cy="2032000"/>
          </a:xfrm>
          <a:custGeom>
            <a:avLst/>
            <a:gdLst>
              <a:gd name="T0" fmla="*/ 181001 w 688447"/>
              <a:gd name="T1" fmla="*/ 2032003 h 2031999"/>
              <a:gd name="T2" fmla="*/ 0 w 688447"/>
              <a:gd name="T3" fmla="*/ 2032003 h 2031999"/>
              <a:gd name="T4" fmla="*/ 509560 w 688447"/>
              <a:gd name="T5" fmla="*/ 0 h 2031999"/>
              <a:gd name="T6" fmla="*/ 690561 w 688447"/>
              <a:gd name="T7" fmla="*/ 0 h 2031999"/>
              <a:gd name="T8" fmla="*/ 0 60000 65536"/>
              <a:gd name="T9" fmla="*/ 0 60000 65536"/>
              <a:gd name="T10" fmla="*/ 0 60000 65536"/>
              <a:gd name="T11" fmla="*/ 0 60000 65536"/>
              <a:gd name="T12" fmla="*/ 0 w 688447"/>
              <a:gd name="T13" fmla="*/ 0 h 2031999"/>
              <a:gd name="T14" fmla="*/ 688447 w 688447"/>
              <a:gd name="T15" fmla="*/ 2031999 h 20319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88447" h="2031999">
                <a:moveTo>
                  <a:pt x="180447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688447" y="0"/>
                </a:lnTo>
                <a:lnTo>
                  <a:pt x="180447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" name="平行四边形 89"/>
          <p:cNvSpPr>
            <a:spLocks noChangeArrowheads="1"/>
          </p:cNvSpPr>
          <p:nvPr/>
        </p:nvSpPr>
        <p:spPr bwMode="auto">
          <a:xfrm flipV="1">
            <a:off x="2709863" y="1757363"/>
            <a:ext cx="3090862" cy="2032000"/>
          </a:xfrm>
          <a:prstGeom prst="parallelogram">
            <a:avLst>
              <a:gd name="adj" fmla="val 24992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6" name="任意多边形 90"/>
          <p:cNvSpPr/>
          <p:nvPr/>
        </p:nvSpPr>
        <p:spPr bwMode="auto">
          <a:xfrm flipV="1">
            <a:off x="4614863" y="1757363"/>
            <a:ext cx="1924050" cy="2032000"/>
          </a:xfrm>
          <a:custGeom>
            <a:avLst/>
            <a:gdLst>
              <a:gd name="T0" fmla="*/ 1416050 w 1924050"/>
              <a:gd name="T1" fmla="*/ 2032003 h 2031999"/>
              <a:gd name="T2" fmla="*/ 757236 w 1924050"/>
              <a:gd name="T3" fmla="*/ 2032003 h 2031999"/>
              <a:gd name="T4" fmla="*/ 126523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4050"/>
              <a:gd name="T19" fmla="*/ 0 h 2031999"/>
              <a:gd name="T20" fmla="*/ 1924050 w 1924050"/>
              <a:gd name="T21" fmla="*/ 2031999 h 20319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4050" h="2031999">
                <a:moveTo>
                  <a:pt x="1416050" y="2031999"/>
                </a:moveTo>
                <a:lnTo>
                  <a:pt x="757236" y="2031999"/>
                </a:lnTo>
                <a:lnTo>
                  <a:pt x="126523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lnTo>
                  <a:pt x="141605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7" name="任意多边形 91"/>
          <p:cNvSpPr/>
          <p:nvPr/>
        </p:nvSpPr>
        <p:spPr bwMode="auto">
          <a:xfrm flipV="1">
            <a:off x="1219200" y="1757363"/>
            <a:ext cx="1924050" cy="2032000"/>
          </a:xfrm>
          <a:custGeom>
            <a:avLst/>
            <a:gdLst>
              <a:gd name="T0" fmla="*/ 1416050 w 1924050"/>
              <a:gd name="T1" fmla="*/ 2032003 h 2031999"/>
              <a:gd name="T2" fmla="*/ 938746 w 1924050"/>
              <a:gd name="T3" fmla="*/ 2032003 h 2031999"/>
              <a:gd name="T4" fmla="*/ 1446746 w 1924050"/>
              <a:gd name="T5" fmla="*/ 1 h 2031999"/>
              <a:gd name="T6" fmla="*/ 0 w 1924050"/>
              <a:gd name="T7" fmla="*/ 1 h 2031999"/>
              <a:gd name="T8" fmla="*/ 0 w 1924050"/>
              <a:gd name="T9" fmla="*/ 0 h 2031999"/>
              <a:gd name="T10" fmla="*/ 1924050 w 1924050"/>
              <a:gd name="T11" fmla="*/ 0 h 203199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4050"/>
              <a:gd name="T19" fmla="*/ 0 h 2031999"/>
              <a:gd name="T20" fmla="*/ 1924050 w 1924050"/>
              <a:gd name="T21" fmla="*/ 2031999 h 203199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4050" h="2031999">
                <a:moveTo>
                  <a:pt x="1416050" y="2031999"/>
                </a:moveTo>
                <a:lnTo>
                  <a:pt x="938746" y="2031999"/>
                </a:lnTo>
                <a:lnTo>
                  <a:pt x="1446746" y="1"/>
                </a:lnTo>
                <a:lnTo>
                  <a:pt x="0" y="1"/>
                </a:lnTo>
                <a:lnTo>
                  <a:pt x="0" y="0"/>
                </a:lnTo>
                <a:lnTo>
                  <a:pt x="1924050" y="0"/>
                </a:lnTo>
                <a:lnTo>
                  <a:pt x="141605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8" name="任意多边形 92"/>
          <p:cNvSpPr/>
          <p:nvPr/>
        </p:nvSpPr>
        <p:spPr bwMode="auto">
          <a:xfrm flipV="1">
            <a:off x="1770063" y="1757363"/>
            <a:ext cx="822325" cy="2032000"/>
          </a:xfrm>
          <a:custGeom>
            <a:avLst/>
            <a:gdLst>
              <a:gd name="T0" fmla="*/ 314322 w 822330"/>
              <a:gd name="T1" fmla="*/ 2032003 h 2031999"/>
              <a:gd name="T2" fmla="*/ 0 w 822330"/>
              <a:gd name="T3" fmla="*/ 2032003 h 2031999"/>
              <a:gd name="T4" fmla="*/ 507988 w 822330"/>
              <a:gd name="T5" fmla="*/ 0 h 2031999"/>
              <a:gd name="T6" fmla="*/ 822310 w 822330"/>
              <a:gd name="T7" fmla="*/ 0 h 2031999"/>
              <a:gd name="T8" fmla="*/ 0 60000 65536"/>
              <a:gd name="T9" fmla="*/ 0 60000 65536"/>
              <a:gd name="T10" fmla="*/ 0 60000 65536"/>
              <a:gd name="T11" fmla="*/ 0 60000 65536"/>
              <a:gd name="T12" fmla="*/ 0 w 822330"/>
              <a:gd name="T13" fmla="*/ 0 h 2031999"/>
              <a:gd name="T14" fmla="*/ 822330 w 822330"/>
              <a:gd name="T15" fmla="*/ 2031999 h 20319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2330" h="2031999">
                <a:moveTo>
                  <a:pt x="314330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822330" y="0"/>
                </a:lnTo>
                <a:lnTo>
                  <a:pt x="314330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5" name="任意多边形 93"/>
          <p:cNvSpPr/>
          <p:nvPr/>
        </p:nvSpPr>
        <p:spPr bwMode="auto">
          <a:xfrm flipV="1">
            <a:off x="1514475" y="1757363"/>
            <a:ext cx="688975" cy="2032000"/>
          </a:xfrm>
          <a:custGeom>
            <a:avLst/>
            <a:gdLst>
              <a:gd name="T0" fmla="*/ 181001 w 688447"/>
              <a:gd name="T1" fmla="*/ 2032003 h 2031999"/>
              <a:gd name="T2" fmla="*/ 0 w 688447"/>
              <a:gd name="T3" fmla="*/ 2032003 h 2031999"/>
              <a:gd name="T4" fmla="*/ 509560 w 688447"/>
              <a:gd name="T5" fmla="*/ 0 h 2031999"/>
              <a:gd name="T6" fmla="*/ 690561 w 688447"/>
              <a:gd name="T7" fmla="*/ 0 h 2031999"/>
              <a:gd name="T8" fmla="*/ 0 60000 65536"/>
              <a:gd name="T9" fmla="*/ 0 60000 65536"/>
              <a:gd name="T10" fmla="*/ 0 60000 65536"/>
              <a:gd name="T11" fmla="*/ 0 60000 65536"/>
              <a:gd name="T12" fmla="*/ 0 w 688447"/>
              <a:gd name="T13" fmla="*/ 0 h 2031999"/>
              <a:gd name="T14" fmla="*/ 688447 w 688447"/>
              <a:gd name="T15" fmla="*/ 2031999 h 203199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88447" h="2031999">
                <a:moveTo>
                  <a:pt x="180447" y="2031999"/>
                </a:moveTo>
                <a:lnTo>
                  <a:pt x="0" y="2031999"/>
                </a:lnTo>
                <a:lnTo>
                  <a:pt x="508000" y="0"/>
                </a:lnTo>
                <a:lnTo>
                  <a:pt x="688447" y="0"/>
                </a:lnTo>
                <a:lnTo>
                  <a:pt x="180447" y="2031999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6807855" y="1682684"/>
            <a:ext cx="252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807856" y="2144349"/>
            <a:ext cx="3955824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请在这里输入您的文字请在这里输入您的文字请在这里输入您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的文字请在这里输入您的文字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541691" y="4061254"/>
            <a:ext cx="25266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这里添加文本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1541692" y="4522919"/>
            <a:ext cx="3955824" cy="1705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请在这里输入您的文字请在这里输入您的文字请在这里输入您</a:t>
            </a:r>
            <a:r>
              <a: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的文字请在这里输入您的文字</a:t>
            </a:r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6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19" name="Freeform 5"/>
          <p:cNvSpPr/>
          <p:nvPr/>
        </p:nvSpPr>
        <p:spPr bwMode="auto">
          <a:xfrm>
            <a:off x="4455435" y="2078009"/>
            <a:ext cx="2644823" cy="2629649"/>
          </a:xfrm>
          <a:custGeom>
            <a:avLst/>
            <a:gdLst>
              <a:gd name="T0" fmla="*/ 2100 w 2100"/>
              <a:gd name="T1" fmla="*/ 630 h 2147"/>
              <a:gd name="T2" fmla="*/ 634 w 2100"/>
              <a:gd name="T3" fmla="*/ 510 h 2147"/>
              <a:gd name="T4" fmla="*/ 1574 w 2100"/>
              <a:gd name="T5" fmla="*/ 1621 h 2147"/>
              <a:gd name="T6" fmla="*/ 991 w 2100"/>
              <a:gd name="T7" fmla="*/ 1572 h 2147"/>
              <a:gd name="T8" fmla="*/ 2100 w 2100"/>
              <a:gd name="T9" fmla="*/ 630 h 2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0" h="2147">
                <a:moveTo>
                  <a:pt x="2100" y="630"/>
                </a:moveTo>
                <a:cubicBezTo>
                  <a:pt x="1728" y="193"/>
                  <a:pt x="1072" y="139"/>
                  <a:pt x="634" y="510"/>
                </a:cubicBezTo>
                <a:cubicBezTo>
                  <a:pt x="0" y="1047"/>
                  <a:pt x="953" y="2147"/>
                  <a:pt x="1574" y="1621"/>
                </a:cubicBezTo>
                <a:cubicBezTo>
                  <a:pt x="1400" y="1768"/>
                  <a:pt x="1139" y="1747"/>
                  <a:pt x="991" y="1572"/>
                </a:cubicBezTo>
                <a:cubicBezTo>
                  <a:pt x="466" y="952"/>
                  <a:pt x="1563" y="0"/>
                  <a:pt x="2100" y="63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Freeform 6"/>
          <p:cNvSpPr/>
          <p:nvPr/>
        </p:nvSpPr>
        <p:spPr bwMode="auto">
          <a:xfrm>
            <a:off x="5099786" y="2138772"/>
            <a:ext cx="2697396" cy="2568886"/>
          </a:xfrm>
          <a:custGeom>
            <a:avLst/>
            <a:gdLst>
              <a:gd name="T0" fmla="*/ 1521 w 2142"/>
              <a:gd name="T1" fmla="*/ 2097 h 2097"/>
              <a:gd name="T2" fmla="*/ 1637 w 2142"/>
              <a:gd name="T3" fmla="*/ 634 h 2097"/>
              <a:gd name="T4" fmla="*/ 526 w 2142"/>
              <a:gd name="T5" fmla="*/ 1574 h 2097"/>
              <a:gd name="T6" fmla="*/ 575 w 2142"/>
              <a:gd name="T7" fmla="*/ 991 h 2097"/>
              <a:gd name="T8" fmla="*/ 1521 w 2142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2" h="2097">
                <a:moveTo>
                  <a:pt x="1521" y="2097"/>
                </a:moveTo>
                <a:cubicBezTo>
                  <a:pt x="1954" y="1724"/>
                  <a:pt x="2007" y="1071"/>
                  <a:pt x="1637" y="634"/>
                </a:cubicBezTo>
                <a:cubicBezTo>
                  <a:pt x="1100" y="0"/>
                  <a:pt x="0" y="953"/>
                  <a:pt x="526" y="1574"/>
                </a:cubicBezTo>
                <a:cubicBezTo>
                  <a:pt x="379" y="1400"/>
                  <a:pt x="400" y="1139"/>
                  <a:pt x="575" y="991"/>
                </a:cubicBezTo>
                <a:cubicBezTo>
                  <a:pt x="1194" y="467"/>
                  <a:pt x="2142" y="1558"/>
                  <a:pt x="1521" y="2097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Freeform 7"/>
          <p:cNvSpPr/>
          <p:nvPr/>
        </p:nvSpPr>
        <p:spPr bwMode="auto">
          <a:xfrm>
            <a:off x="4394819" y="2789868"/>
            <a:ext cx="2705438" cy="2573699"/>
          </a:xfrm>
          <a:custGeom>
            <a:avLst/>
            <a:gdLst>
              <a:gd name="T0" fmla="*/ 633 w 2148"/>
              <a:gd name="T1" fmla="*/ 0 h 2101"/>
              <a:gd name="T2" fmla="*/ 512 w 2148"/>
              <a:gd name="T3" fmla="*/ 1467 h 2101"/>
              <a:gd name="T4" fmla="*/ 1623 w 2148"/>
              <a:gd name="T5" fmla="*/ 527 h 2101"/>
              <a:gd name="T6" fmla="*/ 1574 w 2148"/>
              <a:gd name="T7" fmla="*/ 1110 h 2101"/>
              <a:gd name="T8" fmla="*/ 633 w 2148"/>
              <a:gd name="T9" fmla="*/ 0 h 2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48" h="2101">
                <a:moveTo>
                  <a:pt x="633" y="0"/>
                </a:moveTo>
                <a:cubicBezTo>
                  <a:pt x="195" y="371"/>
                  <a:pt x="140" y="1028"/>
                  <a:pt x="512" y="1467"/>
                </a:cubicBezTo>
                <a:cubicBezTo>
                  <a:pt x="1048" y="2101"/>
                  <a:pt x="2148" y="1148"/>
                  <a:pt x="1623" y="527"/>
                </a:cubicBezTo>
                <a:cubicBezTo>
                  <a:pt x="1770" y="701"/>
                  <a:pt x="1748" y="962"/>
                  <a:pt x="1574" y="1110"/>
                </a:cubicBezTo>
                <a:cubicBezTo>
                  <a:pt x="953" y="1636"/>
                  <a:pt x="0" y="536"/>
                  <a:pt x="633" y="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Freeform 8"/>
          <p:cNvSpPr/>
          <p:nvPr/>
        </p:nvSpPr>
        <p:spPr bwMode="auto">
          <a:xfrm>
            <a:off x="5091744" y="2775128"/>
            <a:ext cx="2641111" cy="2624234"/>
          </a:xfrm>
          <a:custGeom>
            <a:avLst/>
            <a:gdLst>
              <a:gd name="T0" fmla="*/ 0 w 2097"/>
              <a:gd name="T1" fmla="*/ 1520 h 2142"/>
              <a:gd name="T2" fmla="*/ 1463 w 2097"/>
              <a:gd name="T3" fmla="*/ 1636 h 2142"/>
              <a:gd name="T4" fmla="*/ 523 w 2097"/>
              <a:gd name="T5" fmla="*/ 525 h 2142"/>
              <a:gd name="T6" fmla="*/ 1106 w 2097"/>
              <a:gd name="T7" fmla="*/ 574 h 2142"/>
              <a:gd name="T8" fmla="*/ 0 w 2097"/>
              <a:gd name="T9" fmla="*/ 1520 h 2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7" h="2142">
                <a:moveTo>
                  <a:pt x="0" y="1520"/>
                </a:moveTo>
                <a:cubicBezTo>
                  <a:pt x="373" y="1954"/>
                  <a:pt x="1026" y="2006"/>
                  <a:pt x="1463" y="1636"/>
                </a:cubicBezTo>
                <a:cubicBezTo>
                  <a:pt x="2097" y="1100"/>
                  <a:pt x="1144" y="0"/>
                  <a:pt x="523" y="525"/>
                </a:cubicBezTo>
                <a:cubicBezTo>
                  <a:pt x="697" y="378"/>
                  <a:pt x="958" y="400"/>
                  <a:pt x="1106" y="574"/>
                </a:cubicBezTo>
                <a:cubicBezTo>
                  <a:pt x="1630" y="1193"/>
                  <a:pt x="539" y="2142"/>
                  <a:pt x="0" y="152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Oval 3"/>
          <p:cNvSpPr/>
          <p:nvPr/>
        </p:nvSpPr>
        <p:spPr>
          <a:xfrm>
            <a:off x="8369164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Oval 11"/>
          <p:cNvSpPr/>
          <p:nvPr/>
        </p:nvSpPr>
        <p:spPr>
          <a:xfrm>
            <a:off x="8586276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Oval 12"/>
          <p:cNvSpPr/>
          <p:nvPr/>
        </p:nvSpPr>
        <p:spPr>
          <a:xfrm>
            <a:off x="8803388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Oval 13"/>
          <p:cNvSpPr/>
          <p:nvPr/>
        </p:nvSpPr>
        <p:spPr>
          <a:xfrm>
            <a:off x="9020500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Oval 14"/>
          <p:cNvSpPr/>
          <p:nvPr/>
        </p:nvSpPr>
        <p:spPr>
          <a:xfrm>
            <a:off x="9237612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Oval 15"/>
          <p:cNvSpPr/>
          <p:nvPr/>
        </p:nvSpPr>
        <p:spPr>
          <a:xfrm>
            <a:off x="9454724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Oval 16"/>
          <p:cNvSpPr/>
          <p:nvPr/>
        </p:nvSpPr>
        <p:spPr>
          <a:xfrm>
            <a:off x="9671836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Oval 17"/>
          <p:cNvSpPr/>
          <p:nvPr/>
        </p:nvSpPr>
        <p:spPr>
          <a:xfrm>
            <a:off x="9888950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TextBox 18"/>
          <p:cNvSpPr txBox="1"/>
          <p:nvPr/>
        </p:nvSpPr>
        <p:spPr>
          <a:xfrm>
            <a:off x="10110155" y="30153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80%</a:t>
            </a:r>
            <a:endParaRPr lang="en-US" sz="14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3" name="Oval 20"/>
          <p:cNvSpPr/>
          <p:nvPr/>
        </p:nvSpPr>
        <p:spPr>
          <a:xfrm>
            <a:off x="8369165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Oval 21"/>
          <p:cNvSpPr/>
          <p:nvPr/>
        </p:nvSpPr>
        <p:spPr>
          <a:xfrm>
            <a:off x="8586277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Oval 22"/>
          <p:cNvSpPr/>
          <p:nvPr/>
        </p:nvSpPr>
        <p:spPr>
          <a:xfrm>
            <a:off x="8803389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Oval 23"/>
          <p:cNvSpPr/>
          <p:nvPr/>
        </p:nvSpPr>
        <p:spPr>
          <a:xfrm>
            <a:off x="9020501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Oval 24"/>
          <p:cNvSpPr/>
          <p:nvPr/>
        </p:nvSpPr>
        <p:spPr>
          <a:xfrm>
            <a:off x="9237613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Oval 25"/>
          <p:cNvSpPr/>
          <p:nvPr/>
        </p:nvSpPr>
        <p:spPr>
          <a:xfrm>
            <a:off x="9454725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Oval 26"/>
          <p:cNvSpPr/>
          <p:nvPr/>
        </p:nvSpPr>
        <p:spPr>
          <a:xfrm>
            <a:off x="9671837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Oval 27"/>
          <p:cNvSpPr/>
          <p:nvPr/>
        </p:nvSpPr>
        <p:spPr>
          <a:xfrm>
            <a:off x="9888951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Oval 30"/>
          <p:cNvSpPr/>
          <p:nvPr/>
        </p:nvSpPr>
        <p:spPr>
          <a:xfrm>
            <a:off x="2180467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Oval 31"/>
          <p:cNvSpPr/>
          <p:nvPr/>
        </p:nvSpPr>
        <p:spPr>
          <a:xfrm>
            <a:off x="2397579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Oval 32"/>
          <p:cNvSpPr/>
          <p:nvPr/>
        </p:nvSpPr>
        <p:spPr>
          <a:xfrm>
            <a:off x="2614691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Oval 33"/>
          <p:cNvSpPr/>
          <p:nvPr/>
        </p:nvSpPr>
        <p:spPr>
          <a:xfrm>
            <a:off x="2831803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Oval 34"/>
          <p:cNvSpPr/>
          <p:nvPr/>
        </p:nvSpPr>
        <p:spPr>
          <a:xfrm>
            <a:off x="3048915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Oval 35"/>
          <p:cNvSpPr/>
          <p:nvPr/>
        </p:nvSpPr>
        <p:spPr>
          <a:xfrm>
            <a:off x="3266027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Oval 36"/>
          <p:cNvSpPr/>
          <p:nvPr/>
        </p:nvSpPr>
        <p:spPr>
          <a:xfrm>
            <a:off x="3483139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Oval 37"/>
          <p:cNvSpPr/>
          <p:nvPr/>
        </p:nvSpPr>
        <p:spPr>
          <a:xfrm>
            <a:off x="3700253" y="3102110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TextBox 39"/>
          <p:cNvSpPr txBox="1"/>
          <p:nvPr/>
        </p:nvSpPr>
        <p:spPr>
          <a:xfrm>
            <a:off x="1576165" y="3015352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70%</a:t>
            </a:r>
            <a:endParaRPr lang="en-US" sz="14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Oval 40"/>
          <p:cNvSpPr/>
          <p:nvPr/>
        </p:nvSpPr>
        <p:spPr>
          <a:xfrm>
            <a:off x="2180467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Oval 41"/>
          <p:cNvSpPr/>
          <p:nvPr/>
        </p:nvSpPr>
        <p:spPr>
          <a:xfrm>
            <a:off x="2397579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Oval 42"/>
          <p:cNvSpPr/>
          <p:nvPr/>
        </p:nvSpPr>
        <p:spPr>
          <a:xfrm>
            <a:off x="2614691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Oval 43"/>
          <p:cNvSpPr/>
          <p:nvPr/>
        </p:nvSpPr>
        <p:spPr>
          <a:xfrm>
            <a:off x="2831803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Oval 44"/>
          <p:cNvSpPr/>
          <p:nvPr/>
        </p:nvSpPr>
        <p:spPr>
          <a:xfrm>
            <a:off x="3048915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Oval 45"/>
          <p:cNvSpPr/>
          <p:nvPr/>
        </p:nvSpPr>
        <p:spPr>
          <a:xfrm>
            <a:off x="3266027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Oval 46"/>
          <p:cNvSpPr/>
          <p:nvPr/>
        </p:nvSpPr>
        <p:spPr>
          <a:xfrm>
            <a:off x="3483139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Oval 47"/>
          <p:cNvSpPr/>
          <p:nvPr/>
        </p:nvSpPr>
        <p:spPr>
          <a:xfrm>
            <a:off x="3700253" y="5329308"/>
            <a:ext cx="118872" cy="118872"/>
          </a:xfrm>
          <a:prstGeom prst="ellipse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TextBox 49"/>
          <p:cNvSpPr txBox="1"/>
          <p:nvPr/>
        </p:nvSpPr>
        <p:spPr>
          <a:xfrm>
            <a:off x="1576165" y="52425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  <a:endParaRPr lang="en-US" sz="14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TextBox 28"/>
          <p:cNvSpPr txBox="1"/>
          <p:nvPr/>
        </p:nvSpPr>
        <p:spPr>
          <a:xfrm>
            <a:off x="10110156" y="52425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>
                <a:solidFill>
                  <a:schemeClr val="bg1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90%</a:t>
            </a:r>
            <a:endParaRPr lang="en-US" sz="1400">
              <a:solidFill>
                <a:schemeClr val="bg1">
                  <a:lumMod val="50000"/>
                </a:schemeClr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4" name="原创设计师QQ：598969553     _19"/>
          <p:cNvSpPr/>
          <p:nvPr/>
        </p:nvSpPr>
        <p:spPr>
          <a:xfrm>
            <a:off x="985236" y="1759782"/>
            <a:ext cx="29412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相关标题点击添加相关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原创设计师QQ：598969553     _19"/>
          <p:cNvSpPr/>
          <p:nvPr/>
        </p:nvSpPr>
        <p:spPr>
          <a:xfrm>
            <a:off x="987520" y="3972892"/>
            <a:ext cx="29412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相关标题点击添加相关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原创设计师QQ：598969553     _19"/>
          <p:cNvSpPr/>
          <p:nvPr/>
        </p:nvSpPr>
        <p:spPr>
          <a:xfrm>
            <a:off x="8247535" y="1798334"/>
            <a:ext cx="29412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相关标题点击添加相关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原创设计师QQ：598969553     _19"/>
          <p:cNvSpPr/>
          <p:nvPr/>
        </p:nvSpPr>
        <p:spPr>
          <a:xfrm>
            <a:off x="8249819" y="4011444"/>
            <a:ext cx="2941201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文字点击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相关标题点击添加相关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endParaRPr lang="en-GB" altLang="zh-CN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6" grpId="0" animBg="1"/>
      <p:bldP spid="67" grpId="0" animBg="1"/>
      <p:bldP spid="72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65" name="任意多边形 10"/>
          <p:cNvSpPr/>
          <p:nvPr/>
        </p:nvSpPr>
        <p:spPr bwMode="auto">
          <a:xfrm rot="16200000" flipH="1">
            <a:off x="1135787" y="1790701"/>
            <a:ext cx="1330325" cy="2203450"/>
          </a:xfrm>
          <a:custGeom>
            <a:avLst/>
            <a:gdLst>
              <a:gd name="T0" fmla="*/ 0 w 2696561"/>
              <a:gd name="T1" fmla="*/ 187952 h 4469351"/>
              <a:gd name="T2" fmla="*/ 27798 w 2696561"/>
              <a:gd name="T3" fmla="*/ 146125 h 4469351"/>
              <a:gd name="T4" fmla="*/ 29877 w 2696561"/>
              <a:gd name="T5" fmla="*/ 145482 h 4469351"/>
              <a:gd name="T6" fmla="*/ 28488 w 2696561"/>
              <a:gd name="T7" fmla="*/ 142931 h 4469351"/>
              <a:gd name="T8" fmla="*/ 25326 w 2696561"/>
              <a:gd name="T9" fmla="*/ 127306 h 4469351"/>
              <a:gd name="T10" fmla="*/ 49907 w 2696561"/>
              <a:gd name="T11" fmla="*/ 90319 h 4469351"/>
              <a:gd name="T12" fmla="*/ 51851 w 2696561"/>
              <a:gd name="T13" fmla="*/ 89718 h 4469351"/>
              <a:gd name="T14" fmla="*/ 52031 w 2696561"/>
              <a:gd name="T15" fmla="*/ 86161 h 4469351"/>
              <a:gd name="T16" fmla="*/ 95523 w 2696561"/>
              <a:gd name="T17" fmla="*/ 38782 h 4469351"/>
              <a:gd name="T18" fmla="*/ 102306 w 2696561"/>
              <a:gd name="T19" fmla="*/ 38142 h 4469351"/>
              <a:gd name="T20" fmla="*/ 102548 w 2696561"/>
              <a:gd name="T21" fmla="*/ 37520 h 4469351"/>
              <a:gd name="T22" fmla="*/ 105176 w 2696561"/>
              <a:gd name="T23" fmla="*/ 30092 h 4469351"/>
              <a:gd name="T24" fmla="*/ 109875 w 2696561"/>
              <a:gd name="T25" fmla="*/ 0 h 4469351"/>
              <a:gd name="T26" fmla="*/ 118928 w 2696561"/>
              <a:gd name="T27" fmla="*/ 24817 h 4469351"/>
              <a:gd name="T28" fmla="*/ 121659 w 2696561"/>
              <a:gd name="T29" fmla="*/ 38224 h 4469351"/>
              <a:gd name="T30" fmla="*/ 121921 w 2696561"/>
              <a:gd name="T31" fmla="*/ 40552 h 4469351"/>
              <a:gd name="T32" fmla="*/ 126760 w 2696561"/>
              <a:gd name="T33" fmla="*/ 42050 h 4469351"/>
              <a:gd name="T34" fmla="*/ 159735 w 2696561"/>
              <a:gd name="T35" fmla="*/ 91667 h 4469351"/>
              <a:gd name="T36" fmla="*/ 159549 w 2696561"/>
              <a:gd name="T37" fmla="*/ 95342 h 4469351"/>
              <a:gd name="T38" fmla="*/ 159549 w 2696561"/>
              <a:gd name="T39" fmla="*/ 207349 h 4469351"/>
              <a:gd name="T40" fmla="*/ 159735 w 2696561"/>
              <a:gd name="T41" fmla="*/ 211027 h 4469351"/>
              <a:gd name="T42" fmla="*/ 159549 w 2696561"/>
              <a:gd name="T43" fmla="*/ 214704 h 4469351"/>
              <a:gd name="T44" fmla="*/ 159549 w 2696561"/>
              <a:gd name="T45" fmla="*/ 216305 h 4469351"/>
              <a:gd name="T46" fmla="*/ 159468 w 2696561"/>
              <a:gd name="T47" fmla="*/ 216305 h 4469351"/>
              <a:gd name="T48" fmla="*/ 159461 w 2696561"/>
              <a:gd name="T49" fmla="*/ 216447 h 4469351"/>
              <a:gd name="T50" fmla="*/ 106574 w 2696561"/>
              <a:gd name="T51" fmla="*/ 264046 h 4469351"/>
              <a:gd name="T52" fmla="*/ 57591 w 2696561"/>
              <a:gd name="T53" fmla="*/ 231664 h 4469351"/>
              <a:gd name="T54" fmla="*/ 57545 w 2696561"/>
              <a:gd name="T55" fmla="*/ 231538 h 4469351"/>
              <a:gd name="T56" fmla="*/ 54687 w 2696561"/>
              <a:gd name="T57" fmla="*/ 232423 h 4469351"/>
              <a:gd name="T58" fmla="*/ 45514 w 2696561"/>
              <a:gd name="T59" fmla="*/ 233345 h 4469351"/>
              <a:gd name="T60" fmla="*/ 0 w 2696561"/>
              <a:gd name="T61" fmla="*/ 187952 h 44693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696561"/>
              <a:gd name="T94" fmla="*/ 0 h 4469351"/>
              <a:gd name="T95" fmla="*/ 2696561 w 2696561"/>
              <a:gd name="T96" fmla="*/ 4469351 h 44693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696561" h="4469351">
                <a:moveTo>
                  <a:pt x="0" y="3181349"/>
                </a:moveTo>
                <a:cubicBezTo>
                  <a:pt x="0" y="2863088"/>
                  <a:pt x="193501" y="2590021"/>
                  <a:pt x="469273" y="2473380"/>
                </a:cubicBezTo>
                <a:lnTo>
                  <a:pt x="504360" y="2462488"/>
                </a:lnTo>
                <a:lnTo>
                  <a:pt x="480923" y="2419310"/>
                </a:lnTo>
                <a:cubicBezTo>
                  <a:pt x="446541" y="2338022"/>
                  <a:pt x="427529" y="2248650"/>
                  <a:pt x="427529" y="2154838"/>
                </a:cubicBezTo>
                <a:cubicBezTo>
                  <a:pt x="427529" y="1873400"/>
                  <a:pt x="598641" y="1631928"/>
                  <a:pt x="842506" y="1528782"/>
                </a:cubicBezTo>
                <a:lnTo>
                  <a:pt x="875314" y="1518598"/>
                </a:lnTo>
                <a:lnTo>
                  <a:pt x="878354" y="1458397"/>
                </a:lnTo>
                <a:cubicBezTo>
                  <a:pt x="919195" y="1056241"/>
                  <a:pt x="1221479" y="731374"/>
                  <a:pt x="1612563" y="656441"/>
                </a:cubicBezTo>
                <a:lnTo>
                  <a:pt x="1727078" y="645617"/>
                </a:lnTo>
                <a:lnTo>
                  <a:pt x="1731164" y="635071"/>
                </a:lnTo>
                <a:cubicBezTo>
                  <a:pt x="1743796" y="600804"/>
                  <a:pt x="1758450" y="559446"/>
                  <a:pt x="1775523" y="509345"/>
                </a:cubicBezTo>
                <a:cubicBezTo>
                  <a:pt x="1873400" y="143127"/>
                  <a:pt x="1828412" y="169782"/>
                  <a:pt x="1854856" y="0"/>
                </a:cubicBezTo>
                <a:cubicBezTo>
                  <a:pt x="1897858" y="149940"/>
                  <a:pt x="1976581" y="246306"/>
                  <a:pt x="2007676" y="420056"/>
                </a:cubicBezTo>
                <a:cubicBezTo>
                  <a:pt x="2031975" y="493472"/>
                  <a:pt x="2044367" y="569863"/>
                  <a:pt x="2053783" y="646999"/>
                </a:cubicBezTo>
                <a:lnTo>
                  <a:pt x="2058202" y="686403"/>
                </a:lnTo>
                <a:lnTo>
                  <a:pt x="2139884" y="711759"/>
                </a:lnTo>
                <a:cubicBezTo>
                  <a:pt x="2467019" y="850125"/>
                  <a:pt x="2696560" y="1174051"/>
                  <a:pt x="2696560" y="1551588"/>
                </a:cubicBezTo>
                <a:lnTo>
                  <a:pt x="2693418" y="1613811"/>
                </a:lnTo>
                <a:lnTo>
                  <a:pt x="2693418" y="3509677"/>
                </a:lnTo>
                <a:lnTo>
                  <a:pt x="2696561" y="3571920"/>
                </a:lnTo>
                <a:lnTo>
                  <a:pt x="2693418" y="3634162"/>
                </a:lnTo>
                <a:lnTo>
                  <a:pt x="2693418" y="3661270"/>
                </a:lnTo>
                <a:lnTo>
                  <a:pt x="2692049" y="3661270"/>
                </a:lnTo>
                <a:lnTo>
                  <a:pt x="2691928" y="3663677"/>
                </a:lnTo>
                <a:cubicBezTo>
                  <a:pt x="2645970" y="4116212"/>
                  <a:pt x="2263790" y="4469351"/>
                  <a:pt x="1799130" y="4469351"/>
                </a:cubicBezTo>
                <a:cubicBezTo>
                  <a:pt x="1427402" y="4469351"/>
                  <a:pt x="1108461" y="4243342"/>
                  <a:pt x="972224" y="3921241"/>
                </a:cubicBezTo>
                <a:lnTo>
                  <a:pt x="971445" y="3919113"/>
                </a:lnTo>
                <a:lnTo>
                  <a:pt x="923199" y="3934089"/>
                </a:lnTo>
                <a:cubicBezTo>
                  <a:pt x="873181" y="3944324"/>
                  <a:pt x="821393" y="3949699"/>
                  <a:pt x="768350" y="3949699"/>
                </a:cubicBezTo>
                <a:cubicBezTo>
                  <a:pt x="344002" y="3949699"/>
                  <a:pt x="0" y="3605697"/>
                  <a:pt x="0" y="3181349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8" name="任意多边形 12"/>
          <p:cNvSpPr/>
          <p:nvPr/>
        </p:nvSpPr>
        <p:spPr bwMode="auto">
          <a:xfrm rot="16200000" flipH="1">
            <a:off x="3967094" y="1789907"/>
            <a:ext cx="1330325" cy="2205037"/>
          </a:xfrm>
          <a:custGeom>
            <a:avLst/>
            <a:gdLst>
              <a:gd name="T0" fmla="*/ 0 w 2696561"/>
              <a:gd name="T1" fmla="*/ 188494 h 4469351"/>
              <a:gd name="T2" fmla="*/ 27798 w 2696561"/>
              <a:gd name="T3" fmla="*/ 146547 h 4469351"/>
              <a:gd name="T4" fmla="*/ 29877 w 2696561"/>
              <a:gd name="T5" fmla="*/ 145901 h 4469351"/>
              <a:gd name="T6" fmla="*/ 28488 w 2696561"/>
              <a:gd name="T7" fmla="*/ 143343 h 4469351"/>
              <a:gd name="T8" fmla="*/ 25326 w 2696561"/>
              <a:gd name="T9" fmla="*/ 127673 h 4469351"/>
              <a:gd name="T10" fmla="*/ 49907 w 2696561"/>
              <a:gd name="T11" fmla="*/ 90580 h 4469351"/>
              <a:gd name="T12" fmla="*/ 51851 w 2696561"/>
              <a:gd name="T13" fmla="*/ 89976 h 4469351"/>
              <a:gd name="T14" fmla="*/ 52031 w 2696561"/>
              <a:gd name="T15" fmla="*/ 86410 h 4469351"/>
              <a:gd name="T16" fmla="*/ 95523 w 2696561"/>
              <a:gd name="T17" fmla="*/ 38894 h 4469351"/>
              <a:gd name="T18" fmla="*/ 102306 w 2696561"/>
              <a:gd name="T19" fmla="*/ 38252 h 4469351"/>
              <a:gd name="T20" fmla="*/ 102548 w 2696561"/>
              <a:gd name="T21" fmla="*/ 37628 h 4469351"/>
              <a:gd name="T22" fmla="*/ 105176 w 2696561"/>
              <a:gd name="T23" fmla="*/ 30178 h 4469351"/>
              <a:gd name="T24" fmla="*/ 109875 w 2696561"/>
              <a:gd name="T25" fmla="*/ 0 h 4469351"/>
              <a:gd name="T26" fmla="*/ 118928 w 2696561"/>
              <a:gd name="T27" fmla="*/ 24888 h 4469351"/>
              <a:gd name="T28" fmla="*/ 121659 w 2696561"/>
              <a:gd name="T29" fmla="*/ 38335 h 4469351"/>
              <a:gd name="T30" fmla="*/ 121921 w 2696561"/>
              <a:gd name="T31" fmla="*/ 40669 h 4469351"/>
              <a:gd name="T32" fmla="*/ 126760 w 2696561"/>
              <a:gd name="T33" fmla="*/ 42172 h 4469351"/>
              <a:gd name="T34" fmla="*/ 159735 w 2696561"/>
              <a:gd name="T35" fmla="*/ 91931 h 4469351"/>
              <a:gd name="T36" fmla="*/ 159549 w 2696561"/>
              <a:gd name="T37" fmla="*/ 95618 h 4469351"/>
              <a:gd name="T38" fmla="*/ 159549 w 2696561"/>
              <a:gd name="T39" fmla="*/ 207947 h 4469351"/>
              <a:gd name="T40" fmla="*/ 159735 w 2696561"/>
              <a:gd name="T41" fmla="*/ 211635 h 4469351"/>
              <a:gd name="T42" fmla="*/ 159549 w 2696561"/>
              <a:gd name="T43" fmla="*/ 215323 h 4469351"/>
              <a:gd name="T44" fmla="*/ 159549 w 2696561"/>
              <a:gd name="T45" fmla="*/ 216929 h 4469351"/>
              <a:gd name="T46" fmla="*/ 159468 w 2696561"/>
              <a:gd name="T47" fmla="*/ 216929 h 4469351"/>
              <a:gd name="T48" fmla="*/ 159461 w 2696561"/>
              <a:gd name="T49" fmla="*/ 217072 h 4469351"/>
              <a:gd name="T50" fmla="*/ 106574 w 2696561"/>
              <a:gd name="T51" fmla="*/ 264808 h 4469351"/>
              <a:gd name="T52" fmla="*/ 57591 w 2696561"/>
              <a:gd name="T53" fmla="*/ 232332 h 4469351"/>
              <a:gd name="T54" fmla="*/ 57545 w 2696561"/>
              <a:gd name="T55" fmla="*/ 232206 h 4469351"/>
              <a:gd name="T56" fmla="*/ 54687 w 2696561"/>
              <a:gd name="T57" fmla="*/ 233094 h 4469351"/>
              <a:gd name="T58" fmla="*/ 45514 w 2696561"/>
              <a:gd name="T59" fmla="*/ 234018 h 4469351"/>
              <a:gd name="T60" fmla="*/ 0 w 2696561"/>
              <a:gd name="T61" fmla="*/ 188494 h 44693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696561"/>
              <a:gd name="T94" fmla="*/ 0 h 4469351"/>
              <a:gd name="T95" fmla="*/ 2696561 w 2696561"/>
              <a:gd name="T96" fmla="*/ 4469351 h 44693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696561" h="4469351">
                <a:moveTo>
                  <a:pt x="0" y="3181349"/>
                </a:moveTo>
                <a:cubicBezTo>
                  <a:pt x="0" y="2863088"/>
                  <a:pt x="193501" y="2590021"/>
                  <a:pt x="469273" y="2473380"/>
                </a:cubicBezTo>
                <a:lnTo>
                  <a:pt x="504360" y="2462488"/>
                </a:lnTo>
                <a:lnTo>
                  <a:pt x="480923" y="2419310"/>
                </a:lnTo>
                <a:cubicBezTo>
                  <a:pt x="446541" y="2338022"/>
                  <a:pt x="427529" y="2248650"/>
                  <a:pt x="427529" y="2154838"/>
                </a:cubicBezTo>
                <a:cubicBezTo>
                  <a:pt x="427529" y="1873400"/>
                  <a:pt x="598641" y="1631928"/>
                  <a:pt x="842506" y="1528782"/>
                </a:cubicBezTo>
                <a:lnTo>
                  <a:pt x="875314" y="1518598"/>
                </a:lnTo>
                <a:lnTo>
                  <a:pt x="878354" y="1458397"/>
                </a:lnTo>
                <a:cubicBezTo>
                  <a:pt x="919195" y="1056241"/>
                  <a:pt x="1221479" y="731374"/>
                  <a:pt x="1612563" y="656441"/>
                </a:cubicBezTo>
                <a:lnTo>
                  <a:pt x="1727078" y="645617"/>
                </a:lnTo>
                <a:lnTo>
                  <a:pt x="1731164" y="635071"/>
                </a:lnTo>
                <a:cubicBezTo>
                  <a:pt x="1743796" y="600804"/>
                  <a:pt x="1758450" y="559446"/>
                  <a:pt x="1775523" y="509345"/>
                </a:cubicBezTo>
                <a:cubicBezTo>
                  <a:pt x="1873400" y="143127"/>
                  <a:pt x="1828412" y="169782"/>
                  <a:pt x="1854856" y="0"/>
                </a:cubicBezTo>
                <a:cubicBezTo>
                  <a:pt x="1897858" y="149940"/>
                  <a:pt x="1976581" y="246306"/>
                  <a:pt x="2007676" y="420056"/>
                </a:cubicBezTo>
                <a:cubicBezTo>
                  <a:pt x="2031975" y="493472"/>
                  <a:pt x="2044367" y="569863"/>
                  <a:pt x="2053783" y="646999"/>
                </a:cubicBezTo>
                <a:lnTo>
                  <a:pt x="2058202" y="686403"/>
                </a:lnTo>
                <a:lnTo>
                  <a:pt x="2139884" y="711759"/>
                </a:lnTo>
                <a:cubicBezTo>
                  <a:pt x="2467019" y="850125"/>
                  <a:pt x="2696560" y="1174051"/>
                  <a:pt x="2696560" y="1551588"/>
                </a:cubicBezTo>
                <a:lnTo>
                  <a:pt x="2693418" y="1613811"/>
                </a:lnTo>
                <a:lnTo>
                  <a:pt x="2693418" y="3509677"/>
                </a:lnTo>
                <a:lnTo>
                  <a:pt x="2696561" y="3571920"/>
                </a:lnTo>
                <a:lnTo>
                  <a:pt x="2693418" y="3634162"/>
                </a:lnTo>
                <a:lnTo>
                  <a:pt x="2693418" y="3661270"/>
                </a:lnTo>
                <a:lnTo>
                  <a:pt x="2692049" y="3661270"/>
                </a:lnTo>
                <a:lnTo>
                  <a:pt x="2691928" y="3663677"/>
                </a:lnTo>
                <a:cubicBezTo>
                  <a:pt x="2645970" y="4116212"/>
                  <a:pt x="2263790" y="4469351"/>
                  <a:pt x="1799130" y="4469351"/>
                </a:cubicBezTo>
                <a:cubicBezTo>
                  <a:pt x="1427402" y="4469351"/>
                  <a:pt x="1108461" y="4243342"/>
                  <a:pt x="972224" y="3921241"/>
                </a:cubicBezTo>
                <a:lnTo>
                  <a:pt x="971445" y="3919113"/>
                </a:lnTo>
                <a:lnTo>
                  <a:pt x="923199" y="3934089"/>
                </a:lnTo>
                <a:cubicBezTo>
                  <a:pt x="873181" y="3944324"/>
                  <a:pt x="821393" y="3949699"/>
                  <a:pt x="768350" y="3949699"/>
                </a:cubicBezTo>
                <a:cubicBezTo>
                  <a:pt x="344002" y="3949699"/>
                  <a:pt x="0" y="3605697"/>
                  <a:pt x="0" y="3181349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9" name="任意多边形 13"/>
          <p:cNvSpPr/>
          <p:nvPr/>
        </p:nvSpPr>
        <p:spPr bwMode="auto">
          <a:xfrm rot="16200000" flipH="1">
            <a:off x="6794431" y="1789907"/>
            <a:ext cx="1330325" cy="2205038"/>
          </a:xfrm>
          <a:custGeom>
            <a:avLst/>
            <a:gdLst>
              <a:gd name="T0" fmla="*/ 0 w 2696561"/>
              <a:gd name="T1" fmla="*/ 188494 h 4469351"/>
              <a:gd name="T2" fmla="*/ 27798 w 2696561"/>
              <a:gd name="T3" fmla="*/ 146547 h 4469351"/>
              <a:gd name="T4" fmla="*/ 29877 w 2696561"/>
              <a:gd name="T5" fmla="*/ 145902 h 4469351"/>
              <a:gd name="T6" fmla="*/ 28488 w 2696561"/>
              <a:gd name="T7" fmla="*/ 143343 h 4469351"/>
              <a:gd name="T8" fmla="*/ 25326 w 2696561"/>
              <a:gd name="T9" fmla="*/ 127674 h 4469351"/>
              <a:gd name="T10" fmla="*/ 49907 w 2696561"/>
              <a:gd name="T11" fmla="*/ 90580 h 4469351"/>
              <a:gd name="T12" fmla="*/ 51851 w 2696561"/>
              <a:gd name="T13" fmla="*/ 89977 h 4469351"/>
              <a:gd name="T14" fmla="*/ 52031 w 2696561"/>
              <a:gd name="T15" fmla="*/ 86410 h 4469351"/>
              <a:gd name="T16" fmla="*/ 95523 w 2696561"/>
              <a:gd name="T17" fmla="*/ 38894 h 4469351"/>
              <a:gd name="T18" fmla="*/ 102306 w 2696561"/>
              <a:gd name="T19" fmla="*/ 38252 h 4469351"/>
              <a:gd name="T20" fmla="*/ 102548 w 2696561"/>
              <a:gd name="T21" fmla="*/ 37628 h 4469351"/>
              <a:gd name="T22" fmla="*/ 105176 w 2696561"/>
              <a:gd name="T23" fmla="*/ 30178 h 4469351"/>
              <a:gd name="T24" fmla="*/ 109875 w 2696561"/>
              <a:gd name="T25" fmla="*/ 0 h 4469351"/>
              <a:gd name="T26" fmla="*/ 118928 w 2696561"/>
              <a:gd name="T27" fmla="*/ 24888 h 4469351"/>
              <a:gd name="T28" fmla="*/ 121659 w 2696561"/>
              <a:gd name="T29" fmla="*/ 38335 h 4469351"/>
              <a:gd name="T30" fmla="*/ 121921 w 2696561"/>
              <a:gd name="T31" fmla="*/ 40669 h 4469351"/>
              <a:gd name="T32" fmla="*/ 126760 w 2696561"/>
              <a:gd name="T33" fmla="*/ 42172 h 4469351"/>
              <a:gd name="T34" fmla="*/ 159735 w 2696561"/>
              <a:gd name="T35" fmla="*/ 91931 h 4469351"/>
              <a:gd name="T36" fmla="*/ 159549 w 2696561"/>
              <a:gd name="T37" fmla="*/ 95618 h 4469351"/>
              <a:gd name="T38" fmla="*/ 159549 w 2696561"/>
              <a:gd name="T39" fmla="*/ 207948 h 4469351"/>
              <a:gd name="T40" fmla="*/ 159735 w 2696561"/>
              <a:gd name="T41" fmla="*/ 211636 h 4469351"/>
              <a:gd name="T42" fmla="*/ 159549 w 2696561"/>
              <a:gd name="T43" fmla="*/ 215323 h 4469351"/>
              <a:gd name="T44" fmla="*/ 159549 w 2696561"/>
              <a:gd name="T45" fmla="*/ 216929 h 4469351"/>
              <a:gd name="T46" fmla="*/ 159468 w 2696561"/>
              <a:gd name="T47" fmla="*/ 216929 h 4469351"/>
              <a:gd name="T48" fmla="*/ 159461 w 2696561"/>
              <a:gd name="T49" fmla="*/ 217072 h 4469351"/>
              <a:gd name="T50" fmla="*/ 106574 w 2696561"/>
              <a:gd name="T51" fmla="*/ 264808 h 4469351"/>
              <a:gd name="T52" fmla="*/ 57591 w 2696561"/>
              <a:gd name="T53" fmla="*/ 232333 h 4469351"/>
              <a:gd name="T54" fmla="*/ 57545 w 2696561"/>
              <a:gd name="T55" fmla="*/ 232207 h 4469351"/>
              <a:gd name="T56" fmla="*/ 54687 w 2696561"/>
              <a:gd name="T57" fmla="*/ 233094 h 4469351"/>
              <a:gd name="T58" fmla="*/ 45514 w 2696561"/>
              <a:gd name="T59" fmla="*/ 234019 h 4469351"/>
              <a:gd name="T60" fmla="*/ 0 w 2696561"/>
              <a:gd name="T61" fmla="*/ 188494 h 44693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696561"/>
              <a:gd name="T94" fmla="*/ 0 h 4469351"/>
              <a:gd name="T95" fmla="*/ 2696561 w 2696561"/>
              <a:gd name="T96" fmla="*/ 4469351 h 44693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696561" h="4469351">
                <a:moveTo>
                  <a:pt x="0" y="3181349"/>
                </a:moveTo>
                <a:cubicBezTo>
                  <a:pt x="0" y="2863088"/>
                  <a:pt x="193501" y="2590021"/>
                  <a:pt x="469273" y="2473380"/>
                </a:cubicBezTo>
                <a:lnTo>
                  <a:pt x="504360" y="2462488"/>
                </a:lnTo>
                <a:lnTo>
                  <a:pt x="480923" y="2419310"/>
                </a:lnTo>
                <a:cubicBezTo>
                  <a:pt x="446541" y="2338022"/>
                  <a:pt x="427529" y="2248650"/>
                  <a:pt x="427529" y="2154838"/>
                </a:cubicBezTo>
                <a:cubicBezTo>
                  <a:pt x="427529" y="1873400"/>
                  <a:pt x="598641" y="1631928"/>
                  <a:pt x="842506" y="1528782"/>
                </a:cubicBezTo>
                <a:lnTo>
                  <a:pt x="875314" y="1518598"/>
                </a:lnTo>
                <a:lnTo>
                  <a:pt x="878354" y="1458397"/>
                </a:lnTo>
                <a:cubicBezTo>
                  <a:pt x="919195" y="1056241"/>
                  <a:pt x="1221479" y="731374"/>
                  <a:pt x="1612563" y="656441"/>
                </a:cubicBezTo>
                <a:lnTo>
                  <a:pt x="1727078" y="645617"/>
                </a:lnTo>
                <a:lnTo>
                  <a:pt x="1731164" y="635071"/>
                </a:lnTo>
                <a:cubicBezTo>
                  <a:pt x="1743796" y="600804"/>
                  <a:pt x="1758450" y="559446"/>
                  <a:pt x="1775523" y="509345"/>
                </a:cubicBezTo>
                <a:cubicBezTo>
                  <a:pt x="1873400" y="143127"/>
                  <a:pt x="1828412" y="169782"/>
                  <a:pt x="1854856" y="0"/>
                </a:cubicBezTo>
                <a:cubicBezTo>
                  <a:pt x="1897858" y="149940"/>
                  <a:pt x="1976581" y="246306"/>
                  <a:pt x="2007676" y="420056"/>
                </a:cubicBezTo>
                <a:cubicBezTo>
                  <a:pt x="2031975" y="493472"/>
                  <a:pt x="2044367" y="569863"/>
                  <a:pt x="2053783" y="646999"/>
                </a:cubicBezTo>
                <a:lnTo>
                  <a:pt x="2058202" y="686403"/>
                </a:lnTo>
                <a:lnTo>
                  <a:pt x="2139884" y="711759"/>
                </a:lnTo>
                <a:cubicBezTo>
                  <a:pt x="2467019" y="850125"/>
                  <a:pt x="2696560" y="1174051"/>
                  <a:pt x="2696560" y="1551588"/>
                </a:cubicBezTo>
                <a:lnTo>
                  <a:pt x="2693418" y="1613811"/>
                </a:lnTo>
                <a:lnTo>
                  <a:pt x="2693418" y="3509677"/>
                </a:lnTo>
                <a:lnTo>
                  <a:pt x="2696561" y="3571920"/>
                </a:lnTo>
                <a:lnTo>
                  <a:pt x="2693418" y="3634162"/>
                </a:lnTo>
                <a:lnTo>
                  <a:pt x="2693418" y="3661270"/>
                </a:lnTo>
                <a:lnTo>
                  <a:pt x="2692049" y="3661270"/>
                </a:lnTo>
                <a:lnTo>
                  <a:pt x="2691928" y="3663677"/>
                </a:lnTo>
                <a:cubicBezTo>
                  <a:pt x="2645970" y="4116212"/>
                  <a:pt x="2263790" y="4469351"/>
                  <a:pt x="1799130" y="4469351"/>
                </a:cubicBezTo>
                <a:cubicBezTo>
                  <a:pt x="1427402" y="4469351"/>
                  <a:pt x="1108461" y="4243342"/>
                  <a:pt x="972224" y="3921241"/>
                </a:cubicBezTo>
                <a:lnTo>
                  <a:pt x="971445" y="3919113"/>
                </a:lnTo>
                <a:lnTo>
                  <a:pt x="923199" y="3934089"/>
                </a:lnTo>
                <a:cubicBezTo>
                  <a:pt x="873181" y="3944324"/>
                  <a:pt x="821393" y="3949699"/>
                  <a:pt x="768350" y="3949699"/>
                </a:cubicBezTo>
                <a:cubicBezTo>
                  <a:pt x="344002" y="3949699"/>
                  <a:pt x="0" y="3605697"/>
                  <a:pt x="0" y="3181349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0" name="任意多边形 14"/>
          <p:cNvSpPr/>
          <p:nvPr/>
        </p:nvSpPr>
        <p:spPr bwMode="auto">
          <a:xfrm rot="16200000" flipH="1">
            <a:off x="9620181" y="1789907"/>
            <a:ext cx="1330325" cy="2205038"/>
          </a:xfrm>
          <a:custGeom>
            <a:avLst/>
            <a:gdLst>
              <a:gd name="T0" fmla="*/ 0 w 2696561"/>
              <a:gd name="T1" fmla="*/ 188494 h 4469351"/>
              <a:gd name="T2" fmla="*/ 27798 w 2696561"/>
              <a:gd name="T3" fmla="*/ 146547 h 4469351"/>
              <a:gd name="T4" fmla="*/ 29877 w 2696561"/>
              <a:gd name="T5" fmla="*/ 145902 h 4469351"/>
              <a:gd name="T6" fmla="*/ 28488 w 2696561"/>
              <a:gd name="T7" fmla="*/ 143343 h 4469351"/>
              <a:gd name="T8" fmla="*/ 25326 w 2696561"/>
              <a:gd name="T9" fmla="*/ 127674 h 4469351"/>
              <a:gd name="T10" fmla="*/ 49907 w 2696561"/>
              <a:gd name="T11" fmla="*/ 90580 h 4469351"/>
              <a:gd name="T12" fmla="*/ 51851 w 2696561"/>
              <a:gd name="T13" fmla="*/ 89977 h 4469351"/>
              <a:gd name="T14" fmla="*/ 52031 w 2696561"/>
              <a:gd name="T15" fmla="*/ 86410 h 4469351"/>
              <a:gd name="T16" fmla="*/ 95523 w 2696561"/>
              <a:gd name="T17" fmla="*/ 38894 h 4469351"/>
              <a:gd name="T18" fmla="*/ 102306 w 2696561"/>
              <a:gd name="T19" fmla="*/ 38252 h 4469351"/>
              <a:gd name="T20" fmla="*/ 102548 w 2696561"/>
              <a:gd name="T21" fmla="*/ 37628 h 4469351"/>
              <a:gd name="T22" fmla="*/ 105176 w 2696561"/>
              <a:gd name="T23" fmla="*/ 30178 h 4469351"/>
              <a:gd name="T24" fmla="*/ 109875 w 2696561"/>
              <a:gd name="T25" fmla="*/ 0 h 4469351"/>
              <a:gd name="T26" fmla="*/ 118928 w 2696561"/>
              <a:gd name="T27" fmla="*/ 24888 h 4469351"/>
              <a:gd name="T28" fmla="*/ 121659 w 2696561"/>
              <a:gd name="T29" fmla="*/ 38335 h 4469351"/>
              <a:gd name="T30" fmla="*/ 121921 w 2696561"/>
              <a:gd name="T31" fmla="*/ 40669 h 4469351"/>
              <a:gd name="T32" fmla="*/ 126760 w 2696561"/>
              <a:gd name="T33" fmla="*/ 42172 h 4469351"/>
              <a:gd name="T34" fmla="*/ 159735 w 2696561"/>
              <a:gd name="T35" fmla="*/ 91931 h 4469351"/>
              <a:gd name="T36" fmla="*/ 159549 w 2696561"/>
              <a:gd name="T37" fmla="*/ 95618 h 4469351"/>
              <a:gd name="T38" fmla="*/ 159549 w 2696561"/>
              <a:gd name="T39" fmla="*/ 207948 h 4469351"/>
              <a:gd name="T40" fmla="*/ 159735 w 2696561"/>
              <a:gd name="T41" fmla="*/ 211636 h 4469351"/>
              <a:gd name="T42" fmla="*/ 159549 w 2696561"/>
              <a:gd name="T43" fmla="*/ 215323 h 4469351"/>
              <a:gd name="T44" fmla="*/ 159549 w 2696561"/>
              <a:gd name="T45" fmla="*/ 216929 h 4469351"/>
              <a:gd name="T46" fmla="*/ 159468 w 2696561"/>
              <a:gd name="T47" fmla="*/ 216929 h 4469351"/>
              <a:gd name="T48" fmla="*/ 159461 w 2696561"/>
              <a:gd name="T49" fmla="*/ 217072 h 4469351"/>
              <a:gd name="T50" fmla="*/ 106574 w 2696561"/>
              <a:gd name="T51" fmla="*/ 264808 h 4469351"/>
              <a:gd name="T52" fmla="*/ 57591 w 2696561"/>
              <a:gd name="T53" fmla="*/ 232333 h 4469351"/>
              <a:gd name="T54" fmla="*/ 57545 w 2696561"/>
              <a:gd name="T55" fmla="*/ 232207 h 4469351"/>
              <a:gd name="T56" fmla="*/ 54687 w 2696561"/>
              <a:gd name="T57" fmla="*/ 233094 h 4469351"/>
              <a:gd name="T58" fmla="*/ 45514 w 2696561"/>
              <a:gd name="T59" fmla="*/ 234019 h 4469351"/>
              <a:gd name="T60" fmla="*/ 0 w 2696561"/>
              <a:gd name="T61" fmla="*/ 188494 h 4469351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2696561"/>
              <a:gd name="T94" fmla="*/ 0 h 4469351"/>
              <a:gd name="T95" fmla="*/ 2696561 w 2696561"/>
              <a:gd name="T96" fmla="*/ 4469351 h 4469351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2696561" h="4469351">
                <a:moveTo>
                  <a:pt x="0" y="3181349"/>
                </a:moveTo>
                <a:cubicBezTo>
                  <a:pt x="0" y="2863088"/>
                  <a:pt x="193501" y="2590021"/>
                  <a:pt x="469273" y="2473380"/>
                </a:cubicBezTo>
                <a:lnTo>
                  <a:pt x="504360" y="2462488"/>
                </a:lnTo>
                <a:lnTo>
                  <a:pt x="480923" y="2419310"/>
                </a:lnTo>
                <a:cubicBezTo>
                  <a:pt x="446541" y="2338022"/>
                  <a:pt x="427529" y="2248650"/>
                  <a:pt x="427529" y="2154838"/>
                </a:cubicBezTo>
                <a:cubicBezTo>
                  <a:pt x="427529" y="1873400"/>
                  <a:pt x="598641" y="1631928"/>
                  <a:pt x="842506" y="1528782"/>
                </a:cubicBezTo>
                <a:lnTo>
                  <a:pt x="875314" y="1518598"/>
                </a:lnTo>
                <a:lnTo>
                  <a:pt x="878354" y="1458397"/>
                </a:lnTo>
                <a:cubicBezTo>
                  <a:pt x="919195" y="1056241"/>
                  <a:pt x="1221479" y="731374"/>
                  <a:pt x="1612563" y="656441"/>
                </a:cubicBezTo>
                <a:lnTo>
                  <a:pt x="1727078" y="645617"/>
                </a:lnTo>
                <a:lnTo>
                  <a:pt x="1731164" y="635071"/>
                </a:lnTo>
                <a:cubicBezTo>
                  <a:pt x="1743796" y="600804"/>
                  <a:pt x="1758450" y="559446"/>
                  <a:pt x="1775523" y="509345"/>
                </a:cubicBezTo>
                <a:cubicBezTo>
                  <a:pt x="1873400" y="143127"/>
                  <a:pt x="1828412" y="169782"/>
                  <a:pt x="1854856" y="0"/>
                </a:cubicBezTo>
                <a:cubicBezTo>
                  <a:pt x="1897858" y="149940"/>
                  <a:pt x="1976581" y="246306"/>
                  <a:pt x="2007676" y="420056"/>
                </a:cubicBezTo>
                <a:cubicBezTo>
                  <a:pt x="2031975" y="493472"/>
                  <a:pt x="2044367" y="569863"/>
                  <a:pt x="2053783" y="646999"/>
                </a:cubicBezTo>
                <a:lnTo>
                  <a:pt x="2058202" y="686403"/>
                </a:lnTo>
                <a:lnTo>
                  <a:pt x="2139884" y="711759"/>
                </a:lnTo>
                <a:cubicBezTo>
                  <a:pt x="2467019" y="850125"/>
                  <a:pt x="2696560" y="1174051"/>
                  <a:pt x="2696560" y="1551588"/>
                </a:cubicBezTo>
                <a:lnTo>
                  <a:pt x="2693418" y="1613811"/>
                </a:lnTo>
                <a:lnTo>
                  <a:pt x="2693418" y="3509677"/>
                </a:lnTo>
                <a:lnTo>
                  <a:pt x="2696561" y="3571920"/>
                </a:lnTo>
                <a:lnTo>
                  <a:pt x="2693418" y="3634162"/>
                </a:lnTo>
                <a:lnTo>
                  <a:pt x="2693418" y="3661270"/>
                </a:lnTo>
                <a:lnTo>
                  <a:pt x="2692049" y="3661270"/>
                </a:lnTo>
                <a:lnTo>
                  <a:pt x="2691928" y="3663677"/>
                </a:lnTo>
                <a:cubicBezTo>
                  <a:pt x="2645970" y="4116212"/>
                  <a:pt x="2263790" y="4469351"/>
                  <a:pt x="1799130" y="4469351"/>
                </a:cubicBezTo>
                <a:cubicBezTo>
                  <a:pt x="1427402" y="4469351"/>
                  <a:pt x="1108461" y="4243342"/>
                  <a:pt x="972224" y="3921241"/>
                </a:cubicBezTo>
                <a:lnTo>
                  <a:pt x="971445" y="3919113"/>
                </a:lnTo>
                <a:lnTo>
                  <a:pt x="923199" y="3934089"/>
                </a:lnTo>
                <a:cubicBezTo>
                  <a:pt x="873181" y="3944324"/>
                  <a:pt x="821393" y="3949699"/>
                  <a:pt x="768350" y="3949699"/>
                </a:cubicBezTo>
                <a:cubicBezTo>
                  <a:pt x="344002" y="3949699"/>
                  <a:pt x="0" y="3605697"/>
                  <a:pt x="0" y="3181349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71" name="文本框 19"/>
          <p:cNvSpPr>
            <a:spLocks noChangeArrowheads="1"/>
          </p:cNvSpPr>
          <p:nvPr/>
        </p:nvSpPr>
        <p:spPr bwMode="auto">
          <a:xfrm>
            <a:off x="1286600" y="2738438"/>
            <a:ext cx="1268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8" name="文本框 20"/>
          <p:cNvSpPr>
            <a:spLocks noChangeArrowheads="1"/>
          </p:cNvSpPr>
          <p:nvPr/>
        </p:nvSpPr>
        <p:spPr bwMode="auto">
          <a:xfrm>
            <a:off x="4153625" y="2738438"/>
            <a:ext cx="1268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9" name="文本框 21"/>
          <p:cNvSpPr>
            <a:spLocks noChangeArrowheads="1"/>
          </p:cNvSpPr>
          <p:nvPr/>
        </p:nvSpPr>
        <p:spPr bwMode="auto">
          <a:xfrm>
            <a:off x="6985725" y="2738438"/>
            <a:ext cx="1268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0" name="文本框 22"/>
          <p:cNvSpPr>
            <a:spLocks noChangeArrowheads="1"/>
          </p:cNvSpPr>
          <p:nvPr/>
        </p:nvSpPr>
        <p:spPr bwMode="auto">
          <a:xfrm>
            <a:off x="9813063" y="2738438"/>
            <a:ext cx="1268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endParaRPr lang="zh-CN" altLang="en-US" sz="3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1183932" y="390318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71437" y="4300804"/>
            <a:ext cx="229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942233" y="390318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529738" y="4300804"/>
            <a:ext cx="229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861881" y="390318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6449386" y="4300804"/>
            <a:ext cx="229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620182" y="390318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9207687" y="4300804"/>
            <a:ext cx="22986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8" grpId="0" animBg="1"/>
      <p:bldP spid="69" grpId="0" animBg="1"/>
      <p:bldP spid="70" grpId="0" animBg="1"/>
      <p:bldP spid="71" grpId="0"/>
      <p:bldP spid="78" grpId="0"/>
      <p:bldP spid="79" grpId="0"/>
      <p:bldP spid="8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21" name="圆角矩形 20"/>
          <p:cNvSpPr/>
          <p:nvPr/>
        </p:nvSpPr>
        <p:spPr>
          <a:xfrm rot="2700000">
            <a:off x="2021179" y="3396463"/>
            <a:ext cx="1387642" cy="1387642"/>
          </a:xfrm>
          <a:prstGeom prst="roundRect">
            <a:avLst>
              <a:gd name="adj" fmla="val 6319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圆角矩形 21"/>
          <p:cNvSpPr/>
          <p:nvPr/>
        </p:nvSpPr>
        <p:spPr>
          <a:xfrm rot="2700000">
            <a:off x="4313112" y="3396462"/>
            <a:ext cx="1387642" cy="1387642"/>
          </a:xfrm>
          <a:prstGeom prst="roundRect">
            <a:avLst>
              <a:gd name="adj" fmla="val 6319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 rot="2700000">
            <a:off x="6605045" y="3374256"/>
            <a:ext cx="1387642" cy="1387642"/>
          </a:xfrm>
          <a:prstGeom prst="roundRect">
            <a:avLst>
              <a:gd name="adj" fmla="val 6319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圆角矩形 23"/>
          <p:cNvSpPr/>
          <p:nvPr/>
        </p:nvSpPr>
        <p:spPr>
          <a:xfrm rot="2700000">
            <a:off x="8896977" y="3374255"/>
            <a:ext cx="1387642" cy="1387642"/>
          </a:xfrm>
          <a:prstGeom prst="roundRect">
            <a:avLst>
              <a:gd name="adj" fmla="val 6319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1909406" y="2469733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75902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/>
          <p:cNvSpPr/>
          <p:nvPr/>
        </p:nvSpPr>
        <p:spPr>
          <a:xfrm flipV="1">
            <a:off x="4201435" y="4597566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75902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6493559" y="2469733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75902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flipV="1">
            <a:off x="8763286" y="4597566"/>
            <a:ext cx="1940313" cy="1148576"/>
          </a:xfrm>
          <a:custGeom>
            <a:avLst/>
            <a:gdLst>
              <a:gd name="connsiteX0" fmla="*/ 0 w 1940313"/>
              <a:gd name="connsiteY0" fmla="*/ 791737 h 1148576"/>
              <a:gd name="connsiteX1" fmla="*/ 791737 w 1940313"/>
              <a:gd name="connsiteY1" fmla="*/ 0 h 1148576"/>
              <a:gd name="connsiteX2" fmla="*/ 1940313 w 1940313"/>
              <a:gd name="connsiteY2" fmla="*/ 1148576 h 1148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0313" h="1148576">
                <a:moveTo>
                  <a:pt x="0" y="791737"/>
                </a:moveTo>
                <a:lnTo>
                  <a:pt x="791737" y="0"/>
                </a:lnTo>
                <a:lnTo>
                  <a:pt x="1940313" y="1148576"/>
                </a:lnTo>
              </a:path>
            </a:pathLst>
          </a:custGeom>
          <a:noFill/>
          <a:ln w="12700">
            <a:solidFill>
              <a:srgbClr val="75902F"/>
            </a:solidFill>
            <a:prstDash val="dash"/>
            <a:headEnd type="oval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474453" y="3739636"/>
            <a:ext cx="481094" cy="701296"/>
            <a:chOff x="4081166" y="4301728"/>
            <a:chExt cx="239316" cy="348854"/>
          </a:xfrm>
          <a:solidFill>
            <a:schemeClr val="bg1"/>
          </a:solidFill>
        </p:grpSpPr>
        <p:sp>
          <p:nvSpPr>
            <p:cNvPr id="31" name="AutoShape 97"/>
            <p:cNvSpPr/>
            <p:nvPr/>
          </p:nvSpPr>
          <p:spPr bwMode="auto">
            <a:xfrm>
              <a:off x="4081166" y="4301728"/>
              <a:ext cx="239316" cy="3488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2" name="AutoShape 98"/>
            <p:cNvSpPr/>
            <p:nvPr/>
          </p:nvSpPr>
          <p:spPr bwMode="auto">
            <a:xfrm>
              <a:off x="4178797" y="4334470"/>
              <a:ext cx="44053" cy="10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3" name="AutoShape 99"/>
            <p:cNvSpPr/>
            <p:nvPr/>
          </p:nvSpPr>
          <p:spPr bwMode="auto">
            <a:xfrm>
              <a:off x="4190108" y="4607123"/>
              <a:ext cx="21431" cy="107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68987" y="3752337"/>
            <a:ext cx="675893" cy="675893"/>
            <a:chOff x="6162378" y="2904530"/>
            <a:chExt cx="348258" cy="348258"/>
          </a:xfrm>
          <a:solidFill>
            <a:schemeClr val="bg1"/>
          </a:solidFill>
        </p:grpSpPr>
        <p:sp>
          <p:nvSpPr>
            <p:cNvPr id="35" name="AutoShape 52"/>
            <p:cNvSpPr/>
            <p:nvPr/>
          </p:nvSpPr>
          <p:spPr bwMode="auto">
            <a:xfrm>
              <a:off x="6162378" y="2904530"/>
              <a:ext cx="348258" cy="348258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6" name="AutoShape 53"/>
            <p:cNvSpPr/>
            <p:nvPr/>
          </p:nvSpPr>
          <p:spPr bwMode="auto">
            <a:xfrm>
              <a:off x="6293347" y="3024187"/>
              <a:ext cx="94060" cy="97631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7" name="AutoShape 54"/>
            <p:cNvSpPr/>
            <p:nvPr/>
          </p:nvSpPr>
          <p:spPr bwMode="auto">
            <a:xfrm>
              <a:off x="6282035" y="3143845"/>
              <a:ext cx="52983" cy="55364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38" name="AutoShape 55"/>
            <p:cNvSpPr/>
            <p:nvPr/>
          </p:nvSpPr>
          <p:spPr bwMode="auto">
            <a:xfrm>
              <a:off x="6336804" y="2958703"/>
              <a:ext cx="53578" cy="55960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39" name="Group 58"/>
          <p:cNvGrpSpPr/>
          <p:nvPr/>
        </p:nvGrpSpPr>
        <p:grpSpPr>
          <a:xfrm>
            <a:off x="7013409" y="3800186"/>
            <a:ext cx="570915" cy="535782"/>
            <a:chOff x="10074275" y="1647825"/>
            <a:chExt cx="464344" cy="435769"/>
          </a:xfrm>
          <a:solidFill>
            <a:schemeClr val="bg1"/>
          </a:solidFill>
        </p:grpSpPr>
        <p:sp>
          <p:nvSpPr>
            <p:cNvPr id="40" name="AutoShape 69"/>
            <p:cNvSpPr/>
            <p:nvPr/>
          </p:nvSpPr>
          <p:spPr bwMode="auto">
            <a:xfrm>
              <a:off x="10074275" y="1647825"/>
              <a:ext cx="464344" cy="435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1" name="AutoShape 70"/>
            <p:cNvSpPr/>
            <p:nvPr/>
          </p:nvSpPr>
          <p:spPr bwMode="auto">
            <a:xfrm>
              <a:off x="10291763" y="1734344"/>
              <a:ext cx="873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2" name="AutoShape 71"/>
            <p:cNvSpPr/>
            <p:nvPr/>
          </p:nvSpPr>
          <p:spPr bwMode="auto">
            <a:xfrm>
              <a:off x="10291763" y="1778000"/>
              <a:ext cx="87313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3" name="AutoShape 72"/>
            <p:cNvSpPr/>
            <p:nvPr/>
          </p:nvSpPr>
          <p:spPr bwMode="auto">
            <a:xfrm>
              <a:off x="10291763" y="1821657"/>
              <a:ext cx="188913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4" name="AutoShape 73"/>
            <p:cNvSpPr/>
            <p:nvPr/>
          </p:nvSpPr>
          <p:spPr bwMode="auto">
            <a:xfrm>
              <a:off x="10132219" y="1908969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5" name="AutoShape 74"/>
            <p:cNvSpPr/>
            <p:nvPr/>
          </p:nvSpPr>
          <p:spPr bwMode="auto">
            <a:xfrm>
              <a:off x="10132219" y="1952625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6" name="AutoShape 75"/>
            <p:cNvSpPr/>
            <p:nvPr/>
          </p:nvSpPr>
          <p:spPr bwMode="auto">
            <a:xfrm>
              <a:off x="10132219" y="1996282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7" name="AutoShape 76"/>
            <p:cNvSpPr/>
            <p:nvPr/>
          </p:nvSpPr>
          <p:spPr bwMode="auto">
            <a:xfrm>
              <a:off x="10132219" y="1865313"/>
              <a:ext cx="348456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48" name="AutoShape 77"/>
            <p:cNvSpPr/>
            <p:nvPr/>
          </p:nvSpPr>
          <p:spPr bwMode="auto">
            <a:xfrm>
              <a:off x="10132219" y="1720057"/>
              <a:ext cx="130969" cy="1166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9268341" y="3785307"/>
            <a:ext cx="644916" cy="565540"/>
            <a:chOff x="1239739" y="2232422"/>
            <a:chExt cx="348258" cy="305396"/>
          </a:xfrm>
          <a:solidFill>
            <a:schemeClr val="bg1"/>
          </a:solidFill>
        </p:grpSpPr>
        <p:sp>
          <p:nvSpPr>
            <p:cNvPr id="50" name="AutoShape 147"/>
            <p:cNvSpPr/>
            <p:nvPr/>
          </p:nvSpPr>
          <p:spPr bwMode="auto">
            <a:xfrm>
              <a:off x="1239739" y="2232422"/>
              <a:ext cx="348258" cy="305396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51" name="AutoShape 148"/>
            <p:cNvSpPr/>
            <p:nvPr/>
          </p:nvSpPr>
          <p:spPr bwMode="auto">
            <a:xfrm>
              <a:off x="1293912" y="2287190"/>
              <a:ext cx="51792" cy="5179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0815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52" name="TextBox 170"/>
          <p:cNvSpPr txBox="1"/>
          <p:nvPr/>
        </p:nvSpPr>
        <p:spPr>
          <a:xfrm>
            <a:off x="4498162" y="1960214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71"/>
          <p:cNvSpPr txBox="1"/>
          <p:nvPr/>
        </p:nvSpPr>
        <p:spPr>
          <a:xfrm>
            <a:off x="4124846" y="2312800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170"/>
          <p:cNvSpPr txBox="1"/>
          <p:nvPr/>
        </p:nvSpPr>
        <p:spPr>
          <a:xfrm>
            <a:off x="2909733" y="5106804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71"/>
          <p:cNvSpPr txBox="1"/>
          <p:nvPr/>
        </p:nvSpPr>
        <p:spPr>
          <a:xfrm>
            <a:off x="2536417" y="5459390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Box 170"/>
          <p:cNvSpPr txBox="1"/>
          <p:nvPr/>
        </p:nvSpPr>
        <p:spPr>
          <a:xfrm>
            <a:off x="8698144" y="1960214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71"/>
          <p:cNvSpPr txBox="1"/>
          <p:nvPr/>
        </p:nvSpPr>
        <p:spPr>
          <a:xfrm>
            <a:off x="8324828" y="2312800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Box 170"/>
          <p:cNvSpPr txBox="1"/>
          <p:nvPr/>
        </p:nvSpPr>
        <p:spPr>
          <a:xfrm>
            <a:off x="7483031" y="5108821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71"/>
          <p:cNvSpPr txBox="1"/>
          <p:nvPr/>
        </p:nvSpPr>
        <p:spPr>
          <a:xfrm>
            <a:off x="7109715" y="5461407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60" name="椭圆 59"/>
          <p:cNvSpPr>
            <a:spLocks noChangeAspect="1"/>
          </p:cNvSpPr>
          <p:nvPr/>
        </p:nvSpPr>
        <p:spPr>
          <a:xfrm>
            <a:off x="1245453" y="2688867"/>
            <a:ext cx="3508975" cy="3508975"/>
          </a:xfrm>
          <a:prstGeom prst="ellipse">
            <a:avLst/>
          </a:prstGeom>
          <a:solidFill>
            <a:srgbClr val="75902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1" name="椭圆 60"/>
          <p:cNvSpPr>
            <a:spLocks noChangeAspect="1"/>
          </p:cNvSpPr>
          <p:nvPr/>
        </p:nvSpPr>
        <p:spPr>
          <a:xfrm>
            <a:off x="1635339" y="3078753"/>
            <a:ext cx="2729203" cy="2729203"/>
          </a:xfrm>
          <a:prstGeom prst="ellipse">
            <a:avLst/>
          </a:prstGeom>
          <a:solidFill>
            <a:srgbClr val="75902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2" name="椭圆 61"/>
          <p:cNvSpPr>
            <a:spLocks noChangeAspect="1"/>
          </p:cNvSpPr>
          <p:nvPr/>
        </p:nvSpPr>
        <p:spPr>
          <a:xfrm>
            <a:off x="2025227" y="3468640"/>
            <a:ext cx="1949431" cy="1949431"/>
          </a:xfrm>
          <a:prstGeom prst="ellipse">
            <a:avLst/>
          </a:prstGeom>
          <a:solidFill>
            <a:srgbClr val="75902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2415111" y="3858525"/>
            <a:ext cx="1169659" cy="1169659"/>
          </a:xfrm>
          <a:prstGeom prst="ellipse">
            <a:avLst/>
          </a:prstGeom>
          <a:solidFill>
            <a:srgbClr val="75902F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4" name="饼形 8"/>
          <p:cNvSpPr>
            <a:spLocks noChangeAspect="1"/>
          </p:cNvSpPr>
          <p:nvPr/>
        </p:nvSpPr>
        <p:spPr>
          <a:xfrm>
            <a:off x="994814" y="2341798"/>
            <a:ext cx="4010257" cy="4010257"/>
          </a:xfrm>
          <a:prstGeom prst="pie">
            <a:avLst>
              <a:gd name="adj1" fmla="val 18800821"/>
              <a:gd name="adj2" fmla="val 20487076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5" name="饼形 9"/>
          <p:cNvSpPr>
            <a:spLocks noChangeAspect="1"/>
          </p:cNvSpPr>
          <p:nvPr/>
        </p:nvSpPr>
        <p:spPr>
          <a:xfrm>
            <a:off x="1496094" y="2939508"/>
            <a:ext cx="3007693" cy="3007693"/>
          </a:xfrm>
          <a:prstGeom prst="pie">
            <a:avLst>
              <a:gd name="adj1" fmla="val 21086868"/>
              <a:gd name="adj2" fmla="val 1772864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66" name="饼形 10"/>
          <p:cNvSpPr>
            <a:spLocks noChangeAspect="1"/>
          </p:cNvSpPr>
          <p:nvPr/>
        </p:nvSpPr>
        <p:spPr>
          <a:xfrm>
            <a:off x="1746735" y="3190149"/>
            <a:ext cx="2506411" cy="2506411"/>
          </a:xfrm>
          <a:prstGeom prst="pie">
            <a:avLst>
              <a:gd name="adj1" fmla="val 2573177"/>
              <a:gd name="adj2" fmla="val 6304209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cxnSp>
        <p:nvCxnSpPr>
          <p:cNvPr id="67" name="直线连接符 27"/>
          <p:cNvCxnSpPr/>
          <p:nvPr/>
        </p:nvCxnSpPr>
        <p:spPr>
          <a:xfrm>
            <a:off x="4125694" y="2210601"/>
            <a:ext cx="2362837" cy="0"/>
          </a:xfrm>
          <a:prstGeom prst="line">
            <a:avLst/>
          </a:prstGeom>
          <a:ln w="12700" cmpd="sng">
            <a:solidFill>
              <a:srgbClr val="75902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直线连接符 28"/>
          <p:cNvCxnSpPr/>
          <p:nvPr/>
        </p:nvCxnSpPr>
        <p:spPr>
          <a:xfrm>
            <a:off x="4503787" y="3190149"/>
            <a:ext cx="1984744" cy="0"/>
          </a:xfrm>
          <a:prstGeom prst="line">
            <a:avLst/>
          </a:prstGeom>
          <a:ln w="12700" cmpd="sng">
            <a:solidFill>
              <a:srgbClr val="75902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直线连接符 30"/>
          <p:cNvCxnSpPr/>
          <p:nvPr/>
        </p:nvCxnSpPr>
        <p:spPr>
          <a:xfrm>
            <a:off x="4125693" y="4283363"/>
            <a:ext cx="2362837" cy="0"/>
          </a:xfrm>
          <a:prstGeom prst="line">
            <a:avLst/>
          </a:prstGeom>
          <a:ln w="12700" cmpd="sng">
            <a:solidFill>
              <a:srgbClr val="75902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线连接符 31"/>
          <p:cNvCxnSpPr/>
          <p:nvPr/>
        </p:nvCxnSpPr>
        <p:spPr>
          <a:xfrm>
            <a:off x="3834498" y="5262911"/>
            <a:ext cx="2654032" cy="0"/>
          </a:xfrm>
          <a:prstGeom prst="line">
            <a:avLst/>
          </a:prstGeom>
          <a:ln w="12700" cmpd="sng">
            <a:solidFill>
              <a:srgbClr val="75902F"/>
            </a:solidFill>
            <a:prstDash val="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饼形 7"/>
          <p:cNvSpPr>
            <a:spLocks noChangeAspect="1"/>
          </p:cNvSpPr>
          <p:nvPr/>
        </p:nvSpPr>
        <p:spPr>
          <a:xfrm>
            <a:off x="493530" y="1936944"/>
            <a:ext cx="5012821" cy="5012821"/>
          </a:xfrm>
          <a:prstGeom prst="pie">
            <a:avLst>
              <a:gd name="adj1" fmla="val 16891099"/>
              <a:gd name="adj2" fmla="val 18389175"/>
            </a:avLst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rgbClr val="1F1F1F"/>
              </a:solidFill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6527179" y="1867247"/>
            <a:ext cx="4422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527179" y="2774650"/>
            <a:ext cx="4422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6527179" y="3881109"/>
            <a:ext cx="4422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6527179" y="4788512"/>
            <a:ext cx="4422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graphicFrame>
        <p:nvGraphicFramePr>
          <p:cNvPr id="21" name="图表 20"/>
          <p:cNvGraphicFramePr/>
          <p:nvPr/>
        </p:nvGraphicFramePr>
        <p:xfrm>
          <a:off x="2639616" y="1892829"/>
          <a:ext cx="7200800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2" name="文本框 19"/>
          <p:cNvSpPr txBox="1"/>
          <p:nvPr/>
        </p:nvSpPr>
        <p:spPr>
          <a:xfrm>
            <a:off x="2831638" y="2581937"/>
            <a:ext cx="1420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</a:rPr>
              <a:t>45</a:t>
            </a:r>
            <a:r>
              <a:rPr lang="en-US" altLang="zh-CN" sz="3200" b="1" dirty="0">
                <a:solidFill>
                  <a:schemeClr val="bg1"/>
                </a:solidFill>
              </a:rPr>
              <a:t>%</a:t>
            </a:r>
            <a:endParaRPr lang="zh-CN" altLang="en-US" sz="3735" b="1" dirty="0">
              <a:solidFill>
                <a:schemeClr val="bg1"/>
              </a:solidFill>
            </a:endParaRPr>
          </a:p>
        </p:txBody>
      </p:sp>
      <p:sp>
        <p:nvSpPr>
          <p:cNvPr id="23" name="文本框 20"/>
          <p:cNvSpPr txBox="1"/>
          <p:nvPr/>
        </p:nvSpPr>
        <p:spPr>
          <a:xfrm>
            <a:off x="8112224" y="3638054"/>
            <a:ext cx="142058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7200" b="1" dirty="0">
                <a:solidFill>
                  <a:schemeClr val="bg1"/>
                </a:solidFill>
              </a:rPr>
              <a:t>55</a:t>
            </a:r>
            <a:r>
              <a:rPr lang="en-US" altLang="zh-CN" sz="3200" b="1" dirty="0">
                <a:solidFill>
                  <a:schemeClr val="bg1"/>
                </a:solidFill>
              </a:rPr>
              <a:t>%</a:t>
            </a:r>
            <a:endParaRPr lang="zh-CN" altLang="en-US" sz="3735" b="1" dirty="0">
              <a:solidFill>
                <a:schemeClr val="bg1"/>
              </a:solidFill>
            </a:endParaRPr>
          </a:p>
        </p:txBody>
      </p:sp>
      <p:sp>
        <p:nvSpPr>
          <p:cNvPr id="24" name="TextBox 170"/>
          <p:cNvSpPr txBox="1"/>
          <p:nvPr/>
        </p:nvSpPr>
        <p:spPr>
          <a:xfrm>
            <a:off x="1478971" y="2780192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171"/>
          <p:cNvSpPr txBox="1"/>
          <p:nvPr/>
        </p:nvSpPr>
        <p:spPr>
          <a:xfrm>
            <a:off x="638830" y="3038564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170"/>
          <p:cNvSpPr txBox="1"/>
          <p:nvPr/>
        </p:nvSpPr>
        <p:spPr>
          <a:xfrm>
            <a:off x="9807908" y="3863847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171"/>
          <p:cNvSpPr txBox="1"/>
          <p:nvPr/>
        </p:nvSpPr>
        <p:spPr>
          <a:xfrm>
            <a:off x="9807908" y="4122088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568620" y="5393428"/>
            <a:ext cx="9054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范文艺让生活更有范文艺让生活更有范文艺让生活更有范</a:t>
            </a:r>
            <a:endParaRPr lang="zh-CN" altLang="en-US" sz="160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998185" y="3772556"/>
            <a:ext cx="10204451" cy="0"/>
          </a:xfrm>
          <a:prstGeom prst="line">
            <a:avLst/>
          </a:prstGeom>
          <a:ln>
            <a:solidFill>
              <a:srgbClr val="1B215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iamond 151"/>
          <p:cNvSpPr/>
          <p:nvPr/>
        </p:nvSpPr>
        <p:spPr>
          <a:xfrm>
            <a:off x="1182038" y="3039776"/>
            <a:ext cx="1440160" cy="1440160"/>
          </a:xfrm>
          <a:prstGeom prst="diamond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5" name="Diamond 152"/>
          <p:cNvSpPr/>
          <p:nvPr/>
        </p:nvSpPr>
        <p:spPr>
          <a:xfrm>
            <a:off x="3270625" y="3039776"/>
            <a:ext cx="1440160" cy="1440160"/>
          </a:xfrm>
          <a:prstGeom prst="diamond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6" name="Diamond 153"/>
          <p:cNvSpPr/>
          <p:nvPr/>
        </p:nvSpPr>
        <p:spPr>
          <a:xfrm>
            <a:off x="5398003" y="3039776"/>
            <a:ext cx="1440160" cy="1440160"/>
          </a:xfrm>
          <a:prstGeom prst="diamond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Diamond 153"/>
          <p:cNvSpPr/>
          <p:nvPr/>
        </p:nvSpPr>
        <p:spPr>
          <a:xfrm>
            <a:off x="7443434" y="3039776"/>
            <a:ext cx="1440160" cy="1440160"/>
          </a:xfrm>
          <a:prstGeom prst="diamond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Diamond 153"/>
          <p:cNvSpPr/>
          <p:nvPr/>
        </p:nvSpPr>
        <p:spPr>
          <a:xfrm>
            <a:off x="9505011" y="3039776"/>
            <a:ext cx="1440160" cy="1440160"/>
          </a:xfrm>
          <a:prstGeom prst="diamond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9" name="文本框 19"/>
          <p:cNvSpPr txBox="1"/>
          <p:nvPr/>
        </p:nvSpPr>
        <p:spPr>
          <a:xfrm>
            <a:off x="1419599" y="355499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小文艺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13651" y="355499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小文艺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19"/>
          <p:cNvSpPr txBox="1"/>
          <p:nvPr/>
        </p:nvSpPr>
        <p:spPr>
          <a:xfrm>
            <a:off x="5611991" y="355499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小文艺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19"/>
          <p:cNvSpPr txBox="1"/>
          <p:nvPr/>
        </p:nvSpPr>
        <p:spPr>
          <a:xfrm>
            <a:off x="7706043" y="355499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小文艺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19"/>
          <p:cNvSpPr txBox="1"/>
          <p:nvPr/>
        </p:nvSpPr>
        <p:spPr>
          <a:xfrm>
            <a:off x="9748037" y="3554990"/>
            <a:ext cx="9541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小文艺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1219198" y="4620779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171"/>
          <p:cNvSpPr txBox="1"/>
          <p:nvPr/>
        </p:nvSpPr>
        <p:spPr>
          <a:xfrm>
            <a:off x="845882" y="4973365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3469233" y="1881893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3095917" y="2234479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5521553" y="4620779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5148237" y="4973365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7573873" y="1881893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7200557" y="2234479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730058" y="4620779"/>
            <a:ext cx="1215113" cy="374371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r>
              <a:rPr lang="zh-CN" altLang="en-US" smtClean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>
                <a:solidFill>
                  <a:srgbClr val="75902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dirty="0">
              <a:solidFill>
                <a:srgbClr val="75902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356742" y="4973365"/>
            <a:ext cx="2192808" cy="743702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US" altLang="zh-CN" sz="140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</a:t>
            </a:r>
            <a:r>
              <a:rPr lang="zh-CN" altLang="en-US" sz="14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标题</a:t>
            </a:r>
            <a:r>
              <a:rPr lang="zh-CN" altLang="en-US" sz="140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文字</a:t>
            </a:r>
            <a:endParaRPr lang="en-GB" altLang="zh-CN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9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0152" y="5867400"/>
            <a:ext cx="725470" cy="625139"/>
          </a:xfrm>
          <a:prstGeom prst="rect">
            <a:avLst/>
          </a:prstGeom>
        </p:spPr>
      </p:pic>
      <p:sp>
        <p:nvSpPr>
          <p:cNvPr id="48" name="任意多边形 47"/>
          <p:cNvSpPr/>
          <p:nvPr/>
        </p:nvSpPr>
        <p:spPr>
          <a:xfrm>
            <a:off x="3128790" y="2440847"/>
            <a:ext cx="6290632" cy="4125206"/>
          </a:xfrm>
          <a:custGeom>
            <a:avLst/>
            <a:gdLst>
              <a:gd name="connsiteX0" fmla="*/ 0 w 6290632"/>
              <a:gd name="connsiteY0" fmla="*/ 330506 h 4109292"/>
              <a:gd name="connsiteX1" fmla="*/ 0 w 6290632"/>
              <a:gd name="connsiteY1" fmla="*/ 0 h 4109292"/>
              <a:gd name="connsiteX2" fmla="*/ 2886420 w 6290632"/>
              <a:gd name="connsiteY2" fmla="*/ 253388 h 4109292"/>
              <a:gd name="connsiteX3" fmla="*/ 1740665 w 6290632"/>
              <a:gd name="connsiteY3" fmla="*/ 859316 h 4109292"/>
              <a:gd name="connsiteX4" fmla="*/ 4109292 w 6290632"/>
              <a:gd name="connsiteY4" fmla="*/ 1443210 h 4109292"/>
              <a:gd name="connsiteX5" fmla="*/ 2203374 w 6290632"/>
              <a:gd name="connsiteY5" fmla="*/ 2533880 h 4109292"/>
              <a:gd name="connsiteX6" fmla="*/ 6290632 w 6290632"/>
              <a:gd name="connsiteY6" fmla="*/ 2974555 h 4109292"/>
              <a:gd name="connsiteX7" fmla="*/ 6290632 w 6290632"/>
              <a:gd name="connsiteY7" fmla="*/ 4109292 h 4109292"/>
              <a:gd name="connsiteX8" fmla="*/ 947451 w 6290632"/>
              <a:gd name="connsiteY8" fmla="*/ 2655066 h 4109292"/>
              <a:gd name="connsiteX9" fmla="*/ 2765234 w 6290632"/>
              <a:gd name="connsiteY9" fmla="*/ 1564396 h 4109292"/>
              <a:gd name="connsiteX10" fmla="*/ 771181 w 6290632"/>
              <a:gd name="connsiteY10" fmla="*/ 991519 h 4109292"/>
              <a:gd name="connsiteX11" fmla="*/ 2214391 w 6290632"/>
              <a:gd name="connsiteY11" fmla="*/ 308473 h 4109292"/>
              <a:gd name="connsiteX12" fmla="*/ 0 w 6290632"/>
              <a:gd name="connsiteY12" fmla="*/ 330506 h 4109292"/>
              <a:gd name="connsiteX0-1" fmla="*/ 0 w 6290632"/>
              <a:gd name="connsiteY0-2" fmla="*/ 330506 h 4109292"/>
              <a:gd name="connsiteX1-3" fmla="*/ 0 w 6290632"/>
              <a:gd name="connsiteY1-4" fmla="*/ 0 h 4109292"/>
              <a:gd name="connsiteX2-5" fmla="*/ 2886420 w 6290632"/>
              <a:gd name="connsiteY2-6" fmla="*/ 253388 h 4109292"/>
              <a:gd name="connsiteX3-7" fmla="*/ 1740665 w 6290632"/>
              <a:gd name="connsiteY3-8" fmla="*/ 859316 h 4109292"/>
              <a:gd name="connsiteX4-9" fmla="*/ 4109292 w 6290632"/>
              <a:gd name="connsiteY4-10" fmla="*/ 1443210 h 4109292"/>
              <a:gd name="connsiteX5-11" fmla="*/ 2203374 w 6290632"/>
              <a:gd name="connsiteY5-12" fmla="*/ 2533880 h 4109292"/>
              <a:gd name="connsiteX6-13" fmla="*/ 6290632 w 6290632"/>
              <a:gd name="connsiteY6-14" fmla="*/ 2974555 h 4109292"/>
              <a:gd name="connsiteX7-15" fmla="*/ 6290632 w 6290632"/>
              <a:gd name="connsiteY7-16" fmla="*/ 4109292 h 4109292"/>
              <a:gd name="connsiteX8-17" fmla="*/ 947451 w 6290632"/>
              <a:gd name="connsiteY8-18" fmla="*/ 2655066 h 4109292"/>
              <a:gd name="connsiteX9-19" fmla="*/ 2765234 w 6290632"/>
              <a:gd name="connsiteY9-20" fmla="*/ 1564396 h 4109292"/>
              <a:gd name="connsiteX10-21" fmla="*/ 771181 w 6290632"/>
              <a:gd name="connsiteY10-22" fmla="*/ 991519 h 4109292"/>
              <a:gd name="connsiteX11-23" fmla="*/ 2214391 w 6290632"/>
              <a:gd name="connsiteY11-24" fmla="*/ 308473 h 4109292"/>
              <a:gd name="connsiteX12-25" fmla="*/ 0 w 6290632"/>
              <a:gd name="connsiteY12-26" fmla="*/ 330506 h 4109292"/>
              <a:gd name="connsiteX0-27" fmla="*/ 0 w 6290632"/>
              <a:gd name="connsiteY0-28" fmla="*/ 330506 h 4109292"/>
              <a:gd name="connsiteX1-29" fmla="*/ 0 w 6290632"/>
              <a:gd name="connsiteY1-30" fmla="*/ 0 h 4109292"/>
              <a:gd name="connsiteX2-31" fmla="*/ 2886420 w 6290632"/>
              <a:gd name="connsiteY2-32" fmla="*/ 253388 h 4109292"/>
              <a:gd name="connsiteX3-33" fmla="*/ 1740665 w 6290632"/>
              <a:gd name="connsiteY3-34" fmla="*/ 859316 h 4109292"/>
              <a:gd name="connsiteX4-35" fmla="*/ 4109292 w 6290632"/>
              <a:gd name="connsiteY4-36" fmla="*/ 1443210 h 4109292"/>
              <a:gd name="connsiteX5-37" fmla="*/ 2203374 w 6290632"/>
              <a:gd name="connsiteY5-38" fmla="*/ 2533880 h 4109292"/>
              <a:gd name="connsiteX6-39" fmla="*/ 6290632 w 6290632"/>
              <a:gd name="connsiteY6-40" fmla="*/ 2974555 h 4109292"/>
              <a:gd name="connsiteX7-41" fmla="*/ 6290632 w 6290632"/>
              <a:gd name="connsiteY7-42" fmla="*/ 4109292 h 4109292"/>
              <a:gd name="connsiteX8-43" fmla="*/ 947451 w 6290632"/>
              <a:gd name="connsiteY8-44" fmla="*/ 2655066 h 4109292"/>
              <a:gd name="connsiteX9-45" fmla="*/ 2765234 w 6290632"/>
              <a:gd name="connsiteY9-46" fmla="*/ 1564396 h 4109292"/>
              <a:gd name="connsiteX10-47" fmla="*/ 771181 w 6290632"/>
              <a:gd name="connsiteY10-48" fmla="*/ 991519 h 4109292"/>
              <a:gd name="connsiteX11-49" fmla="*/ 2214391 w 6290632"/>
              <a:gd name="connsiteY11-50" fmla="*/ 308473 h 4109292"/>
              <a:gd name="connsiteX12-51" fmla="*/ 0 w 6290632"/>
              <a:gd name="connsiteY12-52" fmla="*/ 330506 h 4109292"/>
              <a:gd name="connsiteX0-53" fmla="*/ 0 w 6290632"/>
              <a:gd name="connsiteY0-54" fmla="*/ 354602 h 4133388"/>
              <a:gd name="connsiteX1-55" fmla="*/ 0 w 6290632"/>
              <a:gd name="connsiteY1-56" fmla="*/ 24096 h 4133388"/>
              <a:gd name="connsiteX2-57" fmla="*/ 2886420 w 6290632"/>
              <a:gd name="connsiteY2-58" fmla="*/ 277484 h 4133388"/>
              <a:gd name="connsiteX3-59" fmla="*/ 1740665 w 6290632"/>
              <a:gd name="connsiteY3-60" fmla="*/ 883412 h 4133388"/>
              <a:gd name="connsiteX4-61" fmla="*/ 4109292 w 6290632"/>
              <a:gd name="connsiteY4-62" fmla="*/ 1467306 h 4133388"/>
              <a:gd name="connsiteX5-63" fmla="*/ 2203374 w 6290632"/>
              <a:gd name="connsiteY5-64" fmla="*/ 2557976 h 4133388"/>
              <a:gd name="connsiteX6-65" fmla="*/ 6290632 w 6290632"/>
              <a:gd name="connsiteY6-66" fmla="*/ 2998651 h 4133388"/>
              <a:gd name="connsiteX7-67" fmla="*/ 6290632 w 6290632"/>
              <a:gd name="connsiteY7-68" fmla="*/ 4133388 h 4133388"/>
              <a:gd name="connsiteX8-69" fmla="*/ 947451 w 6290632"/>
              <a:gd name="connsiteY8-70" fmla="*/ 2679162 h 4133388"/>
              <a:gd name="connsiteX9-71" fmla="*/ 2765234 w 6290632"/>
              <a:gd name="connsiteY9-72" fmla="*/ 1588492 h 4133388"/>
              <a:gd name="connsiteX10-73" fmla="*/ 771181 w 6290632"/>
              <a:gd name="connsiteY10-74" fmla="*/ 1015615 h 4133388"/>
              <a:gd name="connsiteX11-75" fmla="*/ 2214391 w 6290632"/>
              <a:gd name="connsiteY11-76" fmla="*/ 332569 h 4133388"/>
              <a:gd name="connsiteX12-77" fmla="*/ 0 w 6290632"/>
              <a:gd name="connsiteY12-78" fmla="*/ 354602 h 4133388"/>
              <a:gd name="connsiteX0-79" fmla="*/ 0 w 6290632"/>
              <a:gd name="connsiteY0-80" fmla="*/ 354602 h 4133388"/>
              <a:gd name="connsiteX1-81" fmla="*/ 0 w 6290632"/>
              <a:gd name="connsiteY1-82" fmla="*/ 24096 h 4133388"/>
              <a:gd name="connsiteX2-83" fmla="*/ 2886420 w 6290632"/>
              <a:gd name="connsiteY2-84" fmla="*/ 277484 h 4133388"/>
              <a:gd name="connsiteX3-85" fmla="*/ 1740665 w 6290632"/>
              <a:gd name="connsiteY3-86" fmla="*/ 883412 h 4133388"/>
              <a:gd name="connsiteX4-87" fmla="*/ 4109292 w 6290632"/>
              <a:gd name="connsiteY4-88" fmla="*/ 1467306 h 4133388"/>
              <a:gd name="connsiteX5-89" fmla="*/ 2203374 w 6290632"/>
              <a:gd name="connsiteY5-90" fmla="*/ 2557976 h 4133388"/>
              <a:gd name="connsiteX6-91" fmla="*/ 6290632 w 6290632"/>
              <a:gd name="connsiteY6-92" fmla="*/ 2998651 h 4133388"/>
              <a:gd name="connsiteX7-93" fmla="*/ 6290632 w 6290632"/>
              <a:gd name="connsiteY7-94" fmla="*/ 4133388 h 4133388"/>
              <a:gd name="connsiteX8-95" fmla="*/ 947451 w 6290632"/>
              <a:gd name="connsiteY8-96" fmla="*/ 2679162 h 4133388"/>
              <a:gd name="connsiteX9-97" fmla="*/ 2765234 w 6290632"/>
              <a:gd name="connsiteY9-98" fmla="*/ 1588492 h 4133388"/>
              <a:gd name="connsiteX10-99" fmla="*/ 771181 w 6290632"/>
              <a:gd name="connsiteY10-100" fmla="*/ 1015615 h 4133388"/>
              <a:gd name="connsiteX11-101" fmla="*/ 2214391 w 6290632"/>
              <a:gd name="connsiteY11-102" fmla="*/ 332569 h 4133388"/>
              <a:gd name="connsiteX12-103" fmla="*/ 0 w 6290632"/>
              <a:gd name="connsiteY12-104" fmla="*/ 354602 h 4133388"/>
              <a:gd name="connsiteX0-105" fmla="*/ 0 w 6290632"/>
              <a:gd name="connsiteY0-106" fmla="*/ 354602 h 4133388"/>
              <a:gd name="connsiteX1-107" fmla="*/ 0 w 6290632"/>
              <a:gd name="connsiteY1-108" fmla="*/ 24096 h 4133388"/>
              <a:gd name="connsiteX2-109" fmla="*/ 2886420 w 6290632"/>
              <a:gd name="connsiteY2-110" fmla="*/ 277484 h 4133388"/>
              <a:gd name="connsiteX3-111" fmla="*/ 1740665 w 6290632"/>
              <a:gd name="connsiteY3-112" fmla="*/ 883412 h 4133388"/>
              <a:gd name="connsiteX4-113" fmla="*/ 4109292 w 6290632"/>
              <a:gd name="connsiteY4-114" fmla="*/ 1467306 h 4133388"/>
              <a:gd name="connsiteX5-115" fmla="*/ 2203374 w 6290632"/>
              <a:gd name="connsiteY5-116" fmla="*/ 2557976 h 4133388"/>
              <a:gd name="connsiteX6-117" fmla="*/ 6290632 w 6290632"/>
              <a:gd name="connsiteY6-118" fmla="*/ 2998651 h 4133388"/>
              <a:gd name="connsiteX7-119" fmla="*/ 6290632 w 6290632"/>
              <a:gd name="connsiteY7-120" fmla="*/ 4133388 h 4133388"/>
              <a:gd name="connsiteX8-121" fmla="*/ 947451 w 6290632"/>
              <a:gd name="connsiteY8-122" fmla="*/ 2679162 h 4133388"/>
              <a:gd name="connsiteX9-123" fmla="*/ 2765234 w 6290632"/>
              <a:gd name="connsiteY9-124" fmla="*/ 1588492 h 4133388"/>
              <a:gd name="connsiteX10-125" fmla="*/ 771181 w 6290632"/>
              <a:gd name="connsiteY10-126" fmla="*/ 1015615 h 4133388"/>
              <a:gd name="connsiteX11-127" fmla="*/ 2214391 w 6290632"/>
              <a:gd name="connsiteY11-128" fmla="*/ 332569 h 4133388"/>
              <a:gd name="connsiteX12-129" fmla="*/ 0 w 6290632"/>
              <a:gd name="connsiteY12-130" fmla="*/ 354602 h 4133388"/>
              <a:gd name="connsiteX0-131" fmla="*/ 0 w 6290632"/>
              <a:gd name="connsiteY0-132" fmla="*/ 354602 h 4133388"/>
              <a:gd name="connsiteX1-133" fmla="*/ 0 w 6290632"/>
              <a:gd name="connsiteY1-134" fmla="*/ 24096 h 4133388"/>
              <a:gd name="connsiteX2-135" fmla="*/ 2886420 w 6290632"/>
              <a:gd name="connsiteY2-136" fmla="*/ 277484 h 4133388"/>
              <a:gd name="connsiteX3-137" fmla="*/ 1740665 w 6290632"/>
              <a:gd name="connsiteY3-138" fmla="*/ 883412 h 4133388"/>
              <a:gd name="connsiteX4-139" fmla="*/ 4109292 w 6290632"/>
              <a:gd name="connsiteY4-140" fmla="*/ 1467306 h 4133388"/>
              <a:gd name="connsiteX5-141" fmla="*/ 2203374 w 6290632"/>
              <a:gd name="connsiteY5-142" fmla="*/ 2557976 h 4133388"/>
              <a:gd name="connsiteX6-143" fmla="*/ 6290632 w 6290632"/>
              <a:gd name="connsiteY6-144" fmla="*/ 2998651 h 4133388"/>
              <a:gd name="connsiteX7-145" fmla="*/ 6290632 w 6290632"/>
              <a:gd name="connsiteY7-146" fmla="*/ 4133388 h 4133388"/>
              <a:gd name="connsiteX8-147" fmla="*/ 947451 w 6290632"/>
              <a:gd name="connsiteY8-148" fmla="*/ 2679162 h 4133388"/>
              <a:gd name="connsiteX9-149" fmla="*/ 2765234 w 6290632"/>
              <a:gd name="connsiteY9-150" fmla="*/ 1588492 h 4133388"/>
              <a:gd name="connsiteX10-151" fmla="*/ 771181 w 6290632"/>
              <a:gd name="connsiteY10-152" fmla="*/ 1015615 h 4133388"/>
              <a:gd name="connsiteX11-153" fmla="*/ 2214391 w 6290632"/>
              <a:gd name="connsiteY11-154" fmla="*/ 332569 h 4133388"/>
              <a:gd name="connsiteX12-155" fmla="*/ 0 w 6290632"/>
              <a:gd name="connsiteY12-156" fmla="*/ 354602 h 4133388"/>
              <a:gd name="connsiteX0-157" fmla="*/ 0 w 6290632"/>
              <a:gd name="connsiteY0-158" fmla="*/ 354602 h 4133388"/>
              <a:gd name="connsiteX1-159" fmla="*/ 0 w 6290632"/>
              <a:gd name="connsiteY1-160" fmla="*/ 24096 h 4133388"/>
              <a:gd name="connsiteX2-161" fmla="*/ 2886420 w 6290632"/>
              <a:gd name="connsiteY2-162" fmla="*/ 277484 h 4133388"/>
              <a:gd name="connsiteX3-163" fmla="*/ 1740665 w 6290632"/>
              <a:gd name="connsiteY3-164" fmla="*/ 883412 h 4133388"/>
              <a:gd name="connsiteX4-165" fmla="*/ 4109292 w 6290632"/>
              <a:gd name="connsiteY4-166" fmla="*/ 1467306 h 4133388"/>
              <a:gd name="connsiteX5-167" fmla="*/ 2203374 w 6290632"/>
              <a:gd name="connsiteY5-168" fmla="*/ 2557976 h 4133388"/>
              <a:gd name="connsiteX6-169" fmla="*/ 6290632 w 6290632"/>
              <a:gd name="connsiteY6-170" fmla="*/ 2998651 h 4133388"/>
              <a:gd name="connsiteX7-171" fmla="*/ 6290632 w 6290632"/>
              <a:gd name="connsiteY7-172" fmla="*/ 4133388 h 4133388"/>
              <a:gd name="connsiteX8-173" fmla="*/ 947451 w 6290632"/>
              <a:gd name="connsiteY8-174" fmla="*/ 2679162 h 4133388"/>
              <a:gd name="connsiteX9-175" fmla="*/ 2765234 w 6290632"/>
              <a:gd name="connsiteY9-176" fmla="*/ 1588492 h 4133388"/>
              <a:gd name="connsiteX10-177" fmla="*/ 771181 w 6290632"/>
              <a:gd name="connsiteY10-178" fmla="*/ 1015615 h 4133388"/>
              <a:gd name="connsiteX11-179" fmla="*/ 2214391 w 6290632"/>
              <a:gd name="connsiteY11-180" fmla="*/ 332569 h 4133388"/>
              <a:gd name="connsiteX12-181" fmla="*/ 0 w 6290632"/>
              <a:gd name="connsiteY12-182" fmla="*/ 354602 h 4133388"/>
              <a:gd name="connsiteX0-183" fmla="*/ 0 w 6290632"/>
              <a:gd name="connsiteY0-184" fmla="*/ 354602 h 4133388"/>
              <a:gd name="connsiteX1-185" fmla="*/ 0 w 6290632"/>
              <a:gd name="connsiteY1-186" fmla="*/ 24096 h 4133388"/>
              <a:gd name="connsiteX2-187" fmla="*/ 2886420 w 6290632"/>
              <a:gd name="connsiteY2-188" fmla="*/ 277484 h 4133388"/>
              <a:gd name="connsiteX3-189" fmla="*/ 1740665 w 6290632"/>
              <a:gd name="connsiteY3-190" fmla="*/ 883412 h 4133388"/>
              <a:gd name="connsiteX4-191" fmla="*/ 4109292 w 6290632"/>
              <a:gd name="connsiteY4-192" fmla="*/ 1467306 h 4133388"/>
              <a:gd name="connsiteX5-193" fmla="*/ 2203374 w 6290632"/>
              <a:gd name="connsiteY5-194" fmla="*/ 2557976 h 4133388"/>
              <a:gd name="connsiteX6-195" fmla="*/ 6290632 w 6290632"/>
              <a:gd name="connsiteY6-196" fmla="*/ 2998651 h 4133388"/>
              <a:gd name="connsiteX7-197" fmla="*/ 6290632 w 6290632"/>
              <a:gd name="connsiteY7-198" fmla="*/ 4133388 h 4133388"/>
              <a:gd name="connsiteX8-199" fmla="*/ 947451 w 6290632"/>
              <a:gd name="connsiteY8-200" fmla="*/ 2679162 h 4133388"/>
              <a:gd name="connsiteX9-201" fmla="*/ 2765234 w 6290632"/>
              <a:gd name="connsiteY9-202" fmla="*/ 1588492 h 4133388"/>
              <a:gd name="connsiteX10-203" fmla="*/ 771181 w 6290632"/>
              <a:gd name="connsiteY10-204" fmla="*/ 1015615 h 4133388"/>
              <a:gd name="connsiteX11-205" fmla="*/ 2214391 w 6290632"/>
              <a:gd name="connsiteY11-206" fmla="*/ 332569 h 4133388"/>
              <a:gd name="connsiteX12-207" fmla="*/ 0 w 6290632"/>
              <a:gd name="connsiteY12-208" fmla="*/ 354602 h 4133388"/>
              <a:gd name="connsiteX0-209" fmla="*/ 0 w 6290632"/>
              <a:gd name="connsiteY0-210" fmla="*/ 354602 h 4133388"/>
              <a:gd name="connsiteX1-211" fmla="*/ 0 w 6290632"/>
              <a:gd name="connsiteY1-212" fmla="*/ 24096 h 4133388"/>
              <a:gd name="connsiteX2-213" fmla="*/ 2886420 w 6290632"/>
              <a:gd name="connsiteY2-214" fmla="*/ 277484 h 4133388"/>
              <a:gd name="connsiteX3-215" fmla="*/ 1740665 w 6290632"/>
              <a:gd name="connsiteY3-216" fmla="*/ 883412 h 4133388"/>
              <a:gd name="connsiteX4-217" fmla="*/ 4109292 w 6290632"/>
              <a:gd name="connsiteY4-218" fmla="*/ 1467306 h 4133388"/>
              <a:gd name="connsiteX5-219" fmla="*/ 2203374 w 6290632"/>
              <a:gd name="connsiteY5-220" fmla="*/ 2557976 h 4133388"/>
              <a:gd name="connsiteX6-221" fmla="*/ 6290632 w 6290632"/>
              <a:gd name="connsiteY6-222" fmla="*/ 2998651 h 4133388"/>
              <a:gd name="connsiteX7-223" fmla="*/ 6290632 w 6290632"/>
              <a:gd name="connsiteY7-224" fmla="*/ 4133388 h 4133388"/>
              <a:gd name="connsiteX8-225" fmla="*/ 947451 w 6290632"/>
              <a:gd name="connsiteY8-226" fmla="*/ 2679162 h 4133388"/>
              <a:gd name="connsiteX9-227" fmla="*/ 2765234 w 6290632"/>
              <a:gd name="connsiteY9-228" fmla="*/ 1588492 h 4133388"/>
              <a:gd name="connsiteX10-229" fmla="*/ 771181 w 6290632"/>
              <a:gd name="connsiteY10-230" fmla="*/ 1015615 h 4133388"/>
              <a:gd name="connsiteX11-231" fmla="*/ 2214391 w 6290632"/>
              <a:gd name="connsiteY11-232" fmla="*/ 332569 h 4133388"/>
              <a:gd name="connsiteX12-233" fmla="*/ 0 w 6290632"/>
              <a:gd name="connsiteY12-234" fmla="*/ 354602 h 4133388"/>
              <a:gd name="connsiteX0-235" fmla="*/ 0 w 6290632"/>
              <a:gd name="connsiteY0-236" fmla="*/ 354602 h 4133388"/>
              <a:gd name="connsiteX1-237" fmla="*/ 0 w 6290632"/>
              <a:gd name="connsiteY1-238" fmla="*/ 24096 h 4133388"/>
              <a:gd name="connsiteX2-239" fmla="*/ 2886420 w 6290632"/>
              <a:gd name="connsiteY2-240" fmla="*/ 277484 h 4133388"/>
              <a:gd name="connsiteX3-241" fmla="*/ 1740665 w 6290632"/>
              <a:gd name="connsiteY3-242" fmla="*/ 883412 h 4133388"/>
              <a:gd name="connsiteX4-243" fmla="*/ 4109292 w 6290632"/>
              <a:gd name="connsiteY4-244" fmla="*/ 1467306 h 4133388"/>
              <a:gd name="connsiteX5-245" fmla="*/ 2203374 w 6290632"/>
              <a:gd name="connsiteY5-246" fmla="*/ 2557976 h 4133388"/>
              <a:gd name="connsiteX6-247" fmla="*/ 6290632 w 6290632"/>
              <a:gd name="connsiteY6-248" fmla="*/ 2998651 h 4133388"/>
              <a:gd name="connsiteX7-249" fmla="*/ 6290632 w 6290632"/>
              <a:gd name="connsiteY7-250" fmla="*/ 4133388 h 4133388"/>
              <a:gd name="connsiteX8-251" fmla="*/ 947451 w 6290632"/>
              <a:gd name="connsiteY8-252" fmla="*/ 2679162 h 4133388"/>
              <a:gd name="connsiteX9-253" fmla="*/ 2765234 w 6290632"/>
              <a:gd name="connsiteY9-254" fmla="*/ 1588492 h 4133388"/>
              <a:gd name="connsiteX10-255" fmla="*/ 771181 w 6290632"/>
              <a:gd name="connsiteY10-256" fmla="*/ 1015615 h 4133388"/>
              <a:gd name="connsiteX11-257" fmla="*/ 2214391 w 6290632"/>
              <a:gd name="connsiteY11-258" fmla="*/ 332569 h 4133388"/>
              <a:gd name="connsiteX12-259" fmla="*/ 0 w 6290632"/>
              <a:gd name="connsiteY12-260" fmla="*/ 354602 h 4133388"/>
              <a:gd name="connsiteX0-261" fmla="*/ 0 w 6290632"/>
              <a:gd name="connsiteY0-262" fmla="*/ 354602 h 4133388"/>
              <a:gd name="connsiteX1-263" fmla="*/ 0 w 6290632"/>
              <a:gd name="connsiteY1-264" fmla="*/ 24096 h 4133388"/>
              <a:gd name="connsiteX2-265" fmla="*/ 2886420 w 6290632"/>
              <a:gd name="connsiteY2-266" fmla="*/ 277484 h 4133388"/>
              <a:gd name="connsiteX3-267" fmla="*/ 1740665 w 6290632"/>
              <a:gd name="connsiteY3-268" fmla="*/ 883412 h 4133388"/>
              <a:gd name="connsiteX4-269" fmla="*/ 4109292 w 6290632"/>
              <a:gd name="connsiteY4-270" fmla="*/ 1467306 h 4133388"/>
              <a:gd name="connsiteX5-271" fmla="*/ 2203374 w 6290632"/>
              <a:gd name="connsiteY5-272" fmla="*/ 2557976 h 4133388"/>
              <a:gd name="connsiteX6-273" fmla="*/ 6290632 w 6290632"/>
              <a:gd name="connsiteY6-274" fmla="*/ 2998651 h 4133388"/>
              <a:gd name="connsiteX7-275" fmla="*/ 6290632 w 6290632"/>
              <a:gd name="connsiteY7-276" fmla="*/ 4133388 h 4133388"/>
              <a:gd name="connsiteX8-277" fmla="*/ 947451 w 6290632"/>
              <a:gd name="connsiteY8-278" fmla="*/ 2679162 h 4133388"/>
              <a:gd name="connsiteX9-279" fmla="*/ 2765234 w 6290632"/>
              <a:gd name="connsiteY9-280" fmla="*/ 1588492 h 4133388"/>
              <a:gd name="connsiteX10-281" fmla="*/ 771181 w 6290632"/>
              <a:gd name="connsiteY10-282" fmla="*/ 1015615 h 4133388"/>
              <a:gd name="connsiteX11-283" fmla="*/ 2214391 w 6290632"/>
              <a:gd name="connsiteY11-284" fmla="*/ 332569 h 4133388"/>
              <a:gd name="connsiteX12-285" fmla="*/ 0 w 6290632"/>
              <a:gd name="connsiteY12-286" fmla="*/ 354602 h 4133388"/>
              <a:gd name="connsiteX0-287" fmla="*/ 0 w 6290632"/>
              <a:gd name="connsiteY0-288" fmla="*/ 354602 h 4133388"/>
              <a:gd name="connsiteX1-289" fmla="*/ 0 w 6290632"/>
              <a:gd name="connsiteY1-290" fmla="*/ 24096 h 4133388"/>
              <a:gd name="connsiteX2-291" fmla="*/ 2886420 w 6290632"/>
              <a:gd name="connsiteY2-292" fmla="*/ 277484 h 4133388"/>
              <a:gd name="connsiteX3-293" fmla="*/ 1740665 w 6290632"/>
              <a:gd name="connsiteY3-294" fmla="*/ 883412 h 4133388"/>
              <a:gd name="connsiteX4-295" fmla="*/ 4109292 w 6290632"/>
              <a:gd name="connsiteY4-296" fmla="*/ 1467306 h 4133388"/>
              <a:gd name="connsiteX5-297" fmla="*/ 2203374 w 6290632"/>
              <a:gd name="connsiteY5-298" fmla="*/ 2557976 h 4133388"/>
              <a:gd name="connsiteX6-299" fmla="*/ 6290632 w 6290632"/>
              <a:gd name="connsiteY6-300" fmla="*/ 2998651 h 4133388"/>
              <a:gd name="connsiteX7-301" fmla="*/ 6290632 w 6290632"/>
              <a:gd name="connsiteY7-302" fmla="*/ 4133388 h 4133388"/>
              <a:gd name="connsiteX8-303" fmla="*/ 947451 w 6290632"/>
              <a:gd name="connsiteY8-304" fmla="*/ 2679162 h 4133388"/>
              <a:gd name="connsiteX9-305" fmla="*/ 2765234 w 6290632"/>
              <a:gd name="connsiteY9-306" fmla="*/ 1588492 h 4133388"/>
              <a:gd name="connsiteX10-307" fmla="*/ 771181 w 6290632"/>
              <a:gd name="connsiteY10-308" fmla="*/ 1015615 h 4133388"/>
              <a:gd name="connsiteX11-309" fmla="*/ 2214391 w 6290632"/>
              <a:gd name="connsiteY11-310" fmla="*/ 332569 h 4133388"/>
              <a:gd name="connsiteX12-311" fmla="*/ 0 w 6290632"/>
              <a:gd name="connsiteY12-312" fmla="*/ 354602 h 4133388"/>
              <a:gd name="connsiteX0-313" fmla="*/ 0 w 6290632"/>
              <a:gd name="connsiteY0-314" fmla="*/ 354602 h 4133388"/>
              <a:gd name="connsiteX1-315" fmla="*/ 0 w 6290632"/>
              <a:gd name="connsiteY1-316" fmla="*/ 24096 h 4133388"/>
              <a:gd name="connsiteX2-317" fmla="*/ 2886420 w 6290632"/>
              <a:gd name="connsiteY2-318" fmla="*/ 277484 h 4133388"/>
              <a:gd name="connsiteX3-319" fmla="*/ 1740665 w 6290632"/>
              <a:gd name="connsiteY3-320" fmla="*/ 883412 h 4133388"/>
              <a:gd name="connsiteX4-321" fmla="*/ 4109292 w 6290632"/>
              <a:gd name="connsiteY4-322" fmla="*/ 1467306 h 4133388"/>
              <a:gd name="connsiteX5-323" fmla="*/ 2203374 w 6290632"/>
              <a:gd name="connsiteY5-324" fmla="*/ 2557976 h 4133388"/>
              <a:gd name="connsiteX6-325" fmla="*/ 6290632 w 6290632"/>
              <a:gd name="connsiteY6-326" fmla="*/ 2998651 h 4133388"/>
              <a:gd name="connsiteX7-327" fmla="*/ 6290632 w 6290632"/>
              <a:gd name="connsiteY7-328" fmla="*/ 4133388 h 4133388"/>
              <a:gd name="connsiteX8-329" fmla="*/ 947451 w 6290632"/>
              <a:gd name="connsiteY8-330" fmla="*/ 2679162 h 4133388"/>
              <a:gd name="connsiteX9-331" fmla="*/ 2765234 w 6290632"/>
              <a:gd name="connsiteY9-332" fmla="*/ 1588492 h 4133388"/>
              <a:gd name="connsiteX10-333" fmla="*/ 771181 w 6290632"/>
              <a:gd name="connsiteY10-334" fmla="*/ 1015615 h 4133388"/>
              <a:gd name="connsiteX11-335" fmla="*/ 2214391 w 6290632"/>
              <a:gd name="connsiteY11-336" fmla="*/ 332569 h 4133388"/>
              <a:gd name="connsiteX12-337" fmla="*/ 0 w 6290632"/>
              <a:gd name="connsiteY12-338" fmla="*/ 354602 h 4133388"/>
              <a:gd name="connsiteX0-339" fmla="*/ 0 w 6290632"/>
              <a:gd name="connsiteY0-340" fmla="*/ 354602 h 4133388"/>
              <a:gd name="connsiteX1-341" fmla="*/ 0 w 6290632"/>
              <a:gd name="connsiteY1-342" fmla="*/ 24096 h 4133388"/>
              <a:gd name="connsiteX2-343" fmla="*/ 2886420 w 6290632"/>
              <a:gd name="connsiteY2-344" fmla="*/ 277484 h 4133388"/>
              <a:gd name="connsiteX3-345" fmla="*/ 1740665 w 6290632"/>
              <a:gd name="connsiteY3-346" fmla="*/ 883412 h 4133388"/>
              <a:gd name="connsiteX4-347" fmla="*/ 4109292 w 6290632"/>
              <a:gd name="connsiteY4-348" fmla="*/ 1467306 h 4133388"/>
              <a:gd name="connsiteX5-349" fmla="*/ 2203374 w 6290632"/>
              <a:gd name="connsiteY5-350" fmla="*/ 2557976 h 4133388"/>
              <a:gd name="connsiteX6-351" fmla="*/ 6290632 w 6290632"/>
              <a:gd name="connsiteY6-352" fmla="*/ 2998651 h 4133388"/>
              <a:gd name="connsiteX7-353" fmla="*/ 6290632 w 6290632"/>
              <a:gd name="connsiteY7-354" fmla="*/ 4133388 h 4133388"/>
              <a:gd name="connsiteX8-355" fmla="*/ 947451 w 6290632"/>
              <a:gd name="connsiteY8-356" fmla="*/ 2679162 h 4133388"/>
              <a:gd name="connsiteX9-357" fmla="*/ 2765234 w 6290632"/>
              <a:gd name="connsiteY9-358" fmla="*/ 1588492 h 4133388"/>
              <a:gd name="connsiteX10-359" fmla="*/ 771181 w 6290632"/>
              <a:gd name="connsiteY10-360" fmla="*/ 1015615 h 4133388"/>
              <a:gd name="connsiteX11-361" fmla="*/ 2214391 w 6290632"/>
              <a:gd name="connsiteY11-362" fmla="*/ 332569 h 4133388"/>
              <a:gd name="connsiteX12-363" fmla="*/ 0 w 6290632"/>
              <a:gd name="connsiteY12-364" fmla="*/ 354602 h 4133388"/>
              <a:gd name="connsiteX0-365" fmla="*/ 0 w 6290632"/>
              <a:gd name="connsiteY0-366" fmla="*/ 354602 h 4133388"/>
              <a:gd name="connsiteX1-367" fmla="*/ 0 w 6290632"/>
              <a:gd name="connsiteY1-368" fmla="*/ 24096 h 4133388"/>
              <a:gd name="connsiteX2-369" fmla="*/ 2886420 w 6290632"/>
              <a:gd name="connsiteY2-370" fmla="*/ 277484 h 4133388"/>
              <a:gd name="connsiteX3-371" fmla="*/ 1740665 w 6290632"/>
              <a:gd name="connsiteY3-372" fmla="*/ 883412 h 4133388"/>
              <a:gd name="connsiteX4-373" fmla="*/ 4109292 w 6290632"/>
              <a:gd name="connsiteY4-374" fmla="*/ 1467306 h 4133388"/>
              <a:gd name="connsiteX5-375" fmla="*/ 2203374 w 6290632"/>
              <a:gd name="connsiteY5-376" fmla="*/ 2557976 h 4133388"/>
              <a:gd name="connsiteX6-377" fmla="*/ 6290632 w 6290632"/>
              <a:gd name="connsiteY6-378" fmla="*/ 2998651 h 4133388"/>
              <a:gd name="connsiteX7-379" fmla="*/ 6290632 w 6290632"/>
              <a:gd name="connsiteY7-380" fmla="*/ 4133388 h 4133388"/>
              <a:gd name="connsiteX8-381" fmla="*/ 947451 w 6290632"/>
              <a:gd name="connsiteY8-382" fmla="*/ 2679162 h 4133388"/>
              <a:gd name="connsiteX9-383" fmla="*/ 2765234 w 6290632"/>
              <a:gd name="connsiteY9-384" fmla="*/ 1588492 h 4133388"/>
              <a:gd name="connsiteX10-385" fmla="*/ 771181 w 6290632"/>
              <a:gd name="connsiteY10-386" fmla="*/ 1015615 h 4133388"/>
              <a:gd name="connsiteX11-387" fmla="*/ 2214391 w 6290632"/>
              <a:gd name="connsiteY11-388" fmla="*/ 332569 h 4133388"/>
              <a:gd name="connsiteX12-389" fmla="*/ 0 w 6290632"/>
              <a:gd name="connsiteY12-390" fmla="*/ 354602 h 4133388"/>
              <a:gd name="connsiteX0-391" fmla="*/ 0 w 6290632"/>
              <a:gd name="connsiteY0-392" fmla="*/ 354602 h 4133388"/>
              <a:gd name="connsiteX1-393" fmla="*/ 0 w 6290632"/>
              <a:gd name="connsiteY1-394" fmla="*/ 24096 h 4133388"/>
              <a:gd name="connsiteX2-395" fmla="*/ 2886420 w 6290632"/>
              <a:gd name="connsiteY2-396" fmla="*/ 277484 h 4133388"/>
              <a:gd name="connsiteX3-397" fmla="*/ 1740665 w 6290632"/>
              <a:gd name="connsiteY3-398" fmla="*/ 883412 h 4133388"/>
              <a:gd name="connsiteX4-399" fmla="*/ 4109292 w 6290632"/>
              <a:gd name="connsiteY4-400" fmla="*/ 1467306 h 4133388"/>
              <a:gd name="connsiteX5-401" fmla="*/ 2203374 w 6290632"/>
              <a:gd name="connsiteY5-402" fmla="*/ 2557976 h 4133388"/>
              <a:gd name="connsiteX6-403" fmla="*/ 6290632 w 6290632"/>
              <a:gd name="connsiteY6-404" fmla="*/ 2998651 h 4133388"/>
              <a:gd name="connsiteX7-405" fmla="*/ 6290632 w 6290632"/>
              <a:gd name="connsiteY7-406" fmla="*/ 4133388 h 4133388"/>
              <a:gd name="connsiteX8-407" fmla="*/ 947451 w 6290632"/>
              <a:gd name="connsiteY8-408" fmla="*/ 2679162 h 4133388"/>
              <a:gd name="connsiteX9-409" fmla="*/ 2765234 w 6290632"/>
              <a:gd name="connsiteY9-410" fmla="*/ 1588492 h 4133388"/>
              <a:gd name="connsiteX10-411" fmla="*/ 771181 w 6290632"/>
              <a:gd name="connsiteY10-412" fmla="*/ 1015615 h 4133388"/>
              <a:gd name="connsiteX11-413" fmla="*/ 2214391 w 6290632"/>
              <a:gd name="connsiteY11-414" fmla="*/ 332569 h 4133388"/>
              <a:gd name="connsiteX12-415" fmla="*/ 0 w 6290632"/>
              <a:gd name="connsiteY12-416" fmla="*/ 354602 h 4133388"/>
              <a:gd name="connsiteX0-417" fmla="*/ 0 w 6290632"/>
              <a:gd name="connsiteY0-418" fmla="*/ 354602 h 4133388"/>
              <a:gd name="connsiteX1-419" fmla="*/ 0 w 6290632"/>
              <a:gd name="connsiteY1-420" fmla="*/ 24096 h 4133388"/>
              <a:gd name="connsiteX2-421" fmla="*/ 2886420 w 6290632"/>
              <a:gd name="connsiteY2-422" fmla="*/ 277484 h 4133388"/>
              <a:gd name="connsiteX3-423" fmla="*/ 1740665 w 6290632"/>
              <a:gd name="connsiteY3-424" fmla="*/ 883412 h 4133388"/>
              <a:gd name="connsiteX4-425" fmla="*/ 4109292 w 6290632"/>
              <a:gd name="connsiteY4-426" fmla="*/ 1467306 h 4133388"/>
              <a:gd name="connsiteX5-427" fmla="*/ 2203374 w 6290632"/>
              <a:gd name="connsiteY5-428" fmla="*/ 2557976 h 4133388"/>
              <a:gd name="connsiteX6-429" fmla="*/ 6290632 w 6290632"/>
              <a:gd name="connsiteY6-430" fmla="*/ 2998651 h 4133388"/>
              <a:gd name="connsiteX7-431" fmla="*/ 6290632 w 6290632"/>
              <a:gd name="connsiteY7-432" fmla="*/ 4133388 h 4133388"/>
              <a:gd name="connsiteX8-433" fmla="*/ 947451 w 6290632"/>
              <a:gd name="connsiteY8-434" fmla="*/ 2679162 h 4133388"/>
              <a:gd name="connsiteX9-435" fmla="*/ 2765234 w 6290632"/>
              <a:gd name="connsiteY9-436" fmla="*/ 1588492 h 4133388"/>
              <a:gd name="connsiteX10-437" fmla="*/ 771181 w 6290632"/>
              <a:gd name="connsiteY10-438" fmla="*/ 1015615 h 4133388"/>
              <a:gd name="connsiteX11-439" fmla="*/ 2214391 w 6290632"/>
              <a:gd name="connsiteY11-440" fmla="*/ 332569 h 4133388"/>
              <a:gd name="connsiteX12-441" fmla="*/ 0 w 6290632"/>
              <a:gd name="connsiteY12-442" fmla="*/ 354602 h 4133388"/>
              <a:gd name="connsiteX0-443" fmla="*/ 0 w 6290632"/>
              <a:gd name="connsiteY0-444" fmla="*/ 354602 h 4133388"/>
              <a:gd name="connsiteX1-445" fmla="*/ 0 w 6290632"/>
              <a:gd name="connsiteY1-446" fmla="*/ 24096 h 4133388"/>
              <a:gd name="connsiteX2-447" fmla="*/ 2886420 w 6290632"/>
              <a:gd name="connsiteY2-448" fmla="*/ 277484 h 4133388"/>
              <a:gd name="connsiteX3-449" fmla="*/ 1740665 w 6290632"/>
              <a:gd name="connsiteY3-450" fmla="*/ 883412 h 4133388"/>
              <a:gd name="connsiteX4-451" fmla="*/ 4109292 w 6290632"/>
              <a:gd name="connsiteY4-452" fmla="*/ 1467306 h 4133388"/>
              <a:gd name="connsiteX5-453" fmla="*/ 2203374 w 6290632"/>
              <a:gd name="connsiteY5-454" fmla="*/ 2557976 h 4133388"/>
              <a:gd name="connsiteX6-455" fmla="*/ 6290632 w 6290632"/>
              <a:gd name="connsiteY6-456" fmla="*/ 2998651 h 4133388"/>
              <a:gd name="connsiteX7-457" fmla="*/ 6290632 w 6290632"/>
              <a:gd name="connsiteY7-458" fmla="*/ 4133388 h 4133388"/>
              <a:gd name="connsiteX8-459" fmla="*/ 947451 w 6290632"/>
              <a:gd name="connsiteY8-460" fmla="*/ 2679162 h 4133388"/>
              <a:gd name="connsiteX9-461" fmla="*/ 2765234 w 6290632"/>
              <a:gd name="connsiteY9-462" fmla="*/ 1588492 h 4133388"/>
              <a:gd name="connsiteX10-463" fmla="*/ 771181 w 6290632"/>
              <a:gd name="connsiteY10-464" fmla="*/ 1015615 h 4133388"/>
              <a:gd name="connsiteX11-465" fmla="*/ 2214391 w 6290632"/>
              <a:gd name="connsiteY11-466" fmla="*/ 332569 h 4133388"/>
              <a:gd name="connsiteX12-467" fmla="*/ 0 w 6290632"/>
              <a:gd name="connsiteY12-468" fmla="*/ 354602 h 4133388"/>
              <a:gd name="connsiteX0-469" fmla="*/ 0 w 6290632"/>
              <a:gd name="connsiteY0-470" fmla="*/ 346420 h 4125206"/>
              <a:gd name="connsiteX1-471" fmla="*/ 0 w 6290632"/>
              <a:gd name="connsiteY1-472" fmla="*/ 15914 h 4125206"/>
              <a:gd name="connsiteX2-473" fmla="*/ 2886420 w 6290632"/>
              <a:gd name="connsiteY2-474" fmla="*/ 269302 h 4125206"/>
              <a:gd name="connsiteX3-475" fmla="*/ 1740665 w 6290632"/>
              <a:gd name="connsiteY3-476" fmla="*/ 875230 h 4125206"/>
              <a:gd name="connsiteX4-477" fmla="*/ 4109292 w 6290632"/>
              <a:gd name="connsiteY4-478" fmla="*/ 1459124 h 4125206"/>
              <a:gd name="connsiteX5-479" fmla="*/ 2203374 w 6290632"/>
              <a:gd name="connsiteY5-480" fmla="*/ 2549794 h 4125206"/>
              <a:gd name="connsiteX6-481" fmla="*/ 6290632 w 6290632"/>
              <a:gd name="connsiteY6-482" fmla="*/ 2990469 h 4125206"/>
              <a:gd name="connsiteX7-483" fmla="*/ 6290632 w 6290632"/>
              <a:gd name="connsiteY7-484" fmla="*/ 4125206 h 4125206"/>
              <a:gd name="connsiteX8-485" fmla="*/ 947451 w 6290632"/>
              <a:gd name="connsiteY8-486" fmla="*/ 2670980 h 4125206"/>
              <a:gd name="connsiteX9-487" fmla="*/ 2765234 w 6290632"/>
              <a:gd name="connsiteY9-488" fmla="*/ 1580310 h 4125206"/>
              <a:gd name="connsiteX10-489" fmla="*/ 771181 w 6290632"/>
              <a:gd name="connsiteY10-490" fmla="*/ 1007433 h 4125206"/>
              <a:gd name="connsiteX11-491" fmla="*/ 2214391 w 6290632"/>
              <a:gd name="connsiteY11-492" fmla="*/ 324387 h 4125206"/>
              <a:gd name="connsiteX12-493" fmla="*/ 0 w 6290632"/>
              <a:gd name="connsiteY12-494" fmla="*/ 346420 h 4125206"/>
              <a:gd name="connsiteX0-495" fmla="*/ 0 w 6290632"/>
              <a:gd name="connsiteY0-496" fmla="*/ 346420 h 4125206"/>
              <a:gd name="connsiteX1-497" fmla="*/ 0 w 6290632"/>
              <a:gd name="connsiteY1-498" fmla="*/ 15914 h 4125206"/>
              <a:gd name="connsiteX2-499" fmla="*/ 2886420 w 6290632"/>
              <a:gd name="connsiteY2-500" fmla="*/ 269302 h 4125206"/>
              <a:gd name="connsiteX3-501" fmla="*/ 1740665 w 6290632"/>
              <a:gd name="connsiteY3-502" fmla="*/ 875230 h 4125206"/>
              <a:gd name="connsiteX4-503" fmla="*/ 4109292 w 6290632"/>
              <a:gd name="connsiteY4-504" fmla="*/ 1459124 h 4125206"/>
              <a:gd name="connsiteX5-505" fmla="*/ 2203374 w 6290632"/>
              <a:gd name="connsiteY5-506" fmla="*/ 2549794 h 4125206"/>
              <a:gd name="connsiteX6-507" fmla="*/ 6290632 w 6290632"/>
              <a:gd name="connsiteY6-508" fmla="*/ 2990469 h 4125206"/>
              <a:gd name="connsiteX7-509" fmla="*/ 6290632 w 6290632"/>
              <a:gd name="connsiteY7-510" fmla="*/ 4125206 h 4125206"/>
              <a:gd name="connsiteX8-511" fmla="*/ 947451 w 6290632"/>
              <a:gd name="connsiteY8-512" fmla="*/ 2670980 h 4125206"/>
              <a:gd name="connsiteX9-513" fmla="*/ 2765234 w 6290632"/>
              <a:gd name="connsiteY9-514" fmla="*/ 1580310 h 4125206"/>
              <a:gd name="connsiteX10-515" fmla="*/ 771181 w 6290632"/>
              <a:gd name="connsiteY10-516" fmla="*/ 1007433 h 4125206"/>
              <a:gd name="connsiteX11-517" fmla="*/ 2214391 w 6290632"/>
              <a:gd name="connsiteY11-518" fmla="*/ 324387 h 4125206"/>
              <a:gd name="connsiteX12-519" fmla="*/ 0 w 6290632"/>
              <a:gd name="connsiteY12-520" fmla="*/ 346420 h 4125206"/>
              <a:gd name="connsiteX0-521" fmla="*/ 0 w 6290632"/>
              <a:gd name="connsiteY0-522" fmla="*/ 346420 h 4125206"/>
              <a:gd name="connsiteX1-523" fmla="*/ 0 w 6290632"/>
              <a:gd name="connsiteY1-524" fmla="*/ 15914 h 4125206"/>
              <a:gd name="connsiteX2-525" fmla="*/ 2886420 w 6290632"/>
              <a:gd name="connsiteY2-526" fmla="*/ 269302 h 4125206"/>
              <a:gd name="connsiteX3-527" fmla="*/ 1740665 w 6290632"/>
              <a:gd name="connsiteY3-528" fmla="*/ 875230 h 4125206"/>
              <a:gd name="connsiteX4-529" fmla="*/ 4109292 w 6290632"/>
              <a:gd name="connsiteY4-530" fmla="*/ 1459124 h 4125206"/>
              <a:gd name="connsiteX5-531" fmla="*/ 2203374 w 6290632"/>
              <a:gd name="connsiteY5-532" fmla="*/ 2549794 h 4125206"/>
              <a:gd name="connsiteX6-533" fmla="*/ 6290632 w 6290632"/>
              <a:gd name="connsiteY6-534" fmla="*/ 2990469 h 4125206"/>
              <a:gd name="connsiteX7-535" fmla="*/ 6290632 w 6290632"/>
              <a:gd name="connsiteY7-536" fmla="*/ 4125206 h 4125206"/>
              <a:gd name="connsiteX8-537" fmla="*/ 947451 w 6290632"/>
              <a:gd name="connsiteY8-538" fmla="*/ 2670980 h 4125206"/>
              <a:gd name="connsiteX9-539" fmla="*/ 2765234 w 6290632"/>
              <a:gd name="connsiteY9-540" fmla="*/ 1580310 h 4125206"/>
              <a:gd name="connsiteX10-541" fmla="*/ 771181 w 6290632"/>
              <a:gd name="connsiteY10-542" fmla="*/ 1007433 h 4125206"/>
              <a:gd name="connsiteX11-543" fmla="*/ 2214391 w 6290632"/>
              <a:gd name="connsiteY11-544" fmla="*/ 324387 h 4125206"/>
              <a:gd name="connsiteX12-545" fmla="*/ 0 w 6290632"/>
              <a:gd name="connsiteY12-546" fmla="*/ 346420 h 4125206"/>
              <a:gd name="connsiteX0-547" fmla="*/ 0 w 6290632"/>
              <a:gd name="connsiteY0-548" fmla="*/ 346420 h 4125206"/>
              <a:gd name="connsiteX1-549" fmla="*/ 0 w 6290632"/>
              <a:gd name="connsiteY1-550" fmla="*/ 15914 h 4125206"/>
              <a:gd name="connsiteX2-551" fmla="*/ 2886420 w 6290632"/>
              <a:gd name="connsiteY2-552" fmla="*/ 269302 h 4125206"/>
              <a:gd name="connsiteX3-553" fmla="*/ 1740665 w 6290632"/>
              <a:gd name="connsiteY3-554" fmla="*/ 875230 h 4125206"/>
              <a:gd name="connsiteX4-555" fmla="*/ 4109292 w 6290632"/>
              <a:gd name="connsiteY4-556" fmla="*/ 1459124 h 4125206"/>
              <a:gd name="connsiteX5-557" fmla="*/ 2203374 w 6290632"/>
              <a:gd name="connsiteY5-558" fmla="*/ 2549794 h 4125206"/>
              <a:gd name="connsiteX6-559" fmla="*/ 6290632 w 6290632"/>
              <a:gd name="connsiteY6-560" fmla="*/ 2990469 h 4125206"/>
              <a:gd name="connsiteX7-561" fmla="*/ 6290632 w 6290632"/>
              <a:gd name="connsiteY7-562" fmla="*/ 4125206 h 4125206"/>
              <a:gd name="connsiteX8-563" fmla="*/ 947451 w 6290632"/>
              <a:gd name="connsiteY8-564" fmla="*/ 2670980 h 4125206"/>
              <a:gd name="connsiteX9-565" fmla="*/ 2765234 w 6290632"/>
              <a:gd name="connsiteY9-566" fmla="*/ 1580310 h 4125206"/>
              <a:gd name="connsiteX10-567" fmla="*/ 771181 w 6290632"/>
              <a:gd name="connsiteY10-568" fmla="*/ 1007433 h 4125206"/>
              <a:gd name="connsiteX11-569" fmla="*/ 2214391 w 6290632"/>
              <a:gd name="connsiteY11-570" fmla="*/ 324387 h 4125206"/>
              <a:gd name="connsiteX12-571" fmla="*/ 0 w 6290632"/>
              <a:gd name="connsiteY12-572" fmla="*/ 346420 h 41252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6290632" h="4125206">
                <a:moveTo>
                  <a:pt x="0" y="346420"/>
                </a:moveTo>
                <a:lnTo>
                  <a:pt x="0" y="15914"/>
                </a:lnTo>
                <a:cubicBezTo>
                  <a:pt x="984174" y="1225"/>
                  <a:pt x="2893765" y="-68549"/>
                  <a:pt x="2886420" y="269302"/>
                </a:cubicBezTo>
                <a:cubicBezTo>
                  <a:pt x="2868059" y="515344"/>
                  <a:pt x="1736993" y="684271"/>
                  <a:pt x="1740665" y="875230"/>
                </a:cubicBezTo>
                <a:cubicBezTo>
                  <a:pt x="1748010" y="1036811"/>
                  <a:pt x="4090931" y="1143308"/>
                  <a:pt x="4109292" y="1459124"/>
                </a:cubicBezTo>
                <a:cubicBezTo>
                  <a:pt x="4101947" y="1701495"/>
                  <a:pt x="2188685" y="2208270"/>
                  <a:pt x="2203374" y="2549794"/>
                </a:cubicBezTo>
                <a:cubicBezTo>
                  <a:pt x="2221736" y="2740753"/>
                  <a:pt x="4035847" y="3074931"/>
                  <a:pt x="6290632" y="2990469"/>
                </a:cubicBezTo>
                <a:lnTo>
                  <a:pt x="6290632" y="4125206"/>
                </a:lnTo>
                <a:cubicBezTo>
                  <a:pt x="2702806" y="4103172"/>
                  <a:pt x="965812" y="3475211"/>
                  <a:pt x="947451" y="2670980"/>
                </a:cubicBezTo>
                <a:cubicBezTo>
                  <a:pt x="980502" y="2020984"/>
                  <a:pt x="2754217" y="1723530"/>
                  <a:pt x="2765234" y="1580310"/>
                </a:cubicBezTo>
                <a:cubicBezTo>
                  <a:pt x="2761562" y="1411385"/>
                  <a:pt x="785870" y="1264493"/>
                  <a:pt x="771181" y="1007433"/>
                </a:cubicBezTo>
                <a:cubicBezTo>
                  <a:pt x="778526" y="779751"/>
                  <a:pt x="1733321" y="552069"/>
                  <a:pt x="2214391" y="324387"/>
                </a:cubicBezTo>
                <a:lnTo>
                  <a:pt x="0" y="34642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任意多边形 48"/>
          <p:cNvSpPr/>
          <p:nvPr/>
        </p:nvSpPr>
        <p:spPr>
          <a:xfrm>
            <a:off x="3117773" y="2606257"/>
            <a:ext cx="6290632" cy="3442003"/>
          </a:xfrm>
          <a:custGeom>
            <a:avLst/>
            <a:gdLst>
              <a:gd name="connsiteX0" fmla="*/ 0 w 6290632"/>
              <a:gd name="connsiteY0" fmla="*/ 4741 h 3442003"/>
              <a:gd name="connsiteX1" fmla="*/ 2577947 w 6290632"/>
              <a:gd name="connsiteY1" fmla="*/ 114909 h 3442003"/>
              <a:gd name="connsiteX2" fmla="*/ 1112704 w 6290632"/>
              <a:gd name="connsiteY2" fmla="*/ 775921 h 3442003"/>
              <a:gd name="connsiteX3" fmla="*/ 3470314 w 6290632"/>
              <a:gd name="connsiteY3" fmla="*/ 1293714 h 3442003"/>
              <a:gd name="connsiteX4" fmla="*/ 1564396 w 6290632"/>
              <a:gd name="connsiteY4" fmla="*/ 2571671 h 3442003"/>
              <a:gd name="connsiteX5" fmla="*/ 6290632 w 6290632"/>
              <a:gd name="connsiteY5" fmla="*/ 3442003 h 3442003"/>
              <a:gd name="connsiteX0-1" fmla="*/ 0 w 6290632"/>
              <a:gd name="connsiteY0-2" fmla="*/ 4741 h 3442003"/>
              <a:gd name="connsiteX1-3" fmla="*/ 2577947 w 6290632"/>
              <a:gd name="connsiteY1-4" fmla="*/ 114909 h 3442003"/>
              <a:gd name="connsiteX2-5" fmla="*/ 1112704 w 6290632"/>
              <a:gd name="connsiteY2-6" fmla="*/ 775921 h 3442003"/>
              <a:gd name="connsiteX3-7" fmla="*/ 3470314 w 6290632"/>
              <a:gd name="connsiteY3-8" fmla="*/ 1293714 h 3442003"/>
              <a:gd name="connsiteX4-9" fmla="*/ 1564396 w 6290632"/>
              <a:gd name="connsiteY4-10" fmla="*/ 2571671 h 3442003"/>
              <a:gd name="connsiteX5-11" fmla="*/ 6290632 w 6290632"/>
              <a:gd name="connsiteY5-12" fmla="*/ 3442003 h 344200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6290632" h="3442003">
                <a:moveTo>
                  <a:pt x="0" y="4741"/>
                </a:moveTo>
                <a:cubicBezTo>
                  <a:pt x="1196248" y="-4440"/>
                  <a:pt x="2392496" y="-13621"/>
                  <a:pt x="2577947" y="114909"/>
                </a:cubicBezTo>
                <a:cubicBezTo>
                  <a:pt x="2763398" y="243439"/>
                  <a:pt x="963976" y="579454"/>
                  <a:pt x="1112704" y="775921"/>
                </a:cubicBezTo>
                <a:cubicBezTo>
                  <a:pt x="1261432" y="972388"/>
                  <a:pt x="3395032" y="994422"/>
                  <a:pt x="3470314" y="1293714"/>
                </a:cubicBezTo>
                <a:cubicBezTo>
                  <a:pt x="3545596" y="1593006"/>
                  <a:pt x="1094343" y="1960235"/>
                  <a:pt x="1564396" y="2571671"/>
                </a:cubicBezTo>
                <a:cubicBezTo>
                  <a:pt x="2034449" y="3183107"/>
                  <a:pt x="4162540" y="3185861"/>
                  <a:pt x="6290632" y="3442003"/>
                </a:cubicBezTo>
              </a:path>
            </a:pathLst>
          </a:custGeom>
          <a:noFill/>
          <a:ln w="28575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7524517" y="4087255"/>
            <a:ext cx="1465246" cy="1877262"/>
          </a:xfrm>
          <a:custGeom>
            <a:avLst/>
            <a:gdLst>
              <a:gd name="connsiteX0" fmla="*/ 732623 w 1465246"/>
              <a:gd name="connsiteY0" fmla="*/ 0 h 1877262"/>
              <a:gd name="connsiteX1" fmla="*/ 1465246 w 1465246"/>
              <a:gd name="connsiteY1" fmla="*/ 732623 h 1877262"/>
              <a:gd name="connsiteX2" fmla="*/ 1340126 w 1465246"/>
              <a:gd name="connsiteY2" fmla="*/ 1142240 h 1877262"/>
              <a:gd name="connsiteX3" fmla="*/ 1300533 w 1465246"/>
              <a:gd name="connsiteY3" fmla="*/ 1190227 h 1877262"/>
              <a:gd name="connsiteX4" fmla="*/ 1302729 w 1465246"/>
              <a:gd name="connsiteY4" fmla="*/ 1189968 h 1877262"/>
              <a:gd name="connsiteX5" fmla="*/ 1285462 w 1465246"/>
              <a:gd name="connsiteY5" fmla="*/ 1208493 h 1877262"/>
              <a:gd name="connsiteX6" fmla="*/ 1250666 w 1465246"/>
              <a:gd name="connsiteY6" fmla="*/ 1250666 h 1877262"/>
              <a:gd name="connsiteX7" fmla="*/ 1231119 w 1465246"/>
              <a:gd name="connsiteY7" fmla="*/ 1266794 h 1877262"/>
              <a:gd name="connsiteX8" fmla="*/ 1182207 w 1465246"/>
              <a:gd name="connsiteY8" fmla="*/ 1319268 h 1877262"/>
              <a:gd name="connsiteX9" fmla="*/ 466023 w 1465246"/>
              <a:gd name="connsiteY9" fmla="*/ 1877262 h 1877262"/>
              <a:gd name="connsiteX10" fmla="*/ 364330 w 1465246"/>
              <a:gd name="connsiteY10" fmla="*/ 1413618 h 1877262"/>
              <a:gd name="connsiteX11" fmla="*/ 288079 w 1465246"/>
              <a:gd name="connsiteY11" fmla="*/ 1311308 h 1877262"/>
              <a:gd name="connsiteX12" fmla="*/ 214580 w 1465246"/>
              <a:gd name="connsiteY12" fmla="*/ 1250666 h 1877262"/>
              <a:gd name="connsiteX13" fmla="*/ 0 w 1465246"/>
              <a:gd name="connsiteY13" fmla="*/ 732623 h 1877262"/>
              <a:gd name="connsiteX14" fmla="*/ 732623 w 1465246"/>
              <a:gd name="connsiteY14" fmla="*/ 0 h 187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5246" h="1877262">
                <a:moveTo>
                  <a:pt x="732623" y="0"/>
                </a:moveTo>
                <a:cubicBezTo>
                  <a:pt x="1137240" y="0"/>
                  <a:pt x="1465246" y="328006"/>
                  <a:pt x="1465246" y="732623"/>
                </a:cubicBezTo>
                <a:cubicBezTo>
                  <a:pt x="1465246" y="884355"/>
                  <a:pt x="1419120" y="1025313"/>
                  <a:pt x="1340126" y="1142240"/>
                </a:cubicBezTo>
                <a:lnTo>
                  <a:pt x="1300533" y="1190227"/>
                </a:lnTo>
                <a:lnTo>
                  <a:pt x="1302729" y="1189968"/>
                </a:lnTo>
                <a:lnTo>
                  <a:pt x="1285462" y="1208493"/>
                </a:lnTo>
                <a:lnTo>
                  <a:pt x="1250666" y="1250666"/>
                </a:lnTo>
                <a:lnTo>
                  <a:pt x="1231119" y="1266794"/>
                </a:lnTo>
                <a:lnTo>
                  <a:pt x="1182207" y="1319268"/>
                </a:lnTo>
                <a:cubicBezTo>
                  <a:pt x="910305" y="1597924"/>
                  <a:pt x="699604" y="1723866"/>
                  <a:pt x="466023" y="1877262"/>
                </a:cubicBezTo>
                <a:cubicBezTo>
                  <a:pt x="501882" y="1654638"/>
                  <a:pt x="440250" y="1522782"/>
                  <a:pt x="364330" y="1413618"/>
                </a:cubicBezTo>
                <a:lnTo>
                  <a:pt x="288079" y="1311308"/>
                </a:lnTo>
                <a:lnTo>
                  <a:pt x="214580" y="1250666"/>
                </a:lnTo>
                <a:cubicBezTo>
                  <a:pt x="82002" y="1118087"/>
                  <a:pt x="0" y="934932"/>
                  <a:pt x="0" y="732623"/>
                </a:cubicBezTo>
                <a:cubicBezTo>
                  <a:pt x="0" y="328006"/>
                  <a:pt x="328006" y="0"/>
                  <a:pt x="732623" y="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7734372" y="4295572"/>
            <a:ext cx="1031852" cy="10318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6400800" y="2401281"/>
            <a:ext cx="1193608" cy="1529241"/>
          </a:xfrm>
          <a:custGeom>
            <a:avLst/>
            <a:gdLst>
              <a:gd name="connsiteX0" fmla="*/ 732623 w 1465246"/>
              <a:gd name="connsiteY0" fmla="*/ 0 h 1877262"/>
              <a:gd name="connsiteX1" fmla="*/ 1465246 w 1465246"/>
              <a:gd name="connsiteY1" fmla="*/ 732623 h 1877262"/>
              <a:gd name="connsiteX2" fmla="*/ 1340126 w 1465246"/>
              <a:gd name="connsiteY2" fmla="*/ 1142240 h 1877262"/>
              <a:gd name="connsiteX3" fmla="*/ 1300533 w 1465246"/>
              <a:gd name="connsiteY3" fmla="*/ 1190227 h 1877262"/>
              <a:gd name="connsiteX4" fmla="*/ 1302729 w 1465246"/>
              <a:gd name="connsiteY4" fmla="*/ 1189968 h 1877262"/>
              <a:gd name="connsiteX5" fmla="*/ 1285462 w 1465246"/>
              <a:gd name="connsiteY5" fmla="*/ 1208493 h 1877262"/>
              <a:gd name="connsiteX6" fmla="*/ 1250666 w 1465246"/>
              <a:gd name="connsiteY6" fmla="*/ 1250666 h 1877262"/>
              <a:gd name="connsiteX7" fmla="*/ 1231119 w 1465246"/>
              <a:gd name="connsiteY7" fmla="*/ 1266794 h 1877262"/>
              <a:gd name="connsiteX8" fmla="*/ 1182207 w 1465246"/>
              <a:gd name="connsiteY8" fmla="*/ 1319268 h 1877262"/>
              <a:gd name="connsiteX9" fmla="*/ 466023 w 1465246"/>
              <a:gd name="connsiteY9" fmla="*/ 1877262 h 1877262"/>
              <a:gd name="connsiteX10" fmla="*/ 364330 w 1465246"/>
              <a:gd name="connsiteY10" fmla="*/ 1413618 h 1877262"/>
              <a:gd name="connsiteX11" fmla="*/ 288079 w 1465246"/>
              <a:gd name="connsiteY11" fmla="*/ 1311308 h 1877262"/>
              <a:gd name="connsiteX12" fmla="*/ 214580 w 1465246"/>
              <a:gd name="connsiteY12" fmla="*/ 1250666 h 1877262"/>
              <a:gd name="connsiteX13" fmla="*/ 0 w 1465246"/>
              <a:gd name="connsiteY13" fmla="*/ 732623 h 1877262"/>
              <a:gd name="connsiteX14" fmla="*/ 732623 w 1465246"/>
              <a:gd name="connsiteY14" fmla="*/ 0 h 187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5246" h="1877262">
                <a:moveTo>
                  <a:pt x="732623" y="0"/>
                </a:moveTo>
                <a:cubicBezTo>
                  <a:pt x="1137240" y="0"/>
                  <a:pt x="1465246" y="328006"/>
                  <a:pt x="1465246" y="732623"/>
                </a:cubicBezTo>
                <a:cubicBezTo>
                  <a:pt x="1465246" y="884355"/>
                  <a:pt x="1419120" y="1025313"/>
                  <a:pt x="1340126" y="1142240"/>
                </a:cubicBezTo>
                <a:lnTo>
                  <a:pt x="1300533" y="1190227"/>
                </a:lnTo>
                <a:lnTo>
                  <a:pt x="1302729" y="1189968"/>
                </a:lnTo>
                <a:lnTo>
                  <a:pt x="1285462" y="1208493"/>
                </a:lnTo>
                <a:lnTo>
                  <a:pt x="1250666" y="1250666"/>
                </a:lnTo>
                <a:lnTo>
                  <a:pt x="1231119" y="1266794"/>
                </a:lnTo>
                <a:lnTo>
                  <a:pt x="1182207" y="1319268"/>
                </a:lnTo>
                <a:cubicBezTo>
                  <a:pt x="910305" y="1597924"/>
                  <a:pt x="699604" y="1723866"/>
                  <a:pt x="466023" y="1877262"/>
                </a:cubicBezTo>
                <a:cubicBezTo>
                  <a:pt x="501882" y="1654638"/>
                  <a:pt x="440250" y="1522782"/>
                  <a:pt x="364330" y="1413618"/>
                </a:cubicBezTo>
                <a:lnTo>
                  <a:pt x="288079" y="1311308"/>
                </a:lnTo>
                <a:lnTo>
                  <a:pt x="214580" y="1250666"/>
                </a:lnTo>
                <a:cubicBezTo>
                  <a:pt x="82002" y="1118087"/>
                  <a:pt x="0" y="934932"/>
                  <a:pt x="0" y="732623"/>
                </a:cubicBezTo>
                <a:cubicBezTo>
                  <a:pt x="0" y="328006"/>
                  <a:pt x="328006" y="0"/>
                  <a:pt x="732623" y="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6571751" y="2570979"/>
            <a:ext cx="840560" cy="8405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flipH="1">
            <a:off x="4177992" y="3749846"/>
            <a:ext cx="1385526" cy="1775125"/>
          </a:xfrm>
          <a:custGeom>
            <a:avLst/>
            <a:gdLst>
              <a:gd name="connsiteX0" fmla="*/ 732623 w 1465246"/>
              <a:gd name="connsiteY0" fmla="*/ 0 h 1877262"/>
              <a:gd name="connsiteX1" fmla="*/ 1465246 w 1465246"/>
              <a:gd name="connsiteY1" fmla="*/ 732623 h 1877262"/>
              <a:gd name="connsiteX2" fmla="*/ 1340126 w 1465246"/>
              <a:gd name="connsiteY2" fmla="*/ 1142240 h 1877262"/>
              <a:gd name="connsiteX3" fmla="*/ 1300533 w 1465246"/>
              <a:gd name="connsiteY3" fmla="*/ 1190227 h 1877262"/>
              <a:gd name="connsiteX4" fmla="*/ 1302729 w 1465246"/>
              <a:gd name="connsiteY4" fmla="*/ 1189968 h 1877262"/>
              <a:gd name="connsiteX5" fmla="*/ 1285462 w 1465246"/>
              <a:gd name="connsiteY5" fmla="*/ 1208493 h 1877262"/>
              <a:gd name="connsiteX6" fmla="*/ 1250666 w 1465246"/>
              <a:gd name="connsiteY6" fmla="*/ 1250666 h 1877262"/>
              <a:gd name="connsiteX7" fmla="*/ 1231119 w 1465246"/>
              <a:gd name="connsiteY7" fmla="*/ 1266794 h 1877262"/>
              <a:gd name="connsiteX8" fmla="*/ 1182207 w 1465246"/>
              <a:gd name="connsiteY8" fmla="*/ 1319268 h 1877262"/>
              <a:gd name="connsiteX9" fmla="*/ 466023 w 1465246"/>
              <a:gd name="connsiteY9" fmla="*/ 1877262 h 1877262"/>
              <a:gd name="connsiteX10" fmla="*/ 364330 w 1465246"/>
              <a:gd name="connsiteY10" fmla="*/ 1413618 h 1877262"/>
              <a:gd name="connsiteX11" fmla="*/ 288079 w 1465246"/>
              <a:gd name="connsiteY11" fmla="*/ 1311308 h 1877262"/>
              <a:gd name="connsiteX12" fmla="*/ 214580 w 1465246"/>
              <a:gd name="connsiteY12" fmla="*/ 1250666 h 1877262"/>
              <a:gd name="connsiteX13" fmla="*/ 0 w 1465246"/>
              <a:gd name="connsiteY13" fmla="*/ 732623 h 1877262"/>
              <a:gd name="connsiteX14" fmla="*/ 732623 w 1465246"/>
              <a:gd name="connsiteY14" fmla="*/ 0 h 187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5246" h="1877262">
                <a:moveTo>
                  <a:pt x="732623" y="0"/>
                </a:moveTo>
                <a:cubicBezTo>
                  <a:pt x="1137240" y="0"/>
                  <a:pt x="1465246" y="328006"/>
                  <a:pt x="1465246" y="732623"/>
                </a:cubicBezTo>
                <a:cubicBezTo>
                  <a:pt x="1465246" y="884355"/>
                  <a:pt x="1419120" y="1025313"/>
                  <a:pt x="1340126" y="1142240"/>
                </a:cubicBezTo>
                <a:lnTo>
                  <a:pt x="1300533" y="1190227"/>
                </a:lnTo>
                <a:lnTo>
                  <a:pt x="1302729" y="1189968"/>
                </a:lnTo>
                <a:lnTo>
                  <a:pt x="1285462" y="1208493"/>
                </a:lnTo>
                <a:lnTo>
                  <a:pt x="1250666" y="1250666"/>
                </a:lnTo>
                <a:lnTo>
                  <a:pt x="1231119" y="1266794"/>
                </a:lnTo>
                <a:lnTo>
                  <a:pt x="1182207" y="1319268"/>
                </a:lnTo>
                <a:cubicBezTo>
                  <a:pt x="910305" y="1597924"/>
                  <a:pt x="699604" y="1723866"/>
                  <a:pt x="466023" y="1877262"/>
                </a:cubicBezTo>
                <a:cubicBezTo>
                  <a:pt x="501882" y="1654638"/>
                  <a:pt x="440250" y="1522782"/>
                  <a:pt x="364330" y="1413618"/>
                </a:cubicBezTo>
                <a:lnTo>
                  <a:pt x="288079" y="1311308"/>
                </a:lnTo>
                <a:lnTo>
                  <a:pt x="214580" y="1250666"/>
                </a:lnTo>
                <a:cubicBezTo>
                  <a:pt x="82002" y="1118087"/>
                  <a:pt x="0" y="934932"/>
                  <a:pt x="0" y="732623"/>
                </a:cubicBezTo>
                <a:cubicBezTo>
                  <a:pt x="0" y="328006"/>
                  <a:pt x="328006" y="0"/>
                  <a:pt x="732623" y="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 flipH="1">
            <a:off x="4389369" y="3946829"/>
            <a:ext cx="975712" cy="97571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任意多边形 55"/>
          <p:cNvSpPr/>
          <p:nvPr/>
        </p:nvSpPr>
        <p:spPr>
          <a:xfrm flipH="1">
            <a:off x="4197426" y="1345335"/>
            <a:ext cx="1033749" cy="1324431"/>
          </a:xfrm>
          <a:custGeom>
            <a:avLst/>
            <a:gdLst>
              <a:gd name="connsiteX0" fmla="*/ 732623 w 1465246"/>
              <a:gd name="connsiteY0" fmla="*/ 0 h 1877262"/>
              <a:gd name="connsiteX1" fmla="*/ 1465246 w 1465246"/>
              <a:gd name="connsiteY1" fmla="*/ 732623 h 1877262"/>
              <a:gd name="connsiteX2" fmla="*/ 1340126 w 1465246"/>
              <a:gd name="connsiteY2" fmla="*/ 1142240 h 1877262"/>
              <a:gd name="connsiteX3" fmla="*/ 1300533 w 1465246"/>
              <a:gd name="connsiteY3" fmla="*/ 1190227 h 1877262"/>
              <a:gd name="connsiteX4" fmla="*/ 1302729 w 1465246"/>
              <a:gd name="connsiteY4" fmla="*/ 1189968 h 1877262"/>
              <a:gd name="connsiteX5" fmla="*/ 1285462 w 1465246"/>
              <a:gd name="connsiteY5" fmla="*/ 1208493 h 1877262"/>
              <a:gd name="connsiteX6" fmla="*/ 1250666 w 1465246"/>
              <a:gd name="connsiteY6" fmla="*/ 1250666 h 1877262"/>
              <a:gd name="connsiteX7" fmla="*/ 1231119 w 1465246"/>
              <a:gd name="connsiteY7" fmla="*/ 1266794 h 1877262"/>
              <a:gd name="connsiteX8" fmla="*/ 1182207 w 1465246"/>
              <a:gd name="connsiteY8" fmla="*/ 1319268 h 1877262"/>
              <a:gd name="connsiteX9" fmla="*/ 466023 w 1465246"/>
              <a:gd name="connsiteY9" fmla="*/ 1877262 h 1877262"/>
              <a:gd name="connsiteX10" fmla="*/ 364330 w 1465246"/>
              <a:gd name="connsiteY10" fmla="*/ 1413618 h 1877262"/>
              <a:gd name="connsiteX11" fmla="*/ 288079 w 1465246"/>
              <a:gd name="connsiteY11" fmla="*/ 1311308 h 1877262"/>
              <a:gd name="connsiteX12" fmla="*/ 214580 w 1465246"/>
              <a:gd name="connsiteY12" fmla="*/ 1250666 h 1877262"/>
              <a:gd name="connsiteX13" fmla="*/ 0 w 1465246"/>
              <a:gd name="connsiteY13" fmla="*/ 732623 h 1877262"/>
              <a:gd name="connsiteX14" fmla="*/ 732623 w 1465246"/>
              <a:gd name="connsiteY14" fmla="*/ 0 h 1877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65246" h="1877262">
                <a:moveTo>
                  <a:pt x="732623" y="0"/>
                </a:moveTo>
                <a:cubicBezTo>
                  <a:pt x="1137240" y="0"/>
                  <a:pt x="1465246" y="328006"/>
                  <a:pt x="1465246" y="732623"/>
                </a:cubicBezTo>
                <a:cubicBezTo>
                  <a:pt x="1465246" y="884355"/>
                  <a:pt x="1419120" y="1025313"/>
                  <a:pt x="1340126" y="1142240"/>
                </a:cubicBezTo>
                <a:lnTo>
                  <a:pt x="1300533" y="1190227"/>
                </a:lnTo>
                <a:lnTo>
                  <a:pt x="1302729" y="1189968"/>
                </a:lnTo>
                <a:lnTo>
                  <a:pt x="1285462" y="1208493"/>
                </a:lnTo>
                <a:lnTo>
                  <a:pt x="1250666" y="1250666"/>
                </a:lnTo>
                <a:lnTo>
                  <a:pt x="1231119" y="1266794"/>
                </a:lnTo>
                <a:lnTo>
                  <a:pt x="1182207" y="1319268"/>
                </a:lnTo>
                <a:cubicBezTo>
                  <a:pt x="910305" y="1597924"/>
                  <a:pt x="699604" y="1723866"/>
                  <a:pt x="466023" y="1877262"/>
                </a:cubicBezTo>
                <a:cubicBezTo>
                  <a:pt x="501882" y="1654638"/>
                  <a:pt x="440250" y="1522782"/>
                  <a:pt x="364330" y="1413618"/>
                </a:cubicBezTo>
                <a:lnTo>
                  <a:pt x="288079" y="1311308"/>
                </a:lnTo>
                <a:lnTo>
                  <a:pt x="214580" y="1250666"/>
                </a:lnTo>
                <a:cubicBezTo>
                  <a:pt x="82002" y="1118087"/>
                  <a:pt x="0" y="934932"/>
                  <a:pt x="0" y="732623"/>
                </a:cubicBezTo>
                <a:cubicBezTo>
                  <a:pt x="0" y="328006"/>
                  <a:pt x="328006" y="0"/>
                  <a:pt x="732623" y="0"/>
                </a:cubicBezTo>
                <a:close/>
              </a:path>
            </a:pathLst>
          </a:cu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4355136" y="1492305"/>
            <a:ext cx="727984" cy="7279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4330105" y="1634353"/>
            <a:ext cx="7444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2013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472334" y="2746440"/>
            <a:ext cx="1039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2014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324561" y="4169300"/>
            <a:ext cx="10393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2015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726831" y="4491960"/>
            <a:ext cx="103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bg1">
                    <a:lumMod val="50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2016</a:t>
            </a:r>
            <a:endParaRPr lang="zh-CN" altLang="en-US" sz="2800" b="1" dirty="0">
              <a:solidFill>
                <a:schemeClr val="bg1">
                  <a:lumMod val="50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1194289" y="1737210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81794" y="2134831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8327689" y="2516224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7915194" y="2913845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973971" y="4068929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561476" y="4466550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790549" y="4630965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9378054" y="5028586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4469720" y="2503514"/>
            <a:ext cx="1669854" cy="1113234"/>
          </a:xfrm>
          <a:prstGeom prst="roundRect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8226074" y="2720838"/>
            <a:ext cx="1114876" cy="890301"/>
          </a:xfrm>
          <a:prstGeom prst="roundRect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6131193" y="4459614"/>
            <a:ext cx="1669854" cy="1113234"/>
          </a:xfrm>
          <a:prstGeom prst="roundRect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30"/>
          <p:cNvSpPr/>
          <p:nvPr/>
        </p:nvSpPr>
        <p:spPr>
          <a:xfrm>
            <a:off x="2852060" y="4415370"/>
            <a:ext cx="1669854" cy="1113234"/>
          </a:xfrm>
          <a:prstGeom prst="roundRect">
            <a:avLst/>
          </a:prstGeom>
          <a:solidFill>
            <a:srgbClr val="759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/>
        </p:nvSpPr>
        <p:spPr>
          <a:xfrm>
            <a:off x="4732551" y="2065264"/>
            <a:ext cx="3208455" cy="2169095"/>
          </a:xfrm>
          <a:custGeom>
            <a:avLst/>
            <a:gdLst>
              <a:gd name="connsiteX0" fmla="*/ 337631 w 2996419"/>
              <a:gd name="connsiteY0" fmla="*/ 0 h 2025747"/>
              <a:gd name="connsiteX1" fmla="*/ 2110153 w 2996419"/>
              <a:gd name="connsiteY1" fmla="*/ 0 h 2025747"/>
              <a:gd name="connsiteX2" fmla="*/ 2658788 w 2996419"/>
              <a:gd name="connsiteY2" fmla="*/ 0 h 2025747"/>
              <a:gd name="connsiteX3" fmla="*/ 2996419 w 2996419"/>
              <a:gd name="connsiteY3" fmla="*/ 0 h 2025747"/>
              <a:gd name="connsiteX4" fmla="*/ 2996419 w 2996419"/>
              <a:gd name="connsiteY4" fmla="*/ 337631 h 2025747"/>
              <a:gd name="connsiteX5" fmla="*/ 2996419 w 2996419"/>
              <a:gd name="connsiteY5" fmla="*/ 885125 h 2025747"/>
              <a:gd name="connsiteX6" fmla="*/ 2996419 w 2996419"/>
              <a:gd name="connsiteY6" fmla="*/ 1688116 h 2025747"/>
              <a:gd name="connsiteX7" fmla="*/ 2658788 w 2996419"/>
              <a:gd name="connsiteY7" fmla="*/ 2025747 h 2025747"/>
              <a:gd name="connsiteX8" fmla="*/ 886266 w 2996419"/>
              <a:gd name="connsiteY8" fmla="*/ 2025747 h 2025747"/>
              <a:gd name="connsiteX9" fmla="*/ 337631 w 2996419"/>
              <a:gd name="connsiteY9" fmla="*/ 2025747 h 2025747"/>
              <a:gd name="connsiteX10" fmla="*/ 0 w 2996419"/>
              <a:gd name="connsiteY10" fmla="*/ 2025747 h 2025747"/>
              <a:gd name="connsiteX11" fmla="*/ 0 w 2996419"/>
              <a:gd name="connsiteY11" fmla="*/ 1688116 h 2025747"/>
              <a:gd name="connsiteX12" fmla="*/ 0 w 2996419"/>
              <a:gd name="connsiteY12" fmla="*/ 1140622 h 2025747"/>
              <a:gd name="connsiteX13" fmla="*/ 0 w 2996419"/>
              <a:gd name="connsiteY13" fmla="*/ 337631 h 2025747"/>
              <a:gd name="connsiteX14" fmla="*/ 337631 w 2996419"/>
              <a:gd name="connsiteY14" fmla="*/ 0 h 202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6419" h="2025747">
                <a:moveTo>
                  <a:pt x="337631" y="0"/>
                </a:moveTo>
                <a:lnTo>
                  <a:pt x="2110153" y="0"/>
                </a:lnTo>
                <a:lnTo>
                  <a:pt x="2658788" y="0"/>
                </a:lnTo>
                <a:lnTo>
                  <a:pt x="2996419" y="0"/>
                </a:lnTo>
                <a:lnTo>
                  <a:pt x="2996419" y="337631"/>
                </a:lnTo>
                <a:lnTo>
                  <a:pt x="2996419" y="885125"/>
                </a:lnTo>
                <a:lnTo>
                  <a:pt x="2996419" y="1688116"/>
                </a:lnTo>
                <a:cubicBezTo>
                  <a:pt x="2996419" y="1874584"/>
                  <a:pt x="2845256" y="2025747"/>
                  <a:pt x="2658788" y="2025747"/>
                </a:cubicBezTo>
                <a:lnTo>
                  <a:pt x="886266" y="2025747"/>
                </a:lnTo>
                <a:lnTo>
                  <a:pt x="337631" y="2025747"/>
                </a:lnTo>
                <a:lnTo>
                  <a:pt x="0" y="2025747"/>
                </a:lnTo>
                <a:lnTo>
                  <a:pt x="0" y="1688116"/>
                </a:lnTo>
                <a:lnTo>
                  <a:pt x="0" y="1140622"/>
                </a:lnTo>
                <a:lnTo>
                  <a:pt x="0" y="337631"/>
                </a:lnTo>
                <a:cubicBezTo>
                  <a:pt x="0" y="151163"/>
                  <a:pt x="151163" y="0"/>
                  <a:pt x="337631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3133649" y="3611139"/>
            <a:ext cx="2379186" cy="1608463"/>
          </a:xfrm>
          <a:custGeom>
            <a:avLst/>
            <a:gdLst>
              <a:gd name="connsiteX0" fmla="*/ 337631 w 2996419"/>
              <a:gd name="connsiteY0" fmla="*/ 0 h 2025747"/>
              <a:gd name="connsiteX1" fmla="*/ 2110153 w 2996419"/>
              <a:gd name="connsiteY1" fmla="*/ 0 h 2025747"/>
              <a:gd name="connsiteX2" fmla="*/ 2658788 w 2996419"/>
              <a:gd name="connsiteY2" fmla="*/ 0 h 2025747"/>
              <a:gd name="connsiteX3" fmla="*/ 2996419 w 2996419"/>
              <a:gd name="connsiteY3" fmla="*/ 0 h 2025747"/>
              <a:gd name="connsiteX4" fmla="*/ 2996419 w 2996419"/>
              <a:gd name="connsiteY4" fmla="*/ 337631 h 2025747"/>
              <a:gd name="connsiteX5" fmla="*/ 2996419 w 2996419"/>
              <a:gd name="connsiteY5" fmla="*/ 885125 h 2025747"/>
              <a:gd name="connsiteX6" fmla="*/ 2996419 w 2996419"/>
              <a:gd name="connsiteY6" fmla="*/ 1688116 h 2025747"/>
              <a:gd name="connsiteX7" fmla="*/ 2658788 w 2996419"/>
              <a:gd name="connsiteY7" fmla="*/ 2025747 h 2025747"/>
              <a:gd name="connsiteX8" fmla="*/ 886266 w 2996419"/>
              <a:gd name="connsiteY8" fmla="*/ 2025747 h 2025747"/>
              <a:gd name="connsiteX9" fmla="*/ 337631 w 2996419"/>
              <a:gd name="connsiteY9" fmla="*/ 2025747 h 2025747"/>
              <a:gd name="connsiteX10" fmla="*/ 0 w 2996419"/>
              <a:gd name="connsiteY10" fmla="*/ 2025747 h 2025747"/>
              <a:gd name="connsiteX11" fmla="*/ 0 w 2996419"/>
              <a:gd name="connsiteY11" fmla="*/ 1688116 h 2025747"/>
              <a:gd name="connsiteX12" fmla="*/ 0 w 2996419"/>
              <a:gd name="connsiteY12" fmla="*/ 1140622 h 2025747"/>
              <a:gd name="connsiteX13" fmla="*/ 0 w 2996419"/>
              <a:gd name="connsiteY13" fmla="*/ 337631 h 2025747"/>
              <a:gd name="connsiteX14" fmla="*/ 337631 w 2996419"/>
              <a:gd name="connsiteY14" fmla="*/ 0 h 202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6419" h="2025747">
                <a:moveTo>
                  <a:pt x="337631" y="0"/>
                </a:moveTo>
                <a:lnTo>
                  <a:pt x="2110153" y="0"/>
                </a:lnTo>
                <a:lnTo>
                  <a:pt x="2658788" y="0"/>
                </a:lnTo>
                <a:lnTo>
                  <a:pt x="2996419" y="0"/>
                </a:lnTo>
                <a:lnTo>
                  <a:pt x="2996419" y="337631"/>
                </a:lnTo>
                <a:lnTo>
                  <a:pt x="2996419" y="885125"/>
                </a:lnTo>
                <a:lnTo>
                  <a:pt x="2996419" y="1688116"/>
                </a:lnTo>
                <a:cubicBezTo>
                  <a:pt x="2996419" y="1874584"/>
                  <a:pt x="2845256" y="2025747"/>
                  <a:pt x="2658788" y="2025747"/>
                </a:cubicBezTo>
                <a:lnTo>
                  <a:pt x="886266" y="2025747"/>
                </a:lnTo>
                <a:lnTo>
                  <a:pt x="337631" y="2025747"/>
                </a:lnTo>
                <a:lnTo>
                  <a:pt x="0" y="2025747"/>
                </a:lnTo>
                <a:lnTo>
                  <a:pt x="0" y="1688116"/>
                </a:lnTo>
                <a:lnTo>
                  <a:pt x="0" y="1140622"/>
                </a:lnTo>
                <a:lnTo>
                  <a:pt x="0" y="337631"/>
                </a:lnTo>
                <a:cubicBezTo>
                  <a:pt x="0" y="151163"/>
                  <a:pt x="151163" y="0"/>
                  <a:pt x="337631" y="0"/>
                </a:cubicBezTo>
                <a:close/>
              </a:path>
            </a:pathLst>
          </a:custGeom>
          <a:blipFill dpi="0" rotWithShape="1">
            <a:blip r:embed="rId3"/>
            <a:srcRect/>
            <a:stretch>
              <a:fillRect t="-20000"/>
            </a:stretch>
          </a:blipFill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7308823" y="2936495"/>
            <a:ext cx="1857051" cy="1255471"/>
          </a:xfrm>
          <a:custGeom>
            <a:avLst/>
            <a:gdLst>
              <a:gd name="connsiteX0" fmla="*/ 337631 w 2996419"/>
              <a:gd name="connsiteY0" fmla="*/ 0 h 2025747"/>
              <a:gd name="connsiteX1" fmla="*/ 2110153 w 2996419"/>
              <a:gd name="connsiteY1" fmla="*/ 0 h 2025747"/>
              <a:gd name="connsiteX2" fmla="*/ 2658788 w 2996419"/>
              <a:gd name="connsiteY2" fmla="*/ 0 h 2025747"/>
              <a:gd name="connsiteX3" fmla="*/ 2996419 w 2996419"/>
              <a:gd name="connsiteY3" fmla="*/ 0 h 2025747"/>
              <a:gd name="connsiteX4" fmla="*/ 2996419 w 2996419"/>
              <a:gd name="connsiteY4" fmla="*/ 337631 h 2025747"/>
              <a:gd name="connsiteX5" fmla="*/ 2996419 w 2996419"/>
              <a:gd name="connsiteY5" fmla="*/ 885125 h 2025747"/>
              <a:gd name="connsiteX6" fmla="*/ 2996419 w 2996419"/>
              <a:gd name="connsiteY6" fmla="*/ 1688116 h 2025747"/>
              <a:gd name="connsiteX7" fmla="*/ 2658788 w 2996419"/>
              <a:gd name="connsiteY7" fmla="*/ 2025747 h 2025747"/>
              <a:gd name="connsiteX8" fmla="*/ 886266 w 2996419"/>
              <a:gd name="connsiteY8" fmla="*/ 2025747 h 2025747"/>
              <a:gd name="connsiteX9" fmla="*/ 337631 w 2996419"/>
              <a:gd name="connsiteY9" fmla="*/ 2025747 h 2025747"/>
              <a:gd name="connsiteX10" fmla="*/ 0 w 2996419"/>
              <a:gd name="connsiteY10" fmla="*/ 2025747 h 2025747"/>
              <a:gd name="connsiteX11" fmla="*/ 0 w 2996419"/>
              <a:gd name="connsiteY11" fmla="*/ 1688116 h 2025747"/>
              <a:gd name="connsiteX12" fmla="*/ 0 w 2996419"/>
              <a:gd name="connsiteY12" fmla="*/ 1140622 h 2025747"/>
              <a:gd name="connsiteX13" fmla="*/ 0 w 2996419"/>
              <a:gd name="connsiteY13" fmla="*/ 337631 h 2025747"/>
              <a:gd name="connsiteX14" fmla="*/ 337631 w 2996419"/>
              <a:gd name="connsiteY14" fmla="*/ 0 h 202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6419" h="2025747">
                <a:moveTo>
                  <a:pt x="337631" y="0"/>
                </a:moveTo>
                <a:lnTo>
                  <a:pt x="2110153" y="0"/>
                </a:lnTo>
                <a:lnTo>
                  <a:pt x="2658788" y="0"/>
                </a:lnTo>
                <a:lnTo>
                  <a:pt x="2996419" y="0"/>
                </a:lnTo>
                <a:lnTo>
                  <a:pt x="2996419" y="337631"/>
                </a:lnTo>
                <a:lnTo>
                  <a:pt x="2996419" y="885125"/>
                </a:lnTo>
                <a:lnTo>
                  <a:pt x="2996419" y="1688116"/>
                </a:lnTo>
                <a:cubicBezTo>
                  <a:pt x="2996419" y="1874584"/>
                  <a:pt x="2845256" y="2025747"/>
                  <a:pt x="2658788" y="2025747"/>
                </a:cubicBezTo>
                <a:lnTo>
                  <a:pt x="886266" y="2025747"/>
                </a:lnTo>
                <a:lnTo>
                  <a:pt x="337631" y="2025747"/>
                </a:lnTo>
                <a:lnTo>
                  <a:pt x="0" y="2025747"/>
                </a:lnTo>
                <a:lnTo>
                  <a:pt x="0" y="1688116"/>
                </a:lnTo>
                <a:lnTo>
                  <a:pt x="0" y="1140622"/>
                </a:lnTo>
                <a:lnTo>
                  <a:pt x="0" y="337631"/>
                </a:lnTo>
                <a:cubicBezTo>
                  <a:pt x="0" y="151163"/>
                  <a:pt x="151163" y="0"/>
                  <a:pt x="337631" y="0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357645" y="3928956"/>
            <a:ext cx="2176045" cy="1471130"/>
          </a:xfrm>
          <a:custGeom>
            <a:avLst/>
            <a:gdLst>
              <a:gd name="connsiteX0" fmla="*/ 337631 w 2996419"/>
              <a:gd name="connsiteY0" fmla="*/ 0 h 2025747"/>
              <a:gd name="connsiteX1" fmla="*/ 2110153 w 2996419"/>
              <a:gd name="connsiteY1" fmla="*/ 0 h 2025747"/>
              <a:gd name="connsiteX2" fmla="*/ 2658788 w 2996419"/>
              <a:gd name="connsiteY2" fmla="*/ 0 h 2025747"/>
              <a:gd name="connsiteX3" fmla="*/ 2996419 w 2996419"/>
              <a:gd name="connsiteY3" fmla="*/ 0 h 2025747"/>
              <a:gd name="connsiteX4" fmla="*/ 2996419 w 2996419"/>
              <a:gd name="connsiteY4" fmla="*/ 337631 h 2025747"/>
              <a:gd name="connsiteX5" fmla="*/ 2996419 w 2996419"/>
              <a:gd name="connsiteY5" fmla="*/ 885125 h 2025747"/>
              <a:gd name="connsiteX6" fmla="*/ 2996419 w 2996419"/>
              <a:gd name="connsiteY6" fmla="*/ 1688116 h 2025747"/>
              <a:gd name="connsiteX7" fmla="*/ 2658788 w 2996419"/>
              <a:gd name="connsiteY7" fmla="*/ 2025747 h 2025747"/>
              <a:gd name="connsiteX8" fmla="*/ 886266 w 2996419"/>
              <a:gd name="connsiteY8" fmla="*/ 2025747 h 2025747"/>
              <a:gd name="connsiteX9" fmla="*/ 337631 w 2996419"/>
              <a:gd name="connsiteY9" fmla="*/ 2025747 h 2025747"/>
              <a:gd name="connsiteX10" fmla="*/ 0 w 2996419"/>
              <a:gd name="connsiteY10" fmla="*/ 2025747 h 2025747"/>
              <a:gd name="connsiteX11" fmla="*/ 0 w 2996419"/>
              <a:gd name="connsiteY11" fmla="*/ 1688116 h 2025747"/>
              <a:gd name="connsiteX12" fmla="*/ 0 w 2996419"/>
              <a:gd name="connsiteY12" fmla="*/ 1140622 h 2025747"/>
              <a:gd name="connsiteX13" fmla="*/ 0 w 2996419"/>
              <a:gd name="connsiteY13" fmla="*/ 337631 h 2025747"/>
              <a:gd name="connsiteX14" fmla="*/ 337631 w 2996419"/>
              <a:gd name="connsiteY14" fmla="*/ 0 h 2025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996419" h="2025747">
                <a:moveTo>
                  <a:pt x="337631" y="0"/>
                </a:moveTo>
                <a:lnTo>
                  <a:pt x="2110153" y="0"/>
                </a:lnTo>
                <a:lnTo>
                  <a:pt x="2658788" y="0"/>
                </a:lnTo>
                <a:lnTo>
                  <a:pt x="2996419" y="0"/>
                </a:lnTo>
                <a:lnTo>
                  <a:pt x="2996419" y="337631"/>
                </a:lnTo>
                <a:lnTo>
                  <a:pt x="2996419" y="885125"/>
                </a:lnTo>
                <a:lnTo>
                  <a:pt x="2996419" y="1688116"/>
                </a:lnTo>
                <a:cubicBezTo>
                  <a:pt x="2996419" y="1874584"/>
                  <a:pt x="2845256" y="2025747"/>
                  <a:pt x="2658788" y="2025747"/>
                </a:cubicBezTo>
                <a:lnTo>
                  <a:pt x="886266" y="2025747"/>
                </a:lnTo>
                <a:lnTo>
                  <a:pt x="337631" y="2025747"/>
                </a:lnTo>
                <a:lnTo>
                  <a:pt x="0" y="2025747"/>
                </a:lnTo>
                <a:lnTo>
                  <a:pt x="0" y="1688116"/>
                </a:lnTo>
                <a:lnTo>
                  <a:pt x="0" y="1140622"/>
                </a:lnTo>
                <a:lnTo>
                  <a:pt x="0" y="337631"/>
                </a:lnTo>
                <a:cubicBezTo>
                  <a:pt x="0" y="151163"/>
                  <a:pt x="151163" y="0"/>
                  <a:pt x="337631" y="0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2022132" y="1993225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609637" y="2390846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9676" y="3931075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97181" y="4328696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872063" y="2981762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459568" y="3379383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165874" y="4550597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8753379" y="4948218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3820018" y="2189735"/>
            <a:ext cx="1954087" cy="3819179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3820018" y="5404888"/>
            <a:ext cx="1954087" cy="604024"/>
          </a:xfrm>
          <a:custGeom>
            <a:avLst/>
            <a:gdLst>
              <a:gd name="connsiteX0" fmla="*/ 495242 w 1638688"/>
              <a:gd name="connsiteY0" fmla="*/ 463800 h 507288"/>
              <a:gd name="connsiteX1" fmla="*/ 496136 w 1638688"/>
              <a:gd name="connsiteY1" fmla="*/ 463999 h 507288"/>
              <a:gd name="connsiteX2" fmla="*/ 496213 w 1638688"/>
              <a:gd name="connsiteY2" fmla="*/ 464022 h 507288"/>
              <a:gd name="connsiteX3" fmla="*/ 325316 w 1638688"/>
              <a:gd name="connsiteY3" fmla="*/ 305743 h 507288"/>
              <a:gd name="connsiteX4" fmla="*/ 327203 w 1638688"/>
              <a:gd name="connsiteY4" fmla="*/ 308428 h 507288"/>
              <a:gd name="connsiteX5" fmla="*/ 327126 w 1638688"/>
              <a:gd name="connsiteY5" fmla="*/ 308352 h 507288"/>
              <a:gd name="connsiteX6" fmla="*/ 325316 w 1638688"/>
              <a:gd name="connsiteY6" fmla="*/ 305743 h 507288"/>
              <a:gd name="connsiteX7" fmla="*/ 177800 w 1638688"/>
              <a:gd name="connsiteY7" fmla="*/ 0 h 507288"/>
              <a:gd name="connsiteX8" fmla="*/ 237067 w 1638688"/>
              <a:gd name="connsiteY8" fmla="*/ 8466 h 507288"/>
              <a:gd name="connsiteX9" fmla="*/ 262467 w 1638688"/>
              <a:gd name="connsiteY9" fmla="*/ 50800 h 507288"/>
              <a:gd name="connsiteX10" fmla="*/ 279400 w 1638688"/>
              <a:gd name="connsiteY10" fmla="*/ 76200 h 507288"/>
              <a:gd name="connsiteX11" fmla="*/ 296334 w 1638688"/>
              <a:gd name="connsiteY11" fmla="*/ 143933 h 507288"/>
              <a:gd name="connsiteX12" fmla="*/ 313267 w 1638688"/>
              <a:gd name="connsiteY12" fmla="*/ 169333 h 507288"/>
              <a:gd name="connsiteX13" fmla="*/ 331520 w 1638688"/>
              <a:gd name="connsiteY13" fmla="*/ 203528 h 507288"/>
              <a:gd name="connsiteX14" fmla="*/ 327203 w 1638688"/>
              <a:gd name="connsiteY14" fmla="*/ 199312 h 507288"/>
              <a:gd name="connsiteX15" fmla="*/ 325316 w 1638688"/>
              <a:gd name="connsiteY15" fmla="*/ 196627 h 507288"/>
              <a:gd name="connsiteX16" fmla="*/ 327126 w 1638688"/>
              <a:gd name="connsiteY16" fmla="*/ 199236 h 507288"/>
              <a:gd name="connsiteX17" fmla="*/ 327203 w 1638688"/>
              <a:gd name="connsiteY17" fmla="*/ 199312 h 507288"/>
              <a:gd name="connsiteX18" fmla="*/ 328502 w 1638688"/>
              <a:gd name="connsiteY18" fmla="*/ 201159 h 507288"/>
              <a:gd name="connsiteX19" fmla="*/ 364067 w 1638688"/>
              <a:gd name="connsiteY19" fmla="*/ 254000 h 507288"/>
              <a:gd name="connsiteX20" fmla="*/ 397934 w 1638688"/>
              <a:gd name="connsiteY20" fmla="*/ 296333 h 507288"/>
              <a:gd name="connsiteX21" fmla="*/ 423334 w 1638688"/>
              <a:gd name="connsiteY21" fmla="*/ 304800 h 507288"/>
              <a:gd name="connsiteX22" fmla="*/ 457200 w 1638688"/>
              <a:gd name="connsiteY22" fmla="*/ 330200 h 507288"/>
              <a:gd name="connsiteX23" fmla="*/ 482600 w 1638688"/>
              <a:gd name="connsiteY23" fmla="*/ 338666 h 507288"/>
              <a:gd name="connsiteX24" fmla="*/ 498576 w 1638688"/>
              <a:gd name="connsiteY24" fmla="*/ 355448 h 507288"/>
              <a:gd name="connsiteX25" fmla="*/ 496213 w 1638688"/>
              <a:gd name="connsiteY25" fmla="*/ 354906 h 507288"/>
              <a:gd name="connsiteX26" fmla="*/ 496136 w 1638688"/>
              <a:gd name="connsiteY26" fmla="*/ 354883 h 507288"/>
              <a:gd name="connsiteX27" fmla="*/ 495242 w 1638688"/>
              <a:gd name="connsiteY27" fmla="*/ 354684 h 507288"/>
              <a:gd name="connsiteX28" fmla="*/ 496213 w 1638688"/>
              <a:gd name="connsiteY28" fmla="*/ 354906 h 507288"/>
              <a:gd name="connsiteX29" fmla="*/ 504840 w 1638688"/>
              <a:gd name="connsiteY29" fmla="*/ 357519 h 507288"/>
              <a:gd name="connsiteX30" fmla="*/ 524934 w 1638688"/>
              <a:gd name="connsiteY30" fmla="*/ 364066 h 507288"/>
              <a:gd name="connsiteX31" fmla="*/ 567267 w 1638688"/>
              <a:gd name="connsiteY31" fmla="*/ 397933 h 507288"/>
              <a:gd name="connsiteX32" fmla="*/ 601134 w 1638688"/>
              <a:gd name="connsiteY32" fmla="*/ 389466 h 507288"/>
              <a:gd name="connsiteX33" fmla="*/ 609600 w 1638688"/>
              <a:gd name="connsiteY33" fmla="*/ 364066 h 507288"/>
              <a:gd name="connsiteX34" fmla="*/ 626534 w 1638688"/>
              <a:gd name="connsiteY34" fmla="*/ 338666 h 507288"/>
              <a:gd name="connsiteX35" fmla="*/ 635000 w 1638688"/>
              <a:gd name="connsiteY35" fmla="*/ 296333 h 507288"/>
              <a:gd name="connsiteX36" fmla="*/ 677334 w 1638688"/>
              <a:gd name="connsiteY36" fmla="*/ 245533 h 507288"/>
              <a:gd name="connsiteX37" fmla="*/ 728134 w 1638688"/>
              <a:gd name="connsiteY37" fmla="*/ 220133 h 507288"/>
              <a:gd name="connsiteX38" fmla="*/ 778934 w 1638688"/>
              <a:gd name="connsiteY38" fmla="*/ 186266 h 507288"/>
              <a:gd name="connsiteX39" fmla="*/ 821267 w 1638688"/>
              <a:gd name="connsiteY39" fmla="*/ 135466 h 507288"/>
              <a:gd name="connsiteX40" fmla="*/ 838200 w 1638688"/>
              <a:gd name="connsiteY40" fmla="*/ 110066 h 507288"/>
              <a:gd name="connsiteX41" fmla="*/ 880534 w 1638688"/>
              <a:gd name="connsiteY41" fmla="*/ 76200 h 507288"/>
              <a:gd name="connsiteX42" fmla="*/ 956734 w 1638688"/>
              <a:gd name="connsiteY42" fmla="*/ 50800 h 507288"/>
              <a:gd name="connsiteX43" fmla="*/ 982134 w 1638688"/>
              <a:gd name="connsiteY43" fmla="*/ 42333 h 507288"/>
              <a:gd name="connsiteX44" fmla="*/ 1032934 w 1638688"/>
              <a:gd name="connsiteY44" fmla="*/ 50800 h 507288"/>
              <a:gd name="connsiteX45" fmla="*/ 1041400 w 1638688"/>
              <a:gd name="connsiteY45" fmla="*/ 84666 h 507288"/>
              <a:gd name="connsiteX46" fmla="*/ 1058334 w 1638688"/>
              <a:gd name="connsiteY46" fmla="*/ 101600 h 507288"/>
              <a:gd name="connsiteX47" fmla="*/ 1066800 w 1638688"/>
              <a:gd name="connsiteY47" fmla="*/ 135466 h 507288"/>
              <a:gd name="connsiteX48" fmla="*/ 1109134 w 1638688"/>
              <a:gd name="connsiteY48" fmla="*/ 169333 h 507288"/>
              <a:gd name="connsiteX49" fmla="*/ 1134534 w 1638688"/>
              <a:gd name="connsiteY49" fmla="*/ 177800 h 507288"/>
              <a:gd name="connsiteX50" fmla="*/ 1159934 w 1638688"/>
              <a:gd name="connsiteY50" fmla="*/ 194733 h 507288"/>
              <a:gd name="connsiteX51" fmla="*/ 1185334 w 1638688"/>
              <a:gd name="connsiteY51" fmla="*/ 203200 h 507288"/>
              <a:gd name="connsiteX52" fmla="*/ 1210734 w 1638688"/>
              <a:gd name="connsiteY52" fmla="*/ 220133 h 507288"/>
              <a:gd name="connsiteX53" fmla="*/ 1270000 w 1638688"/>
              <a:gd name="connsiteY53" fmla="*/ 228600 h 507288"/>
              <a:gd name="connsiteX54" fmla="*/ 1329267 w 1638688"/>
              <a:gd name="connsiteY54" fmla="*/ 245533 h 507288"/>
              <a:gd name="connsiteX55" fmla="*/ 1388534 w 1638688"/>
              <a:gd name="connsiteY55" fmla="*/ 237066 h 507288"/>
              <a:gd name="connsiteX56" fmla="*/ 1430867 w 1638688"/>
              <a:gd name="connsiteY56" fmla="*/ 186266 h 507288"/>
              <a:gd name="connsiteX57" fmla="*/ 1481667 w 1638688"/>
              <a:gd name="connsiteY57" fmla="*/ 169333 h 507288"/>
              <a:gd name="connsiteX58" fmla="*/ 1507067 w 1638688"/>
              <a:gd name="connsiteY58" fmla="*/ 160866 h 507288"/>
              <a:gd name="connsiteX59" fmla="*/ 1532467 w 1638688"/>
              <a:gd name="connsiteY59" fmla="*/ 152400 h 507288"/>
              <a:gd name="connsiteX60" fmla="*/ 1540934 w 1638688"/>
              <a:gd name="connsiteY60" fmla="*/ 127000 h 507288"/>
              <a:gd name="connsiteX61" fmla="*/ 1566334 w 1638688"/>
              <a:gd name="connsiteY61" fmla="*/ 118533 h 507288"/>
              <a:gd name="connsiteX62" fmla="*/ 1625270 w 1638688"/>
              <a:gd name="connsiteY62" fmla="*/ 138178 h 507288"/>
              <a:gd name="connsiteX63" fmla="*/ 1638688 w 1638688"/>
              <a:gd name="connsiteY63" fmla="*/ 142651 h 507288"/>
              <a:gd name="connsiteX64" fmla="*/ 1638688 w 1638688"/>
              <a:gd name="connsiteY64" fmla="*/ 251767 h 507288"/>
              <a:gd name="connsiteX65" fmla="*/ 1625270 w 1638688"/>
              <a:gd name="connsiteY65" fmla="*/ 247294 h 507288"/>
              <a:gd name="connsiteX66" fmla="*/ 1566334 w 1638688"/>
              <a:gd name="connsiteY66" fmla="*/ 227649 h 507288"/>
              <a:gd name="connsiteX67" fmla="*/ 1540934 w 1638688"/>
              <a:gd name="connsiteY67" fmla="*/ 236116 h 507288"/>
              <a:gd name="connsiteX68" fmla="*/ 1532467 w 1638688"/>
              <a:gd name="connsiteY68" fmla="*/ 261516 h 507288"/>
              <a:gd name="connsiteX69" fmla="*/ 1507067 w 1638688"/>
              <a:gd name="connsiteY69" fmla="*/ 269982 h 507288"/>
              <a:gd name="connsiteX70" fmla="*/ 1481667 w 1638688"/>
              <a:gd name="connsiteY70" fmla="*/ 278449 h 507288"/>
              <a:gd name="connsiteX71" fmla="*/ 1430867 w 1638688"/>
              <a:gd name="connsiteY71" fmla="*/ 295382 h 507288"/>
              <a:gd name="connsiteX72" fmla="*/ 1388534 w 1638688"/>
              <a:gd name="connsiteY72" fmla="*/ 346182 h 507288"/>
              <a:gd name="connsiteX73" fmla="*/ 1329267 w 1638688"/>
              <a:gd name="connsiteY73" fmla="*/ 354649 h 507288"/>
              <a:gd name="connsiteX74" fmla="*/ 1270000 w 1638688"/>
              <a:gd name="connsiteY74" fmla="*/ 337716 h 507288"/>
              <a:gd name="connsiteX75" fmla="*/ 1210734 w 1638688"/>
              <a:gd name="connsiteY75" fmla="*/ 329249 h 507288"/>
              <a:gd name="connsiteX76" fmla="*/ 1185334 w 1638688"/>
              <a:gd name="connsiteY76" fmla="*/ 312316 h 507288"/>
              <a:gd name="connsiteX77" fmla="*/ 1159934 w 1638688"/>
              <a:gd name="connsiteY77" fmla="*/ 303849 h 507288"/>
              <a:gd name="connsiteX78" fmla="*/ 1134534 w 1638688"/>
              <a:gd name="connsiteY78" fmla="*/ 286916 h 507288"/>
              <a:gd name="connsiteX79" fmla="*/ 1109134 w 1638688"/>
              <a:gd name="connsiteY79" fmla="*/ 278449 h 507288"/>
              <a:gd name="connsiteX80" fmla="*/ 1066800 w 1638688"/>
              <a:gd name="connsiteY80" fmla="*/ 244582 h 507288"/>
              <a:gd name="connsiteX81" fmla="*/ 1058334 w 1638688"/>
              <a:gd name="connsiteY81" fmla="*/ 210716 h 507288"/>
              <a:gd name="connsiteX82" fmla="*/ 1041400 w 1638688"/>
              <a:gd name="connsiteY82" fmla="*/ 193782 h 507288"/>
              <a:gd name="connsiteX83" fmla="*/ 1032934 w 1638688"/>
              <a:gd name="connsiteY83" fmla="*/ 159916 h 507288"/>
              <a:gd name="connsiteX84" fmla="*/ 982134 w 1638688"/>
              <a:gd name="connsiteY84" fmla="*/ 151449 h 507288"/>
              <a:gd name="connsiteX85" fmla="*/ 956734 w 1638688"/>
              <a:gd name="connsiteY85" fmla="*/ 159916 h 507288"/>
              <a:gd name="connsiteX86" fmla="*/ 880534 w 1638688"/>
              <a:gd name="connsiteY86" fmla="*/ 185316 h 507288"/>
              <a:gd name="connsiteX87" fmla="*/ 838200 w 1638688"/>
              <a:gd name="connsiteY87" fmla="*/ 219182 h 507288"/>
              <a:gd name="connsiteX88" fmla="*/ 821267 w 1638688"/>
              <a:gd name="connsiteY88" fmla="*/ 244582 h 507288"/>
              <a:gd name="connsiteX89" fmla="*/ 778934 w 1638688"/>
              <a:gd name="connsiteY89" fmla="*/ 295382 h 507288"/>
              <a:gd name="connsiteX90" fmla="*/ 728134 w 1638688"/>
              <a:gd name="connsiteY90" fmla="*/ 329249 h 507288"/>
              <a:gd name="connsiteX91" fmla="*/ 677334 w 1638688"/>
              <a:gd name="connsiteY91" fmla="*/ 354649 h 507288"/>
              <a:gd name="connsiteX92" fmla="*/ 635000 w 1638688"/>
              <a:gd name="connsiteY92" fmla="*/ 405449 h 507288"/>
              <a:gd name="connsiteX93" fmla="*/ 626534 w 1638688"/>
              <a:gd name="connsiteY93" fmla="*/ 447782 h 507288"/>
              <a:gd name="connsiteX94" fmla="*/ 609600 w 1638688"/>
              <a:gd name="connsiteY94" fmla="*/ 473182 h 507288"/>
              <a:gd name="connsiteX95" fmla="*/ 601134 w 1638688"/>
              <a:gd name="connsiteY95" fmla="*/ 498582 h 507288"/>
              <a:gd name="connsiteX96" fmla="*/ 567267 w 1638688"/>
              <a:gd name="connsiteY96" fmla="*/ 507049 h 507288"/>
              <a:gd name="connsiteX97" fmla="*/ 524934 w 1638688"/>
              <a:gd name="connsiteY97" fmla="*/ 473182 h 507288"/>
              <a:gd name="connsiteX98" fmla="*/ 504840 w 1638688"/>
              <a:gd name="connsiteY98" fmla="*/ 466635 h 507288"/>
              <a:gd name="connsiteX99" fmla="*/ 496213 w 1638688"/>
              <a:gd name="connsiteY99" fmla="*/ 464022 h 507288"/>
              <a:gd name="connsiteX100" fmla="*/ 498576 w 1638688"/>
              <a:gd name="connsiteY100" fmla="*/ 464564 h 507288"/>
              <a:gd name="connsiteX101" fmla="*/ 482600 w 1638688"/>
              <a:gd name="connsiteY101" fmla="*/ 447782 h 507288"/>
              <a:gd name="connsiteX102" fmla="*/ 457200 w 1638688"/>
              <a:gd name="connsiteY102" fmla="*/ 439316 h 507288"/>
              <a:gd name="connsiteX103" fmla="*/ 423334 w 1638688"/>
              <a:gd name="connsiteY103" fmla="*/ 413916 h 507288"/>
              <a:gd name="connsiteX104" fmla="*/ 397934 w 1638688"/>
              <a:gd name="connsiteY104" fmla="*/ 405449 h 507288"/>
              <a:gd name="connsiteX105" fmla="*/ 364067 w 1638688"/>
              <a:gd name="connsiteY105" fmla="*/ 363116 h 507288"/>
              <a:gd name="connsiteX106" fmla="*/ 328502 w 1638688"/>
              <a:gd name="connsiteY106" fmla="*/ 310275 h 507288"/>
              <a:gd name="connsiteX107" fmla="*/ 327203 w 1638688"/>
              <a:gd name="connsiteY107" fmla="*/ 308428 h 507288"/>
              <a:gd name="connsiteX108" fmla="*/ 331520 w 1638688"/>
              <a:gd name="connsiteY108" fmla="*/ 312644 h 507288"/>
              <a:gd name="connsiteX109" fmla="*/ 313267 w 1638688"/>
              <a:gd name="connsiteY109" fmla="*/ 278449 h 507288"/>
              <a:gd name="connsiteX110" fmla="*/ 296334 w 1638688"/>
              <a:gd name="connsiteY110" fmla="*/ 253049 h 507288"/>
              <a:gd name="connsiteX111" fmla="*/ 279400 w 1638688"/>
              <a:gd name="connsiteY111" fmla="*/ 185316 h 507288"/>
              <a:gd name="connsiteX112" fmla="*/ 262467 w 1638688"/>
              <a:gd name="connsiteY112" fmla="*/ 159916 h 507288"/>
              <a:gd name="connsiteX113" fmla="*/ 237067 w 1638688"/>
              <a:gd name="connsiteY113" fmla="*/ 117582 h 507288"/>
              <a:gd name="connsiteX114" fmla="*/ 177800 w 1638688"/>
              <a:gd name="connsiteY114" fmla="*/ 109116 h 507288"/>
              <a:gd name="connsiteX115" fmla="*/ 152400 w 1638688"/>
              <a:gd name="connsiteY115" fmla="*/ 117582 h 507288"/>
              <a:gd name="connsiteX116" fmla="*/ 127000 w 1638688"/>
              <a:gd name="connsiteY116" fmla="*/ 126049 h 507288"/>
              <a:gd name="connsiteX117" fmla="*/ 59267 w 1638688"/>
              <a:gd name="connsiteY117" fmla="*/ 159916 h 507288"/>
              <a:gd name="connsiteX118" fmla="*/ 33867 w 1638688"/>
              <a:gd name="connsiteY118" fmla="*/ 168382 h 507288"/>
              <a:gd name="connsiteX119" fmla="*/ 5213 w 1638688"/>
              <a:gd name="connsiteY119" fmla="*/ 200429 h 507288"/>
              <a:gd name="connsiteX120" fmla="*/ 0 w 1638688"/>
              <a:gd name="connsiteY120" fmla="*/ 217255 h 507288"/>
              <a:gd name="connsiteX121" fmla="*/ 0 w 1638688"/>
              <a:gd name="connsiteY121" fmla="*/ 108139 h 507288"/>
              <a:gd name="connsiteX122" fmla="*/ 5213 w 1638688"/>
              <a:gd name="connsiteY122" fmla="*/ 91313 h 507288"/>
              <a:gd name="connsiteX123" fmla="*/ 33867 w 1638688"/>
              <a:gd name="connsiteY123" fmla="*/ 59266 h 507288"/>
              <a:gd name="connsiteX124" fmla="*/ 59267 w 1638688"/>
              <a:gd name="connsiteY124" fmla="*/ 50800 h 507288"/>
              <a:gd name="connsiteX125" fmla="*/ 127000 w 1638688"/>
              <a:gd name="connsiteY125" fmla="*/ 16933 h 507288"/>
              <a:gd name="connsiteX126" fmla="*/ 152400 w 1638688"/>
              <a:gd name="connsiteY126" fmla="*/ 8466 h 50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638688" h="507288">
                <a:moveTo>
                  <a:pt x="495242" y="463800"/>
                </a:moveTo>
                <a:cubicBezTo>
                  <a:pt x="494636" y="463624"/>
                  <a:pt x="494736" y="463608"/>
                  <a:pt x="496136" y="463999"/>
                </a:cubicBezTo>
                <a:lnTo>
                  <a:pt x="496213" y="464022"/>
                </a:lnTo>
                <a:close/>
                <a:moveTo>
                  <a:pt x="325316" y="305743"/>
                </a:moveTo>
                <a:lnTo>
                  <a:pt x="327203" y="308428"/>
                </a:lnTo>
                <a:lnTo>
                  <a:pt x="327126" y="308352"/>
                </a:lnTo>
                <a:cubicBezTo>
                  <a:pt x="326085" y="306913"/>
                  <a:pt x="325284" y="305733"/>
                  <a:pt x="325316" y="305743"/>
                </a:cubicBezTo>
                <a:close/>
                <a:moveTo>
                  <a:pt x="177800" y="0"/>
                </a:moveTo>
                <a:cubicBezTo>
                  <a:pt x="197556" y="2822"/>
                  <a:pt x="218135" y="2155"/>
                  <a:pt x="237067" y="8466"/>
                </a:cubicBezTo>
                <a:cubicBezTo>
                  <a:pt x="256910" y="15080"/>
                  <a:pt x="255277" y="36420"/>
                  <a:pt x="262467" y="50800"/>
                </a:cubicBezTo>
                <a:cubicBezTo>
                  <a:pt x="267018" y="59901"/>
                  <a:pt x="273756" y="67733"/>
                  <a:pt x="279400" y="76200"/>
                </a:cubicBezTo>
                <a:cubicBezTo>
                  <a:pt x="282621" y="92303"/>
                  <a:pt x="287655" y="126576"/>
                  <a:pt x="296334" y="143933"/>
                </a:cubicBezTo>
                <a:cubicBezTo>
                  <a:pt x="300885" y="153034"/>
                  <a:pt x="308219" y="160498"/>
                  <a:pt x="313267" y="169333"/>
                </a:cubicBezTo>
                <a:cubicBezTo>
                  <a:pt x="326284" y="192113"/>
                  <a:pt x="330790" y="201028"/>
                  <a:pt x="331520" y="203528"/>
                </a:cubicBezTo>
                <a:lnTo>
                  <a:pt x="327203" y="199312"/>
                </a:lnTo>
                <a:lnTo>
                  <a:pt x="325316" y="196627"/>
                </a:lnTo>
                <a:cubicBezTo>
                  <a:pt x="325284" y="196617"/>
                  <a:pt x="326085" y="197797"/>
                  <a:pt x="327126" y="199236"/>
                </a:cubicBezTo>
                <a:lnTo>
                  <a:pt x="327203" y="199312"/>
                </a:lnTo>
                <a:lnTo>
                  <a:pt x="328502" y="201159"/>
                </a:lnTo>
                <a:cubicBezTo>
                  <a:pt x="333080" y="207803"/>
                  <a:pt x="343356" y="222933"/>
                  <a:pt x="364067" y="254000"/>
                </a:cubicBezTo>
                <a:cubicBezTo>
                  <a:pt x="371760" y="265539"/>
                  <a:pt x="384527" y="288289"/>
                  <a:pt x="397934" y="296333"/>
                </a:cubicBezTo>
                <a:cubicBezTo>
                  <a:pt x="405587" y="300925"/>
                  <a:pt x="414867" y="301978"/>
                  <a:pt x="423334" y="304800"/>
                </a:cubicBezTo>
                <a:cubicBezTo>
                  <a:pt x="434623" y="313267"/>
                  <a:pt x="444948" y="323199"/>
                  <a:pt x="457200" y="330200"/>
                </a:cubicBezTo>
                <a:cubicBezTo>
                  <a:pt x="464949" y="334628"/>
                  <a:pt x="474947" y="334074"/>
                  <a:pt x="482600" y="338666"/>
                </a:cubicBezTo>
                <a:cubicBezTo>
                  <a:pt x="511655" y="356099"/>
                  <a:pt x="504251" y="356454"/>
                  <a:pt x="498576" y="355448"/>
                </a:cubicBezTo>
                <a:lnTo>
                  <a:pt x="496213" y="354906"/>
                </a:lnTo>
                <a:lnTo>
                  <a:pt x="496136" y="354883"/>
                </a:lnTo>
                <a:cubicBezTo>
                  <a:pt x="494736" y="354492"/>
                  <a:pt x="494636" y="354508"/>
                  <a:pt x="495242" y="354684"/>
                </a:cubicBezTo>
                <a:lnTo>
                  <a:pt x="496213" y="354906"/>
                </a:lnTo>
                <a:lnTo>
                  <a:pt x="504840" y="357519"/>
                </a:lnTo>
                <a:cubicBezTo>
                  <a:pt x="509441" y="358968"/>
                  <a:pt x="515940" y="361068"/>
                  <a:pt x="524934" y="364066"/>
                </a:cubicBezTo>
                <a:cubicBezTo>
                  <a:pt x="533702" y="372835"/>
                  <a:pt x="554805" y="396153"/>
                  <a:pt x="567267" y="397933"/>
                </a:cubicBezTo>
                <a:cubicBezTo>
                  <a:pt x="578787" y="399579"/>
                  <a:pt x="589845" y="392288"/>
                  <a:pt x="601134" y="389466"/>
                </a:cubicBezTo>
                <a:cubicBezTo>
                  <a:pt x="603956" y="380999"/>
                  <a:pt x="605609" y="372048"/>
                  <a:pt x="609600" y="364066"/>
                </a:cubicBezTo>
                <a:cubicBezTo>
                  <a:pt x="614151" y="354964"/>
                  <a:pt x="622961" y="348194"/>
                  <a:pt x="626534" y="338666"/>
                </a:cubicBezTo>
                <a:cubicBezTo>
                  <a:pt x="631587" y="325192"/>
                  <a:pt x="629947" y="309807"/>
                  <a:pt x="635000" y="296333"/>
                </a:cubicBezTo>
                <a:cubicBezTo>
                  <a:pt x="641054" y="280189"/>
                  <a:pt x="665356" y="255514"/>
                  <a:pt x="677334" y="245533"/>
                </a:cubicBezTo>
                <a:cubicBezTo>
                  <a:pt x="722437" y="207948"/>
                  <a:pt x="682313" y="245590"/>
                  <a:pt x="728134" y="220133"/>
                </a:cubicBezTo>
                <a:cubicBezTo>
                  <a:pt x="745924" y="210249"/>
                  <a:pt x="778934" y="186266"/>
                  <a:pt x="778934" y="186266"/>
                </a:cubicBezTo>
                <a:cubicBezTo>
                  <a:pt x="820975" y="123203"/>
                  <a:pt x="766942" y="200656"/>
                  <a:pt x="821267" y="135466"/>
                </a:cubicBezTo>
                <a:cubicBezTo>
                  <a:pt x="827781" y="127649"/>
                  <a:pt x="831843" y="118012"/>
                  <a:pt x="838200" y="110066"/>
                </a:cubicBezTo>
                <a:cubicBezTo>
                  <a:pt x="847906" y="97934"/>
                  <a:pt x="866878" y="82269"/>
                  <a:pt x="880534" y="76200"/>
                </a:cubicBezTo>
                <a:cubicBezTo>
                  <a:pt x="880559" y="76189"/>
                  <a:pt x="944021" y="55038"/>
                  <a:pt x="956734" y="50800"/>
                </a:cubicBezTo>
                <a:lnTo>
                  <a:pt x="982134" y="42333"/>
                </a:lnTo>
                <a:cubicBezTo>
                  <a:pt x="999067" y="45155"/>
                  <a:pt x="1018965" y="40822"/>
                  <a:pt x="1032934" y="50800"/>
                </a:cubicBezTo>
                <a:cubicBezTo>
                  <a:pt x="1042403" y="57563"/>
                  <a:pt x="1036196" y="74258"/>
                  <a:pt x="1041400" y="84666"/>
                </a:cubicBezTo>
                <a:cubicBezTo>
                  <a:pt x="1044970" y="91806"/>
                  <a:pt x="1052689" y="95955"/>
                  <a:pt x="1058334" y="101600"/>
                </a:cubicBezTo>
                <a:cubicBezTo>
                  <a:pt x="1061156" y="112889"/>
                  <a:pt x="1061596" y="125058"/>
                  <a:pt x="1066800" y="135466"/>
                </a:cubicBezTo>
                <a:cubicBezTo>
                  <a:pt x="1072050" y="145967"/>
                  <a:pt x="1101157" y="165344"/>
                  <a:pt x="1109134" y="169333"/>
                </a:cubicBezTo>
                <a:cubicBezTo>
                  <a:pt x="1117116" y="173324"/>
                  <a:pt x="1126552" y="173809"/>
                  <a:pt x="1134534" y="177800"/>
                </a:cubicBezTo>
                <a:cubicBezTo>
                  <a:pt x="1143635" y="182351"/>
                  <a:pt x="1150833" y="190182"/>
                  <a:pt x="1159934" y="194733"/>
                </a:cubicBezTo>
                <a:cubicBezTo>
                  <a:pt x="1167916" y="198724"/>
                  <a:pt x="1177352" y="199209"/>
                  <a:pt x="1185334" y="203200"/>
                </a:cubicBezTo>
                <a:cubicBezTo>
                  <a:pt x="1194435" y="207751"/>
                  <a:pt x="1200988" y="217209"/>
                  <a:pt x="1210734" y="220133"/>
                </a:cubicBezTo>
                <a:cubicBezTo>
                  <a:pt x="1229848" y="225867"/>
                  <a:pt x="1250366" y="225030"/>
                  <a:pt x="1270000" y="228600"/>
                </a:cubicBezTo>
                <a:cubicBezTo>
                  <a:pt x="1293396" y="232854"/>
                  <a:pt x="1307499" y="238277"/>
                  <a:pt x="1329267" y="245533"/>
                </a:cubicBezTo>
                <a:cubicBezTo>
                  <a:pt x="1349023" y="242711"/>
                  <a:pt x="1370005" y="244478"/>
                  <a:pt x="1388534" y="237066"/>
                </a:cubicBezTo>
                <a:cubicBezTo>
                  <a:pt x="1442093" y="215642"/>
                  <a:pt x="1389477" y="212135"/>
                  <a:pt x="1430867" y="186266"/>
                </a:cubicBezTo>
                <a:cubicBezTo>
                  <a:pt x="1446003" y="176806"/>
                  <a:pt x="1464734" y="174977"/>
                  <a:pt x="1481667" y="169333"/>
                </a:cubicBezTo>
                <a:lnTo>
                  <a:pt x="1507067" y="160866"/>
                </a:lnTo>
                <a:lnTo>
                  <a:pt x="1532467" y="152400"/>
                </a:lnTo>
                <a:cubicBezTo>
                  <a:pt x="1535289" y="143933"/>
                  <a:pt x="1534623" y="133311"/>
                  <a:pt x="1540934" y="127000"/>
                </a:cubicBezTo>
                <a:cubicBezTo>
                  <a:pt x="1547245" y="120689"/>
                  <a:pt x="1557464" y="117548"/>
                  <a:pt x="1566334" y="118533"/>
                </a:cubicBezTo>
                <a:cubicBezTo>
                  <a:pt x="1566338" y="118534"/>
                  <a:pt x="1602054" y="130439"/>
                  <a:pt x="1625270" y="138178"/>
                </a:cubicBezTo>
                <a:lnTo>
                  <a:pt x="1638688" y="142651"/>
                </a:lnTo>
                <a:lnTo>
                  <a:pt x="1638688" y="251767"/>
                </a:lnTo>
                <a:lnTo>
                  <a:pt x="1625270" y="247294"/>
                </a:lnTo>
                <a:cubicBezTo>
                  <a:pt x="1602054" y="239555"/>
                  <a:pt x="1566338" y="227650"/>
                  <a:pt x="1566334" y="227649"/>
                </a:cubicBezTo>
                <a:cubicBezTo>
                  <a:pt x="1557464" y="226664"/>
                  <a:pt x="1547245" y="229805"/>
                  <a:pt x="1540934" y="236116"/>
                </a:cubicBezTo>
                <a:cubicBezTo>
                  <a:pt x="1534623" y="242427"/>
                  <a:pt x="1535289" y="253049"/>
                  <a:pt x="1532467" y="261516"/>
                </a:cubicBezTo>
                <a:lnTo>
                  <a:pt x="1507067" y="269982"/>
                </a:lnTo>
                <a:lnTo>
                  <a:pt x="1481667" y="278449"/>
                </a:lnTo>
                <a:cubicBezTo>
                  <a:pt x="1464734" y="284093"/>
                  <a:pt x="1446003" y="285922"/>
                  <a:pt x="1430867" y="295382"/>
                </a:cubicBezTo>
                <a:cubicBezTo>
                  <a:pt x="1389477" y="321251"/>
                  <a:pt x="1442093" y="324758"/>
                  <a:pt x="1388534" y="346182"/>
                </a:cubicBezTo>
                <a:cubicBezTo>
                  <a:pt x="1370005" y="353594"/>
                  <a:pt x="1349023" y="351827"/>
                  <a:pt x="1329267" y="354649"/>
                </a:cubicBezTo>
                <a:cubicBezTo>
                  <a:pt x="1307499" y="347393"/>
                  <a:pt x="1293396" y="341970"/>
                  <a:pt x="1270000" y="337716"/>
                </a:cubicBezTo>
                <a:cubicBezTo>
                  <a:pt x="1250366" y="334146"/>
                  <a:pt x="1229848" y="334983"/>
                  <a:pt x="1210734" y="329249"/>
                </a:cubicBezTo>
                <a:cubicBezTo>
                  <a:pt x="1200988" y="326325"/>
                  <a:pt x="1194435" y="316867"/>
                  <a:pt x="1185334" y="312316"/>
                </a:cubicBezTo>
                <a:cubicBezTo>
                  <a:pt x="1177352" y="308325"/>
                  <a:pt x="1167916" y="307840"/>
                  <a:pt x="1159934" y="303849"/>
                </a:cubicBezTo>
                <a:cubicBezTo>
                  <a:pt x="1150833" y="299298"/>
                  <a:pt x="1143635" y="291467"/>
                  <a:pt x="1134534" y="286916"/>
                </a:cubicBezTo>
                <a:cubicBezTo>
                  <a:pt x="1126552" y="282925"/>
                  <a:pt x="1117116" y="282440"/>
                  <a:pt x="1109134" y="278449"/>
                </a:cubicBezTo>
                <a:cubicBezTo>
                  <a:pt x="1101157" y="274460"/>
                  <a:pt x="1072050" y="255083"/>
                  <a:pt x="1066800" y="244582"/>
                </a:cubicBezTo>
                <a:cubicBezTo>
                  <a:pt x="1061596" y="234174"/>
                  <a:pt x="1061156" y="222005"/>
                  <a:pt x="1058334" y="210716"/>
                </a:cubicBezTo>
                <a:cubicBezTo>
                  <a:pt x="1052689" y="205071"/>
                  <a:pt x="1044970" y="200922"/>
                  <a:pt x="1041400" y="193782"/>
                </a:cubicBezTo>
                <a:cubicBezTo>
                  <a:pt x="1036196" y="183374"/>
                  <a:pt x="1042403" y="166679"/>
                  <a:pt x="1032934" y="159916"/>
                </a:cubicBezTo>
                <a:cubicBezTo>
                  <a:pt x="1018965" y="149938"/>
                  <a:pt x="999067" y="154271"/>
                  <a:pt x="982134" y="151449"/>
                </a:cubicBezTo>
                <a:lnTo>
                  <a:pt x="956734" y="159916"/>
                </a:lnTo>
                <a:cubicBezTo>
                  <a:pt x="944021" y="164154"/>
                  <a:pt x="880559" y="185305"/>
                  <a:pt x="880534" y="185316"/>
                </a:cubicBezTo>
                <a:cubicBezTo>
                  <a:pt x="866878" y="191385"/>
                  <a:pt x="847906" y="207050"/>
                  <a:pt x="838200" y="219182"/>
                </a:cubicBezTo>
                <a:cubicBezTo>
                  <a:pt x="831843" y="227128"/>
                  <a:pt x="827781" y="236765"/>
                  <a:pt x="821267" y="244582"/>
                </a:cubicBezTo>
                <a:cubicBezTo>
                  <a:pt x="766942" y="309772"/>
                  <a:pt x="820975" y="232319"/>
                  <a:pt x="778934" y="295382"/>
                </a:cubicBezTo>
                <a:cubicBezTo>
                  <a:pt x="778934" y="295382"/>
                  <a:pt x="745924" y="319365"/>
                  <a:pt x="728134" y="329249"/>
                </a:cubicBezTo>
                <a:cubicBezTo>
                  <a:pt x="682313" y="354706"/>
                  <a:pt x="722437" y="317064"/>
                  <a:pt x="677334" y="354649"/>
                </a:cubicBezTo>
                <a:cubicBezTo>
                  <a:pt x="665356" y="364630"/>
                  <a:pt x="641054" y="389305"/>
                  <a:pt x="635000" y="405449"/>
                </a:cubicBezTo>
                <a:cubicBezTo>
                  <a:pt x="629947" y="418923"/>
                  <a:pt x="631587" y="434308"/>
                  <a:pt x="626534" y="447782"/>
                </a:cubicBezTo>
                <a:cubicBezTo>
                  <a:pt x="622961" y="457310"/>
                  <a:pt x="614151" y="464080"/>
                  <a:pt x="609600" y="473182"/>
                </a:cubicBezTo>
                <a:cubicBezTo>
                  <a:pt x="605609" y="481164"/>
                  <a:pt x="603956" y="490115"/>
                  <a:pt x="601134" y="498582"/>
                </a:cubicBezTo>
                <a:cubicBezTo>
                  <a:pt x="589845" y="501404"/>
                  <a:pt x="578787" y="508695"/>
                  <a:pt x="567267" y="507049"/>
                </a:cubicBezTo>
                <a:cubicBezTo>
                  <a:pt x="554805" y="505269"/>
                  <a:pt x="533702" y="481951"/>
                  <a:pt x="524934" y="473182"/>
                </a:cubicBezTo>
                <a:cubicBezTo>
                  <a:pt x="515940" y="470184"/>
                  <a:pt x="509441" y="468084"/>
                  <a:pt x="504840" y="466635"/>
                </a:cubicBezTo>
                <a:lnTo>
                  <a:pt x="496213" y="464022"/>
                </a:lnTo>
                <a:lnTo>
                  <a:pt x="498576" y="464564"/>
                </a:lnTo>
                <a:cubicBezTo>
                  <a:pt x="504251" y="465570"/>
                  <a:pt x="511655" y="465215"/>
                  <a:pt x="482600" y="447782"/>
                </a:cubicBezTo>
                <a:cubicBezTo>
                  <a:pt x="474947" y="443190"/>
                  <a:pt x="464949" y="443744"/>
                  <a:pt x="457200" y="439316"/>
                </a:cubicBezTo>
                <a:cubicBezTo>
                  <a:pt x="444948" y="432315"/>
                  <a:pt x="434623" y="422383"/>
                  <a:pt x="423334" y="413916"/>
                </a:cubicBezTo>
                <a:cubicBezTo>
                  <a:pt x="414867" y="411094"/>
                  <a:pt x="405587" y="410041"/>
                  <a:pt x="397934" y="405449"/>
                </a:cubicBezTo>
                <a:cubicBezTo>
                  <a:pt x="384527" y="397405"/>
                  <a:pt x="371760" y="374655"/>
                  <a:pt x="364067" y="363116"/>
                </a:cubicBezTo>
                <a:cubicBezTo>
                  <a:pt x="343356" y="332049"/>
                  <a:pt x="333080" y="316919"/>
                  <a:pt x="328502" y="310275"/>
                </a:cubicBezTo>
                <a:lnTo>
                  <a:pt x="327203" y="308428"/>
                </a:lnTo>
                <a:lnTo>
                  <a:pt x="331520" y="312644"/>
                </a:lnTo>
                <a:cubicBezTo>
                  <a:pt x="330790" y="310144"/>
                  <a:pt x="326284" y="301229"/>
                  <a:pt x="313267" y="278449"/>
                </a:cubicBezTo>
                <a:cubicBezTo>
                  <a:pt x="308219" y="269614"/>
                  <a:pt x="300885" y="262150"/>
                  <a:pt x="296334" y="253049"/>
                </a:cubicBezTo>
                <a:cubicBezTo>
                  <a:pt x="287655" y="235692"/>
                  <a:pt x="282621" y="201419"/>
                  <a:pt x="279400" y="185316"/>
                </a:cubicBezTo>
                <a:cubicBezTo>
                  <a:pt x="273756" y="176849"/>
                  <a:pt x="267018" y="169017"/>
                  <a:pt x="262467" y="159916"/>
                </a:cubicBezTo>
                <a:cubicBezTo>
                  <a:pt x="255277" y="145536"/>
                  <a:pt x="256910" y="124196"/>
                  <a:pt x="237067" y="117582"/>
                </a:cubicBezTo>
                <a:cubicBezTo>
                  <a:pt x="218135" y="111271"/>
                  <a:pt x="197556" y="111938"/>
                  <a:pt x="177800" y="109116"/>
                </a:cubicBezTo>
                <a:lnTo>
                  <a:pt x="152400" y="117582"/>
                </a:lnTo>
                <a:lnTo>
                  <a:pt x="127000" y="126049"/>
                </a:lnTo>
                <a:cubicBezTo>
                  <a:pt x="68627" y="145507"/>
                  <a:pt x="88821" y="130360"/>
                  <a:pt x="59267" y="159916"/>
                </a:cubicBezTo>
                <a:cubicBezTo>
                  <a:pt x="50800" y="162738"/>
                  <a:pt x="41293" y="163432"/>
                  <a:pt x="33867" y="168382"/>
                </a:cubicBezTo>
                <a:cubicBezTo>
                  <a:pt x="17572" y="179245"/>
                  <a:pt x="10144" y="188828"/>
                  <a:pt x="5213" y="200429"/>
                </a:cubicBezTo>
                <a:lnTo>
                  <a:pt x="0" y="217255"/>
                </a:lnTo>
                <a:lnTo>
                  <a:pt x="0" y="108139"/>
                </a:lnTo>
                <a:lnTo>
                  <a:pt x="5213" y="91313"/>
                </a:lnTo>
                <a:cubicBezTo>
                  <a:pt x="10144" y="79712"/>
                  <a:pt x="17572" y="70129"/>
                  <a:pt x="33867" y="59266"/>
                </a:cubicBezTo>
                <a:cubicBezTo>
                  <a:pt x="41293" y="54316"/>
                  <a:pt x="50800" y="53622"/>
                  <a:pt x="59267" y="50800"/>
                </a:cubicBezTo>
                <a:cubicBezTo>
                  <a:pt x="88821" y="21244"/>
                  <a:pt x="68627" y="36391"/>
                  <a:pt x="127000" y="16933"/>
                </a:cubicBezTo>
                <a:lnTo>
                  <a:pt x="152400" y="84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470912" y="2189735"/>
            <a:ext cx="1954087" cy="3819179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6470912" y="5404888"/>
            <a:ext cx="1954087" cy="604024"/>
          </a:xfrm>
          <a:custGeom>
            <a:avLst/>
            <a:gdLst>
              <a:gd name="connsiteX0" fmla="*/ 495242 w 1638688"/>
              <a:gd name="connsiteY0" fmla="*/ 463800 h 507288"/>
              <a:gd name="connsiteX1" fmla="*/ 496136 w 1638688"/>
              <a:gd name="connsiteY1" fmla="*/ 463999 h 507288"/>
              <a:gd name="connsiteX2" fmla="*/ 496213 w 1638688"/>
              <a:gd name="connsiteY2" fmla="*/ 464022 h 507288"/>
              <a:gd name="connsiteX3" fmla="*/ 325316 w 1638688"/>
              <a:gd name="connsiteY3" fmla="*/ 305743 h 507288"/>
              <a:gd name="connsiteX4" fmla="*/ 327203 w 1638688"/>
              <a:gd name="connsiteY4" fmla="*/ 308428 h 507288"/>
              <a:gd name="connsiteX5" fmla="*/ 327126 w 1638688"/>
              <a:gd name="connsiteY5" fmla="*/ 308352 h 507288"/>
              <a:gd name="connsiteX6" fmla="*/ 325316 w 1638688"/>
              <a:gd name="connsiteY6" fmla="*/ 305743 h 507288"/>
              <a:gd name="connsiteX7" fmla="*/ 177800 w 1638688"/>
              <a:gd name="connsiteY7" fmla="*/ 0 h 507288"/>
              <a:gd name="connsiteX8" fmla="*/ 237067 w 1638688"/>
              <a:gd name="connsiteY8" fmla="*/ 8466 h 507288"/>
              <a:gd name="connsiteX9" fmla="*/ 262467 w 1638688"/>
              <a:gd name="connsiteY9" fmla="*/ 50800 h 507288"/>
              <a:gd name="connsiteX10" fmla="*/ 279400 w 1638688"/>
              <a:gd name="connsiteY10" fmla="*/ 76200 h 507288"/>
              <a:gd name="connsiteX11" fmla="*/ 296334 w 1638688"/>
              <a:gd name="connsiteY11" fmla="*/ 143933 h 507288"/>
              <a:gd name="connsiteX12" fmla="*/ 313267 w 1638688"/>
              <a:gd name="connsiteY12" fmla="*/ 169333 h 507288"/>
              <a:gd name="connsiteX13" fmla="*/ 331520 w 1638688"/>
              <a:gd name="connsiteY13" fmla="*/ 203528 h 507288"/>
              <a:gd name="connsiteX14" fmla="*/ 327203 w 1638688"/>
              <a:gd name="connsiteY14" fmla="*/ 199312 h 507288"/>
              <a:gd name="connsiteX15" fmla="*/ 325316 w 1638688"/>
              <a:gd name="connsiteY15" fmla="*/ 196627 h 507288"/>
              <a:gd name="connsiteX16" fmla="*/ 327126 w 1638688"/>
              <a:gd name="connsiteY16" fmla="*/ 199236 h 507288"/>
              <a:gd name="connsiteX17" fmla="*/ 327203 w 1638688"/>
              <a:gd name="connsiteY17" fmla="*/ 199312 h 507288"/>
              <a:gd name="connsiteX18" fmla="*/ 328502 w 1638688"/>
              <a:gd name="connsiteY18" fmla="*/ 201159 h 507288"/>
              <a:gd name="connsiteX19" fmla="*/ 364067 w 1638688"/>
              <a:gd name="connsiteY19" fmla="*/ 254000 h 507288"/>
              <a:gd name="connsiteX20" fmla="*/ 397934 w 1638688"/>
              <a:gd name="connsiteY20" fmla="*/ 296333 h 507288"/>
              <a:gd name="connsiteX21" fmla="*/ 423334 w 1638688"/>
              <a:gd name="connsiteY21" fmla="*/ 304800 h 507288"/>
              <a:gd name="connsiteX22" fmla="*/ 457200 w 1638688"/>
              <a:gd name="connsiteY22" fmla="*/ 330200 h 507288"/>
              <a:gd name="connsiteX23" fmla="*/ 482600 w 1638688"/>
              <a:gd name="connsiteY23" fmla="*/ 338666 h 507288"/>
              <a:gd name="connsiteX24" fmla="*/ 498576 w 1638688"/>
              <a:gd name="connsiteY24" fmla="*/ 355448 h 507288"/>
              <a:gd name="connsiteX25" fmla="*/ 496213 w 1638688"/>
              <a:gd name="connsiteY25" fmla="*/ 354906 h 507288"/>
              <a:gd name="connsiteX26" fmla="*/ 496136 w 1638688"/>
              <a:gd name="connsiteY26" fmla="*/ 354883 h 507288"/>
              <a:gd name="connsiteX27" fmla="*/ 495242 w 1638688"/>
              <a:gd name="connsiteY27" fmla="*/ 354684 h 507288"/>
              <a:gd name="connsiteX28" fmla="*/ 496213 w 1638688"/>
              <a:gd name="connsiteY28" fmla="*/ 354906 h 507288"/>
              <a:gd name="connsiteX29" fmla="*/ 504840 w 1638688"/>
              <a:gd name="connsiteY29" fmla="*/ 357519 h 507288"/>
              <a:gd name="connsiteX30" fmla="*/ 524934 w 1638688"/>
              <a:gd name="connsiteY30" fmla="*/ 364066 h 507288"/>
              <a:gd name="connsiteX31" fmla="*/ 567267 w 1638688"/>
              <a:gd name="connsiteY31" fmla="*/ 397933 h 507288"/>
              <a:gd name="connsiteX32" fmla="*/ 601134 w 1638688"/>
              <a:gd name="connsiteY32" fmla="*/ 389466 h 507288"/>
              <a:gd name="connsiteX33" fmla="*/ 609600 w 1638688"/>
              <a:gd name="connsiteY33" fmla="*/ 364066 h 507288"/>
              <a:gd name="connsiteX34" fmla="*/ 626534 w 1638688"/>
              <a:gd name="connsiteY34" fmla="*/ 338666 h 507288"/>
              <a:gd name="connsiteX35" fmla="*/ 635000 w 1638688"/>
              <a:gd name="connsiteY35" fmla="*/ 296333 h 507288"/>
              <a:gd name="connsiteX36" fmla="*/ 677334 w 1638688"/>
              <a:gd name="connsiteY36" fmla="*/ 245533 h 507288"/>
              <a:gd name="connsiteX37" fmla="*/ 728134 w 1638688"/>
              <a:gd name="connsiteY37" fmla="*/ 220133 h 507288"/>
              <a:gd name="connsiteX38" fmla="*/ 778934 w 1638688"/>
              <a:gd name="connsiteY38" fmla="*/ 186266 h 507288"/>
              <a:gd name="connsiteX39" fmla="*/ 821267 w 1638688"/>
              <a:gd name="connsiteY39" fmla="*/ 135466 h 507288"/>
              <a:gd name="connsiteX40" fmla="*/ 838200 w 1638688"/>
              <a:gd name="connsiteY40" fmla="*/ 110066 h 507288"/>
              <a:gd name="connsiteX41" fmla="*/ 880534 w 1638688"/>
              <a:gd name="connsiteY41" fmla="*/ 76200 h 507288"/>
              <a:gd name="connsiteX42" fmla="*/ 956734 w 1638688"/>
              <a:gd name="connsiteY42" fmla="*/ 50800 h 507288"/>
              <a:gd name="connsiteX43" fmla="*/ 982134 w 1638688"/>
              <a:gd name="connsiteY43" fmla="*/ 42333 h 507288"/>
              <a:gd name="connsiteX44" fmla="*/ 1032934 w 1638688"/>
              <a:gd name="connsiteY44" fmla="*/ 50800 h 507288"/>
              <a:gd name="connsiteX45" fmla="*/ 1041400 w 1638688"/>
              <a:gd name="connsiteY45" fmla="*/ 84666 h 507288"/>
              <a:gd name="connsiteX46" fmla="*/ 1058334 w 1638688"/>
              <a:gd name="connsiteY46" fmla="*/ 101600 h 507288"/>
              <a:gd name="connsiteX47" fmla="*/ 1066800 w 1638688"/>
              <a:gd name="connsiteY47" fmla="*/ 135466 h 507288"/>
              <a:gd name="connsiteX48" fmla="*/ 1109134 w 1638688"/>
              <a:gd name="connsiteY48" fmla="*/ 169333 h 507288"/>
              <a:gd name="connsiteX49" fmla="*/ 1134534 w 1638688"/>
              <a:gd name="connsiteY49" fmla="*/ 177800 h 507288"/>
              <a:gd name="connsiteX50" fmla="*/ 1159934 w 1638688"/>
              <a:gd name="connsiteY50" fmla="*/ 194733 h 507288"/>
              <a:gd name="connsiteX51" fmla="*/ 1185334 w 1638688"/>
              <a:gd name="connsiteY51" fmla="*/ 203200 h 507288"/>
              <a:gd name="connsiteX52" fmla="*/ 1210734 w 1638688"/>
              <a:gd name="connsiteY52" fmla="*/ 220133 h 507288"/>
              <a:gd name="connsiteX53" fmla="*/ 1270000 w 1638688"/>
              <a:gd name="connsiteY53" fmla="*/ 228600 h 507288"/>
              <a:gd name="connsiteX54" fmla="*/ 1329267 w 1638688"/>
              <a:gd name="connsiteY54" fmla="*/ 245533 h 507288"/>
              <a:gd name="connsiteX55" fmla="*/ 1388534 w 1638688"/>
              <a:gd name="connsiteY55" fmla="*/ 237066 h 507288"/>
              <a:gd name="connsiteX56" fmla="*/ 1430867 w 1638688"/>
              <a:gd name="connsiteY56" fmla="*/ 186266 h 507288"/>
              <a:gd name="connsiteX57" fmla="*/ 1481667 w 1638688"/>
              <a:gd name="connsiteY57" fmla="*/ 169333 h 507288"/>
              <a:gd name="connsiteX58" fmla="*/ 1507067 w 1638688"/>
              <a:gd name="connsiteY58" fmla="*/ 160866 h 507288"/>
              <a:gd name="connsiteX59" fmla="*/ 1532467 w 1638688"/>
              <a:gd name="connsiteY59" fmla="*/ 152400 h 507288"/>
              <a:gd name="connsiteX60" fmla="*/ 1540934 w 1638688"/>
              <a:gd name="connsiteY60" fmla="*/ 127000 h 507288"/>
              <a:gd name="connsiteX61" fmla="*/ 1566334 w 1638688"/>
              <a:gd name="connsiteY61" fmla="*/ 118533 h 507288"/>
              <a:gd name="connsiteX62" fmla="*/ 1625270 w 1638688"/>
              <a:gd name="connsiteY62" fmla="*/ 138178 h 507288"/>
              <a:gd name="connsiteX63" fmla="*/ 1638688 w 1638688"/>
              <a:gd name="connsiteY63" fmla="*/ 142651 h 507288"/>
              <a:gd name="connsiteX64" fmla="*/ 1638688 w 1638688"/>
              <a:gd name="connsiteY64" fmla="*/ 251767 h 507288"/>
              <a:gd name="connsiteX65" fmla="*/ 1625270 w 1638688"/>
              <a:gd name="connsiteY65" fmla="*/ 247294 h 507288"/>
              <a:gd name="connsiteX66" fmla="*/ 1566334 w 1638688"/>
              <a:gd name="connsiteY66" fmla="*/ 227649 h 507288"/>
              <a:gd name="connsiteX67" fmla="*/ 1540934 w 1638688"/>
              <a:gd name="connsiteY67" fmla="*/ 236116 h 507288"/>
              <a:gd name="connsiteX68" fmla="*/ 1532467 w 1638688"/>
              <a:gd name="connsiteY68" fmla="*/ 261516 h 507288"/>
              <a:gd name="connsiteX69" fmla="*/ 1507067 w 1638688"/>
              <a:gd name="connsiteY69" fmla="*/ 269982 h 507288"/>
              <a:gd name="connsiteX70" fmla="*/ 1481667 w 1638688"/>
              <a:gd name="connsiteY70" fmla="*/ 278449 h 507288"/>
              <a:gd name="connsiteX71" fmla="*/ 1430867 w 1638688"/>
              <a:gd name="connsiteY71" fmla="*/ 295382 h 507288"/>
              <a:gd name="connsiteX72" fmla="*/ 1388534 w 1638688"/>
              <a:gd name="connsiteY72" fmla="*/ 346182 h 507288"/>
              <a:gd name="connsiteX73" fmla="*/ 1329267 w 1638688"/>
              <a:gd name="connsiteY73" fmla="*/ 354649 h 507288"/>
              <a:gd name="connsiteX74" fmla="*/ 1270000 w 1638688"/>
              <a:gd name="connsiteY74" fmla="*/ 337716 h 507288"/>
              <a:gd name="connsiteX75" fmla="*/ 1210734 w 1638688"/>
              <a:gd name="connsiteY75" fmla="*/ 329249 h 507288"/>
              <a:gd name="connsiteX76" fmla="*/ 1185334 w 1638688"/>
              <a:gd name="connsiteY76" fmla="*/ 312316 h 507288"/>
              <a:gd name="connsiteX77" fmla="*/ 1159934 w 1638688"/>
              <a:gd name="connsiteY77" fmla="*/ 303849 h 507288"/>
              <a:gd name="connsiteX78" fmla="*/ 1134534 w 1638688"/>
              <a:gd name="connsiteY78" fmla="*/ 286916 h 507288"/>
              <a:gd name="connsiteX79" fmla="*/ 1109134 w 1638688"/>
              <a:gd name="connsiteY79" fmla="*/ 278449 h 507288"/>
              <a:gd name="connsiteX80" fmla="*/ 1066800 w 1638688"/>
              <a:gd name="connsiteY80" fmla="*/ 244582 h 507288"/>
              <a:gd name="connsiteX81" fmla="*/ 1058334 w 1638688"/>
              <a:gd name="connsiteY81" fmla="*/ 210716 h 507288"/>
              <a:gd name="connsiteX82" fmla="*/ 1041400 w 1638688"/>
              <a:gd name="connsiteY82" fmla="*/ 193782 h 507288"/>
              <a:gd name="connsiteX83" fmla="*/ 1032934 w 1638688"/>
              <a:gd name="connsiteY83" fmla="*/ 159916 h 507288"/>
              <a:gd name="connsiteX84" fmla="*/ 982134 w 1638688"/>
              <a:gd name="connsiteY84" fmla="*/ 151449 h 507288"/>
              <a:gd name="connsiteX85" fmla="*/ 956734 w 1638688"/>
              <a:gd name="connsiteY85" fmla="*/ 159916 h 507288"/>
              <a:gd name="connsiteX86" fmla="*/ 880534 w 1638688"/>
              <a:gd name="connsiteY86" fmla="*/ 185316 h 507288"/>
              <a:gd name="connsiteX87" fmla="*/ 838200 w 1638688"/>
              <a:gd name="connsiteY87" fmla="*/ 219182 h 507288"/>
              <a:gd name="connsiteX88" fmla="*/ 821267 w 1638688"/>
              <a:gd name="connsiteY88" fmla="*/ 244582 h 507288"/>
              <a:gd name="connsiteX89" fmla="*/ 778934 w 1638688"/>
              <a:gd name="connsiteY89" fmla="*/ 295382 h 507288"/>
              <a:gd name="connsiteX90" fmla="*/ 728134 w 1638688"/>
              <a:gd name="connsiteY90" fmla="*/ 329249 h 507288"/>
              <a:gd name="connsiteX91" fmla="*/ 677334 w 1638688"/>
              <a:gd name="connsiteY91" fmla="*/ 354649 h 507288"/>
              <a:gd name="connsiteX92" fmla="*/ 635000 w 1638688"/>
              <a:gd name="connsiteY92" fmla="*/ 405449 h 507288"/>
              <a:gd name="connsiteX93" fmla="*/ 626534 w 1638688"/>
              <a:gd name="connsiteY93" fmla="*/ 447782 h 507288"/>
              <a:gd name="connsiteX94" fmla="*/ 609600 w 1638688"/>
              <a:gd name="connsiteY94" fmla="*/ 473182 h 507288"/>
              <a:gd name="connsiteX95" fmla="*/ 601134 w 1638688"/>
              <a:gd name="connsiteY95" fmla="*/ 498582 h 507288"/>
              <a:gd name="connsiteX96" fmla="*/ 567267 w 1638688"/>
              <a:gd name="connsiteY96" fmla="*/ 507049 h 507288"/>
              <a:gd name="connsiteX97" fmla="*/ 524934 w 1638688"/>
              <a:gd name="connsiteY97" fmla="*/ 473182 h 507288"/>
              <a:gd name="connsiteX98" fmla="*/ 504840 w 1638688"/>
              <a:gd name="connsiteY98" fmla="*/ 466635 h 507288"/>
              <a:gd name="connsiteX99" fmla="*/ 496213 w 1638688"/>
              <a:gd name="connsiteY99" fmla="*/ 464022 h 507288"/>
              <a:gd name="connsiteX100" fmla="*/ 498576 w 1638688"/>
              <a:gd name="connsiteY100" fmla="*/ 464564 h 507288"/>
              <a:gd name="connsiteX101" fmla="*/ 482600 w 1638688"/>
              <a:gd name="connsiteY101" fmla="*/ 447782 h 507288"/>
              <a:gd name="connsiteX102" fmla="*/ 457200 w 1638688"/>
              <a:gd name="connsiteY102" fmla="*/ 439316 h 507288"/>
              <a:gd name="connsiteX103" fmla="*/ 423334 w 1638688"/>
              <a:gd name="connsiteY103" fmla="*/ 413916 h 507288"/>
              <a:gd name="connsiteX104" fmla="*/ 397934 w 1638688"/>
              <a:gd name="connsiteY104" fmla="*/ 405449 h 507288"/>
              <a:gd name="connsiteX105" fmla="*/ 364067 w 1638688"/>
              <a:gd name="connsiteY105" fmla="*/ 363116 h 507288"/>
              <a:gd name="connsiteX106" fmla="*/ 328502 w 1638688"/>
              <a:gd name="connsiteY106" fmla="*/ 310275 h 507288"/>
              <a:gd name="connsiteX107" fmla="*/ 327203 w 1638688"/>
              <a:gd name="connsiteY107" fmla="*/ 308428 h 507288"/>
              <a:gd name="connsiteX108" fmla="*/ 331520 w 1638688"/>
              <a:gd name="connsiteY108" fmla="*/ 312644 h 507288"/>
              <a:gd name="connsiteX109" fmla="*/ 313267 w 1638688"/>
              <a:gd name="connsiteY109" fmla="*/ 278449 h 507288"/>
              <a:gd name="connsiteX110" fmla="*/ 296334 w 1638688"/>
              <a:gd name="connsiteY110" fmla="*/ 253049 h 507288"/>
              <a:gd name="connsiteX111" fmla="*/ 279400 w 1638688"/>
              <a:gd name="connsiteY111" fmla="*/ 185316 h 507288"/>
              <a:gd name="connsiteX112" fmla="*/ 262467 w 1638688"/>
              <a:gd name="connsiteY112" fmla="*/ 159916 h 507288"/>
              <a:gd name="connsiteX113" fmla="*/ 237067 w 1638688"/>
              <a:gd name="connsiteY113" fmla="*/ 117582 h 507288"/>
              <a:gd name="connsiteX114" fmla="*/ 177800 w 1638688"/>
              <a:gd name="connsiteY114" fmla="*/ 109116 h 507288"/>
              <a:gd name="connsiteX115" fmla="*/ 152400 w 1638688"/>
              <a:gd name="connsiteY115" fmla="*/ 117582 h 507288"/>
              <a:gd name="connsiteX116" fmla="*/ 127000 w 1638688"/>
              <a:gd name="connsiteY116" fmla="*/ 126049 h 507288"/>
              <a:gd name="connsiteX117" fmla="*/ 59267 w 1638688"/>
              <a:gd name="connsiteY117" fmla="*/ 159916 h 507288"/>
              <a:gd name="connsiteX118" fmla="*/ 33867 w 1638688"/>
              <a:gd name="connsiteY118" fmla="*/ 168382 h 507288"/>
              <a:gd name="connsiteX119" fmla="*/ 5213 w 1638688"/>
              <a:gd name="connsiteY119" fmla="*/ 200429 h 507288"/>
              <a:gd name="connsiteX120" fmla="*/ 0 w 1638688"/>
              <a:gd name="connsiteY120" fmla="*/ 217255 h 507288"/>
              <a:gd name="connsiteX121" fmla="*/ 0 w 1638688"/>
              <a:gd name="connsiteY121" fmla="*/ 108139 h 507288"/>
              <a:gd name="connsiteX122" fmla="*/ 5213 w 1638688"/>
              <a:gd name="connsiteY122" fmla="*/ 91313 h 507288"/>
              <a:gd name="connsiteX123" fmla="*/ 33867 w 1638688"/>
              <a:gd name="connsiteY123" fmla="*/ 59266 h 507288"/>
              <a:gd name="connsiteX124" fmla="*/ 59267 w 1638688"/>
              <a:gd name="connsiteY124" fmla="*/ 50800 h 507288"/>
              <a:gd name="connsiteX125" fmla="*/ 127000 w 1638688"/>
              <a:gd name="connsiteY125" fmla="*/ 16933 h 507288"/>
              <a:gd name="connsiteX126" fmla="*/ 152400 w 1638688"/>
              <a:gd name="connsiteY126" fmla="*/ 8466 h 50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638688" h="507288">
                <a:moveTo>
                  <a:pt x="495242" y="463800"/>
                </a:moveTo>
                <a:cubicBezTo>
                  <a:pt x="494636" y="463624"/>
                  <a:pt x="494736" y="463608"/>
                  <a:pt x="496136" y="463999"/>
                </a:cubicBezTo>
                <a:lnTo>
                  <a:pt x="496213" y="464022"/>
                </a:lnTo>
                <a:close/>
                <a:moveTo>
                  <a:pt x="325316" y="305743"/>
                </a:moveTo>
                <a:lnTo>
                  <a:pt x="327203" y="308428"/>
                </a:lnTo>
                <a:lnTo>
                  <a:pt x="327126" y="308352"/>
                </a:lnTo>
                <a:cubicBezTo>
                  <a:pt x="326085" y="306913"/>
                  <a:pt x="325284" y="305733"/>
                  <a:pt x="325316" y="305743"/>
                </a:cubicBezTo>
                <a:close/>
                <a:moveTo>
                  <a:pt x="177800" y="0"/>
                </a:moveTo>
                <a:cubicBezTo>
                  <a:pt x="197556" y="2822"/>
                  <a:pt x="218135" y="2155"/>
                  <a:pt x="237067" y="8466"/>
                </a:cubicBezTo>
                <a:cubicBezTo>
                  <a:pt x="256910" y="15080"/>
                  <a:pt x="255277" y="36420"/>
                  <a:pt x="262467" y="50800"/>
                </a:cubicBezTo>
                <a:cubicBezTo>
                  <a:pt x="267018" y="59901"/>
                  <a:pt x="273756" y="67733"/>
                  <a:pt x="279400" y="76200"/>
                </a:cubicBezTo>
                <a:cubicBezTo>
                  <a:pt x="282621" y="92303"/>
                  <a:pt x="287655" y="126576"/>
                  <a:pt x="296334" y="143933"/>
                </a:cubicBezTo>
                <a:cubicBezTo>
                  <a:pt x="300885" y="153034"/>
                  <a:pt x="308219" y="160498"/>
                  <a:pt x="313267" y="169333"/>
                </a:cubicBezTo>
                <a:cubicBezTo>
                  <a:pt x="326284" y="192113"/>
                  <a:pt x="330790" y="201028"/>
                  <a:pt x="331520" y="203528"/>
                </a:cubicBezTo>
                <a:lnTo>
                  <a:pt x="327203" y="199312"/>
                </a:lnTo>
                <a:lnTo>
                  <a:pt x="325316" y="196627"/>
                </a:lnTo>
                <a:cubicBezTo>
                  <a:pt x="325284" y="196617"/>
                  <a:pt x="326085" y="197797"/>
                  <a:pt x="327126" y="199236"/>
                </a:cubicBezTo>
                <a:lnTo>
                  <a:pt x="327203" y="199312"/>
                </a:lnTo>
                <a:lnTo>
                  <a:pt x="328502" y="201159"/>
                </a:lnTo>
                <a:cubicBezTo>
                  <a:pt x="333080" y="207803"/>
                  <a:pt x="343356" y="222933"/>
                  <a:pt x="364067" y="254000"/>
                </a:cubicBezTo>
                <a:cubicBezTo>
                  <a:pt x="371760" y="265539"/>
                  <a:pt x="384527" y="288289"/>
                  <a:pt x="397934" y="296333"/>
                </a:cubicBezTo>
                <a:cubicBezTo>
                  <a:pt x="405587" y="300925"/>
                  <a:pt x="414867" y="301978"/>
                  <a:pt x="423334" y="304800"/>
                </a:cubicBezTo>
                <a:cubicBezTo>
                  <a:pt x="434623" y="313267"/>
                  <a:pt x="444948" y="323199"/>
                  <a:pt x="457200" y="330200"/>
                </a:cubicBezTo>
                <a:cubicBezTo>
                  <a:pt x="464949" y="334628"/>
                  <a:pt x="474947" y="334074"/>
                  <a:pt x="482600" y="338666"/>
                </a:cubicBezTo>
                <a:cubicBezTo>
                  <a:pt x="511655" y="356099"/>
                  <a:pt x="504251" y="356454"/>
                  <a:pt x="498576" y="355448"/>
                </a:cubicBezTo>
                <a:lnTo>
                  <a:pt x="496213" y="354906"/>
                </a:lnTo>
                <a:lnTo>
                  <a:pt x="496136" y="354883"/>
                </a:lnTo>
                <a:cubicBezTo>
                  <a:pt x="494736" y="354492"/>
                  <a:pt x="494636" y="354508"/>
                  <a:pt x="495242" y="354684"/>
                </a:cubicBezTo>
                <a:lnTo>
                  <a:pt x="496213" y="354906"/>
                </a:lnTo>
                <a:lnTo>
                  <a:pt x="504840" y="357519"/>
                </a:lnTo>
                <a:cubicBezTo>
                  <a:pt x="509441" y="358968"/>
                  <a:pt x="515940" y="361068"/>
                  <a:pt x="524934" y="364066"/>
                </a:cubicBezTo>
                <a:cubicBezTo>
                  <a:pt x="533702" y="372835"/>
                  <a:pt x="554805" y="396153"/>
                  <a:pt x="567267" y="397933"/>
                </a:cubicBezTo>
                <a:cubicBezTo>
                  <a:pt x="578787" y="399579"/>
                  <a:pt x="589845" y="392288"/>
                  <a:pt x="601134" y="389466"/>
                </a:cubicBezTo>
                <a:cubicBezTo>
                  <a:pt x="603956" y="380999"/>
                  <a:pt x="605609" y="372048"/>
                  <a:pt x="609600" y="364066"/>
                </a:cubicBezTo>
                <a:cubicBezTo>
                  <a:pt x="614151" y="354964"/>
                  <a:pt x="622961" y="348194"/>
                  <a:pt x="626534" y="338666"/>
                </a:cubicBezTo>
                <a:cubicBezTo>
                  <a:pt x="631587" y="325192"/>
                  <a:pt x="629947" y="309807"/>
                  <a:pt x="635000" y="296333"/>
                </a:cubicBezTo>
                <a:cubicBezTo>
                  <a:pt x="641054" y="280189"/>
                  <a:pt x="665356" y="255514"/>
                  <a:pt x="677334" y="245533"/>
                </a:cubicBezTo>
                <a:cubicBezTo>
                  <a:pt x="722437" y="207948"/>
                  <a:pt x="682313" y="245590"/>
                  <a:pt x="728134" y="220133"/>
                </a:cubicBezTo>
                <a:cubicBezTo>
                  <a:pt x="745924" y="210249"/>
                  <a:pt x="778934" y="186266"/>
                  <a:pt x="778934" y="186266"/>
                </a:cubicBezTo>
                <a:cubicBezTo>
                  <a:pt x="820975" y="123203"/>
                  <a:pt x="766942" y="200656"/>
                  <a:pt x="821267" y="135466"/>
                </a:cubicBezTo>
                <a:cubicBezTo>
                  <a:pt x="827781" y="127649"/>
                  <a:pt x="831843" y="118012"/>
                  <a:pt x="838200" y="110066"/>
                </a:cubicBezTo>
                <a:cubicBezTo>
                  <a:pt x="847906" y="97934"/>
                  <a:pt x="866878" y="82269"/>
                  <a:pt x="880534" y="76200"/>
                </a:cubicBezTo>
                <a:cubicBezTo>
                  <a:pt x="880559" y="76189"/>
                  <a:pt x="944021" y="55038"/>
                  <a:pt x="956734" y="50800"/>
                </a:cubicBezTo>
                <a:lnTo>
                  <a:pt x="982134" y="42333"/>
                </a:lnTo>
                <a:cubicBezTo>
                  <a:pt x="999067" y="45155"/>
                  <a:pt x="1018965" y="40822"/>
                  <a:pt x="1032934" y="50800"/>
                </a:cubicBezTo>
                <a:cubicBezTo>
                  <a:pt x="1042403" y="57563"/>
                  <a:pt x="1036196" y="74258"/>
                  <a:pt x="1041400" y="84666"/>
                </a:cubicBezTo>
                <a:cubicBezTo>
                  <a:pt x="1044970" y="91806"/>
                  <a:pt x="1052689" y="95955"/>
                  <a:pt x="1058334" y="101600"/>
                </a:cubicBezTo>
                <a:cubicBezTo>
                  <a:pt x="1061156" y="112889"/>
                  <a:pt x="1061596" y="125058"/>
                  <a:pt x="1066800" y="135466"/>
                </a:cubicBezTo>
                <a:cubicBezTo>
                  <a:pt x="1072050" y="145967"/>
                  <a:pt x="1101157" y="165344"/>
                  <a:pt x="1109134" y="169333"/>
                </a:cubicBezTo>
                <a:cubicBezTo>
                  <a:pt x="1117116" y="173324"/>
                  <a:pt x="1126552" y="173809"/>
                  <a:pt x="1134534" y="177800"/>
                </a:cubicBezTo>
                <a:cubicBezTo>
                  <a:pt x="1143635" y="182351"/>
                  <a:pt x="1150833" y="190182"/>
                  <a:pt x="1159934" y="194733"/>
                </a:cubicBezTo>
                <a:cubicBezTo>
                  <a:pt x="1167916" y="198724"/>
                  <a:pt x="1177352" y="199209"/>
                  <a:pt x="1185334" y="203200"/>
                </a:cubicBezTo>
                <a:cubicBezTo>
                  <a:pt x="1194435" y="207751"/>
                  <a:pt x="1200988" y="217209"/>
                  <a:pt x="1210734" y="220133"/>
                </a:cubicBezTo>
                <a:cubicBezTo>
                  <a:pt x="1229848" y="225867"/>
                  <a:pt x="1250366" y="225030"/>
                  <a:pt x="1270000" y="228600"/>
                </a:cubicBezTo>
                <a:cubicBezTo>
                  <a:pt x="1293396" y="232854"/>
                  <a:pt x="1307499" y="238277"/>
                  <a:pt x="1329267" y="245533"/>
                </a:cubicBezTo>
                <a:cubicBezTo>
                  <a:pt x="1349023" y="242711"/>
                  <a:pt x="1370005" y="244478"/>
                  <a:pt x="1388534" y="237066"/>
                </a:cubicBezTo>
                <a:cubicBezTo>
                  <a:pt x="1442093" y="215642"/>
                  <a:pt x="1389477" y="212135"/>
                  <a:pt x="1430867" y="186266"/>
                </a:cubicBezTo>
                <a:cubicBezTo>
                  <a:pt x="1446003" y="176806"/>
                  <a:pt x="1464734" y="174977"/>
                  <a:pt x="1481667" y="169333"/>
                </a:cubicBezTo>
                <a:lnTo>
                  <a:pt x="1507067" y="160866"/>
                </a:lnTo>
                <a:lnTo>
                  <a:pt x="1532467" y="152400"/>
                </a:lnTo>
                <a:cubicBezTo>
                  <a:pt x="1535289" y="143933"/>
                  <a:pt x="1534623" y="133311"/>
                  <a:pt x="1540934" y="127000"/>
                </a:cubicBezTo>
                <a:cubicBezTo>
                  <a:pt x="1547245" y="120689"/>
                  <a:pt x="1557464" y="117548"/>
                  <a:pt x="1566334" y="118533"/>
                </a:cubicBezTo>
                <a:cubicBezTo>
                  <a:pt x="1566338" y="118534"/>
                  <a:pt x="1602054" y="130439"/>
                  <a:pt x="1625270" y="138178"/>
                </a:cubicBezTo>
                <a:lnTo>
                  <a:pt x="1638688" y="142651"/>
                </a:lnTo>
                <a:lnTo>
                  <a:pt x="1638688" y="251767"/>
                </a:lnTo>
                <a:lnTo>
                  <a:pt x="1625270" y="247294"/>
                </a:lnTo>
                <a:cubicBezTo>
                  <a:pt x="1602054" y="239555"/>
                  <a:pt x="1566338" y="227650"/>
                  <a:pt x="1566334" y="227649"/>
                </a:cubicBezTo>
                <a:cubicBezTo>
                  <a:pt x="1557464" y="226664"/>
                  <a:pt x="1547245" y="229805"/>
                  <a:pt x="1540934" y="236116"/>
                </a:cubicBezTo>
                <a:cubicBezTo>
                  <a:pt x="1534623" y="242427"/>
                  <a:pt x="1535289" y="253049"/>
                  <a:pt x="1532467" y="261516"/>
                </a:cubicBezTo>
                <a:lnTo>
                  <a:pt x="1507067" y="269982"/>
                </a:lnTo>
                <a:lnTo>
                  <a:pt x="1481667" y="278449"/>
                </a:lnTo>
                <a:cubicBezTo>
                  <a:pt x="1464734" y="284093"/>
                  <a:pt x="1446003" y="285922"/>
                  <a:pt x="1430867" y="295382"/>
                </a:cubicBezTo>
                <a:cubicBezTo>
                  <a:pt x="1389477" y="321251"/>
                  <a:pt x="1442093" y="324758"/>
                  <a:pt x="1388534" y="346182"/>
                </a:cubicBezTo>
                <a:cubicBezTo>
                  <a:pt x="1370005" y="353594"/>
                  <a:pt x="1349023" y="351827"/>
                  <a:pt x="1329267" y="354649"/>
                </a:cubicBezTo>
                <a:cubicBezTo>
                  <a:pt x="1307499" y="347393"/>
                  <a:pt x="1293396" y="341970"/>
                  <a:pt x="1270000" y="337716"/>
                </a:cubicBezTo>
                <a:cubicBezTo>
                  <a:pt x="1250366" y="334146"/>
                  <a:pt x="1229848" y="334983"/>
                  <a:pt x="1210734" y="329249"/>
                </a:cubicBezTo>
                <a:cubicBezTo>
                  <a:pt x="1200988" y="326325"/>
                  <a:pt x="1194435" y="316867"/>
                  <a:pt x="1185334" y="312316"/>
                </a:cubicBezTo>
                <a:cubicBezTo>
                  <a:pt x="1177352" y="308325"/>
                  <a:pt x="1167916" y="307840"/>
                  <a:pt x="1159934" y="303849"/>
                </a:cubicBezTo>
                <a:cubicBezTo>
                  <a:pt x="1150833" y="299298"/>
                  <a:pt x="1143635" y="291467"/>
                  <a:pt x="1134534" y="286916"/>
                </a:cubicBezTo>
                <a:cubicBezTo>
                  <a:pt x="1126552" y="282925"/>
                  <a:pt x="1117116" y="282440"/>
                  <a:pt x="1109134" y="278449"/>
                </a:cubicBezTo>
                <a:cubicBezTo>
                  <a:pt x="1101157" y="274460"/>
                  <a:pt x="1072050" y="255083"/>
                  <a:pt x="1066800" y="244582"/>
                </a:cubicBezTo>
                <a:cubicBezTo>
                  <a:pt x="1061596" y="234174"/>
                  <a:pt x="1061156" y="222005"/>
                  <a:pt x="1058334" y="210716"/>
                </a:cubicBezTo>
                <a:cubicBezTo>
                  <a:pt x="1052689" y="205071"/>
                  <a:pt x="1044970" y="200922"/>
                  <a:pt x="1041400" y="193782"/>
                </a:cubicBezTo>
                <a:cubicBezTo>
                  <a:pt x="1036196" y="183374"/>
                  <a:pt x="1042403" y="166679"/>
                  <a:pt x="1032934" y="159916"/>
                </a:cubicBezTo>
                <a:cubicBezTo>
                  <a:pt x="1018965" y="149938"/>
                  <a:pt x="999067" y="154271"/>
                  <a:pt x="982134" y="151449"/>
                </a:cubicBezTo>
                <a:lnTo>
                  <a:pt x="956734" y="159916"/>
                </a:lnTo>
                <a:cubicBezTo>
                  <a:pt x="944021" y="164154"/>
                  <a:pt x="880559" y="185305"/>
                  <a:pt x="880534" y="185316"/>
                </a:cubicBezTo>
                <a:cubicBezTo>
                  <a:pt x="866878" y="191385"/>
                  <a:pt x="847906" y="207050"/>
                  <a:pt x="838200" y="219182"/>
                </a:cubicBezTo>
                <a:cubicBezTo>
                  <a:pt x="831843" y="227128"/>
                  <a:pt x="827781" y="236765"/>
                  <a:pt x="821267" y="244582"/>
                </a:cubicBezTo>
                <a:cubicBezTo>
                  <a:pt x="766942" y="309772"/>
                  <a:pt x="820975" y="232319"/>
                  <a:pt x="778934" y="295382"/>
                </a:cubicBezTo>
                <a:cubicBezTo>
                  <a:pt x="778934" y="295382"/>
                  <a:pt x="745924" y="319365"/>
                  <a:pt x="728134" y="329249"/>
                </a:cubicBezTo>
                <a:cubicBezTo>
                  <a:pt x="682313" y="354706"/>
                  <a:pt x="722437" y="317064"/>
                  <a:pt x="677334" y="354649"/>
                </a:cubicBezTo>
                <a:cubicBezTo>
                  <a:pt x="665356" y="364630"/>
                  <a:pt x="641054" y="389305"/>
                  <a:pt x="635000" y="405449"/>
                </a:cubicBezTo>
                <a:cubicBezTo>
                  <a:pt x="629947" y="418923"/>
                  <a:pt x="631587" y="434308"/>
                  <a:pt x="626534" y="447782"/>
                </a:cubicBezTo>
                <a:cubicBezTo>
                  <a:pt x="622961" y="457310"/>
                  <a:pt x="614151" y="464080"/>
                  <a:pt x="609600" y="473182"/>
                </a:cubicBezTo>
                <a:cubicBezTo>
                  <a:pt x="605609" y="481164"/>
                  <a:pt x="603956" y="490115"/>
                  <a:pt x="601134" y="498582"/>
                </a:cubicBezTo>
                <a:cubicBezTo>
                  <a:pt x="589845" y="501404"/>
                  <a:pt x="578787" y="508695"/>
                  <a:pt x="567267" y="507049"/>
                </a:cubicBezTo>
                <a:cubicBezTo>
                  <a:pt x="554805" y="505269"/>
                  <a:pt x="533702" y="481951"/>
                  <a:pt x="524934" y="473182"/>
                </a:cubicBezTo>
                <a:cubicBezTo>
                  <a:pt x="515940" y="470184"/>
                  <a:pt x="509441" y="468084"/>
                  <a:pt x="504840" y="466635"/>
                </a:cubicBezTo>
                <a:lnTo>
                  <a:pt x="496213" y="464022"/>
                </a:lnTo>
                <a:lnTo>
                  <a:pt x="498576" y="464564"/>
                </a:lnTo>
                <a:cubicBezTo>
                  <a:pt x="504251" y="465570"/>
                  <a:pt x="511655" y="465215"/>
                  <a:pt x="482600" y="447782"/>
                </a:cubicBezTo>
                <a:cubicBezTo>
                  <a:pt x="474947" y="443190"/>
                  <a:pt x="464949" y="443744"/>
                  <a:pt x="457200" y="439316"/>
                </a:cubicBezTo>
                <a:cubicBezTo>
                  <a:pt x="444948" y="432315"/>
                  <a:pt x="434623" y="422383"/>
                  <a:pt x="423334" y="413916"/>
                </a:cubicBezTo>
                <a:cubicBezTo>
                  <a:pt x="414867" y="411094"/>
                  <a:pt x="405587" y="410041"/>
                  <a:pt x="397934" y="405449"/>
                </a:cubicBezTo>
                <a:cubicBezTo>
                  <a:pt x="384527" y="397405"/>
                  <a:pt x="371760" y="374655"/>
                  <a:pt x="364067" y="363116"/>
                </a:cubicBezTo>
                <a:cubicBezTo>
                  <a:pt x="343356" y="332049"/>
                  <a:pt x="333080" y="316919"/>
                  <a:pt x="328502" y="310275"/>
                </a:cubicBezTo>
                <a:lnTo>
                  <a:pt x="327203" y="308428"/>
                </a:lnTo>
                <a:lnTo>
                  <a:pt x="331520" y="312644"/>
                </a:lnTo>
                <a:cubicBezTo>
                  <a:pt x="330790" y="310144"/>
                  <a:pt x="326284" y="301229"/>
                  <a:pt x="313267" y="278449"/>
                </a:cubicBezTo>
                <a:cubicBezTo>
                  <a:pt x="308219" y="269614"/>
                  <a:pt x="300885" y="262150"/>
                  <a:pt x="296334" y="253049"/>
                </a:cubicBezTo>
                <a:cubicBezTo>
                  <a:pt x="287655" y="235692"/>
                  <a:pt x="282621" y="201419"/>
                  <a:pt x="279400" y="185316"/>
                </a:cubicBezTo>
                <a:cubicBezTo>
                  <a:pt x="273756" y="176849"/>
                  <a:pt x="267018" y="169017"/>
                  <a:pt x="262467" y="159916"/>
                </a:cubicBezTo>
                <a:cubicBezTo>
                  <a:pt x="255277" y="145536"/>
                  <a:pt x="256910" y="124196"/>
                  <a:pt x="237067" y="117582"/>
                </a:cubicBezTo>
                <a:cubicBezTo>
                  <a:pt x="218135" y="111271"/>
                  <a:pt x="197556" y="111938"/>
                  <a:pt x="177800" y="109116"/>
                </a:cubicBezTo>
                <a:lnTo>
                  <a:pt x="152400" y="117582"/>
                </a:lnTo>
                <a:lnTo>
                  <a:pt x="127000" y="126049"/>
                </a:lnTo>
                <a:cubicBezTo>
                  <a:pt x="68627" y="145507"/>
                  <a:pt x="88821" y="130360"/>
                  <a:pt x="59267" y="159916"/>
                </a:cubicBezTo>
                <a:cubicBezTo>
                  <a:pt x="50800" y="162738"/>
                  <a:pt x="41293" y="163432"/>
                  <a:pt x="33867" y="168382"/>
                </a:cubicBezTo>
                <a:cubicBezTo>
                  <a:pt x="17572" y="179245"/>
                  <a:pt x="10144" y="188828"/>
                  <a:pt x="5213" y="200429"/>
                </a:cubicBezTo>
                <a:lnTo>
                  <a:pt x="0" y="217255"/>
                </a:lnTo>
                <a:lnTo>
                  <a:pt x="0" y="108139"/>
                </a:lnTo>
                <a:lnTo>
                  <a:pt x="5213" y="91313"/>
                </a:lnTo>
                <a:cubicBezTo>
                  <a:pt x="10144" y="79712"/>
                  <a:pt x="17572" y="70129"/>
                  <a:pt x="33867" y="59266"/>
                </a:cubicBezTo>
                <a:cubicBezTo>
                  <a:pt x="41293" y="54316"/>
                  <a:pt x="50800" y="53622"/>
                  <a:pt x="59267" y="50800"/>
                </a:cubicBezTo>
                <a:cubicBezTo>
                  <a:pt x="88821" y="21244"/>
                  <a:pt x="68627" y="36391"/>
                  <a:pt x="127000" y="16933"/>
                </a:cubicBezTo>
                <a:lnTo>
                  <a:pt x="152400" y="84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kern="0" dirty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9121805" y="2189735"/>
            <a:ext cx="1954087" cy="3819179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9121805" y="5404888"/>
            <a:ext cx="1954087" cy="604024"/>
          </a:xfrm>
          <a:custGeom>
            <a:avLst/>
            <a:gdLst>
              <a:gd name="connsiteX0" fmla="*/ 495242 w 1638688"/>
              <a:gd name="connsiteY0" fmla="*/ 463800 h 507288"/>
              <a:gd name="connsiteX1" fmla="*/ 496136 w 1638688"/>
              <a:gd name="connsiteY1" fmla="*/ 463999 h 507288"/>
              <a:gd name="connsiteX2" fmla="*/ 496213 w 1638688"/>
              <a:gd name="connsiteY2" fmla="*/ 464022 h 507288"/>
              <a:gd name="connsiteX3" fmla="*/ 325316 w 1638688"/>
              <a:gd name="connsiteY3" fmla="*/ 305743 h 507288"/>
              <a:gd name="connsiteX4" fmla="*/ 327203 w 1638688"/>
              <a:gd name="connsiteY4" fmla="*/ 308428 h 507288"/>
              <a:gd name="connsiteX5" fmla="*/ 327126 w 1638688"/>
              <a:gd name="connsiteY5" fmla="*/ 308352 h 507288"/>
              <a:gd name="connsiteX6" fmla="*/ 325316 w 1638688"/>
              <a:gd name="connsiteY6" fmla="*/ 305743 h 507288"/>
              <a:gd name="connsiteX7" fmla="*/ 177800 w 1638688"/>
              <a:gd name="connsiteY7" fmla="*/ 0 h 507288"/>
              <a:gd name="connsiteX8" fmla="*/ 237067 w 1638688"/>
              <a:gd name="connsiteY8" fmla="*/ 8466 h 507288"/>
              <a:gd name="connsiteX9" fmla="*/ 262467 w 1638688"/>
              <a:gd name="connsiteY9" fmla="*/ 50800 h 507288"/>
              <a:gd name="connsiteX10" fmla="*/ 279400 w 1638688"/>
              <a:gd name="connsiteY10" fmla="*/ 76200 h 507288"/>
              <a:gd name="connsiteX11" fmla="*/ 296334 w 1638688"/>
              <a:gd name="connsiteY11" fmla="*/ 143933 h 507288"/>
              <a:gd name="connsiteX12" fmla="*/ 313267 w 1638688"/>
              <a:gd name="connsiteY12" fmla="*/ 169333 h 507288"/>
              <a:gd name="connsiteX13" fmla="*/ 331520 w 1638688"/>
              <a:gd name="connsiteY13" fmla="*/ 203528 h 507288"/>
              <a:gd name="connsiteX14" fmla="*/ 327203 w 1638688"/>
              <a:gd name="connsiteY14" fmla="*/ 199312 h 507288"/>
              <a:gd name="connsiteX15" fmla="*/ 325316 w 1638688"/>
              <a:gd name="connsiteY15" fmla="*/ 196627 h 507288"/>
              <a:gd name="connsiteX16" fmla="*/ 327126 w 1638688"/>
              <a:gd name="connsiteY16" fmla="*/ 199236 h 507288"/>
              <a:gd name="connsiteX17" fmla="*/ 327203 w 1638688"/>
              <a:gd name="connsiteY17" fmla="*/ 199312 h 507288"/>
              <a:gd name="connsiteX18" fmla="*/ 328502 w 1638688"/>
              <a:gd name="connsiteY18" fmla="*/ 201159 h 507288"/>
              <a:gd name="connsiteX19" fmla="*/ 364067 w 1638688"/>
              <a:gd name="connsiteY19" fmla="*/ 254000 h 507288"/>
              <a:gd name="connsiteX20" fmla="*/ 397934 w 1638688"/>
              <a:gd name="connsiteY20" fmla="*/ 296333 h 507288"/>
              <a:gd name="connsiteX21" fmla="*/ 423334 w 1638688"/>
              <a:gd name="connsiteY21" fmla="*/ 304800 h 507288"/>
              <a:gd name="connsiteX22" fmla="*/ 457200 w 1638688"/>
              <a:gd name="connsiteY22" fmla="*/ 330200 h 507288"/>
              <a:gd name="connsiteX23" fmla="*/ 482600 w 1638688"/>
              <a:gd name="connsiteY23" fmla="*/ 338666 h 507288"/>
              <a:gd name="connsiteX24" fmla="*/ 498576 w 1638688"/>
              <a:gd name="connsiteY24" fmla="*/ 355448 h 507288"/>
              <a:gd name="connsiteX25" fmla="*/ 496213 w 1638688"/>
              <a:gd name="connsiteY25" fmla="*/ 354906 h 507288"/>
              <a:gd name="connsiteX26" fmla="*/ 496136 w 1638688"/>
              <a:gd name="connsiteY26" fmla="*/ 354883 h 507288"/>
              <a:gd name="connsiteX27" fmla="*/ 495242 w 1638688"/>
              <a:gd name="connsiteY27" fmla="*/ 354684 h 507288"/>
              <a:gd name="connsiteX28" fmla="*/ 496213 w 1638688"/>
              <a:gd name="connsiteY28" fmla="*/ 354906 h 507288"/>
              <a:gd name="connsiteX29" fmla="*/ 504840 w 1638688"/>
              <a:gd name="connsiteY29" fmla="*/ 357519 h 507288"/>
              <a:gd name="connsiteX30" fmla="*/ 524934 w 1638688"/>
              <a:gd name="connsiteY30" fmla="*/ 364066 h 507288"/>
              <a:gd name="connsiteX31" fmla="*/ 567267 w 1638688"/>
              <a:gd name="connsiteY31" fmla="*/ 397933 h 507288"/>
              <a:gd name="connsiteX32" fmla="*/ 601134 w 1638688"/>
              <a:gd name="connsiteY32" fmla="*/ 389466 h 507288"/>
              <a:gd name="connsiteX33" fmla="*/ 609600 w 1638688"/>
              <a:gd name="connsiteY33" fmla="*/ 364066 h 507288"/>
              <a:gd name="connsiteX34" fmla="*/ 626534 w 1638688"/>
              <a:gd name="connsiteY34" fmla="*/ 338666 h 507288"/>
              <a:gd name="connsiteX35" fmla="*/ 635000 w 1638688"/>
              <a:gd name="connsiteY35" fmla="*/ 296333 h 507288"/>
              <a:gd name="connsiteX36" fmla="*/ 677334 w 1638688"/>
              <a:gd name="connsiteY36" fmla="*/ 245533 h 507288"/>
              <a:gd name="connsiteX37" fmla="*/ 728134 w 1638688"/>
              <a:gd name="connsiteY37" fmla="*/ 220133 h 507288"/>
              <a:gd name="connsiteX38" fmla="*/ 778934 w 1638688"/>
              <a:gd name="connsiteY38" fmla="*/ 186266 h 507288"/>
              <a:gd name="connsiteX39" fmla="*/ 821267 w 1638688"/>
              <a:gd name="connsiteY39" fmla="*/ 135466 h 507288"/>
              <a:gd name="connsiteX40" fmla="*/ 838200 w 1638688"/>
              <a:gd name="connsiteY40" fmla="*/ 110066 h 507288"/>
              <a:gd name="connsiteX41" fmla="*/ 880534 w 1638688"/>
              <a:gd name="connsiteY41" fmla="*/ 76200 h 507288"/>
              <a:gd name="connsiteX42" fmla="*/ 956734 w 1638688"/>
              <a:gd name="connsiteY42" fmla="*/ 50800 h 507288"/>
              <a:gd name="connsiteX43" fmla="*/ 982134 w 1638688"/>
              <a:gd name="connsiteY43" fmla="*/ 42333 h 507288"/>
              <a:gd name="connsiteX44" fmla="*/ 1032934 w 1638688"/>
              <a:gd name="connsiteY44" fmla="*/ 50800 h 507288"/>
              <a:gd name="connsiteX45" fmla="*/ 1041400 w 1638688"/>
              <a:gd name="connsiteY45" fmla="*/ 84666 h 507288"/>
              <a:gd name="connsiteX46" fmla="*/ 1058334 w 1638688"/>
              <a:gd name="connsiteY46" fmla="*/ 101600 h 507288"/>
              <a:gd name="connsiteX47" fmla="*/ 1066800 w 1638688"/>
              <a:gd name="connsiteY47" fmla="*/ 135466 h 507288"/>
              <a:gd name="connsiteX48" fmla="*/ 1109134 w 1638688"/>
              <a:gd name="connsiteY48" fmla="*/ 169333 h 507288"/>
              <a:gd name="connsiteX49" fmla="*/ 1134534 w 1638688"/>
              <a:gd name="connsiteY49" fmla="*/ 177800 h 507288"/>
              <a:gd name="connsiteX50" fmla="*/ 1159934 w 1638688"/>
              <a:gd name="connsiteY50" fmla="*/ 194733 h 507288"/>
              <a:gd name="connsiteX51" fmla="*/ 1185334 w 1638688"/>
              <a:gd name="connsiteY51" fmla="*/ 203200 h 507288"/>
              <a:gd name="connsiteX52" fmla="*/ 1210734 w 1638688"/>
              <a:gd name="connsiteY52" fmla="*/ 220133 h 507288"/>
              <a:gd name="connsiteX53" fmla="*/ 1270000 w 1638688"/>
              <a:gd name="connsiteY53" fmla="*/ 228600 h 507288"/>
              <a:gd name="connsiteX54" fmla="*/ 1329267 w 1638688"/>
              <a:gd name="connsiteY54" fmla="*/ 245533 h 507288"/>
              <a:gd name="connsiteX55" fmla="*/ 1388534 w 1638688"/>
              <a:gd name="connsiteY55" fmla="*/ 237066 h 507288"/>
              <a:gd name="connsiteX56" fmla="*/ 1430867 w 1638688"/>
              <a:gd name="connsiteY56" fmla="*/ 186266 h 507288"/>
              <a:gd name="connsiteX57" fmla="*/ 1481667 w 1638688"/>
              <a:gd name="connsiteY57" fmla="*/ 169333 h 507288"/>
              <a:gd name="connsiteX58" fmla="*/ 1507067 w 1638688"/>
              <a:gd name="connsiteY58" fmla="*/ 160866 h 507288"/>
              <a:gd name="connsiteX59" fmla="*/ 1532467 w 1638688"/>
              <a:gd name="connsiteY59" fmla="*/ 152400 h 507288"/>
              <a:gd name="connsiteX60" fmla="*/ 1540934 w 1638688"/>
              <a:gd name="connsiteY60" fmla="*/ 127000 h 507288"/>
              <a:gd name="connsiteX61" fmla="*/ 1566334 w 1638688"/>
              <a:gd name="connsiteY61" fmla="*/ 118533 h 507288"/>
              <a:gd name="connsiteX62" fmla="*/ 1625270 w 1638688"/>
              <a:gd name="connsiteY62" fmla="*/ 138178 h 507288"/>
              <a:gd name="connsiteX63" fmla="*/ 1638688 w 1638688"/>
              <a:gd name="connsiteY63" fmla="*/ 142651 h 507288"/>
              <a:gd name="connsiteX64" fmla="*/ 1638688 w 1638688"/>
              <a:gd name="connsiteY64" fmla="*/ 251767 h 507288"/>
              <a:gd name="connsiteX65" fmla="*/ 1625270 w 1638688"/>
              <a:gd name="connsiteY65" fmla="*/ 247294 h 507288"/>
              <a:gd name="connsiteX66" fmla="*/ 1566334 w 1638688"/>
              <a:gd name="connsiteY66" fmla="*/ 227649 h 507288"/>
              <a:gd name="connsiteX67" fmla="*/ 1540934 w 1638688"/>
              <a:gd name="connsiteY67" fmla="*/ 236116 h 507288"/>
              <a:gd name="connsiteX68" fmla="*/ 1532467 w 1638688"/>
              <a:gd name="connsiteY68" fmla="*/ 261516 h 507288"/>
              <a:gd name="connsiteX69" fmla="*/ 1507067 w 1638688"/>
              <a:gd name="connsiteY69" fmla="*/ 269982 h 507288"/>
              <a:gd name="connsiteX70" fmla="*/ 1481667 w 1638688"/>
              <a:gd name="connsiteY70" fmla="*/ 278449 h 507288"/>
              <a:gd name="connsiteX71" fmla="*/ 1430867 w 1638688"/>
              <a:gd name="connsiteY71" fmla="*/ 295382 h 507288"/>
              <a:gd name="connsiteX72" fmla="*/ 1388534 w 1638688"/>
              <a:gd name="connsiteY72" fmla="*/ 346182 h 507288"/>
              <a:gd name="connsiteX73" fmla="*/ 1329267 w 1638688"/>
              <a:gd name="connsiteY73" fmla="*/ 354649 h 507288"/>
              <a:gd name="connsiteX74" fmla="*/ 1270000 w 1638688"/>
              <a:gd name="connsiteY74" fmla="*/ 337716 h 507288"/>
              <a:gd name="connsiteX75" fmla="*/ 1210734 w 1638688"/>
              <a:gd name="connsiteY75" fmla="*/ 329249 h 507288"/>
              <a:gd name="connsiteX76" fmla="*/ 1185334 w 1638688"/>
              <a:gd name="connsiteY76" fmla="*/ 312316 h 507288"/>
              <a:gd name="connsiteX77" fmla="*/ 1159934 w 1638688"/>
              <a:gd name="connsiteY77" fmla="*/ 303849 h 507288"/>
              <a:gd name="connsiteX78" fmla="*/ 1134534 w 1638688"/>
              <a:gd name="connsiteY78" fmla="*/ 286916 h 507288"/>
              <a:gd name="connsiteX79" fmla="*/ 1109134 w 1638688"/>
              <a:gd name="connsiteY79" fmla="*/ 278449 h 507288"/>
              <a:gd name="connsiteX80" fmla="*/ 1066800 w 1638688"/>
              <a:gd name="connsiteY80" fmla="*/ 244582 h 507288"/>
              <a:gd name="connsiteX81" fmla="*/ 1058334 w 1638688"/>
              <a:gd name="connsiteY81" fmla="*/ 210716 h 507288"/>
              <a:gd name="connsiteX82" fmla="*/ 1041400 w 1638688"/>
              <a:gd name="connsiteY82" fmla="*/ 193782 h 507288"/>
              <a:gd name="connsiteX83" fmla="*/ 1032934 w 1638688"/>
              <a:gd name="connsiteY83" fmla="*/ 159916 h 507288"/>
              <a:gd name="connsiteX84" fmla="*/ 982134 w 1638688"/>
              <a:gd name="connsiteY84" fmla="*/ 151449 h 507288"/>
              <a:gd name="connsiteX85" fmla="*/ 956734 w 1638688"/>
              <a:gd name="connsiteY85" fmla="*/ 159916 h 507288"/>
              <a:gd name="connsiteX86" fmla="*/ 880534 w 1638688"/>
              <a:gd name="connsiteY86" fmla="*/ 185316 h 507288"/>
              <a:gd name="connsiteX87" fmla="*/ 838200 w 1638688"/>
              <a:gd name="connsiteY87" fmla="*/ 219182 h 507288"/>
              <a:gd name="connsiteX88" fmla="*/ 821267 w 1638688"/>
              <a:gd name="connsiteY88" fmla="*/ 244582 h 507288"/>
              <a:gd name="connsiteX89" fmla="*/ 778934 w 1638688"/>
              <a:gd name="connsiteY89" fmla="*/ 295382 h 507288"/>
              <a:gd name="connsiteX90" fmla="*/ 728134 w 1638688"/>
              <a:gd name="connsiteY90" fmla="*/ 329249 h 507288"/>
              <a:gd name="connsiteX91" fmla="*/ 677334 w 1638688"/>
              <a:gd name="connsiteY91" fmla="*/ 354649 h 507288"/>
              <a:gd name="connsiteX92" fmla="*/ 635000 w 1638688"/>
              <a:gd name="connsiteY92" fmla="*/ 405449 h 507288"/>
              <a:gd name="connsiteX93" fmla="*/ 626534 w 1638688"/>
              <a:gd name="connsiteY93" fmla="*/ 447782 h 507288"/>
              <a:gd name="connsiteX94" fmla="*/ 609600 w 1638688"/>
              <a:gd name="connsiteY94" fmla="*/ 473182 h 507288"/>
              <a:gd name="connsiteX95" fmla="*/ 601134 w 1638688"/>
              <a:gd name="connsiteY95" fmla="*/ 498582 h 507288"/>
              <a:gd name="connsiteX96" fmla="*/ 567267 w 1638688"/>
              <a:gd name="connsiteY96" fmla="*/ 507049 h 507288"/>
              <a:gd name="connsiteX97" fmla="*/ 524934 w 1638688"/>
              <a:gd name="connsiteY97" fmla="*/ 473182 h 507288"/>
              <a:gd name="connsiteX98" fmla="*/ 504840 w 1638688"/>
              <a:gd name="connsiteY98" fmla="*/ 466635 h 507288"/>
              <a:gd name="connsiteX99" fmla="*/ 496213 w 1638688"/>
              <a:gd name="connsiteY99" fmla="*/ 464022 h 507288"/>
              <a:gd name="connsiteX100" fmla="*/ 498576 w 1638688"/>
              <a:gd name="connsiteY100" fmla="*/ 464564 h 507288"/>
              <a:gd name="connsiteX101" fmla="*/ 482600 w 1638688"/>
              <a:gd name="connsiteY101" fmla="*/ 447782 h 507288"/>
              <a:gd name="connsiteX102" fmla="*/ 457200 w 1638688"/>
              <a:gd name="connsiteY102" fmla="*/ 439316 h 507288"/>
              <a:gd name="connsiteX103" fmla="*/ 423334 w 1638688"/>
              <a:gd name="connsiteY103" fmla="*/ 413916 h 507288"/>
              <a:gd name="connsiteX104" fmla="*/ 397934 w 1638688"/>
              <a:gd name="connsiteY104" fmla="*/ 405449 h 507288"/>
              <a:gd name="connsiteX105" fmla="*/ 364067 w 1638688"/>
              <a:gd name="connsiteY105" fmla="*/ 363116 h 507288"/>
              <a:gd name="connsiteX106" fmla="*/ 328502 w 1638688"/>
              <a:gd name="connsiteY106" fmla="*/ 310275 h 507288"/>
              <a:gd name="connsiteX107" fmla="*/ 327203 w 1638688"/>
              <a:gd name="connsiteY107" fmla="*/ 308428 h 507288"/>
              <a:gd name="connsiteX108" fmla="*/ 331520 w 1638688"/>
              <a:gd name="connsiteY108" fmla="*/ 312644 h 507288"/>
              <a:gd name="connsiteX109" fmla="*/ 313267 w 1638688"/>
              <a:gd name="connsiteY109" fmla="*/ 278449 h 507288"/>
              <a:gd name="connsiteX110" fmla="*/ 296334 w 1638688"/>
              <a:gd name="connsiteY110" fmla="*/ 253049 h 507288"/>
              <a:gd name="connsiteX111" fmla="*/ 279400 w 1638688"/>
              <a:gd name="connsiteY111" fmla="*/ 185316 h 507288"/>
              <a:gd name="connsiteX112" fmla="*/ 262467 w 1638688"/>
              <a:gd name="connsiteY112" fmla="*/ 159916 h 507288"/>
              <a:gd name="connsiteX113" fmla="*/ 237067 w 1638688"/>
              <a:gd name="connsiteY113" fmla="*/ 117582 h 507288"/>
              <a:gd name="connsiteX114" fmla="*/ 177800 w 1638688"/>
              <a:gd name="connsiteY114" fmla="*/ 109116 h 507288"/>
              <a:gd name="connsiteX115" fmla="*/ 152400 w 1638688"/>
              <a:gd name="connsiteY115" fmla="*/ 117582 h 507288"/>
              <a:gd name="connsiteX116" fmla="*/ 127000 w 1638688"/>
              <a:gd name="connsiteY116" fmla="*/ 126049 h 507288"/>
              <a:gd name="connsiteX117" fmla="*/ 59267 w 1638688"/>
              <a:gd name="connsiteY117" fmla="*/ 159916 h 507288"/>
              <a:gd name="connsiteX118" fmla="*/ 33867 w 1638688"/>
              <a:gd name="connsiteY118" fmla="*/ 168382 h 507288"/>
              <a:gd name="connsiteX119" fmla="*/ 5213 w 1638688"/>
              <a:gd name="connsiteY119" fmla="*/ 200429 h 507288"/>
              <a:gd name="connsiteX120" fmla="*/ 0 w 1638688"/>
              <a:gd name="connsiteY120" fmla="*/ 217255 h 507288"/>
              <a:gd name="connsiteX121" fmla="*/ 0 w 1638688"/>
              <a:gd name="connsiteY121" fmla="*/ 108139 h 507288"/>
              <a:gd name="connsiteX122" fmla="*/ 5213 w 1638688"/>
              <a:gd name="connsiteY122" fmla="*/ 91313 h 507288"/>
              <a:gd name="connsiteX123" fmla="*/ 33867 w 1638688"/>
              <a:gd name="connsiteY123" fmla="*/ 59266 h 507288"/>
              <a:gd name="connsiteX124" fmla="*/ 59267 w 1638688"/>
              <a:gd name="connsiteY124" fmla="*/ 50800 h 507288"/>
              <a:gd name="connsiteX125" fmla="*/ 127000 w 1638688"/>
              <a:gd name="connsiteY125" fmla="*/ 16933 h 507288"/>
              <a:gd name="connsiteX126" fmla="*/ 152400 w 1638688"/>
              <a:gd name="connsiteY126" fmla="*/ 8466 h 50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638688" h="507288">
                <a:moveTo>
                  <a:pt x="495242" y="463800"/>
                </a:moveTo>
                <a:cubicBezTo>
                  <a:pt x="494636" y="463624"/>
                  <a:pt x="494736" y="463608"/>
                  <a:pt x="496136" y="463999"/>
                </a:cubicBezTo>
                <a:lnTo>
                  <a:pt x="496213" y="464022"/>
                </a:lnTo>
                <a:close/>
                <a:moveTo>
                  <a:pt x="325316" y="305743"/>
                </a:moveTo>
                <a:lnTo>
                  <a:pt x="327203" y="308428"/>
                </a:lnTo>
                <a:lnTo>
                  <a:pt x="327126" y="308352"/>
                </a:lnTo>
                <a:cubicBezTo>
                  <a:pt x="326085" y="306913"/>
                  <a:pt x="325284" y="305733"/>
                  <a:pt x="325316" y="305743"/>
                </a:cubicBezTo>
                <a:close/>
                <a:moveTo>
                  <a:pt x="177800" y="0"/>
                </a:moveTo>
                <a:cubicBezTo>
                  <a:pt x="197556" y="2822"/>
                  <a:pt x="218135" y="2155"/>
                  <a:pt x="237067" y="8466"/>
                </a:cubicBezTo>
                <a:cubicBezTo>
                  <a:pt x="256910" y="15080"/>
                  <a:pt x="255277" y="36420"/>
                  <a:pt x="262467" y="50800"/>
                </a:cubicBezTo>
                <a:cubicBezTo>
                  <a:pt x="267018" y="59901"/>
                  <a:pt x="273756" y="67733"/>
                  <a:pt x="279400" y="76200"/>
                </a:cubicBezTo>
                <a:cubicBezTo>
                  <a:pt x="282621" y="92303"/>
                  <a:pt x="287655" y="126576"/>
                  <a:pt x="296334" y="143933"/>
                </a:cubicBezTo>
                <a:cubicBezTo>
                  <a:pt x="300885" y="153034"/>
                  <a:pt x="308219" y="160498"/>
                  <a:pt x="313267" y="169333"/>
                </a:cubicBezTo>
                <a:cubicBezTo>
                  <a:pt x="326284" y="192113"/>
                  <a:pt x="330790" y="201028"/>
                  <a:pt x="331520" y="203528"/>
                </a:cubicBezTo>
                <a:lnTo>
                  <a:pt x="327203" y="199312"/>
                </a:lnTo>
                <a:lnTo>
                  <a:pt x="325316" y="196627"/>
                </a:lnTo>
                <a:cubicBezTo>
                  <a:pt x="325284" y="196617"/>
                  <a:pt x="326085" y="197797"/>
                  <a:pt x="327126" y="199236"/>
                </a:cubicBezTo>
                <a:lnTo>
                  <a:pt x="327203" y="199312"/>
                </a:lnTo>
                <a:lnTo>
                  <a:pt x="328502" y="201159"/>
                </a:lnTo>
                <a:cubicBezTo>
                  <a:pt x="333080" y="207803"/>
                  <a:pt x="343356" y="222933"/>
                  <a:pt x="364067" y="254000"/>
                </a:cubicBezTo>
                <a:cubicBezTo>
                  <a:pt x="371760" y="265539"/>
                  <a:pt x="384527" y="288289"/>
                  <a:pt x="397934" y="296333"/>
                </a:cubicBezTo>
                <a:cubicBezTo>
                  <a:pt x="405587" y="300925"/>
                  <a:pt x="414867" y="301978"/>
                  <a:pt x="423334" y="304800"/>
                </a:cubicBezTo>
                <a:cubicBezTo>
                  <a:pt x="434623" y="313267"/>
                  <a:pt x="444948" y="323199"/>
                  <a:pt x="457200" y="330200"/>
                </a:cubicBezTo>
                <a:cubicBezTo>
                  <a:pt x="464949" y="334628"/>
                  <a:pt x="474947" y="334074"/>
                  <a:pt x="482600" y="338666"/>
                </a:cubicBezTo>
                <a:cubicBezTo>
                  <a:pt x="511655" y="356099"/>
                  <a:pt x="504251" y="356454"/>
                  <a:pt x="498576" y="355448"/>
                </a:cubicBezTo>
                <a:lnTo>
                  <a:pt x="496213" y="354906"/>
                </a:lnTo>
                <a:lnTo>
                  <a:pt x="496136" y="354883"/>
                </a:lnTo>
                <a:cubicBezTo>
                  <a:pt x="494736" y="354492"/>
                  <a:pt x="494636" y="354508"/>
                  <a:pt x="495242" y="354684"/>
                </a:cubicBezTo>
                <a:lnTo>
                  <a:pt x="496213" y="354906"/>
                </a:lnTo>
                <a:lnTo>
                  <a:pt x="504840" y="357519"/>
                </a:lnTo>
                <a:cubicBezTo>
                  <a:pt x="509441" y="358968"/>
                  <a:pt x="515940" y="361068"/>
                  <a:pt x="524934" y="364066"/>
                </a:cubicBezTo>
                <a:cubicBezTo>
                  <a:pt x="533702" y="372835"/>
                  <a:pt x="554805" y="396153"/>
                  <a:pt x="567267" y="397933"/>
                </a:cubicBezTo>
                <a:cubicBezTo>
                  <a:pt x="578787" y="399579"/>
                  <a:pt x="589845" y="392288"/>
                  <a:pt x="601134" y="389466"/>
                </a:cubicBezTo>
                <a:cubicBezTo>
                  <a:pt x="603956" y="380999"/>
                  <a:pt x="605609" y="372048"/>
                  <a:pt x="609600" y="364066"/>
                </a:cubicBezTo>
                <a:cubicBezTo>
                  <a:pt x="614151" y="354964"/>
                  <a:pt x="622961" y="348194"/>
                  <a:pt x="626534" y="338666"/>
                </a:cubicBezTo>
                <a:cubicBezTo>
                  <a:pt x="631587" y="325192"/>
                  <a:pt x="629947" y="309807"/>
                  <a:pt x="635000" y="296333"/>
                </a:cubicBezTo>
                <a:cubicBezTo>
                  <a:pt x="641054" y="280189"/>
                  <a:pt x="665356" y="255514"/>
                  <a:pt x="677334" y="245533"/>
                </a:cubicBezTo>
                <a:cubicBezTo>
                  <a:pt x="722437" y="207948"/>
                  <a:pt x="682313" y="245590"/>
                  <a:pt x="728134" y="220133"/>
                </a:cubicBezTo>
                <a:cubicBezTo>
                  <a:pt x="745924" y="210249"/>
                  <a:pt x="778934" y="186266"/>
                  <a:pt x="778934" y="186266"/>
                </a:cubicBezTo>
                <a:cubicBezTo>
                  <a:pt x="820975" y="123203"/>
                  <a:pt x="766942" y="200656"/>
                  <a:pt x="821267" y="135466"/>
                </a:cubicBezTo>
                <a:cubicBezTo>
                  <a:pt x="827781" y="127649"/>
                  <a:pt x="831843" y="118012"/>
                  <a:pt x="838200" y="110066"/>
                </a:cubicBezTo>
                <a:cubicBezTo>
                  <a:pt x="847906" y="97934"/>
                  <a:pt x="866878" y="82269"/>
                  <a:pt x="880534" y="76200"/>
                </a:cubicBezTo>
                <a:cubicBezTo>
                  <a:pt x="880559" y="76189"/>
                  <a:pt x="944021" y="55038"/>
                  <a:pt x="956734" y="50800"/>
                </a:cubicBezTo>
                <a:lnTo>
                  <a:pt x="982134" y="42333"/>
                </a:lnTo>
                <a:cubicBezTo>
                  <a:pt x="999067" y="45155"/>
                  <a:pt x="1018965" y="40822"/>
                  <a:pt x="1032934" y="50800"/>
                </a:cubicBezTo>
                <a:cubicBezTo>
                  <a:pt x="1042403" y="57563"/>
                  <a:pt x="1036196" y="74258"/>
                  <a:pt x="1041400" y="84666"/>
                </a:cubicBezTo>
                <a:cubicBezTo>
                  <a:pt x="1044970" y="91806"/>
                  <a:pt x="1052689" y="95955"/>
                  <a:pt x="1058334" y="101600"/>
                </a:cubicBezTo>
                <a:cubicBezTo>
                  <a:pt x="1061156" y="112889"/>
                  <a:pt x="1061596" y="125058"/>
                  <a:pt x="1066800" y="135466"/>
                </a:cubicBezTo>
                <a:cubicBezTo>
                  <a:pt x="1072050" y="145967"/>
                  <a:pt x="1101157" y="165344"/>
                  <a:pt x="1109134" y="169333"/>
                </a:cubicBezTo>
                <a:cubicBezTo>
                  <a:pt x="1117116" y="173324"/>
                  <a:pt x="1126552" y="173809"/>
                  <a:pt x="1134534" y="177800"/>
                </a:cubicBezTo>
                <a:cubicBezTo>
                  <a:pt x="1143635" y="182351"/>
                  <a:pt x="1150833" y="190182"/>
                  <a:pt x="1159934" y="194733"/>
                </a:cubicBezTo>
                <a:cubicBezTo>
                  <a:pt x="1167916" y="198724"/>
                  <a:pt x="1177352" y="199209"/>
                  <a:pt x="1185334" y="203200"/>
                </a:cubicBezTo>
                <a:cubicBezTo>
                  <a:pt x="1194435" y="207751"/>
                  <a:pt x="1200988" y="217209"/>
                  <a:pt x="1210734" y="220133"/>
                </a:cubicBezTo>
                <a:cubicBezTo>
                  <a:pt x="1229848" y="225867"/>
                  <a:pt x="1250366" y="225030"/>
                  <a:pt x="1270000" y="228600"/>
                </a:cubicBezTo>
                <a:cubicBezTo>
                  <a:pt x="1293396" y="232854"/>
                  <a:pt x="1307499" y="238277"/>
                  <a:pt x="1329267" y="245533"/>
                </a:cubicBezTo>
                <a:cubicBezTo>
                  <a:pt x="1349023" y="242711"/>
                  <a:pt x="1370005" y="244478"/>
                  <a:pt x="1388534" y="237066"/>
                </a:cubicBezTo>
                <a:cubicBezTo>
                  <a:pt x="1442093" y="215642"/>
                  <a:pt x="1389477" y="212135"/>
                  <a:pt x="1430867" y="186266"/>
                </a:cubicBezTo>
                <a:cubicBezTo>
                  <a:pt x="1446003" y="176806"/>
                  <a:pt x="1464734" y="174977"/>
                  <a:pt x="1481667" y="169333"/>
                </a:cubicBezTo>
                <a:lnTo>
                  <a:pt x="1507067" y="160866"/>
                </a:lnTo>
                <a:lnTo>
                  <a:pt x="1532467" y="152400"/>
                </a:lnTo>
                <a:cubicBezTo>
                  <a:pt x="1535289" y="143933"/>
                  <a:pt x="1534623" y="133311"/>
                  <a:pt x="1540934" y="127000"/>
                </a:cubicBezTo>
                <a:cubicBezTo>
                  <a:pt x="1547245" y="120689"/>
                  <a:pt x="1557464" y="117548"/>
                  <a:pt x="1566334" y="118533"/>
                </a:cubicBezTo>
                <a:cubicBezTo>
                  <a:pt x="1566338" y="118534"/>
                  <a:pt x="1602054" y="130439"/>
                  <a:pt x="1625270" y="138178"/>
                </a:cubicBezTo>
                <a:lnTo>
                  <a:pt x="1638688" y="142651"/>
                </a:lnTo>
                <a:lnTo>
                  <a:pt x="1638688" y="251767"/>
                </a:lnTo>
                <a:lnTo>
                  <a:pt x="1625270" y="247294"/>
                </a:lnTo>
                <a:cubicBezTo>
                  <a:pt x="1602054" y="239555"/>
                  <a:pt x="1566338" y="227650"/>
                  <a:pt x="1566334" y="227649"/>
                </a:cubicBezTo>
                <a:cubicBezTo>
                  <a:pt x="1557464" y="226664"/>
                  <a:pt x="1547245" y="229805"/>
                  <a:pt x="1540934" y="236116"/>
                </a:cubicBezTo>
                <a:cubicBezTo>
                  <a:pt x="1534623" y="242427"/>
                  <a:pt x="1535289" y="253049"/>
                  <a:pt x="1532467" y="261516"/>
                </a:cubicBezTo>
                <a:lnTo>
                  <a:pt x="1507067" y="269982"/>
                </a:lnTo>
                <a:lnTo>
                  <a:pt x="1481667" y="278449"/>
                </a:lnTo>
                <a:cubicBezTo>
                  <a:pt x="1464734" y="284093"/>
                  <a:pt x="1446003" y="285922"/>
                  <a:pt x="1430867" y="295382"/>
                </a:cubicBezTo>
                <a:cubicBezTo>
                  <a:pt x="1389477" y="321251"/>
                  <a:pt x="1442093" y="324758"/>
                  <a:pt x="1388534" y="346182"/>
                </a:cubicBezTo>
                <a:cubicBezTo>
                  <a:pt x="1370005" y="353594"/>
                  <a:pt x="1349023" y="351827"/>
                  <a:pt x="1329267" y="354649"/>
                </a:cubicBezTo>
                <a:cubicBezTo>
                  <a:pt x="1307499" y="347393"/>
                  <a:pt x="1293396" y="341970"/>
                  <a:pt x="1270000" y="337716"/>
                </a:cubicBezTo>
                <a:cubicBezTo>
                  <a:pt x="1250366" y="334146"/>
                  <a:pt x="1229848" y="334983"/>
                  <a:pt x="1210734" y="329249"/>
                </a:cubicBezTo>
                <a:cubicBezTo>
                  <a:pt x="1200988" y="326325"/>
                  <a:pt x="1194435" y="316867"/>
                  <a:pt x="1185334" y="312316"/>
                </a:cubicBezTo>
                <a:cubicBezTo>
                  <a:pt x="1177352" y="308325"/>
                  <a:pt x="1167916" y="307840"/>
                  <a:pt x="1159934" y="303849"/>
                </a:cubicBezTo>
                <a:cubicBezTo>
                  <a:pt x="1150833" y="299298"/>
                  <a:pt x="1143635" y="291467"/>
                  <a:pt x="1134534" y="286916"/>
                </a:cubicBezTo>
                <a:cubicBezTo>
                  <a:pt x="1126552" y="282925"/>
                  <a:pt x="1117116" y="282440"/>
                  <a:pt x="1109134" y="278449"/>
                </a:cubicBezTo>
                <a:cubicBezTo>
                  <a:pt x="1101157" y="274460"/>
                  <a:pt x="1072050" y="255083"/>
                  <a:pt x="1066800" y="244582"/>
                </a:cubicBezTo>
                <a:cubicBezTo>
                  <a:pt x="1061596" y="234174"/>
                  <a:pt x="1061156" y="222005"/>
                  <a:pt x="1058334" y="210716"/>
                </a:cubicBezTo>
                <a:cubicBezTo>
                  <a:pt x="1052689" y="205071"/>
                  <a:pt x="1044970" y="200922"/>
                  <a:pt x="1041400" y="193782"/>
                </a:cubicBezTo>
                <a:cubicBezTo>
                  <a:pt x="1036196" y="183374"/>
                  <a:pt x="1042403" y="166679"/>
                  <a:pt x="1032934" y="159916"/>
                </a:cubicBezTo>
                <a:cubicBezTo>
                  <a:pt x="1018965" y="149938"/>
                  <a:pt x="999067" y="154271"/>
                  <a:pt x="982134" y="151449"/>
                </a:cubicBezTo>
                <a:lnTo>
                  <a:pt x="956734" y="159916"/>
                </a:lnTo>
                <a:cubicBezTo>
                  <a:pt x="944021" y="164154"/>
                  <a:pt x="880559" y="185305"/>
                  <a:pt x="880534" y="185316"/>
                </a:cubicBezTo>
                <a:cubicBezTo>
                  <a:pt x="866878" y="191385"/>
                  <a:pt x="847906" y="207050"/>
                  <a:pt x="838200" y="219182"/>
                </a:cubicBezTo>
                <a:cubicBezTo>
                  <a:pt x="831843" y="227128"/>
                  <a:pt x="827781" y="236765"/>
                  <a:pt x="821267" y="244582"/>
                </a:cubicBezTo>
                <a:cubicBezTo>
                  <a:pt x="766942" y="309772"/>
                  <a:pt x="820975" y="232319"/>
                  <a:pt x="778934" y="295382"/>
                </a:cubicBezTo>
                <a:cubicBezTo>
                  <a:pt x="778934" y="295382"/>
                  <a:pt x="745924" y="319365"/>
                  <a:pt x="728134" y="329249"/>
                </a:cubicBezTo>
                <a:cubicBezTo>
                  <a:pt x="682313" y="354706"/>
                  <a:pt x="722437" y="317064"/>
                  <a:pt x="677334" y="354649"/>
                </a:cubicBezTo>
                <a:cubicBezTo>
                  <a:pt x="665356" y="364630"/>
                  <a:pt x="641054" y="389305"/>
                  <a:pt x="635000" y="405449"/>
                </a:cubicBezTo>
                <a:cubicBezTo>
                  <a:pt x="629947" y="418923"/>
                  <a:pt x="631587" y="434308"/>
                  <a:pt x="626534" y="447782"/>
                </a:cubicBezTo>
                <a:cubicBezTo>
                  <a:pt x="622961" y="457310"/>
                  <a:pt x="614151" y="464080"/>
                  <a:pt x="609600" y="473182"/>
                </a:cubicBezTo>
                <a:cubicBezTo>
                  <a:pt x="605609" y="481164"/>
                  <a:pt x="603956" y="490115"/>
                  <a:pt x="601134" y="498582"/>
                </a:cubicBezTo>
                <a:cubicBezTo>
                  <a:pt x="589845" y="501404"/>
                  <a:pt x="578787" y="508695"/>
                  <a:pt x="567267" y="507049"/>
                </a:cubicBezTo>
                <a:cubicBezTo>
                  <a:pt x="554805" y="505269"/>
                  <a:pt x="533702" y="481951"/>
                  <a:pt x="524934" y="473182"/>
                </a:cubicBezTo>
                <a:cubicBezTo>
                  <a:pt x="515940" y="470184"/>
                  <a:pt x="509441" y="468084"/>
                  <a:pt x="504840" y="466635"/>
                </a:cubicBezTo>
                <a:lnTo>
                  <a:pt x="496213" y="464022"/>
                </a:lnTo>
                <a:lnTo>
                  <a:pt x="498576" y="464564"/>
                </a:lnTo>
                <a:cubicBezTo>
                  <a:pt x="504251" y="465570"/>
                  <a:pt x="511655" y="465215"/>
                  <a:pt x="482600" y="447782"/>
                </a:cubicBezTo>
                <a:cubicBezTo>
                  <a:pt x="474947" y="443190"/>
                  <a:pt x="464949" y="443744"/>
                  <a:pt x="457200" y="439316"/>
                </a:cubicBezTo>
                <a:cubicBezTo>
                  <a:pt x="444948" y="432315"/>
                  <a:pt x="434623" y="422383"/>
                  <a:pt x="423334" y="413916"/>
                </a:cubicBezTo>
                <a:cubicBezTo>
                  <a:pt x="414867" y="411094"/>
                  <a:pt x="405587" y="410041"/>
                  <a:pt x="397934" y="405449"/>
                </a:cubicBezTo>
                <a:cubicBezTo>
                  <a:pt x="384527" y="397405"/>
                  <a:pt x="371760" y="374655"/>
                  <a:pt x="364067" y="363116"/>
                </a:cubicBezTo>
                <a:cubicBezTo>
                  <a:pt x="343356" y="332049"/>
                  <a:pt x="333080" y="316919"/>
                  <a:pt x="328502" y="310275"/>
                </a:cubicBezTo>
                <a:lnTo>
                  <a:pt x="327203" y="308428"/>
                </a:lnTo>
                <a:lnTo>
                  <a:pt x="331520" y="312644"/>
                </a:lnTo>
                <a:cubicBezTo>
                  <a:pt x="330790" y="310144"/>
                  <a:pt x="326284" y="301229"/>
                  <a:pt x="313267" y="278449"/>
                </a:cubicBezTo>
                <a:cubicBezTo>
                  <a:pt x="308219" y="269614"/>
                  <a:pt x="300885" y="262150"/>
                  <a:pt x="296334" y="253049"/>
                </a:cubicBezTo>
                <a:cubicBezTo>
                  <a:pt x="287655" y="235692"/>
                  <a:pt x="282621" y="201419"/>
                  <a:pt x="279400" y="185316"/>
                </a:cubicBezTo>
                <a:cubicBezTo>
                  <a:pt x="273756" y="176849"/>
                  <a:pt x="267018" y="169017"/>
                  <a:pt x="262467" y="159916"/>
                </a:cubicBezTo>
                <a:cubicBezTo>
                  <a:pt x="255277" y="145536"/>
                  <a:pt x="256910" y="124196"/>
                  <a:pt x="237067" y="117582"/>
                </a:cubicBezTo>
                <a:cubicBezTo>
                  <a:pt x="218135" y="111271"/>
                  <a:pt x="197556" y="111938"/>
                  <a:pt x="177800" y="109116"/>
                </a:cubicBezTo>
                <a:lnTo>
                  <a:pt x="152400" y="117582"/>
                </a:lnTo>
                <a:lnTo>
                  <a:pt x="127000" y="126049"/>
                </a:lnTo>
                <a:cubicBezTo>
                  <a:pt x="68627" y="145507"/>
                  <a:pt x="88821" y="130360"/>
                  <a:pt x="59267" y="159916"/>
                </a:cubicBezTo>
                <a:cubicBezTo>
                  <a:pt x="50800" y="162738"/>
                  <a:pt x="41293" y="163432"/>
                  <a:pt x="33867" y="168382"/>
                </a:cubicBezTo>
                <a:cubicBezTo>
                  <a:pt x="17572" y="179245"/>
                  <a:pt x="10144" y="188828"/>
                  <a:pt x="5213" y="200429"/>
                </a:cubicBezTo>
                <a:lnTo>
                  <a:pt x="0" y="217255"/>
                </a:lnTo>
                <a:lnTo>
                  <a:pt x="0" y="108139"/>
                </a:lnTo>
                <a:lnTo>
                  <a:pt x="5213" y="91313"/>
                </a:lnTo>
                <a:cubicBezTo>
                  <a:pt x="10144" y="79712"/>
                  <a:pt x="17572" y="70129"/>
                  <a:pt x="33867" y="59266"/>
                </a:cubicBezTo>
                <a:cubicBezTo>
                  <a:pt x="41293" y="54316"/>
                  <a:pt x="50800" y="53622"/>
                  <a:pt x="59267" y="50800"/>
                </a:cubicBezTo>
                <a:cubicBezTo>
                  <a:pt x="88821" y="21244"/>
                  <a:pt x="68627" y="36391"/>
                  <a:pt x="127000" y="16933"/>
                </a:cubicBezTo>
                <a:lnTo>
                  <a:pt x="152400" y="84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/>
            <a:endParaRPr lang="zh-CN" altLang="en-US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1169125" y="2189735"/>
            <a:ext cx="1954087" cy="3819179"/>
          </a:xfrm>
          <a:custGeom>
            <a:avLst/>
            <a:gdLst>
              <a:gd name="connsiteX0" fmla="*/ 495242 w 1638688"/>
              <a:gd name="connsiteY0" fmla="*/ 3158802 h 3202290"/>
              <a:gd name="connsiteX1" fmla="*/ 496136 w 1638688"/>
              <a:gd name="connsiteY1" fmla="*/ 3159001 h 3202290"/>
              <a:gd name="connsiteX2" fmla="*/ 496213 w 1638688"/>
              <a:gd name="connsiteY2" fmla="*/ 3159024 h 3202290"/>
              <a:gd name="connsiteX3" fmla="*/ 325316 w 1638688"/>
              <a:gd name="connsiteY3" fmla="*/ 3000745 h 3202290"/>
              <a:gd name="connsiteX4" fmla="*/ 327203 w 1638688"/>
              <a:gd name="connsiteY4" fmla="*/ 3003430 h 3202290"/>
              <a:gd name="connsiteX5" fmla="*/ 327126 w 1638688"/>
              <a:gd name="connsiteY5" fmla="*/ 3003354 h 3202290"/>
              <a:gd name="connsiteX6" fmla="*/ 325316 w 1638688"/>
              <a:gd name="connsiteY6" fmla="*/ 3000745 h 3202290"/>
              <a:gd name="connsiteX7" fmla="*/ 0 w 1638688"/>
              <a:gd name="connsiteY7" fmla="*/ 0 h 3202290"/>
              <a:gd name="connsiteX8" fmla="*/ 1638688 w 1638688"/>
              <a:gd name="connsiteY8" fmla="*/ 0 h 3202290"/>
              <a:gd name="connsiteX9" fmla="*/ 1638688 w 1638688"/>
              <a:gd name="connsiteY9" fmla="*/ 2946769 h 3202290"/>
              <a:gd name="connsiteX10" fmla="*/ 1625270 w 1638688"/>
              <a:gd name="connsiteY10" fmla="*/ 2942296 h 3202290"/>
              <a:gd name="connsiteX11" fmla="*/ 1566334 w 1638688"/>
              <a:gd name="connsiteY11" fmla="*/ 2922651 h 3202290"/>
              <a:gd name="connsiteX12" fmla="*/ 1540934 w 1638688"/>
              <a:gd name="connsiteY12" fmla="*/ 2931118 h 3202290"/>
              <a:gd name="connsiteX13" fmla="*/ 1532467 w 1638688"/>
              <a:gd name="connsiteY13" fmla="*/ 2956518 h 3202290"/>
              <a:gd name="connsiteX14" fmla="*/ 1507067 w 1638688"/>
              <a:gd name="connsiteY14" fmla="*/ 2964984 h 3202290"/>
              <a:gd name="connsiteX15" fmla="*/ 1481667 w 1638688"/>
              <a:gd name="connsiteY15" fmla="*/ 2973451 h 3202290"/>
              <a:gd name="connsiteX16" fmla="*/ 1430867 w 1638688"/>
              <a:gd name="connsiteY16" fmla="*/ 2990384 h 3202290"/>
              <a:gd name="connsiteX17" fmla="*/ 1388534 w 1638688"/>
              <a:gd name="connsiteY17" fmla="*/ 3041184 h 3202290"/>
              <a:gd name="connsiteX18" fmla="*/ 1329267 w 1638688"/>
              <a:gd name="connsiteY18" fmla="*/ 3049651 h 3202290"/>
              <a:gd name="connsiteX19" fmla="*/ 1270000 w 1638688"/>
              <a:gd name="connsiteY19" fmla="*/ 3032718 h 3202290"/>
              <a:gd name="connsiteX20" fmla="*/ 1210734 w 1638688"/>
              <a:gd name="connsiteY20" fmla="*/ 3024251 h 3202290"/>
              <a:gd name="connsiteX21" fmla="*/ 1185334 w 1638688"/>
              <a:gd name="connsiteY21" fmla="*/ 3007318 h 3202290"/>
              <a:gd name="connsiteX22" fmla="*/ 1159934 w 1638688"/>
              <a:gd name="connsiteY22" fmla="*/ 2998851 h 3202290"/>
              <a:gd name="connsiteX23" fmla="*/ 1134534 w 1638688"/>
              <a:gd name="connsiteY23" fmla="*/ 2981918 h 3202290"/>
              <a:gd name="connsiteX24" fmla="*/ 1109134 w 1638688"/>
              <a:gd name="connsiteY24" fmla="*/ 2973451 h 3202290"/>
              <a:gd name="connsiteX25" fmla="*/ 1066800 w 1638688"/>
              <a:gd name="connsiteY25" fmla="*/ 2939584 h 3202290"/>
              <a:gd name="connsiteX26" fmla="*/ 1058334 w 1638688"/>
              <a:gd name="connsiteY26" fmla="*/ 2905718 h 3202290"/>
              <a:gd name="connsiteX27" fmla="*/ 1041400 w 1638688"/>
              <a:gd name="connsiteY27" fmla="*/ 2888784 h 3202290"/>
              <a:gd name="connsiteX28" fmla="*/ 1032934 w 1638688"/>
              <a:gd name="connsiteY28" fmla="*/ 2854918 h 3202290"/>
              <a:gd name="connsiteX29" fmla="*/ 982134 w 1638688"/>
              <a:gd name="connsiteY29" fmla="*/ 2846451 h 3202290"/>
              <a:gd name="connsiteX30" fmla="*/ 956734 w 1638688"/>
              <a:gd name="connsiteY30" fmla="*/ 2854918 h 3202290"/>
              <a:gd name="connsiteX31" fmla="*/ 880534 w 1638688"/>
              <a:gd name="connsiteY31" fmla="*/ 2880318 h 3202290"/>
              <a:gd name="connsiteX32" fmla="*/ 838200 w 1638688"/>
              <a:gd name="connsiteY32" fmla="*/ 2914184 h 3202290"/>
              <a:gd name="connsiteX33" fmla="*/ 821267 w 1638688"/>
              <a:gd name="connsiteY33" fmla="*/ 2939584 h 3202290"/>
              <a:gd name="connsiteX34" fmla="*/ 778934 w 1638688"/>
              <a:gd name="connsiteY34" fmla="*/ 2990384 h 3202290"/>
              <a:gd name="connsiteX35" fmla="*/ 728134 w 1638688"/>
              <a:gd name="connsiteY35" fmla="*/ 3024251 h 3202290"/>
              <a:gd name="connsiteX36" fmla="*/ 677334 w 1638688"/>
              <a:gd name="connsiteY36" fmla="*/ 3049651 h 3202290"/>
              <a:gd name="connsiteX37" fmla="*/ 635000 w 1638688"/>
              <a:gd name="connsiteY37" fmla="*/ 3100451 h 3202290"/>
              <a:gd name="connsiteX38" fmla="*/ 626534 w 1638688"/>
              <a:gd name="connsiteY38" fmla="*/ 3142784 h 3202290"/>
              <a:gd name="connsiteX39" fmla="*/ 609600 w 1638688"/>
              <a:gd name="connsiteY39" fmla="*/ 3168184 h 3202290"/>
              <a:gd name="connsiteX40" fmla="*/ 601134 w 1638688"/>
              <a:gd name="connsiteY40" fmla="*/ 3193584 h 3202290"/>
              <a:gd name="connsiteX41" fmla="*/ 567267 w 1638688"/>
              <a:gd name="connsiteY41" fmla="*/ 3202051 h 3202290"/>
              <a:gd name="connsiteX42" fmla="*/ 524934 w 1638688"/>
              <a:gd name="connsiteY42" fmla="*/ 3168184 h 3202290"/>
              <a:gd name="connsiteX43" fmla="*/ 504840 w 1638688"/>
              <a:gd name="connsiteY43" fmla="*/ 3161637 h 3202290"/>
              <a:gd name="connsiteX44" fmla="*/ 496213 w 1638688"/>
              <a:gd name="connsiteY44" fmla="*/ 3159024 h 3202290"/>
              <a:gd name="connsiteX45" fmla="*/ 498576 w 1638688"/>
              <a:gd name="connsiteY45" fmla="*/ 3159566 h 3202290"/>
              <a:gd name="connsiteX46" fmla="*/ 482600 w 1638688"/>
              <a:gd name="connsiteY46" fmla="*/ 3142784 h 3202290"/>
              <a:gd name="connsiteX47" fmla="*/ 457200 w 1638688"/>
              <a:gd name="connsiteY47" fmla="*/ 3134318 h 3202290"/>
              <a:gd name="connsiteX48" fmla="*/ 423334 w 1638688"/>
              <a:gd name="connsiteY48" fmla="*/ 3108918 h 3202290"/>
              <a:gd name="connsiteX49" fmla="*/ 397934 w 1638688"/>
              <a:gd name="connsiteY49" fmla="*/ 3100451 h 3202290"/>
              <a:gd name="connsiteX50" fmla="*/ 364067 w 1638688"/>
              <a:gd name="connsiteY50" fmla="*/ 3058118 h 3202290"/>
              <a:gd name="connsiteX51" fmla="*/ 328502 w 1638688"/>
              <a:gd name="connsiteY51" fmla="*/ 3005277 h 3202290"/>
              <a:gd name="connsiteX52" fmla="*/ 327203 w 1638688"/>
              <a:gd name="connsiteY52" fmla="*/ 3003430 h 3202290"/>
              <a:gd name="connsiteX53" fmla="*/ 331520 w 1638688"/>
              <a:gd name="connsiteY53" fmla="*/ 3007646 h 3202290"/>
              <a:gd name="connsiteX54" fmla="*/ 313267 w 1638688"/>
              <a:gd name="connsiteY54" fmla="*/ 2973451 h 3202290"/>
              <a:gd name="connsiteX55" fmla="*/ 296334 w 1638688"/>
              <a:gd name="connsiteY55" fmla="*/ 2948051 h 3202290"/>
              <a:gd name="connsiteX56" fmla="*/ 279400 w 1638688"/>
              <a:gd name="connsiteY56" fmla="*/ 2880318 h 3202290"/>
              <a:gd name="connsiteX57" fmla="*/ 262467 w 1638688"/>
              <a:gd name="connsiteY57" fmla="*/ 2854918 h 3202290"/>
              <a:gd name="connsiteX58" fmla="*/ 237067 w 1638688"/>
              <a:gd name="connsiteY58" fmla="*/ 2812584 h 3202290"/>
              <a:gd name="connsiteX59" fmla="*/ 177800 w 1638688"/>
              <a:gd name="connsiteY59" fmla="*/ 2804118 h 3202290"/>
              <a:gd name="connsiteX60" fmla="*/ 152400 w 1638688"/>
              <a:gd name="connsiteY60" fmla="*/ 2812584 h 3202290"/>
              <a:gd name="connsiteX61" fmla="*/ 127000 w 1638688"/>
              <a:gd name="connsiteY61" fmla="*/ 2821051 h 3202290"/>
              <a:gd name="connsiteX62" fmla="*/ 59267 w 1638688"/>
              <a:gd name="connsiteY62" fmla="*/ 2854918 h 3202290"/>
              <a:gd name="connsiteX63" fmla="*/ 33867 w 1638688"/>
              <a:gd name="connsiteY63" fmla="*/ 2863384 h 3202290"/>
              <a:gd name="connsiteX64" fmla="*/ 5213 w 1638688"/>
              <a:gd name="connsiteY64" fmla="*/ 2895431 h 3202290"/>
              <a:gd name="connsiteX65" fmla="*/ 0 w 1638688"/>
              <a:gd name="connsiteY65" fmla="*/ 2912257 h 320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1638688" h="3202290">
                <a:moveTo>
                  <a:pt x="495242" y="3158802"/>
                </a:moveTo>
                <a:cubicBezTo>
                  <a:pt x="494636" y="3158626"/>
                  <a:pt x="494736" y="3158610"/>
                  <a:pt x="496136" y="3159001"/>
                </a:cubicBezTo>
                <a:lnTo>
                  <a:pt x="496213" y="3159024"/>
                </a:lnTo>
                <a:close/>
                <a:moveTo>
                  <a:pt x="325316" y="3000745"/>
                </a:moveTo>
                <a:lnTo>
                  <a:pt x="327203" y="3003430"/>
                </a:lnTo>
                <a:lnTo>
                  <a:pt x="327126" y="3003354"/>
                </a:lnTo>
                <a:cubicBezTo>
                  <a:pt x="326085" y="3001915"/>
                  <a:pt x="325284" y="3000735"/>
                  <a:pt x="325316" y="3000745"/>
                </a:cubicBezTo>
                <a:close/>
                <a:moveTo>
                  <a:pt x="0" y="0"/>
                </a:moveTo>
                <a:lnTo>
                  <a:pt x="1638688" y="0"/>
                </a:lnTo>
                <a:lnTo>
                  <a:pt x="1638688" y="2946769"/>
                </a:lnTo>
                <a:lnTo>
                  <a:pt x="1625270" y="2942296"/>
                </a:lnTo>
                <a:cubicBezTo>
                  <a:pt x="1602054" y="2934557"/>
                  <a:pt x="1566338" y="2922652"/>
                  <a:pt x="1566334" y="2922651"/>
                </a:cubicBezTo>
                <a:cubicBezTo>
                  <a:pt x="1557464" y="2921666"/>
                  <a:pt x="1547245" y="2924807"/>
                  <a:pt x="1540934" y="2931118"/>
                </a:cubicBezTo>
                <a:cubicBezTo>
                  <a:pt x="1534623" y="2937429"/>
                  <a:pt x="1535289" y="2948051"/>
                  <a:pt x="1532467" y="2956518"/>
                </a:cubicBezTo>
                <a:lnTo>
                  <a:pt x="1507067" y="2964984"/>
                </a:lnTo>
                <a:lnTo>
                  <a:pt x="1481667" y="2973451"/>
                </a:lnTo>
                <a:cubicBezTo>
                  <a:pt x="1464734" y="2979095"/>
                  <a:pt x="1446003" y="2980924"/>
                  <a:pt x="1430867" y="2990384"/>
                </a:cubicBezTo>
                <a:cubicBezTo>
                  <a:pt x="1389477" y="3016253"/>
                  <a:pt x="1442093" y="3019760"/>
                  <a:pt x="1388534" y="3041184"/>
                </a:cubicBezTo>
                <a:cubicBezTo>
                  <a:pt x="1370005" y="3048596"/>
                  <a:pt x="1349023" y="3046829"/>
                  <a:pt x="1329267" y="3049651"/>
                </a:cubicBezTo>
                <a:cubicBezTo>
                  <a:pt x="1307499" y="3042395"/>
                  <a:pt x="1293396" y="3036972"/>
                  <a:pt x="1270000" y="3032718"/>
                </a:cubicBezTo>
                <a:cubicBezTo>
                  <a:pt x="1250366" y="3029148"/>
                  <a:pt x="1229848" y="3029985"/>
                  <a:pt x="1210734" y="3024251"/>
                </a:cubicBezTo>
                <a:cubicBezTo>
                  <a:pt x="1200988" y="3021327"/>
                  <a:pt x="1194435" y="3011869"/>
                  <a:pt x="1185334" y="3007318"/>
                </a:cubicBezTo>
                <a:cubicBezTo>
                  <a:pt x="1177352" y="3003327"/>
                  <a:pt x="1167916" y="3002842"/>
                  <a:pt x="1159934" y="2998851"/>
                </a:cubicBezTo>
                <a:cubicBezTo>
                  <a:pt x="1150833" y="2994300"/>
                  <a:pt x="1143635" y="2986469"/>
                  <a:pt x="1134534" y="2981918"/>
                </a:cubicBezTo>
                <a:cubicBezTo>
                  <a:pt x="1126552" y="2977927"/>
                  <a:pt x="1117116" y="2977442"/>
                  <a:pt x="1109134" y="2973451"/>
                </a:cubicBezTo>
                <a:cubicBezTo>
                  <a:pt x="1101157" y="2969462"/>
                  <a:pt x="1072050" y="2950085"/>
                  <a:pt x="1066800" y="2939584"/>
                </a:cubicBezTo>
                <a:cubicBezTo>
                  <a:pt x="1061596" y="2929176"/>
                  <a:pt x="1061156" y="2917007"/>
                  <a:pt x="1058334" y="2905718"/>
                </a:cubicBezTo>
                <a:cubicBezTo>
                  <a:pt x="1052689" y="2900073"/>
                  <a:pt x="1044970" y="2895924"/>
                  <a:pt x="1041400" y="2888784"/>
                </a:cubicBezTo>
                <a:cubicBezTo>
                  <a:pt x="1036196" y="2878376"/>
                  <a:pt x="1042403" y="2861681"/>
                  <a:pt x="1032934" y="2854918"/>
                </a:cubicBezTo>
                <a:cubicBezTo>
                  <a:pt x="1018965" y="2844940"/>
                  <a:pt x="999067" y="2849273"/>
                  <a:pt x="982134" y="2846451"/>
                </a:cubicBezTo>
                <a:lnTo>
                  <a:pt x="956734" y="2854918"/>
                </a:lnTo>
                <a:cubicBezTo>
                  <a:pt x="944021" y="2859156"/>
                  <a:pt x="880559" y="2880307"/>
                  <a:pt x="880534" y="2880318"/>
                </a:cubicBezTo>
                <a:cubicBezTo>
                  <a:pt x="866878" y="2886387"/>
                  <a:pt x="847906" y="2902052"/>
                  <a:pt x="838200" y="2914184"/>
                </a:cubicBezTo>
                <a:cubicBezTo>
                  <a:pt x="831843" y="2922130"/>
                  <a:pt x="827781" y="2931767"/>
                  <a:pt x="821267" y="2939584"/>
                </a:cubicBezTo>
                <a:cubicBezTo>
                  <a:pt x="766942" y="3004774"/>
                  <a:pt x="820975" y="2927321"/>
                  <a:pt x="778934" y="2990384"/>
                </a:cubicBezTo>
                <a:cubicBezTo>
                  <a:pt x="778934" y="2990384"/>
                  <a:pt x="745924" y="3014367"/>
                  <a:pt x="728134" y="3024251"/>
                </a:cubicBezTo>
                <a:cubicBezTo>
                  <a:pt x="682313" y="3049708"/>
                  <a:pt x="722437" y="3012066"/>
                  <a:pt x="677334" y="3049651"/>
                </a:cubicBezTo>
                <a:cubicBezTo>
                  <a:pt x="665356" y="3059632"/>
                  <a:pt x="641054" y="3084307"/>
                  <a:pt x="635000" y="3100451"/>
                </a:cubicBezTo>
                <a:cubicBezTo>
                  <a:pt x="629947" y="3113925"/>
                  <a:pt x="631587" y="3129310"/>
                  <a:pt x="626534" y="3142784"/>
                </a:cubicBezTo>
                <a:cubicBezTo>
                  <a:pt x="622961" y="3152312"/>
                  <a:pt x="614151" y="3159082"/>
                  <a:pt x="609600" y="3168184"/>
                </a:cubicBezTo>
                <a:cubicBezTo>
                  <a:pt x="605609" y="3176166"/>
                  <a:pt x="603956" y="3185117"/>
                  <a:pt x="601134" y="3193584"/>
                </a:cubicBezTo>
                <a:cubicBezTo>
                  <a:pt x="589845" y="3196406"/>
                  <a:pt x="578787" y="3203697"/>
                  <a:pt x="567267" y="3202051"/>
                </a:cubicBezTo>
                <a:cubicBezTo>
                  <a:pt x="554805" y="3200271"/>
                  <a:pt x="533702" y="3176953"/>
                  <a:pt x="524934" y="3168184"/>
                </a:cubicBezTo>
                <a:cubicBezTo>
                  <a:pt x="515940" y="3165186"/>
                  <a:pt x="509441" y="3163086"/>
                  <a:pt x="504840" y="3161637"/>
                </a:cubicBezTo>
                <a:lnTo>
                  <a:pt x="496213" y="3159024"/>
                </a:lnTo>
                <a:lnTo>
                  <a:pt x="498576" y="3159566"/>
                </a:lnTo>
                <a:cubicBezTo>
                  <a:pt x="504251" y="3160572"/>
                  <a:pt x="511655" y="3160217"/>
                  <a:pt x="482600" y="3142784"/>
                </a:cubicBezTo>
                <a:cubicBezTo>
                  <a:pt x="474947" y="3138192"/>
                  <a:pt x="464949" y="3138746"/>
                  <a:pt x="457200" y="3134318"/>
                </a:cubicBezTo>
                <a:cubicBezTo>
                  <a:pt x="444948" y="3127317"/>
                  <a:pt x="434623" y="3117385"/>
                  <a:pt x="423334" y="3108918"/>
                </a:cubicBezTo>
                <a:cubicBezTo>
                  <a:pt x="414867" y="3106096"/>
                  <a:pt x="405587" y="3105043"/>
                  <a:pt x="397934" y="3100451"/>
                </a:cubicBezTo>
                <a:cubicBezTo>
                  <a:pt x="384527" y="3092407"/>
                  <a:pt x="371760" y="3069657"/>
                  <a:pt x="364067" y="3058118"/>
                </a:cubicBezTo>
                <a:cubicBezTo>
                  <a:pt x="343356" y="3027051"/>
                  <a:pt x="333080" y="3011921"/>
                  <a:pt x="328502" y="3005277"/>
                </a:cubicBezTo>
                <a:lnTo>
                  <a:pt x="327203" y="3003430"/>
                </a:lnTo>
                <a:lnTo>
                  <a:pt x="331520" y="3007646"/>
                </a:lnTo>
                <a:cubicBezTo>
                  <a:pt x="330790" y="3005146"/>
                  <a:pt x="326284" y="2996231"/>
                  <a:pt x="313267" y="2973451"/>
                </a:cubicBezTo>
                <a:cubicBezTo>
                  <a:pt x="308219" y="2964616"/>
                  <a:pt x="300885" y="2957152"/>
                  <a:pt x="296334" y="2948051"/>
                </a:cubicBezTo>
                <a:cubicBezTo>
                  <a:pt x="287655" y="2930694"/>
                  <a:pt x="282621" y="2896421"/>
                  <a:pt x="279400" y="2880318"/>
                </a:cubicBezTo>
                <a:cubicBezTo>
                  <a:pt x="273756" y="2871851"/>
                  <a:pt x="267018" y="2864019"/>
                  <a:pt x="262467" y="2854918"/>
                </a:cubicBezTo>
                <a:cubicBezTo>
                  <a:pt x="255277" y="2840538"/>
                  <a:pt x="256910" y="2819198"/>
                  <a:pt x="237067" y="2812584"/>
                </a:cubicBezTo>
                <a:cubicBezTo>
                  <a:pt x="218135" y="2806273"/>
                  <a:pt x="197556" y="2806940"/>
                  <a:pt x="177800" y="2804118"/>
                </a:cubicBezTo>
                <a:lnTo>
                  <a:pt x="152400" y="2812584"/>
                </a:lnTo>
                <a:lnTo>
                  <a:pt x="127000" y="2821051"/>
                </a:lnTo>
                <a:cubicBezTo>
                  <a:pt x="68627" y="2840509"/>
                  <a:pt x="88821" y="2825362"/>
                  <a:pt x="59267" y="2854918"/>
                </a:cubicBezTo>
                <a:cubicBezTo>
                  <a:pt x="50800" y="2857740"/>
                  <a:pt x="41293" y="2858434"/>
                  <a:pt x="33867" y="2863384"/>
                </a:cubicBezTo>
                <a:cubicBezTo>
                  <a:pt x="17572" y="2874247"/>
                  <a:pt x="10144" y="2883830"/>
                  <a:pt x="5213" y="2895431"/>
                </a:cubicBezTo>
                <a:lnTo>
                  <a:pt x="0" y="291225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>
            <a:off x="1169125" y="5404888"/>
            <a:ext cx="1954087" cy="604024"/>
          </a:xfrm>
          <a:custGeom>
            <a:avLst/>
            <a:gdLst>
              <a:gd name="connsiteX0" fmla="*/ 495242 w 1638688"/>
              <a:gd name="connsiteY0" fmla="*/ 463800 h 507288"/>
              <a:gd name="connsiteX1" fmla="*/ 496136 w 1638688"/>
              <a:gd name="connsiteY1" fmla="*/ 463999 h 507288"/>
              <a:gd name="connsiteX2" fmla="*/ 496213 w 1638688"/>
              <a:gd name="connsiteY2" fmla="*/ 464022 h 507288"/>
              <a:gd name="connsiteX3" fmla="*/ 325316 w 1638688"/>
              <a:gd name="connsiteY3" fmla="*/ 305743 h 507288"/>
              <a:gd name="connsiteX4" fmla="*/ 327203 w 1638688"/>
              <a:gd name="connsiteY4" fmla="*/ 308428 h 507288"/>
              <a:gd name="connsiteX5" fmla="*/ 327126 w 1638688"/>
              <a:gd name="connsiteY5" fmla="*/ 308352 h 507288"/>
              <a:gd name="connsiteX6" fmla="*/ 325316 w 1638688"/>
              <a:gd name="connsiteY6" fmla="*/ 305743 h 507288"/>
              <a:gd name="connsiteX7" fmla="*/ 177800 w 1638688"/>
              <a:gd name="connsiteY7" fmla="*/ 0 h 507288"/>
              <a:gd name="connsiteX8" fmla="*/ 237067 w 1638688"/>
              <a:gd name="connsiteY8" fmla="*/ 8466 h 507288"/>
              <a:gd name="connsiteX9" fmla="*/ 262467 w 1638688"/>
              <a:gd name="connsiteY9" fmla="*/ 50800 h 507288"/>
              <a:gd name="connsiteX10" fmla="*/ 279400 w 1638688"/>
              <a:gd name="connsiteY10" fmla="*/ 76200 h 507288"/>
              <a:gd name="connsiteX11" fmla="*/ 296334 w 1638688"/>
              <a:gd name="connsiteY11" fmla="*/ 143933 h 507288"/>
              <a:gd name="connsiteX12" fmla="*/ 313267 w 1638688"/>
              <a:gd name="connsiteY12" fmla="*/ 169333 h 507288"/>
              <a:gd name="connsiteX13" fmla="*/ 331520 w 1638688"/>
              <a:gd name="connsiteY13" fmla="*/ 203528 h 507288"/>
              <a:gd name="connsiteX14" fmla="*/ 327203 w 1638688"/>
              <a:gd name="connsiteY14" fmla="*/ 199312 h 507288"/>
              <a:gd name="connsiteX15" fmla="*/ 325316 w 1638688"/>
              <a:gd name="connsiteY15" fmla="*/ 196627 h 507288"/>
              <a:gd name="connsiteX16" fmla="*/ 327126 w 1638688"/>
              <a:gd name="connsiteY16" fmla="*/ 199236 h 507288"/>
              <a:gd name="connsiteX17" fmla="*/ 327203 w 1638688"/>
              <a:gd name="connsiteY17" fmla="*/ 199312 h 507288"/>
              <a:gd name="connsiteX18" fmla="*/ 328502 w 1638688"/>
              <a:gd name="connsiteY18" fmla="*/ 201159 h 507288"/>
              <a:gd name="connsiteX19" fmla="*/ 364067 w 1638688"/>
              <a:gd name="connsiteY19" fmla="*/ 254000 h 507288"/>
              <a:gd name="connsiteX20" fmla="*/ 397934 w 1638688"/>
              <a:gd name="connsiteY20" fmla="*/ 296333 h 507288"/>
              <a:gd name="connsiteX21" fmla="*/ 423334 w 1638688"/>
              <a:gd name="connsiteY21" fmla="*/ 304800 h 507288"/>
              <a:gd name="connsiteX22" fmla="*/ 457200 w 1638688"/>
              <a:gd name="connsiteY22" fmla="*/ 330200 h 507288"/>
              <a:gd name="connsiteX23" fmla="*/ 482600 w 1638688"/>
              <a:gd name="connsiteY23" fmla="*/ 338666 h 507288"/>
              <a:gd name="connsiteX24" fmla="*/ 498576 w 1638688"/>
              <a:gd name="connsiteY24" fmla="*/ 355448 h 507288"/>
              <a:gd name="connsiteX25" fmla="*/ 496213 w 1638688"/>
              <a:gd name="connsiteY25" fmla="*/ 354906 h 507288"/>
              <a:gd name="connsiteX26" fmla="*/ 496136 w 1638688"/>
              <a:gd name="connsiteY26" fmla="*/ 354883 h 507288"/>
              <a:gd name="connsiteX27" fmla="*/ 495242 w 1638688"/>
              <a:gd name="connsiteY27" fmla="*/ 354684 h 507288"/>
              <a:gd name="connsiteX28" fmla="*/ 496213 w 1638688"/>
              <a:gd name="connsiteY28" fmla="*/ 354906 h 507288"/>
              <a:gd name="connsiteX29" fmla="*/ 504840 w 1638688"/>
              <a:gd name="connsiteY29" fmla="*/ 357519 h 507288"/>
              <a:gd name="connsiteX30" fmla="*/ 524934 w 1638688"/>
              <a:gd name="connsiteY30" fmla="*/ 364066 h 507288"/>
              <a:gd name="connsiteX31" fmla="*/ 567267 w 1638688"/>
              <a:gd name="connsiteY31" fmla="*/ 397933 h 507288"/>
              <a:gd name="connsiteX32" fmla="*/ 601134 w 1638688"/>
              <a:gd name="connsiteY32" fmla="*/ 389466 h 507288"/>
              <a:gd name="connsiteX33" fmla="*/ 609600 w 1638688"/>
              <a:gd name="connsiteY33" fmla="*/ 364066 h 507288"/>
              <a:gd name="connsiteX34" fmla="*/ 626534 w 1638688"/>
              <a:gd name="connsiteY34" fmla="*/ 338666 h 507288"/>
              <a:gd name="connsiteX35" fmla="*/ 635000 w 1638688"/>
              <a:gd name="connsiteY35" fmla="*/ 296333 h 507288"/>
              <a:gd name="connsiteX36" fmla="*/ 677334 w 1638688"/>
              <a:gd name="connsiteY36" fmla="*/ 245533 h 507288"/>
              <a:gd name="connsiteX37" fmla="*/ 728134 w 1638688"/>
              <a:gd name="connsiteY37" fmla="*/ 220133 h 507288"/>
              <a:gd name="connsiteX38" fmla="*/ 778934 w 1638688"/>
              <a:gd name="connsiteY38" fmla="*/ 186266 h 507288"/>
              <a:gd name="connsiteX39" fmla="*/ 821267 w 1638688"/>
              <a:gd name="connsiteY39" fmla="*/ 135466 h 507288"/>
              <a:gd name="connsiteX40" fmla="*/ 838200 w 1638688"/>
              <a:gd name="connsiteY40" fmla="*/ 110066 h 507288"/>
              <a:gd name="connsiteX41" fmla="*/ 880534 w 1638688"/>
              <a:gd name="connsiteY41" fmla="*/ 76200 h 507288"/>
              <a:gd name="connsiteX42" fmla="*/ 956734 w 1638688"/>
              <a:gd name="connsiteY42" fmla="*/ 50800 h 507288"/>
              <a:gd name="connsiteX43" fmla="*/ 982134 w 1638688"/>
              <a:gd name="connsiteY43" fmla="*/ 42333 h 507288"/>
              <a:gd name="connsiteX44" fmla="*/ 1032934 w 1638688"/>
              <a:gd name="connsiteY44" fmla="*/ 50800 h 507288"/>
              <a:gd name="connsiteX45" fmla="*/ 1041400 w 1638688"/>
              <a:gd name="connsiteY45" fmla="*/ 84666 h 507288"/>
              <a:gd name="connsiteX46" fmla="*/ 1058334 w 1638688"/>
              <a:gd name="connsiteY46" fmla="*/ 101600 h 507288"/>
              <a:gd name="connsiteX47" fmla="*/ 1066800 w 1638688"/>
              <a:gd name="connsiteY47" fmla="*/ 135466 h 507288"/>
              <a:gd name="connsiteX48" fmla="*/ 1109134 w 1638688"/>
              <a:gd name="connsiteY48" fmla="*/ 169333 h 507288"/>
              <a:gd name="connsiteX49" fmla="*/ 1134534 w 1638688"/>
              <a:gd name="connsiteY49" fmla="*/ 177800 h 507288"/>
              <a:gd name="connsiteX50" fmla="*/ 1159934 w 1638688"/>
              <a:gd name="connsiteY50" fmla="*/ 194733 h 507288"/>
              <a:gd name="connsiteX51" fmla="*/ 1185334 w 1638688"/>
              <a:gd name="connsiteY51" fmla="*/ 203200 h 507288"/>
              <a:gd name="connsiteX52" fmla="*/ 1210734 w 1638688"/>
              <a:gd name="connsiteY52" fmla="*/ 220133 h 507288"/>
              <a:gd name="connsiteX53" fmla="*/ 1270000 w 1638688"/>
              <a:gd name="connsiteY53" fmla="*/ 228600 h 507288"/>
              <a:gd name="connsiteX54" fmla="*/ 1329267 w 1638688"/>
              <a:gd name="connsiteY54" fmla="*/ 245533 h 507288"/>
              <a:gd name="connsiteX55" fmla="*/ 1388534 w 1638688"/>
              <a:gd name="connsiteY55" fmla="*/ 237066 h 507288"/>
              <a:gd name="connsiteX56" fmla="*/ 1430867 w 1638688"/>
              <a:gd name="connsiteY56" fmla="*/ 186266 h 507288"/>
              <a:gd name="connsiteX57" fmla="*/ 1481667 w 1638688"/>
              <a:gd name="connsiteY57" fmla="*/ 169333 h 507288"/>
              <a:gd name="connsiteX58" fmla="*/ 1507067 w 1638688"/>
              <a:gd name="connsiteY58" fmla="*/ 160866 h 507288"/>
              <a:gd name="connsiteX59" fmla="*/ 1532467 w 1638688"/>
              <a:gd name="connsiteY59" fmla="*/ 152400 h 507288"/>
              <a:gd name="connsiteX60" fmla="*/ 1540934 w 1638688"/>
              <a:gd name="connsiteY60" fmla="*/ 127000 h 507288"/>
              <a:gd name="connsiteX61" fmla="*/ 1566334 w 1638688"/>
              <a:gd name="connsiteY61" fmla="*/ 118533 h 507288"/>
              <a:gd name="connsiteX62" fmla="*/ 1625270 w 1638688"/>
              <a:gd name="connsiteY62" fmla="*/ 138178 h 507288"/>
              <a:gd name="connsiteX63" fmla="*/ 1638688 w 1638688"/>
              <a:gd name="connsiteY63" fmla="*/ 142651 h 507288"/>
              <a:gd name="connsiteX64" fmla="*/ 1638688 w 1638688"/>
              <a:gd name="connsiteY64" fmla="*/ 251767 h 507288"/>
              <a:gd name="connsiteX65" fmla="*/ 1625270 w 1638688"/>
              <a:gd name="connsiteY65" fmla="*/ 247294 h 507288"/>
              <a:gd name="connsiteX66" fmla="*/ 1566334 w 1638688"/>
              <a:gd name="connsiteY66" fmla="*/ 227649 h 507288"/>
              <a:gd name="connsiteX67" fmla="*/ 1540934 w 1638688"/>
              <a:gd name="connsiteY67" fmla="*/ 236116 h 507288"/>
              <a:gd name="connsiteX68" fmla="*/ 1532467 w 1638688"/>
              <a:gd name="connsiteY68" fmla="*/ 261516 h 507288"/>
              <a:gd name="connsiteX69" fmla="*/ 1507067 w 1638688"/>
              <a:gd name="connsiteY69" fmla="*/ 269982 h 507288"/>
              <a:gd name="connsiteX70" fmla="*/ 1481667 w 1638688"/>
              <a:gd name="connsiteY70" fmla="*/ 278449 h 507288"/>
              <a:gd name="connsiteX71" fmla="*/ 1430867 w 1638688"/>
              <a:gd name="connsiteY71" fmla="*/ 295382 h 507288"/>
              <a:gd name="connsiteX72" fmla="*/ 1388534 w 1638688"/>
              <a:gd name="connsiteY72" fmla="*/ 346182 h 507288"/>
              <a:gd name="connsiteX73" fmla="*/ 1329267 w 1638688"/>
              <a:gd name="connsiteY73" fmla="*/ 354649 h 507288"/>
              <a:gd name="connsiteX74" fmla="*/ 1270000 w 1638688"/>
              <a:gd name="connsiteY74" fmla="*/ 337716 h 507288"/>
              <a:gd name="connsiteX75" fmla="*/ 1210734 w 1638688"/>
              <a:gd name="connsiteY75" fmla="*/ 329249 h 507288"/>
              <a:gd name="connsiteX76" fmla="*/ 1185334 w 1638688"/>
              <a:gd name="connsiteY76" fmla="*/ 312316 h 507288"/>
              <a:gd name="connsiteX77" fmla="*/ 1159934 w 1638688"/>
              <a:gd name="connsiteY77" fmla="*/ 303849 h 507288"/>
              <a:gd name="connsiteX78" fmla="*/ 1134534 w 1638688"/>
              <a:gd name="connsiteY78" fmla="*/ 286916 h 507288"/>
              <a:gd name="connsiteX79" fmla="*/ 1109134 w 1638688"/>
              <a:gd name="connsiteY79" fmla="*/ 278449 h 507288"/>
              <a:gd name="connsiteX80" fmla="*/ 1066800 w 1638688"/>
              <a:gd name="connsiteY80" fmla="*/ 244582 h 507288"/>
              <a:gd name="connsiteX81" fmla="*/ 1058334 w 1638688"/>
              <a:gd name="connsiteY81" fmla="*/ 210716 h 507288"/>
              <a:gd name="connsiteX82" fmla="*/ 1041400 w 1638688"/>
              <a:gd name="connsiteY82" fmla="*/ 193782 h 507288"/>
              <a:gd name="connsiteX83" fmla="*/ 1032934 w 1638688"/>
              <a:gd name="connsiteY83" fmla="*/ 159916 h 507288"/>
              <a:gd name="connsiteX84" fmla="*/ 982134 w 1638688"/>
              <a:gd name="connsiteY84" fmla="*/ 151449 h 507288"/>
              <a:gd name="connsiteX85" fmla="*/ 956734 w 1638688"/>
              <a:gd name="connsiteY85" fmla="*/ 159916 h 507288"/>
              <a:gd name="connsiteX86" fmla="*/ 880534 w 1638688"/>
              <a:gd name="connsiteY86" fmla="*/ 185316 h 507288"/>
              <a:gd name="connsiteX87" fmla="*/ 838200 w 1638688"/>
              <a:gd name="connsiteY87" fmla="*/ 219182 h 507288"/>
              <a:gd name="connsiteX88" fmla="*/ 821267 w 1638688"/>
              <a:gd name="connsiteY88" fmla="*/ 244582 h 507288"/>
              <a:gd name="connsiteX89" fmla="*/ 778934 w 1638688"/>
              <a:gd name="connsiteY89" fmla="*/ 295382 h 507288"/>
              <a:gd name="connsiteX90" fmla="*/ 728134 w 1638688"/>
              <a:gd name="connsiteY90" fmla="*/ 329249 h 507288"/>
              <a:gd name="connsiteX91" fmla="*/ 677334 w 1638688"/>
              <a:gd name="connsiteY91" fmla="*/ 354649 h 507288"/>
              <a:gd name="connsiteX92" fmla="*/ 635000 w 1638688"/>
              <a:gd name="connsiteY92" fmla="*/ 405449 h 507288"/>
              <a:gd name="connsiteX93" fmla="*/ 626534 w 1638688"/>
              <a:gd name="connsiteY93" fmla="*/ 447782 h 507288"/>
              <a:gd name="connsiteX94" fmla="*/ 609600 w 1638688"/>
              <a:gd name="connsiteY94" fmla="*/ 473182 h 507288"/>
              <a:gd name="connsiteX95" fmla="*/ 601134 w 1638688"/>
              <a:gd name="connsiteY95" fmla="*/ 498582 h 507288"/>
              <a:gd name="connsiteX96" fmla="*/ 567267 w 1638688"/>
              <a:gd name="connsiteY96" fmla="*/ 507049 h 507288"/>
              <a:gd name="connsiteX97" fmla="*/ 524934 w 1638688"/>
              <a:gd name="connsiteY97" fmla="*/ 473182 h 507288"/>
              <a:gd name="connsiteX98" fmla="*/ 504840 w 1638688"/>
              <a:gd name="connsiteY98" fmla="*/ 466635 h 507288"/>
              <a:gd name="connsiteX99" fmla="*/ 496213 w 1638688"/>
              <a:gd name="connsiteY99" fmla="*/ 464022 h 507288"/>
              <a:gd name="connsiteX100" fmla="*/ 498576 w 1638688"/>
              <a:gd name="connsiteY100" fmla="*/ 464564 h 507288"/>
              <a:gd name="connsiteX101" fmla="*/ 482600 w 1638688"/>
              <a:gd name="connsiteY101" fmla="*/ 447782 h 507288"/>
              <a:gd name="connsiteX102" fmla="*/ 457200 w 1638688"/>
              <a:gd name="connsiteY102" fmla="*/ 439316 h 507288"/>
              <a:gd name="connsiteX103" fmla="*/ 423334 w 1638688"/>
              <a:gd name="connsiteY103" fmla="*/ 413916 h 507288"/>
              <a:gd name="connsiteX104" fmla="*/ 397934 w 1638688"/>
              <a:gd name="connsiteY104" fmla="*/ 405449 h 507288"/>
              <a:gd name="connsiteX105" fmla="*/ 364067 w 1638688"/>
              <a:gd name="connsiteY105" fmla="*/ 363116 h 507288"/>
              <a:gd name="connsiteX106" fmla="*/ 328502 w 1638688"/>
              <a:gd name="connsiteY106" fmla="*/ 310275 h 507288"/>
              <a:gd name="connsiteX107" fmla="*/ 327203 w 1638688"/>
              <a:gd name="connsiteY107" fmla="*/ 308428 h 507288"/>
              <a:gd name="connsiteX108" fmla="*/ 331520 w 1638688"/>
              <a:gd name="connsiteY108" fmla="*/ 312644 h 507288"/>
              <a:gd name="connsiteX109" fmla="*/ 313267 w 1638688"/>
              <a:gd name="connsiteY109" fmla="*/ 278449 h 507288"/>
              <a:gd name="connsiteX110" fmla="*/ 296334 w 1638688"/>
              <a:gd name="connsiteY110" fmla="*/ 253049 h 507288"/>
              <a:gd name="connsiteX111" fmla="*/ 279400 w 1638688"/>
              <a:gd name="connsiteY111" fmla="*/ 185316 h 507288"/>
              <a:gd name="connsiteX112" fmla="*/ 262467 w 1638688"/>
              <a:gd name="connsiteY112" fmla="*/ 159916 h 507288"/>
              <a:gd name="connsiteX113" fmla="*/ 237067 w 1638688"/>
              <a:gd name="connsiteY113" fmla="*/ 117582 h 507288"/>
              <a:gd name="connsiteX114" fmla="*/ 177800 w 1638688"/>
              <a:gd name="connsiteY114" fmla="*/ 109116 h 507288"/>
              <a:gd name="connsiteX115" fmla="*/ 152400 w 1638688"/>
              <a:gd name="connsiteY115" fmla="*/ 117582 h 507288"/>
              <a:gd name="connsiteX116" fmla="*/ 127000 w 1638688"/>
              <a:gd name="connsiteY116" fmla="*/ 126049 h 507288"/>
              <a:gd name="connsiteX117" fmla="*/ 59267 w 1638688"/>
              <a:gd name="connsiteY117" fmla="*/ 159916 h 507288"/>
              <a:gd name="connsiteX118" fmla="*/ 33867 w 1638688"/>
              <a:gd name="connsiteY118" fmla="*/ 168382 h 507288"/>
              <a:gd name="connsiteX119" fmla="*/ 5213 w 1638688"/>
              <a:gd name="connsiteY119" fmla="*/ 200429 h 507288"/>
              <a:gd name="connsiteX120" fmla="*/ 0 w 1638688"/>
              <a:gd name="connsiteY120" fmla="*/ 217255 h 507288"/>
              <a:gd name="connsiteX121" fmla="*/ 0 w 1638688"/>
              <a:gd name="connsiteY121" fmla="*/ 108139 h 507288"/>
              <a:gd name="connsiteX122" fmla="*/ 5213 w 1638688"/>
              <a:gd name="connsiteY122" fmla="*/ 91313 h 507288"/>
              <a:gd name="connsiteX123" fmla="*/ 33867 w 1638688"/>
              <a:gd name="connsiteY123" fmla="*/ 59266 h 507288"/>
              <a:gd name="connsiteX124" fmla="*/ 59267 w 1638688"/>
              <a:gd name="connsiteY124" fmla="*/ 50800 h 507288"/>
              <a:gd name="connsiteX125" fmla="*/ 127000 w 1638688"/>
              <a:gd name="connsiteY125" fmla="*/ 16933 h 507288"/>
              <a:gd name="connsiteX126" fmla="*/ 152400 w 1638688"/>
              <a:gd name="connsiteY126" fmla="*/ 8466 h 507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1638688" h="507288">
                <a:moveTo>
                  <a:pt x="495242" y="463800"/>
                </a:moveTo>
                <a:cubicBezTo>
                  <a:pt x="494636" y="463624"/>
                  <a:pt x="494736" y="463608"/>
                  <a:pt x="496136" y="463999"/>
                </a:cubicBezTo>
                <a:lnTo>
                  <a:pt x="496213" y="464022"/>
                </a:lnTo>
                <a:close/>
                <a:moveTo>
                  <a:pt x="325316" y="305743"/>
                </a:moveTo>
                <a:lnTo>
                  <a:pt x="327203" y="308428"/>
                </a:lnTo>
                <a:lnTo>
                  <a:pt x="327126" y="308352"/>
                </a:lnTo>
                <a:cubicBezTo>
                  <a:pt x="326085" y="306913"/>
                  <a:pt x="325284" y="305733"/>
                  <a:pt x="325316" y="305743"/>
                </a:cubicBezTo>
                <a:close/>
                <a:moveTo>
                  <a:pt x="177800" y="0"/>
                </a:moveTo>
                <a:cubicBezTo>
                  <a:pt x="197556" y="2822"/>
                  <a:pt x="218135" y="2155"/>
                  <a:pt x="237067" y="8466"/>
                </a:cubicBezTo>
                <a:cubicBezTo>
                  <a:pt x="256910" y="15080"/>
                  <a:pt x="255277" y="36420"/>
                  <a:pt x="262467" y="50800"/>
                </a:cubicBezTo>
                <a:cubicBezTo>
                  <a:pt x="267018" y="59901"/>
                  <a:pt x="273756" y="67733"/>
                  <a:pt x="279400" y="76200"/>
                </a:cubicBezTo>
                <a:cubicBezTo>
                  <a:pt x="282621" y="92303"/>
                  <a:pt x="287655" y="126576"/>
                  <a:pt x="296334" y="143933"/>
                </a:cubicBezTo>
                <a:cubicBezTo>
                  <a:pt x="300885" y="153034"/>
                  <a:pt x="308219" y="160498"/>
                  <a:pt x="313267" y="169333"/>
                </a:cubicBezTo>
                <a:cubicBezTo>
                  <a:pt x="326284" y="192113"/>
                  <a:pt x="330790" y="201028"/>
                  <a:pt x="331520" y="203528"/>
                </a:cubicBezTo>
                <a:lnTo>
                  <a:pt x="327203" y="199312"/>
                </a:lnTo>
                <a:lnTo>
                  <a:pt x="325316" y="196627"/>
                </a:lnTo>
                <a:cubicBezTo>
                  <a:pt x="325284" y="196617"/>
                  <a:pt x="326085" y="197797"/>
                  <a:pt x="327126" y="199236"/>
                </a:cubicBezTo>
                <a:lnTo>
                  <a:pt x="327203" y="199312"/>
                </a:lnTo>
                <a:lnTo>
                  <a:pt x="328502" y="201159"/>
                </a:lnTo>
                <a:cubicBezTo>
                  <a:pt x="333080" y="207803"/>
                  <a:pt x="343356" y="222933"/>
                  <a:pt x="364067" y="254000"/>
                </a:cubicBezTo>
                <a:cubicBezTo>
                  <a:pt x="371760" y="265539"/>
                  <a:pt x="384527" y="288289"/>
                  <a:pt x="397934" y="296333"/>
                </a:cubicBezTo>
                <a:cubicBezTo>
                  <a:pt x="405587" y="300925"/>
                  <a:pt x="414867" y="301978"/>
                  <a:pt x="423334" y="304800"/>
                </a:cubicBezTo>
                <a:cubicBezTo>
                  <a:pt x="434623" y="313267"/>
                  <a:pt x="444948" y="323199"/>
                  <a:pt x="457200" y="330200"/>
                </a:cubicBezTo>
                <a:cubicBezTo>
                  <a:pt x="464949" y="334628"/>
                  <a:pt x="474947" y="334074"/>
                  <a:pt x="482600" y="338666"/>
                </a:cubicBezTo>
                <a:cubicBezTo>
                  <a:pt x="511655" y="356099"/>
                  <a:pt x="504251" y="356454"/>
                  <a:pt x="498576" y="355448"/>
                </a:cubicBezTo>
                <a:lnTo>
                  <a:pt x="496213" y="354906"/>
                </a:lnTo>
                <a:lnTo>
                  <a:pt x="496136" y="354883"/>
                </a:lnTo>
                <a:cubicBezTo>
                  <a:pt x="494736" y="354492"/>
                  <a:pt x="494636" y="354508"/>
                  <a:pt x="495242" y="354684"/>
                </a:cubicBezTo>
                <a:lnTo>
                  <a:pt x="496213" y="354906"/>
                </a:lnTo>
                <a:lnTo>
                  <a:pt x="504840" y="357519"/>
                </a:lnTo>
                <a:cubicBezTo>
                  <a:pt x="509441" y="358968"/>
                  <a:pt x="515940" y="361068"/>
                  <a:pt x="524934" y="364066"/>
                </a:cubicBezTo>
                <a:cubicBezTo>
                  <a:pt x="533702" y="372835"/>
                  <a:pt x="554805" y="396153"/>
                  <a:pt x="567267" y="397933"/>
                </a:cubicBezTo>
                <a:cubicBezTo>
                  <a:pt x="578787" y="399579"/>
                  <a:pt x="589845" y="392288"/>
                  <a:pt x="601134" y="389466"/>
                </a:cubicBezTo>
                <a:cubicBezTo>
                  <a:pt x="603956" y="380999"/>
                  <a:pt x="605609" y="372048"/>
                  <a:pt x="609600" y="364066"/>
                </a:cubicBezTo>
                <a:cubicBezTo>
                  <a:pt x="614151" y="354964"/>
                  <a:pt x="622961" y="348194"/>
                  <a:pt x="626534" y="338666"/>
                </a:cubicBezTo>
                <a:cubicBezTo>
                  <a:pt x="631587" y="325192"/>
                  <a:pt x="629947" y="309807"/>
                  <a:pt x="635000" y="296333"/>
                </a:cubicBezTo>
                <a:cubicBezTo>
                  <a:pt x="641054" y="280189"/>
                  <a:pt x="665356" y="255514"/>
                  <a:pt x="677334" y="245533"/>
                </a:cubicBezTo>
                <a:cubicBezTo>
                  <a:pt x="722437" y="207948"/>
                  <a:pt x="682313" y="245590"/>
                  <a:pt x="728134" y="220133"/>
                </a:cubicBezTo>
                <a:cubicBezTo>
                  <a:pt x="745924" y="210249"/>
                  <a:pt x="778934" y="186266"/>
                  <a:pt x="778934" y="186266"/>
                </a:cubicBezTo>
                <a:cubicBezTo>
                  <a:pt x="820975" y="123203"/>
                  <a:pt x="766942" y="200656"/>
                  <a:pt x="821267" y="135466"/>
                </a:cubicBezTo>
                <a:cubicBezTo>
                  <a:pt x="827781" y="127649"/>
                  <a:pt x="831843" y="118012"/>
                  <a:pt x="838200" y="110066"/>
                </a:cubicBezTo>
                <a:cubicBezTo>
                  <a:pt x="847906" y="97934"/>
                  <a:pt x="866878" y="82269"/>
                  <a:pt x="880534" y="76200"/>
                </a:cubicBezTo>
                <a:cubicBezTo>
                  <a:pt x="880559" y="76189"/>
                  <a:pt x="944021" y="55038"/>
                  <a:pt x="956734" y="50800"/>
                </a:cubicBezTo>
                <a:lnTo>
                  <a:pt x="982134" y="42333"/>
                </a:lnTo>
                <a:cubicBezTo>
                  <a:pt x="999067" y="45155"/>
                  <a:pt x="1018965" y="40822"/>
                  <a:pt x="1032934" y="50800"/>
                </a:cubicBezTo>
                <a:cubicBezTo>
                  <a:pt x="1042403" y="57563"/>
                  <a:pt x="1036196" y="74258"/>
                  <a:pt x="1041400" y="84666"/>
                </a:cubicBezTo>
                <a:cubicBezTo>
                  <a:pt x="1044970" y="91806"/>
                  <a:pt x="1052689" y="95955"/>
                  <a:pt x="1058334" y="101600"/>
                </a:cubicBezTo>
                <a:cubicBezTo>
                  <a:pt x="1061156" y="112889"/>
                  <a:pt x="1061596" y="125058"/>
                  <a:pt x="1066800" y="135466"/>
                </a:cubicBezTo>
                <a:cubicBezTo>
                  <a:pt x="1072050" y="145967"/>
                  <a:pt x="1101157" y="165344"/>
                  <a:pt x="1109134" y="169333"/>
                </a:cubicBezTo>
                <a:cubicBezTo>
                  <a:pt x="1117116" y="173324"/>
                  <a:pt x="1126552" y="173809"/>
                  <a:pt x="1134534" y="177800"/>
                </a:cubicBezTo>
                <a:cubicBezTo>
                  <a:pt x="1143635" y="182351"/>
                  <a:pt x="1150833" y="190182"/>
                  <a:pt x="1159934" y="194733"/>
                </a:cubicBezTo>
                <a:cubicBezTo>
                  <a:pt x="1167916" y="198724"/>
                  <a:pt x="1177352" y="199209"/>
                  <a:pt x="1185334" y="203200"/>
                </a:cubicBezTo>
                <a:cubicBezTo>
                  <a:pt x="1194435" y="207751"/>
                  <a:pt x="1200988" y="217209"/>
                  <a:pt x="1210734" y="220133"/>
                </a:cubicBezTo>
                <a:cubicBezTo>
                  <a:pt x="1229848" y="225867"/>
                  <a:pt x="1250366" y="225030"/>
                  <a:pt x="1270000" y="228600"/>
                </a:cubicBezTo>
                <a:cubicBezTo>
                  <a:pt x="1293396" y="232854"/>
                  <a:pt x="1307499" y="238277"/>
                  <a:pt x="1329267" y="245533"/>
                </a:cubicBezTo>
                <a:cubicBezTo>
                  <a:pt x="1349023" y="242711"/>
                  <a:pt x="1370005" y="244478"/>
                  <a:pt x="1388534" y="237066"/>
                </a:cubicBezTo>
                <a:cubicBezTo>
                  <a:pt x="1442093" y="215642"/>
                  <a:pt x="1389477" y="212135"/>
                  <a:pt x="1430867" y="186266"/>
                </a:cubicBezTo>
                <a:cubicBezTo>
                  <a:pt x="1446003" y="176806"/>
                  <a:pt x="1464734" y="174977"/>
                  <a:pt x="1481667" y="169333"/>
                </a:cubicBezTo>
                <a:lnTo>
                  <a:pt x="1507067" y="160866"/>
                </a:lnTo>
                <a:lnTo>
                  <a:pt x="1532467" y="152400"/>
                </a:lnTo>
                <a:cubicBezTo>
                  <a:pt x="1535289" y="143933"/>
                  <a:pt x="1534623" y="133311"/>
                  <a:pt x="1540934" y="127000"/>
                </a:cubicBezTo>
                <a:cubicBezTo>
                  <a:pt x="1547245" y="120689"/>
                  <a:pt x="1557464" y="117548"/>
                  <a:pt x="1566334" y="118533"/>
                </a:cubicBezTo>
                <a:cubicBezTo>
                  <a:pt x="1566338" y="118534"/>
                  <a:pt x="1602054" y="130439"/>
                  <a:pt x="1625270" y="138178"/>
                </a:cubicBezTo>
                <a:lnTo>
                  <a:pt x="1638688" y="142651"/>
                </a:lnTo>
                <a:lnTo>
                  <a:pt x="1638688" y="251767"/>
                </a:lnTo>
                <a:lnTo>
                  <a:pt x="1625270" y="247294"/>
                </a:lnTo>
                <a:cubicBezTo>
                  <a:pt x="1602054" y="239555"/>
                  <a:pt x="1566338" y="227650"/>
                  <a:pt x="1566334" y="227649"/>
                </a:cubicBezTo>
                <a:cubicBezTo>
                  <a:pt x="1557464" y="226664"/>
                  <a:pt x="1547245" y="229805"/>
                  <a:pt x="1540934" y="236116"/>
                </a:cubicBezTo>
                <a:cubicBezTo>
                  <a:pt x="1534623" y="242427"/>
                  <a:pt x="1535289" y="253049"/>
                  <a:pt x="1532467" y="261516"/>
                </a:cubicBezTo>
                <a:lnTo>
                  <a:pt x="1507067" y="269982"/>
                </a:lnTo>
                <a:lnTo>
                  <a:pt x="1481667" y="278449"/>
                </a:lnTo>
                <a:cubicBezTo>
                  <a:pt x="1464734" y="284093"/>
                  <a:pt x="1446003" y="285922"/>
                  <a:pt x="1430867" y="295382"/>
                </a:cubicBezTo>
                <a:cubicBezTo>
                  <a:pt x="1389477" y="321251"/>
                  <a:pt x="1442093" y="324758"/>
                  <a:pt x="1388534" y="346182"/>
                </a:cubicBezTo>
                <a:cubicBezTo>
                  <a:pt x="1370005" y="353594"/>
                  <a:pt x="1349023" y="351827"/>
                  <a:pt x="1329267" y="354649"/>
                </a:cubicBezTo>
                <a:cubicBezTo>
                  <a:pt x="1307499" y="347393"/>
                  <a:pt x="1293396" y="341970"/>
                  <a:pt x="1270000" y="337716"/>
                </a:cubicBezTo>
                <a:cubicBezTo>
                  <a:pt x="1250366" y="334146"/>
                  <a:pt x="1229848" y="334983"/>
                  <a:pt x="1210734" y="329249"/>
                </a:cubicBezTo>
                <a:cubicBezTo>
                  <a:pt x="1200988" y="326325"/>
                  <a:pt x="1194435" y="316867"/>
                  <a:pt x="1185334" y="312316"/>
                </a:cubicBezTo>
                <a:cubicBezTo>
                  <a:pt x="1177352" y="308325"/>
                  <a:pt x="1167916" y="307840"/>
                  <a:pt x="1159934" y="303849"/>
                </a:cubicBezTo>
                <a:cubicBezTo>
                  <a:pt x="1150833" y="299298"/>
                  <a:pt x="1143635" y="291467"/>
                  <a:pt x="1134534" y="286916"/>
                </a:cubicBezTo>
                <a:cubicBezTo>
                  <a:pt x="1126552" y="282925"/>
                  <a:pt x="1117116" y="282440"/>
                  <a:pt x="1109134" y="278449"/>
                </a:cubicBezTo>
                <a:cubicBezTo>
                  <a:pt x="1101157" y="274460"/>
                  <a:pt x="1072050" y="255083"/>
                  <a:pt x="1066800" y="244582"/>
                </a:cubicBezTo>
                <a:cubicBezTo>
                  <a:pt x="1061596" y="234174"/>
                  <a:pt x="1061156" y="222005"/>
                  <a:pt x="1058334" y="210716"/>
                </a:cubicBezTo>
                <a:cubicBezTo>
                  <a:pt x="1052689" y="205071"/>
                  <a:pt x="1044970" y="200922"/>
                  <a:pt x="1041400" y="193782"/>
                </a:cubicBezTo>
                <a:cubicBezTo>
                  <a:pt x="1036196" y="183374"/>
                  <a:pt x="1042403" y="166679"/>
                  <a:pt x="1032934" y="159916"/>
                </a:cubicBezTo>
                <a:cubicBezTo>
                  <a:pt x="1018965" y="149938"/>
                  <a:pt x="999067" y="154271"/>
                  <a:pt x="982134" y="151449"/>
                </a:cubicBezTo>
                <a:lnTo>
                  <a:pt x="956734" y="159916"/>
                </a:lnTo>
                <a:cubicBezTo>
                  <a:pt x="944021" y="164154"/>
                  <a:pt x="880559" y="185305"/>
                  <a:pt x="880534" y="185316"/>
                </a:cubicBezTo>
                <a:cubicBezTo>
                  <a:pt x="866878" y="191385"/>
                  <a:pt x="847906" y="207050"/>
                  <a:pt x="838200" y="219182"/>
                </a:cubicBezTo>
                <a:cubicBezTo>
                  <a:pt x="831843" y="227128"/>
                  <a:pt x="827781" y="236765"/>
                  <a:pt x="821267" y="244582"/>
                </a:cubicBezTo>
                <a:cubicBezTo>
                  <a:pt x="766942" y="309772"/>
                  <a:pt x="820975" y="232319"/>
                  <a:pt x="778934" y="295382"/>
                </a:cubicBezTo>
                <a:cubicBezTo>
                  <a:pt x="778934" y="295382"/>
                  <a:pt x="745924" y="319365"/>
                  <a:pt x="728134" y="329249"/>
                </a:cubicBezTo>
                <a:cubicBezTo>
                  <a:pt x="682313" y="354706"/>
                  <a:pt x="722437" y="317064"/>
                  <a:pt x="677334" y="354649"/>
                </a:cubicBezTo>
                <a:cubicBezTo>
                  <a:pt x="665356" y="364630"/>
                  <a:pt x="641054" y="389305"/>
                  <a:pt x="635000" y="405449"/>
                </a:cubicBezTo>
                <a:cubicBezTo>
                  <a:pt x="629947" y="418923"/>
                  <a:pt x="631587" y="434308"/>
                  <a:pt x="626534" y="447782"/>
                </a:cubicBezTo>
                <a:cubicBezTo>
                  <a:pt x="622961" y="457310"/>
                  <a:pt x="614151" y="464080"/>
                  <a:pt x="609600" y="473182"/>
                </a:cubicBezTo>
                <a:cubicBezTo>
                  <a:pt x="605609" y="481164"/>
                  <a:pt x="603956" y="490115"/>
                  <a:pt x="601134" y="498582"/>
                </a:cubicBezTo>
                <a:cubicBezTo>
                  <a:pt x="589845" y="501404"/>
                  <a:pt x="578787" y="508695"/>
                  <a:pt x="567267" y="507049"/>
                </a:cubicBezTo>
                <a:cubicBezTo>
                  <a:pt x="554805" y="505269"/>
                  <a:pt x="533702" y="481951"/>
                  <a:pt x="524934" y="473182"/>
                </a:cubicBezTo>
                <a:cubicBezTo>
                  <a:pt x="515940" y="470184"/>
                  <a:pt x="509441" y="468084"/>
                  <a:pt x="504840" y="466635"/>
                </a:cubicBezTo>
                <a:lnTo>
                  <a:pt x="496213" y="464022"/>
                </a:lnTo>
                <a:lnTo>
                  <a:pt x="498576" y="464564"/>
                </a:lnTo>
                <a:cubicBezTo>
                  <a:pt x="504251" y="465570"/>
                  <a:pt x="511655" y="465215"/>
                  <a:pt x="482600" y="447782"/>
                </a:cubicBezTo>
                <a:cubicBezTo>
                  <a:pt x="474947" y="443190"/>
                  <a:pt x="464949" y="443744"/>
                  <a:pt x="457200" y="439316"/>
                </a:cubicBezTo>
                <a:cubicBezTo>
                  <a:pt x="444948" y="432315"/>
                  <a:pt x="434623" y="422383"/>
                  <a:pt x="423334" y="413916"/>
                </a:cubicBezTo>
                <a:cubicBezTo>
                  <a:pt x="414867" y="411094"/>
                  <a:pt x="405587" y="410041"/>
                  <a:pt x="397934" y="405449"/>
                </a:cubicBezTo>
                <a:cubicBezTo>
                  <a:pt x="384527" y="397405"/>
                  <a:pt x="371760" y="374655"/>
                  <a:pt x="364067" y="363116"/>
                </a:cubicBezTo>
                <a:cubicBezTo>
                  <a:pt x="343356" y="332049"/>
                  <a:pt x="333080" y="316919"/>
                  <a:pt x="328502" y="310275"/>
                </a:cubicBezTo>
                <a:lnTo>
                  <a:pt x="327203" y="308428"/>
                </a:lnTo>
                <a:lnTo>
                  <a:pt x="331520" y="312644"/>
                </a:lnTo>
                <a:cubicBezTo>
                  <a:pt x="330790" y="310144"/>
                  <a:pt x="326284" y="301229"/>
                  <a:pt x="313267" y="278449"/>
                </a:cubicBezTo>
                <a:cubicBezTo>
                  <a:pt x="308219" y="269614"/>
                  <a:pt x="300885" y="262150"/>
                  <a:pt x="296334" y="253049"/>
                </a:cubicBezTo>
                <a:cubicBezTo>
                  <a:pt x="287655" y="235692"/>
                  <a:pt x="282621" y="201419"/>
                  <a:pt x="279400" y="185316"/>
                </a:cubicBezTo>
                <a:cubicBezTo>
                  <a:pt x="273756" y="176849"/>
                  <a:pt x="267018" y="169017"/>
                  <a:pt x="262467" y="159916"/>
                </a:cubicBezTo>
                <a:cubicBezTo>
                  <a:pt x="255277" y="145536"/>
                  <a:pt x="256910" y="124196"/>
                  <a:pt x="237067" y="117582"/>
                </a:cubicBezTo>
                <a:cubicBezTo>
                  <a:pt x="218135" y="111271"/>
                  <a:pt x="197556" y="111938"/>
                  <a:pt x="177800" y="109116"/>
                </a:cubicBezTo>
                <a:lnTo>
                  <a:pt x="152400" y="117582"/>
                </a:lnTo>
                <a:lnTo>
                  <a:pt x="127000" y="126049"/>
                </a:lnTo>
                <a:cubicBezTo>
                  <a:pt x="68627" y="145507"/>
                  <a:pt x="88821" y="130360"/>
                  <a:pt x="59267" y="159916"/>
                </a:cubicBezTo>
                <a:cubicBezTo>
                  <a:pt x="50800" y="162738"/>
                  <a:pt x="41293" y="163432"/>
                  <a:pt x="33867" y="168382"/>
                </a:cubicBezTo>
                <a:cubicBezTo>
                  <a:pt x="17572" y="179245"/>
                  <a:pt x="10144" y="188828"/>
                  <a:pt x="5213" y="200429"/>
                </a:cubicBezTo>
                <a:lnTo>
                  <a:pt x="0" y="217255"/>
                </a:lnTo>
                <a:lnTo>
                  <a:pt x="0" y="108139"/>
                </a:lnTo>
                <a:lnTo>
                  <a:pt x="5213" y="91313"/>
                </a:lnTo>
                <a:cubicBezTo>
                  <a:pt x="10144" y="79712"/>
                  <a:pt x="17572" y="70129"/>
                  <a:pt x="33867" y="59266"/>
                </a:cubicBezTo>
                <a:cubicBezTo>
                  <a:pt x="41293" y="54316"/>
                  <a:pt x="50800" y="53622"/>
                  <a:pt x="59267" y="50800"/>
                </a:cubicBezTo>
                <a:cubicBezTo>
                  <a:pt x="88821" y="21244"/>
                  <a:pt x="68627" y="36391"/>
                  <a:pt x="127000" y="16933"/>
                </a:cubicBezTo>
                <a:lnTo>
                  <a:pt x="152400" y="846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kern="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367009" y="2487984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139494" y="2888094"/>
            <a:ext cx="1925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艺文艺让生活更有范文艺让生活更有范文艺文艺让生活更有范文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076183" y="2496049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3848668" y="2896159"/>
            <a:ext cx="1925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艺文艺让生活更有范文艺让生活更有范文艺文艺让生活更有范文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87775" y="2497986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460260" y="2898096"/>
            <a:ext cx="1925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艺文艺让生活更有范文艺让生活更有范文艺文艺让生活更有范文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318820" y="2496049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9091305" y="2896159"/>
            <a:ext cx="192543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艺文艺让生活更有范文艺让生活更有范文艺文艺让生活更有范文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27" name="Freeform 6"/>
          <p:cNvSpPr>
            <a:spLocks noChangeArrowheads="1"/>
          </p:cNvSpPr>
          <p:nvPr/>
        </p:nvSpPr>
        <p:spPr bwMode="auto">
          <a:xfrm>
            <a:off x="4452938" y="4636747"/>
            <a:ext cx="3108325" cy="279400"/>
          </a:xfrm>
          <a:custGeom>
            <a:avLst/>
            <a:gdLst>
              <a:gd name="T0" fmla="*/ 3061 w 3061"/>
              <a:gd name="T1" fmla="*/ 0 h 274"/>
              <a:gd name="T2" fmla="*/ 1623 w 3061"/>
              <a:gd name="T3" fmla="*/ 0 h 274"/>
              <a:gd name="T4" fmla="*/ 471 w 3061"/>
              <a:gd name="T5" fmla="*/ 0 h 274"/>
              <a:gd name="T6" fmla="*/ 0 w 3061"/>
              <a:gd name="T7" fmla="*/ 274 h 274"/>
              <a:gd name="T8" fmla="*/ 2592 w 3061"/>
              <a:gd name="T9" fmla="*/ 274 h 274"/>
              <a:gd name="T10" fmla="*/ 3061 w 3061"/>
              <a:gd name="T11" fmla="*/ 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061" h="274">
                <a:moveTo>
                  <a:pt x="3061" y="0"/>
                </a:moveTo>
                <a:cubicBezTo>
                  <a:pt x="1623" y="0"/>
                  <a:pt x="1623" y="0"/>
                  <a:pt x="1623" y="0"/>
                </a:cubicBezTo>
                <a:cubicBezTo>
                  <a:pt x="471" y="0"/>
                  <a:pt x="471" y="0"/>
                  <a:pt x="471" y="0"/>
                </a:cubicBezTo>
                <a:cubicBezTo>
                  <a:pt x="0" y="274"/>
                  <a:pt x="0" y="274"/>
                  <a:pt x="0" y="274"/>
                </a:cubicBezTo>
                <a:cubicBezTo>
                  <a:pt x="2592" y="274"/>
                  <a:pt x="2592" y="274"/>
                  <a:pt x="2592" y="274"/>
                </a:cubicBezTo>
                <a:cubicBezTo>
                  <a:pt x="2592" y="274"/>
                  <a:pt x="3043" y="9"/>
                  <a:pt x="3061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8" name="Freeform 14"/>
          <p:cNvSpPr>
            <a:spLocks noChangeArrowheads="1"/>
          </p:cNvSpPr>
          <p:nvPr/>
        </p:nvSpPr>
        <p:spPr bwMode="auto">
          <a:xfrm>
            <a:off x="5053013" y="3733459"/>
            <a:ext cx="1985962" cy="177800"/>
          </a:xfrm>
          <a:custGeom>
            <a:avLst/>
            <a:gdLst>
              <a:gd name="T0" fmla="*/ 1955 w 1955"/>
              <a:gd name="T1" fmla="*/ 0 h 175"/>
              <a:gd name="T2" fmla="*/ 301 w 1955"/>
              <a:gd name="T3" fmla="*/ 0 h 175"/>
              <a:gd name="T4" fmla="*/ 0 w 1955"/>
              <a:gd name="T5" fmla="*/ 175 h 175"/>
              <a:gd name="T6" fmla="*/ 1655 w 1955"/>
              <a:gd name="T7" fmla="*/ 175 h 175"/>
              <a:gd name="T8" fmla="*/ 1955 w 1955"/>
              <a:gd name="T9" fmla="*/ 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5" h="175">
                <a:moveTo>
                  <a:pt x="1955" y="0"/>
                </a:moveTo>
                <a:cubicBezTo>
                  <a:pt x="301" y="0"/>
                  <a:pt x="301" y="0"/>
                  <a:pt x="301" y="0"/>
                </a:cubicBezTo>
                <a:cubicBezTo>
                  <a:pt x="0" y="175"/>
                  <a:pt x="0" y="175"/>
                  <a:pt x="0" y="175"/>
                </a:cubicBezTo>
                <a:cubicBezTo>
                  <a:pt x="1655" y="175"/>
                  <a:pt x="1655" y="175"/>
                  <a:pt x="1655" y="175"/>
                </a:cubicBezTo>
                <a:cubicBezTo>
                  <a:pt x="1655" y="175"/>
                  <a:pt x="1954" y="0"/>
                  <a:pt x="1955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29" name="Freeform 16"/>
          <p:cNvSpPr>
            <a:spLocks noChangeArrowheads="1"/>
          </p:cNvSpPr>
          <p:nvPr/>
        </p:nvSpPr>
        <p:spPr bwMode="auto">
          <a:xfrm>
            <a:off x="5578475" y="2823822"/>
            <a:ext cx="936625" cy="180975"/>
          </a:xfrm>
          <a:custGeom>
            <a:avLst/>
            <a:gdLst>
              <a:gd name="T0" fmla="*/ 921 w 922"/>
              <a:gd name="T1" fmla="*/ 0 h 179"/>
              <a:gd name="T2" fmla="*/ 298 w 922"/>
              <a:gd name="T3" fmla="*/ 0 h 179"/>
              <a:gd name="T4" fmla="*/ 0 w 922"/>
              <a:gd name="T5" fmla="*/ 179 h 179"/>
              <a:gd name="T6" fmla="*/ 626 w 922"/>
              <a:gd name="T7" fmla="*/ 179 h 179"/>
              <a:gd name="T8" fmla="*/ 921 w 922"/>
              <a:gd name="T9" fmla="*/ 0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22" h="179">
                <a:moveTo>
                  <a:pt x="921" y="0"/>
                </a:moveTo>
                <a:cubicBezTo>
                  <a:pt x="298" y="0"/>
                  <a:pt x="298" y="0"/>
                  <a:pt x="298" y="0"/>
                </a:cubicBezTo>
                <a:cubicBezTo>
                  <a:pt x="298" y="0"/>
                  <a:pt x="2" y="179"/>
                  <a:pt x="0" y="179"/>
                </a:cubicBezTo>
                <a:cubicBezTo>
                  <a:pt x="626" y="179"/>
                  <a:pt x="626" y="179"/>
                  <a:pt x="626" y="179"/>
                </a:cubicBezTo>
                <a:cubicBezTo>
                  <a:pt x="626" y="179"/>
                  <a:pt x="922" y="0"/>
                  <a:pt x="921" y="0"/>
                </a:cubicBezTo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1" name="Freeform 7"/>
          <p:cNvSpPr>
            <a:spLocks noChangeArrowheads="1"/>
          </p:cNvSpPr>
          <p:nvPr/>
        </p:nvSpPr>
        <p:spPr bwMode="auto">
          <a:xfrm>
            <a:off x="3808413" y="4916147"/>
            <a:ext cx="4560887" cy="1138237"/>
          </a:xfrm>
          <a:custGeom>
            <a:avLst/>
            <a:gdLst>
              <a:gd name="T0" fmla="*/ 508 w 3590"/>
              <a:gd name="T1" fmla="*/ 0 h 895"/>
              <a:gd name="T2" fmla="*/ 0 w 3590"/>
              <a:gd name="T3" fmla="*/ 895 h 895"/>
              <a:gd name="T4" fmla="*/ 1795 w 3590"/>
              <a:gd name="T5" fmla="*/ 895 h 895"/>
              <a:gd name="T6" fmla="*/ 3590 w 3590"/>
              <a:gd name="T7" fmla="*/ 895 h 895"/>
              <a:gd name="T8" fmla="*/ 3082 w 3590"/>
              <a:gd name="T9" fmla="*/ 0 h 895"/>
              <a:gd name="T10" fmla="*/ 508 w 3590"/>
              <a:gd name="T11" fmla="*/ 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90" h="895">
                <a:moveTo>
                  <a:pt x="508" y="0"/>
                </a:moveTo>
                <a:lnTo>
                  <a:pt x="0" y="895"/>
                </a:lnTo>
                <a:lnTo>
                  <a:pt x="1795" y="895"/>
                </a:lnTo>
                <a:lnTo>
                  <a:pt x="3590" y="895"/>
                </a:lnTo>
                <a:lnTo>
                  <a:pt x="3082" y="0"/>
                </a:lnTo>
                <a:lnTo>
                  <a:pt x="508" y="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2" name="Freeform 8"/>
          <p:cNvSpPr>
            <a:spLocks noChangeArrowheads="1"/>
          </p:cNvSpPr>
          <p:nvPr/>
        </p:nvSpPr>
        <p:spPr bwMode="auto">
          <a:xfrm>
            <a:off x="5688013" y="2099922"/>
            <a:ext cx="827087" cy="723900"/>
          </a:xfrm>
          <a:custGeom>
            <a:avLst/>
            <a:gdLst>
              <a:gd name="T0" fmla="*/ 651 w 651"/>
              <a:gd name="T1" fmla="*/ 570 h 570"/>
              <a:gd name="T2" fmla="*/ 325 w 651"/>
              <a:gd name="T3" fmla="*/ 0 h 570"/>
              <a:gd name="T4" fmla="*/ 0 w 651"/>
              <a:gd name="T5" fmla="*/ 570 h 570"/>
              <a:gd name="T6" fmla="*/ 651 w 651"/>
              <a:gd name="T7" fmla="*/ 570 h 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51" h="570">
                <a:moveTo>
                  <a:pt x="651" y="570"/>
                </a:moveTo>
                <a:lnTo>
                  <a:pt x="325" y="0"/>
                </a:lnTo>
                <a:lnTo>
                  <a:pt x="0" y="570"/>
                </a:lnTo>
                <a:lnTo>
                  <a:pt x="651" y="570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3" name="Freeform 10"/>
          <p:cNvSpPr>
            <a:spLocks noChangeArrowheads="1"/>
          </p:cNvSpPr>
          <p:nvPr/>
        </p:nvSpPr>
        <p:spPr bwMode="auto">
          <a:xfrm>
            <a:off x="5162550" y="3004797"/>
            <a:ext cx="1876425" cy="728662"/>
          </a:xfrm>
          <a:custGeom>
            <a:avLst/>
            <a:gdLst>
              <a:gd name="T0" fmla="*/ 1313 w 1477"/>
              <a:gd name="T1" fmla="*/ 287 h 573"/>
              <a:gd name="T2" fmla="*/ 1150 w 1477"/>
              <a:gd name="T3" fmla="*/ 0 h 573"/>
              <a:gd name="T4" fmla="*/ 327 w 1477"/>
              <a:gd name="T5" fmla="*/ 0 h 573"/>
              <a:gd name="T6" fmla="*/ 164 w 1477"/>
              <a:gd name="T7" fmla="*/ 287 h 573"/>
              <a:gd name="T8" fmla="*/ 0 w 1477"/>
              <a:gd name="T9" fmla="*/ 573 h 573"/>
              <a:gd name="T10" fmla="*/ 1477 w 1477"/>
              <a:gd name="T11" fmla="*/ 573 h 573"/>
              <a:gd name="T12" fmla="*/ 1313 w 1477"/>
              <a:gd name="T13" fmla="*/ 287 h 5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7" h="573">
                <a:moveTo>
                  <a:pt x="1313" y="287"/>
                </a:moveTo>
                <a:lnTo>
                  <a:pt x="1150" y="0"/>
                </a:lnTo>
                <a:lnTo>
                  <a:pt x="327" y="0"/>
                </a:lnTo>
                <a:lnTo>
                  <a:pt x="164" y="287"/>
                </a:lnTo>
                <a:lnTo>
                  <a:pt x="0" y="573"/>
                </a:lnTo>
                <a:lnTo>
                  <a:pt x="1477" y="573"/>
                </a:lnTo>
                <a:lnTo>
                  <a:pt x="1313" y="287"/>
                </a:lnTo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34" name="Freeform 12"/>
          <p:cNvSpPr>
            <a:spLocks noChangeArrowheads="1"/>
          </p:cNvSpPr>
          <p:nvPr/>
        </p:nvSpPr>
        <p:spPr bwMode="auto">
          <a:xfrm>
            <a:off x="4640263" y="3908084"/>
            <a:ext cx="2921000" cy="728663"/>
          </a:xfrm>
          <a:custGeom>
            <a:avLst/>
            <a:gdLst>
              <a:gd name="T0" fmla="*/ 325 w 2299"/>
              <a:gd name="T1" fmla="*/ 0 h 574"/>
              <a:gd name="T2" fmla="*/ 0 w 2299"/>
              <a:gd name="T3" fmla="*/ 574 h 574"/>
              <a:gd name="T4" fmla="*/ 1149 w 2299"/>
              <a:gd name="T5" fmla="*/ 574 h 574"/>
              <a:gd name="T6" fmla="*/ 2299 w 2299"/>
              <a:gd name="T7" fmla="*/ 574 h 574"/>
              <a:gd name="T8" fmla="*/ 1974 w 2299"/>
              <a:gd name="T9" fmla="*/ 0 h 574"/>
              <a:gd name="T10" fmla="*/ 325 w 2299"/>
              <a:gd name="T11" fmla="*/ 0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9" h="574">
                <a:moveTo>
                  <a:pt x="325" y="0"/>
                </a:moveTo>
                <a:lnTo>
                  <a:pt x="0" y="574"/>
                </a:lnTo>
                <a:lnTo>
                  <a:pt x="1149" y="574"/>
                </a:lnTo>
                <a:lnTo>
                  <a:pt x="2299" y="574"/>
                </a:lnTo>
                <a:lnTo>
                  <a:pt x="1974" y="0"/>
                </a:lnTo>
                <a:lnTo>
                  <a:pt x="325" y="0"/>
                </a:lnTo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959070" y="2341423"/>
            <a:ext cx="251371" cy="372476"/>
            <a:chOff x="1788810" y="2276744"/>
            <a:chExt cx="392113" cy="581026"/>
          </a:xfrm>
          <a:solidFill>
            <a:srgbClr val="FEFEFE"/>
          </a:solidFill>
        </p:grpSpPr>
        <p:sp>
          <p:nvSpPr>
            <p:cNvPr id="36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37" name="Freeform 10"/>
            <p:cNvSpPr/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38" name="Freeform 11"/>
            <p:cNvSpPr/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>
                <a:solidFill>
                  <a:prstClr val="white"/>
                </a:solidFill>
              </a:endParaRPr>
            </a:p>
          </p:txBody>
        </p:sp>
      </p:grp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5991225" y="3176247"/>
            <a:ext cx="219075" cy="376237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prstClr val="white"/>
              </a:solidFill>
            </a:endParaRPr>
          </a:p>
        </p:txBody>
      </p:sp>
      <p:sp>
        <p:nvSpPr>
          <p:cNvPr id="40" name="Freeform 19"/>
          <p:cNvSpPr>
            <a:spLocks noEditPoints="1"/>
          </p:cNvSpPr>
          <p:nvPr/>
        </p:nvSpPr>
        <p:spPr bwMode="auto">
          <a:xfrm>
            <a:off x="5934075" y="4120809"/>
            <a:ext cx="309563" cy="311150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rgbClr val="FEFE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noProof="1">
              <a:solidFill>
                <a:prstClr val="white"/>
              </a:solidFill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786426" y="5183090"/>
            <a:ext cx="628205" cy="604138"/>
            <a:chOff x="2607983" y="4241292"/>
            <a:chExt cx="490600" cy="471805"/>
          </a:xfrm>
          <a:solidFill>
            <a:srgbClr val="FEFEFE"/>
          </a:solidFill>
        </p:grpSpPr>
        <p:sp>
          <p:nvSpPr>
            <p:cNvPr id="42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prstClr val="black"/>
                </a:solidFill>
              </a:endParaRPr>
            </a:p>
          </p:txBody>
        </p:sp>
        <p:sp>
          <p:nvSpPr>
            <p:cNvPr id="43" name="Freeform 134"/>
            <p:cNvSpPr/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/>
              <a:endParaRPr lang="zh-CN" altLang="en-US" noProof="1">
                <a:solidFill>
                  <a:prstClr val="black"/>
                </a:solidFill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973758" y="233781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7561263" y="2735434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9013825" y="4220199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8601330" y="4617820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988419" y="2337813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2575924" y="2735434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611998" y="4220199"/>
            <a:ext cx="15233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这是</a:t>
            </a:r>
            <a:r>
              <a:rPr lang="zh-CN" altLang="en-US" sz="20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小标题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199503" y="4617820"/>
            <a:ext cx="2298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文艺让生活更有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范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</a:t>
            </a:r>
            <a:r>
              <a:rPr lang="zh-CN" altLang="en-US" sz="160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</a:t>
            </a:r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9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0" t="22670"/>
          <a:stretch>
            <a:fillRect/>
          </a:stretch>
        </p:blipFill>
        <p:spPr bwMode="auto">
          <a:xfrm>
            <a:off x="0" y="1"/>
            <a:ext cx="1887715" cy="1481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1139494" y="276479"/>
            <a:ext cx="3060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添加您的文本</a:t>
            </a:r>
            <a:endParaRPr lang="zh-CN" altLang="en-US" sz="2800" b="1" dirty="0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30" name="Rectangle 19"/>
          <p:cNvSpPr>
            <a:spLocks noChangeArrowheads="1"/>
          </p:cNvSpPr>
          <p:nvPr/>
        </p:nvSpPr>
        <p:spPr bwMode="auto">
          <a:xfrm>
            <a:off x="915386" y="2387450"/>
            <a:ext cx="4809993" cy="1430389"/>
          </a:xfrm>
          <a:prstGeom prst="rect">
            <a:avLst/>
          </a:prstGeom>
          <a:solidFill>
            <a:sysClr val="window" lastClr="FFFFFF">
              <a:lumMod val="85000"/>
              <a:alpha val="30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4" name="Freeform 20" descr="001e90bc453a118d6b4237"/>
          <p:cNvSpPr/>
          <p:nvPr/>
        </p:nvSpPr>
        <p:spPr bwMode="auto">
          <a:xfrm>
            <a:off x="915386" y="2387450"/>
            <a:ext cx="1982287" cy="1430389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2"/>
            <a:srcRect/>
            <a:stretch>
              <a:fillRect b="-3904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5" name="Freeform 21"/>
          <p:cNvSpPr/>
          <p:nvPr/>
        </p:nvSpPr>
        <p:spPr bwMode="auto">
          <a:xfrm>
            <a:off x="915386" y="2387450"/>
            <a:ext cx="822680" cy="822680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Rectangle 22"/>
          <p:cNvSpPr>
            <a:spLocks noChangeArrowheads="1"/>
          </p:cNvSpPr>
          <p:nvPr/>
        </p:nvSpPr>
        <p:spPr bwMode="auto">
          <a:xfrm>
            <a:off x="6512920" y="2387450"/>
            <a:ext cx="4809993" cy="1430389"/>
          </a:xfrm>
          <a:prstGeom prst="rect">
            <a:avLst/>
          </a:prstGeom>
          <a:solidFill>
            <a:sysClr val="window" lastClr="FFFFFF">
              <a:lumMod val="85000"/>
              <a:alpha val="30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7" name="Freeform 23" descr="160621-20121008052951-1"/>
          <p:cNvSpPr/>
          <p:nvPr/>
        </p:nvSpPr>
        <p:spPr bwMode="auto">
          <a:xfrm>
            <a:off x="6512920" y="2387450"/>
            <a:ext cx="1982287" cy="1430389"/>
          </a:xfrm>
          <a:custGeom>
            <a:avLst/>
            <a:gdLst>
              <a:gd name="T0" fmla="*/ 898 w 959"/>
              <a:gd name="T1" fmla="*/ 284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4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4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37891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8" name="Freeform 24"/>
          <p:cNvSpPr/>
          <p:nvPr/>
        </p:nvSpPr>
        <p:spPr bwMode="auto">
          <a:xfrm>
            <a:off x="6512920" y="2387450"/>
            <a:ext cx="822680" cy="822680"/>
          </a:xfrm>
          <a:custGeom>
            <a:avLst/>
            <a:gdLst>
              <a:gd name="T0" fmla="*/ 0 w 398"/>
              <a:gd name="T1" fmla="*/ 398 h 398"/>
              <a:gd name="T2" fmla="*/ 0 w 398"/>
              <a:gd name="T3" fmla="*/ 0 h 398"/>
              <a:gd name="T4" fmla="*/ 398 w 398"/>
              <a:gd name="T5" fmla="*/ 0 h 398"/>
              <a:gd name="T6" fmla="*/ 0 w 398"/>
              <a:gd name="T7" fmla="*/ 398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8">
                <a:moveTo>
                  <a:pt x="0" y="398"/>
                </a:moveTo>
                <a:lnTo>
                  <a:pt x="0" y="0"/>
                </a:lnTo>
                <a:lnTo>
                  <a:pt x="398" y="0"/>
                </a:lnTo>
                <a:lnTo>
                  <a:pt x="0" y="398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9" name="Rectangle 25"/>
          <p:cNvSpPr>
            <a:spLocks noChangeArrowheads="1"/>
          </p:cNvSpPr>
          <p:nvPr/>
        </p:nvSpPr>
        <p:spPr bwMode="auto">
          <a:xfrm>
            <a:off x="915386" y="4541302"/>
            <a:ext cx="4809993" cy="1430389"/>
          </a:xfrm>
          <a:prstGeom prst="rect">
            <a:avLst/>
          </a:prstGeom>
          <a:solidFill>
            <a:sysClr val="window" lastClr="FFFFFF">
              <a:lumMod val="85000"/>
              <a:alpha val="30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0" name="Freeform 26" descr="160621-20121008053042-5"/>
          <p:cNvSpPr/>
          <p:nvPr/>
        </p:nvSpPr>
        <p:spPr bwMode="auto">
          <a:xfrm>
            <a:off x="915386" y="4541302"/>
            <a:ext cx="1982287" cy="1430389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 b="-3742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1" name="Freeform 27"/>
          <p:cNvSpPr/>
          <p:nvPr/>
        </p:nvSpPr>
        <p:spPr bwMode="auto">
          <a:xfrm>
            <a:off x="915386" y="4541302"/>
            <a:ext cx="822680" cy="820614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0" name="Rectangle 28"/>
          <p:cNvSpPr>
            <a:spLocks noChangeArrowheads="1"/>
          </p:cNvSpPr>
          <p:nvPr/>
        </p:nvSpPr>
        <p:spPr bwMode="auto">
          <a:xfrm>
            <a:off x="6512920" y="4541302"/>
            <a:ext cx="4809993" cy="1430389"/>
          </a:xfrm>
          <a:prstGeom prst="rect">
            <a:avLst/>
          </a:prstGeom>
          <a:solidFill>
            <a:sysClr val="window" lastClr="FFFFFF">
              <a:lumMod val="85000"/>
              <a:alpha val="30000"/>
            </a:sysClr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1" name="Freeform 29" descr="160621-20121008053110-8"/>
          <p:cNvSpPr/>
          <p:nvPr/>
        </p:nvSpPr>
        <p:spPr bwMode="auto">
          <a:xfrm>
            <a:off x="6512920" y="4541302"/>
            <a:ext cx="1982287" cy="1430389"/>
          </a:xfrm>
          <a:custGeom>
            <a:avLst/>
            <a:gdLst>
              <a:gd name="T0" fmla="*/ 898 w 959"/>
              <a:gd name="T1" fmla="*/ 283 h 692"/>
              <a:gd name="T2" fmla="*/ 898 w 959"/>
              <a:gd name="T3" fmla="*/ 0 h 692"/>
              <a:gd name="T4" fmla="*/ 0 w 959"/>
              <a:gd name="T5" fmla="*/ 0 h 692"/>
              <a:gd name="T6" fmla="*/ 0 w 959"/>
              <a:gd name="T7" fmla="*/ 692 h 692"/>
              <a:gd name="T8" fmla="*/ 898 w 959"/>
              <a:gd name="T9" fmla="*/ 692 h 692"/>
              <a:gd name="T10" fmla="*/ 898 w 959"/>
              <a:gd name="T11" fmla="*/ 407 h 692"/>
              <a:gd name="T12" fmla="*/ 959 w 959"/>
              <a:gd name="T13" fmla="*/ 346 h 692"/>
              <a:gd name="T14" fmla="*/ 898 w 959"/>
              <a:gd name="T15" fmla="*/ 283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59" h="692">
                <a:moveTo>
                  <a:pt x="898" y="283"/>
                </a:moveTo>
                <a:lnTo>
                  <a:pt x="898" y="0"/>
                </a:lnTo>
                <a:lnTo>
                  <a:pt x="0" y="0"/>
                </a:lnTo>
                <a:lnTo>
                  <a:pt x="0" y="692"/>
                </a:lnTo>
                <a:lnTo>
                  <a:pt x="898" y="692"/>
                </a:lnTo>
                <a:lnTo>
                  <a:pt x="898" y="407"/>
                </a:lnTo>
                <a:lnTo>
                  <a:pt x="959" y="346"/>
                </a:lnTo>
                <a:lnTo>
                  <a:pt x="898" y="283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3835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2" name="Freeform 30"/>
          <p:cNvSpPr/>
          <p:nvPr/>
        </p:nvSpPr>
        <p:spPr bwMode="auto">
          <a:xfrm>
            <a:off x="6512920" y="4541302"/>
            <a:ext cx="822680" cy="820614"/>
          </a:xfrm>
          <a:custGeom>
            <a:avLst/>
            <a:gdLst>
              <a:gd name="T0" fmla="*/ 0 w 398"/>
              <a:gd name="T1" fmla="*/ 397 h 397"/>
              <a:gd name="T2" fmla="*/ 0 w 398"/>
              <a:gd name="T3" fmla="*/ 0 h 397"/>
              <a:gd name="T4" fmla="*/ 398 w 398"/>
              <a:gd name="T5" fmla="*/ 0 h 397"/>
              <a:gd name="T6" fmla="*/ 0 w 398"/>
              <a:gd name="T7" fmla="*/ 397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397">
                <a:moveTo>
                  <a:pt x="0" y="397"/>
                </a:moveTo>
                <a:lnTo>
                  <a:pt x="0" y="0"/>
                </a:lnTo>
                <a:lnTo>
                  <a:pt x="398" y="0"/>
                </a:lnTo>
                <a:lnTo>
                  <a:pt x="0" y="397"/>
                </a:lnTo>
                <a:close/>
              </a:path>
            </a:pathLst>
          </a:custGeom>
          <a:solidFill>
            <a:srgbClr val="75902F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3" name="Line 31"/>
          <p:cNvSpPr>
            <a:spLocks noChangeShapeType="1"/>
          </p:cNvSpPr>
          <p:nvPr/>
        </p:nvSpPr>
        <p:spPr bwMode="auto">
          <a:xfrm>
            <a:off x="915386" y="4187839"/>
            <a:ext cx="10374454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4" name="Line 32"/>
          <p:cNvSpPr>
            <a:spLocks noChangeShapeType="1"/>
          </p:cNvSpPr>
          <p:nvPr/>
        </p:nvSpPr>
        <p:spPr bwMode="auto">
          <a:xfrm>
            <a:off x="6111915" y="2387450"/>
            <a:ext cx="0" cy="3584241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grpSp>
        <p:nvGrpSpPr>
          <p:cNvPr id="65" name="Group 33"/>
          <p:cNvGrpSpPr/>
          <p:nvPr/>
        </p:nvGrpSpPr>
        <p:grpSpPr bwMode="auto">
          <a:xfrm>
            <a:off x="6649345" y="4661190"/>
            <a:ext cx="223240" cy="289385"/>
            <a:chOff x="0" y="0"/>
            <a:chExt cx="108" cy="140"/>
          </a:xfrm>
        </p:grpSpPr>
        <p:sp>
          <p:nvSpPr>
            <p:cNvPr id="66" name="Freeform 34"/>
            <p:cNvSpPr/>
            <p:nvPr/>
          </p:nvSpPr>
          <p:spPr bwMode="auto">
            <a:xfrm>
              <a:off x="0" y="0"/>
              <a:ext cx="108" cy="140"/>
            </a:xfrm>
            <a:custGeom>
              <a:avLst/>
              <a:gdLst>
                <a:gd name="T0" fmla="*/ 16 w 73"/>
                <a:gd name="T1" fmla="*/ 86 h 94"/>
                <a:gd name="T2" fmla="*/ 8 w 73"/>
                <a:gd name="T3" fmla="*/ 86 h 94"/>
                <a:gd name="T4" fmla="*/ 8 w 73"/>
                <a:gd name="T5" fmla="*/ 8 h 94"/>
                <a:gd name="T6" fmla="*/ 69 w 73"/>
                <a:gd name="T7" fmla="*/ 8 h 94"/>
                <a:gd name="T8" fmla="*/ 73 w 73"/>
                <a:gd name="T9" fmla="*/ 4 h 94"/>
                <a:gd name="T10" fmla="*/ 69 w 73"/>
                <a:gd name="T11" fmla="*/ 0 h 94"/>
                <a:gd name="T12" fmla="*/ 4 w 73"/>
                <a:gd name="T13" fmla="*/ 0 h 94"/>
                <a:gd name="T14" fmla="*/ 0 w 73"/>
                <a:gd name="T15" fmla="*/ 4 h 94"/>
                <a:gd name="T16" fmla="*/ 0 w 73"/>
                <a:gd name="T17" fmla="*/ 90 h 94"/>
                <a:gd name="T18" fmla="*/ 4 w 73"/>
                <a:gd name="T19" fmla="*/ 94 h 94"/>
                <a:gd name="T20" fmla="*/ 16 w 73"/>
                <a:gd name="T21" fmla="*/ 94 h 94"/>
                <a:gd name="T22" fmla="*/ 20 w 73"/>
                <a:gd name="T23" fmla="*/ 90 h 94"/>
                <a:gd name="T24" fmla="*/ 16 w 73"/>
                <a:gd name="T25" fmla="*/ 86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3" h="94">
                  <a:moveTo>
                    <a:pt x="16" y="86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1" y="8"/>
                    <a:pt x="73" y="6"/>
                    <a:pt x="73" y="4"/>
                  </a:cubicBezTo>
                  <a:cubicBezTo>
                    <a:pt x="73" y="1"/>
                    <a:pt x="71" y="0"/>
                    <a:pt x="6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2"/>
                    <a:pt x="2" y="94"/>
                    <a:pt x="4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8" y="94"/>
                    <a:pt x="20" y="92"/>
                    <a:pt x="20" y="90"/>
                  </a:cubicBezTo>
                  <a:cubicBezTo>
                    <a:pt x="20" y="88"/>
                    <a:pt x="18" y="86"/>
                    <a:pt x="16" y="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7" name="Freeform 35"/>
            <p:cNvSpPr/>
            <p:nvPr/>
          </p:nvSpPr>
          <p:spPr bwMode="auto">
            <a:xfrm>
              <a:off x="68" y="82"/>
              <a:ext cx="40" cy="58"/>
            </a:xfrm>
            <a:custGeom>
              <a:avLst/>
              <a:gdLst>
                <a:gd name="T0" fmla="*/ 23 w 27"/>
                <a:gd name="T1" fmla="*/ 0 h 39"/>
                <a:gd name="T2" fmla="*/ 19 w 27"/>
                <a:gd name="T3" fmla="*/ 4 h 39"/>
                <a:gd name="T4" fmla="*/ 19 w 27"/>
                <a:gd name="T5" fmla="*/ 31 h 39"/>
                <a:gd name="T6" fmla="*/ 4 w 27"/>
                <a:gd name="T7" fmla="*/ 31 h 39"/>
                <a:gd name="T8" fmla="*/ 0 w 27"/>
                <a:gd name="T9" fmla="*/ 35 h 39"/>
                <a:gd name="T10" fmla="*/ 4 w 27"/>
                <a:gd name="T11" fmla="*/ 39 h 39"/>
                <a:gd name="T12" fmla="*/ 23 w 27"/>
                <a:gd name="T13" fmla="*/ 39 h 39"/>
                <a:gd name="T14" fmla="*/ 26 w 27"/>
                <a:gd name="T15" fmla="*/ 38 h 39"/>
                <a:gd name="T16" fmla="*/ 27 w 27"/>
                <a:gd name="T17" fmla="*/ 35 h 39"/>
                <a:gd name="T18" fmla="*/ 27 w 27"/>
                <a:gd name="T19" fmla="*/ 4 h 39"/>
                <a:gd name="T20" fmla="*/ 23 w 27"/>
                <a:gd name="T2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" h="39">
                  <a:moveTo>
                    <a:pt x="23" y="0"/>
                  </a:moveTo>
                  <a:cubicBezTo>
                    <a:pt x="21" y="0"/>
                    <a:pt x="19" y="2"/>
                    <a:pt x="19" y="4"/>
                  </a:cubicBezTo>
                  <a:cubicBezTo>
                    <a:pt x="19" y="31"/>
                    <a:pt x="19" y="31"/>
                    <a:pt x="19" y="31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1"/>
                    <a:pt x="0" y="33"/>
                    <a:pt x="0" y="35"/>
                  </a:cubicBezTo>
                  <a:cubicBezTo>
                    <a:pt x="0" y="37"/>
                    <a:pt x="2" y="39"/>
                    <a:pt x="4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5" y="39"/>
                    <a:pt x="26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36"/>
            <p:cNvSpPr>
              <a:spLocks noEditPoints="1"/>
            </p:cNvSpPr>
            <p:nvPr/>
          </p:nvSpPr>
          <p:spPr bwMode="auto">
            <a:xfrm>
              <a:off x="38" y="29"/>
              <a:ext cx="69" cy="99"/>
            </a:xfrm>
            <a:custGeom>
              <a:avLst/>
              <a:gdLst>
                <a:gd name="T0" fmla="*/ 40 w 46"/>
                <a:gd name="T1" fmla="*/ 1 h 67"/>
                <a:gd name="T2" fmla="*/ 35 w 46"/>
                <a:gd name="T3" fmla="*/ 0 h 67"/>
                <a:gd name="T4" fmla="*/ 27 w 46"/>
                <a:gd name="T5" fmla="*/ 5 h 67"/>
                <a:gd name="T6" fmla="*/ 0 w 46"/>
                <a:gd name="T7" fmla="*/ 50 h 67"/>
                <a:gd name="T8" fmla="*/ 0 w 46"/>
                <a:gd name="T9" fmla="*/ 53 h 67"/>
                <a:gd name="T10" fmla="*/ 0 w 46"/>
                <a:gd name="T11" fmla="*/ 63 h 67"/>
                <a:gd name="T12" fmla="*/ 2 w 46"/>
                <a:gd name="T13" fmla="*/ 66 h 67"/>
                <a:gd name="T14" fmla="*/ 4 w 46"/>
                <a:gd name="T15" fmla="*/ 67 h 67"/>
                <a:gd name="T16" fmla="*/ 6 w 46"/>
                <a:gd name="T17" fmla="*/ 66 h 67"/>
                <a:gd name="T18" fmla="*/ 15 w 46"/>
                <a:gd name="T19" fmla="*/ 61 h 67"/>
                <a:gd name="T20" fmla="*/ 17 w 46"/>
                <a:gd name="T21" fmla="*/ 60 h 67"/>
                <a:gd name="T22" fmla="*/ 43 w 46"/>
                <a:gd name="T23" fmla="*/ 15 h 67"/>
                <a:gd name="T24" fmla="*/ 40 w 46"/>
                <a:gd name="T25" fmla="*/ 1 h 67"/>
                <a:gd name="T26" fmla="*/ 36 w 46"/>
                <a:gd name="T27" fmla="*/ 10 h 67"/>
                <a:gd name="T28" fmla="*/ 11 w 46"/>
                <a:gd name="T29" fmla="*/ 55 h 67"/>
                <a:gd name="T30" fmla="*/ 8 w 46"/>
                <a:gd name="T31" fmla="*/ 56 h 67"/>
                <a:gd name="T32" fmla="*/ 8 w 46"/>
                <a:gd name="T33" fmla="*/ 53 h 67"/>
                <a:gd name="T34" fmla="*/ 34 w 46"/>
                <a:gd name="T35" fmla="*/ 9 h 67"/>
                <a:gd name="T36" fmla="*/ 36 w 46"/>
                <a:gd name="T37" fmla="*/ 8 h 67"/>
                <a:gd name="T38" fmla="*/ 36 w 46"/>
                <a:gd name="T39" fmla="*/ 1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" h="67">
                  <a:moveTo>
                    <a:pt x="40" y="1"/>
                  </a:moveTo>
                  <a:cubicBezTo>
                    <a:pt x="38" y="1"/>
                    <a:pt x="37" y="0"/>
                    <a:pt x="35" y="0"/>
                  </a:cubicBezTo>
                  <a:cubicBezTo>
                    <a:pt x="32" y="0"/>
                    <a:pt x="28" y="2"/>
                    <a:pt x="27" y="5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2"/>
                    <a:pt x="0" y="53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64"/>
                    <a:pt x="1" y="66"/>
                    <a:pt x="2" y="66"/>
                  </a:cubicBezTo>
                  <a:cubicBezTo>
                    <a:pt x="3" y="67"/>
                    <a:pt x="4" y="67"/>
                    <a:pt x="4" y="67"/>
                  </a:cubicBezTo>
                  <a:cubicBezTo>
                    <a:pt x="5" y="67"/>
                    <a:pt x="6" y="67"/>
                    <a:pt x="6" y="66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6" y="61"/>
                    <a:pt x="17" y="61"/>
                    <a:pt x="17" y="60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6" y="10"/>
                    <a:pt x="44" y="4"/>
                    <a:pt x="40" y="1"/>
                  </a:cubicBezTo>
                  <a:close/>
                  <a:moveTo>
                    <a:pt x="36" y="10"/>
                  </a:moveTo>
                  <a:cubicBezTo>
                    <a:pt x="11" y="55"/>
                    <a:pt x="11" y="55"/>
                    <a:pt x="11" y="55"/>
                  </a:cubicBezTo>
                  <a:cubicBezTo>
                    <a:pt x="8" y="56"/>
                    <a:pt x="8" y="56"/>
                    <a:pt x="8" y="56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4" y="8"/>
                    <a:pt x="35" y="8"/>
                    <a:pt x="36" y="8"/>
                  </a:cubicBezTo>
                  <a:cubicBezTo>
                    <a:pt x="36" y="9"/>
                    <a:pt x="37" y="10"/>
                    <a:pt x="36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37"/>
            <p:cNvSpPr/>
            <p:nvPr/>
          </p:nvSpPr>
          <p:spPr bwMode="auto">
            <a:xfrm>
              <a:off x="19" y="39"/>
              <a:ext cx="43" cy="13"/>
            </a:xfrm>
            <a:custGeom>
              <a:avLst/>
              <a:gdLst>
                <a:gd name="T0" fmla="*/ 29 w 29"/>
                <a:gd name="T1" fmla="*/ 4 h 9"/>
                <a:gd name="T2" fmla="*/ 25 w 29"/>
                <a:gd name="T3" fmla="*/ 0 h 9"/>
                <a:gd name="T4" fmla="*/ 4 w 29"/>
                <a:gd name="T5" fmla="*/ 0 h 9"/>
                <a:gd name="T6" fmla="*/ 0 w 29"/>
                <a:gd name="T7" fmla="*/ 4 h 9"/>
                <a:gd name="T8" fmla="*/ 4 w 29"/>
                <a:gd name="T9" fmla="*/ 9 h 9"/>
                <a:gd name="T10" fmla="*/ 25 w 29"/>
                <a:gd name="T11" fmla="*/ 9 h 9"/>
                <a:gd name="T12" fmla="*/ 29 w 29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9">
                  <a:moveTo>
                    <a:pt x="29" y="4"/>
                  </a:moveTo>
                  <a:cubicBezTo>
                    <a:pt x="29" y="2"/>
                    <a:pt x="27" y="0"/>
                    <a:pt x="2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7" y="9"/>
                    <a:pt x="29" y="7"/>
                    <a:pt x="2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38"/>
            <p:cNvSpPr/>
            <p:nvPr/>
          </p:nvSpPr>
          <p:spPr bwMode="auto">
            <a:xfrm>
              <a:off x="19" y="63"/>
              <a:ext cx="28" cy="12"/>
            </a:xfrm>
            <a:custGeom>
              <a:avLst/>
              <a:gdLst>
                <a:gd name="T0" fmla="*/ 4 w 19"/>
                <a:gd name="T1" fmla="*/ 0 h 8"/>
                <a:gd name="T2" fmla="*/ 0 w 19"/>
                <a:gd name="T3" fmla="*/ 4 h 8"/>
                <a:gd name="T4" fmla="*/ 4 w 19"/>
                <a:gd name="T5" fmla="*/ 8 h 8"/>
                <a:gd name="T6" fmla="*/ 15 w 19"/>
                <a:gd name="T7" fmla="*/ 8 h 8"/>
                <a:gd name="T8" fmla="*/ 19 w 19"/>
                <a:gd name="T9" fmla="*/ 4 h 8"/>
                <a:gd name="T10" fmla="*/ 15 w 19"/>
                <a:gd name="T11" fmla="*/ 0 h 8"/>
                <a:gd name="T12" fmla="*/ 4 w 19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8"/>
                    <a:pt x="4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7" y="8"/>
                    <a:pt x="19" y="7"/>
                    <a:pt x="19" y="4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1" name="Group 39"/>
          <p:cNvGrpSpPr/>
          <p:nvPr/>
        </p:nvGrpSpPr>
        <p:grpSpPr bwMode="auto">
          <a:xfrm>
            <a:off x="1035274" y="4659124"/>
            <a:ext cx="291451" cy="291451"/>
            <a:chOff x="0" y="0"/>
            <a:chExt cx="141" cy="141"/>
          </a:xfrm>
        </p:grpSpPr>
        <p:sp>
          <p:nvSpPr>
            <p:cNvPr id="72" name="Freeform 40"/>
            <p:cNvSpPr>
              <a:spLocks noEditPoints="1"/>
            </p:cNvSpPr>
            <p:nvPr/>
          </p:nvSpPr>
          <p:spPr bwMode="auto">
            <a:xfrm>
              <a:off x="0" y="0"/>
              <a:ext cx="141" cy="141"/>
            </a:xfrm>
            <a:custGeom>
              <a:avLst/>
              <a:gdLst>
                <a:gd name="T0" fmla="*/ 91 w 95"/>
                <a:gd name="T1" fmla="*/ 37 h 95"/>
                <a:gd name="T2" fmla="*/ 82 w 95"/>
                <a:gd name="T3" fmla="*/ 31 h 95"/>
                <a:gd name="T4" fmla="*/ 85 w 95"/>
                <a:gd name="T5" fmla="*/ 20 h 95"/>
                <a:gd name="T6" fmla="*/ 71 w 95"/>
                <a:gd name="T7" fmla="*/ 9 h 95"/>
                <a:gd name="T8" fmla="*/ 60 w 95"/>
                <a:gd name="T9" fmla="*/ 11 h 95"/>
                <a:gd name="T10" fmla="*/ 55 w 95"/>
                <a:gd name="T11" fmla="*/ 1 h 95"/>
                <a:gd name="T12" fmla="*/ 37 w 95"/>
                <a:gd name="T13" fmla="*/ 4 h 95"/>
                <a:gd name="T14" fmla="*/ 31 w 95"/>
                <a:gd name="T15" fmla="*/ 13 h 95"/>
                <a:gd name="T16" fmla="*/ 20 w 95"/>
                <a:gd name="T17" fmla="*/ 10 h 95"/>
                <a:gd name="T18" fmla="*/ 9 w 95"/>
                <a:gd name="T19" fmla="*/ 24 h 95"/>
                <a:gd name="T20" fmla="*/ 11 w 95"/>
                <a:gd name="T21" fmla="*/ 35 h 95"/>
                <a:gd name="T22" fmla="*/ 1 w 95"/>
                <a:gd name="T23" fmla="*/ 41 h 95"/>
                <a:gd name="T24" fmla="*/ 1 w 95"/>
                <a:gd name="T25" fmla="*/ 55 h 95"/>
                <a:gd name="T26" fmla="*/ 11 w 95"/>
                <a:gd name="T27" fmla="*/ 61 h 95"/>
                <a:gd name="T28" fmla="*/ 9 w 95"/>
                <a:gd name="T29" fmla="*/ 72 h 95"/>
                <a:gd name="T30" fmla="*/ 20 w 95"/>
                <a:gd name="T31" fmla="*/ 86 h 95"/>
                <a:gd name="T32" fmla="*/ 31 w 95"/>
                <a:gd name="T33" fmla="*/ 83 h 95"/>
                <a:gd name="T34" fmla="*/ 37 w 95"/>
                <a:gd name="T35" fmla="*/ 92 h 95"/>
                <a:gd name="T36" fmla="*/ 47 w 95"/>
                <a:gd name="T37" fmla="*/ 95 h 95"/>
                <a:gd name="T38" fmla="*/ 58 w 95"/>
                <a:gd name="T39" fmla="*/ 92 h 95"/>
                <a:gd name="T40" fmla="*/ 64 w 95"/>
                <a:gd name="T41" fmla="*/ 83 h 95"/>
                <a:gd name="T42" fmla="*/ 75 w 95"/>
                <a:gd name="T43" fmla="*/ 86 h 95"/>
                <a:gd name="T44" fmla="*/ 86 w 95"/>
                <a:gd name="T45" fmla="*/ 72 h 95"/>
                <a:gd name="T46" fmla="*/ 84 w 95"/>
                <a:gd name="T47" fmla="*/ 61 h 95"/>
                <a:gd name="T48" fmla="*/ 94 w 95"/>
                <a:gd name="T49" fmla="*/ 55 h 95"/>
                <a:gd name="T50" fmla="*/ 94 w 95"/>
                <a:gd name="T51" fmla="*/ 41 h 95"/>
                <a:gd name="T52" fmla="*/ 79 w 95"/>
                <a:gd name="T53" fmla="*/ 54 h 95"/>
                <a:gd name="T54" fmla="*/ 74 w 95"/>
                <a:gd name="T55" fmla="*/ 62 h 95"/>
                <a:gd name="T56" fmla="*/ 77 w 95"/>
                <a:gd name="T57" fmla="*/ 73 h 95"/>
                <a:gd name="T58" fmla="*/ 66 w 95"/>
                <a:gd name="T59" fmla="*/ 75 h 95"/>
                <a:gd name="T60" fmla="*/ 56 w 95"/>
                <a:gd name="T61" fmla="*/ 77 h 95"/>
                <a:gd name="T62" fmla="*/ 51 w 95"/>
                <a:gd name="T63" fmla="*/ 87 h 95"/>
                <a:gd name="T64" fmla="*/ 41 w 95"/>
                <a:gd name="T65" fmla="*/ 80 h 95"/>
                <a:gd name="T66" fmla="*/ 33 w 95"/>
                <a:gd name="T67" fmla="*/ 75 h 95"/>
                <a:gd name="T68" fmla="*/ 22 w 95"/>
                <a:gd name="T69" fmla="*/ 78 h 95"/>
                <a:gd name="T70" fmla="*/ 21 w 95"/>
                <a:gd name="T71" fmla="*/ 66 h 95"/>
                <a:gd name="T72" fmla="*/ 18 w 95"/>
                <a:gd name="T73" fmla="*/ 56 h 95"/>
                <a:gd name="T74" fmla="*/ 8 w 95"/>
                <a:gd name="T75" fmla="*/ 51 h 95"/>
                <a:gd name="T76" fmla="*/ 8 w 95"/>
                <a:gd name="T77" fmla="*/ 44 h 95"/>
                <a:gd name="T78" fmla="*/ 18 w 95"/>
                <a:gd name="T79" fmla="*/ 39 h 95"/>
                <a:gd name="T80" fmla="*/ 21 w 95"/>
                <a:gd name="T81" fmla="*/ 29 h 95"/>
                <a:gd name="T82" fmla="*/ 22 w 95"/>
                <a:gd name="T83" fmla="*/ 18 h 95"/>
                <a:gd name="T84" fmla="*/ 33 w 95"/>
                <a:gd name="T85" fmla="*/ 21 h 95"/>
                <a:gd name="T86" fmla="*/ 41 w 95"/>
                <a:gd name="T87" fmla="*/ 16 h 95"/>
                <a:gd name="T88" fmla="*/ 51 w 95"/>
                <a:gd name="T89" fmla="*/ 9 h 95"/>
                <a:gd name="T90" fmla="*/ 56 w 95"/>
                <a:gd name="T91" fmla="*/ 18 h 95"/>
                <a:gd name="T92" fmla="*/ 66 w 95"/>
                <a:gd name="T93" fmla="*/ 21 h 95"/>
                <a:gd name="T94" fmla="*/ 77 w 95"/>
                <a:gd name="T95" fmla="*/ 23 h 95"/>
                <a:gd name="T96" fmla="*/ 74 w 95"/>
                <a:gd name="T97" fmla="*/ 33 h 95"/>
                <a:gd name="T98" fmla="*/ 79 w 95"/>
                <a:gd name="T99" fmla="*/ 42 h 95"/>
                <a:gd name="T100" fmla="*/ 87 w 95"/>
                <a:gd name="T101" fmla="*/ 4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5" h="95">
                  <a:moveTo>
                    <a:pt x="94" y="41"/>
                  </a:moveTo>
                  <a:cubicBezTo>
                    <a:pt x="94" y="39"/>
                    <a:pt x="93" y="38"/>
                    <a:pt x="91" y="37"/>
                  </a:cubicBezTo>
                  <a:cubicBezTo>
                    <a:pt x="84" y="35"/>
                    <a:pt x="84" y="35"/>
                    <a:pt x="84" y="35"/>
                  </a:cubicBezTo>
                  <a:cubicBezTo>
                    <a:pt x="84" y="33"/>
                    <a:pt x="83" y="32"/>
                    <a:pt x="82" y="31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87" y="23"/>
                    <a:pt x="86" y="21"/>
                    <a:pt x="85" y="20"/>
                  </a:cubicBezTo>
                  <a:cubicBezTo>
                    <a:pt x="83" y="16"/>
                    <a:pt x="79" y="13"/>
                    <a:pt x="75" y="10"/>
                  </a:cubicBezTo>
                  <a:cubicBezTo>
                    <a:pt x="74" y="9"/>
                    <a:pt x="73" y="9"/>
                    <a:pt x="71" y="9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3" y="12"/>
                    <a:pt x="62" y="12"/>
                    <a:pt x="60" y="11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7" y="2"/>
                    <a:pt x="56" y="1"/>
                    <a:pt x="55" y="1"/>
                  </a:cubicBezTo>
                  <a:cubicBezTo>
                    <a:pt x="49" y="0"/>
                    <a:pt x="45" y="0"/>
                    <a:pt x="40" y="1"/>
                  </a:cubicBezTo>
                  <a:cubicBezTo>
                    <a:pt x="39" y="1"/>
                    <a:pt x="38" y="2"/>
                    <a:pt x="37" y="4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12"/>
                    <a:pt x="32" y="12"/>
                    <a:pt x="31" y="13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2" y="9"/>
                    <a:pt x="21" y="9"/>
                    <a:pt x="20" y="10"/>
                  </a:cubicBezTo>
                  <a:cubicBezTo>
                    <a:pt x="16" y="13"/>
                    <a:pt x="12" y="16"/>
                    <a:pt x="9" y="20"/>
                  </a:cubicBezTo>
                  <a:cubicBezTo>
                    <a:pt x="8" y="21"/>
                    <a:pt x="8" y="23"/>
                    <a:pt x="9" y="24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2"/>
                    <a:pt x="11" y="33"/>
                    <a:pt x="11" y="35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2" y="38"/>
                    <a:pt x="1" y="39"/>
                    <a:pt x="1" y="41"/>
                  </a:cubicBezTo>
                  <a:cubicBezTo>
                    <a:pt x="0" y="43"/>
                    <a:pt x="0" y="46"/>
                    <a:pt x="0" y="48"/>
                  </a:cubicBezTo>
                  <a:cubicBezTo>
                    <a:pt x="0" y="50"/>
                    <a:pt x="0" y="52"/>
                    <a:pt x="1" y="55"/>
                  </a:cubicBezTo>
                  <a:cubicBezTo>
                    <a:pt x="1" y="56"/>
                    <a:pt x="2" y="58"/>
                    <a:pt x="3" y="58"/>
                  </a:cubicBezTo>
                  <a:cubicBezTo>
                    <a:pt x="11" y="61"/>
                    <a:pt x="11" y="61"/>
                    <a:pt x="11" y="61"/>
                  </a:cubicBezTo>
                  <a:cubicBezTo>
                    <a:pt x="11" y="62"/>
                    <a:pt x="12" y="63"/>
                    <a:pt x="12" y="64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4"/>
                    <a:pt x="9" y="76"/>
                  </a:cubicBezTo>
                  <a:cubicBezTo>
                    <a:pt x="12" y="80"/>
                    <a:pt x="16" y="83"/>
                    <a:pt x="20" y="86"/>
                  </a:cubicBezTo>
                  <a:cubicBezTo>
                    <a:pt x="21" y="87"/>
                    <a:pt x="22" y="87"/>
                    <a:pt x="24" y="86"/>
                  </a:cubicBezTo>
                  <a:cubicBezTo>
                    <a:pt x="31" y="83"/>
                    <a:pt x="31" y="83"/>
                    <a:pt x="31" y="83"/>
                  </a:cubicBezTo>
                  <a:cubicBezTo>
                    <a:pt x="32" y="83"/>
                    <a:pt x="33" y="84"/>
                    <a:pt x="34" y="8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3"/>
                    <a:pt x="39" y="94"/>
                    <a:pt x="40" y="94"/>
                  </a:cubicBezTo>
                  <a:cubicBezTo>
                    <a:pt x="43" y="95"/>
                    <a:pt x="45" y="95"/>
                    <a:pt x="47" y="95"/>
                  </a:cubicBezTo>
                  <a:cubicBezTo>
                    <a:pt x="50" y="95"/>
                    <a:pt x="52" y="95"/>
                    <a:pt x="55" y="94"/>
                  </a:cubicBezTo>
                  <a:cubicBezTo>
                    <a:pt x="56" y="94"/>
                    <a:pt x="57" y="93"/>
                    <a:pt x="58" y="92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62" y="84"/>
                    <a:pt x="63" y="83"/>
                    <a:pt x="64" y="83"/>
                  </a:cubicBezTo>
                  <a:cubicBezTo>
                    <a:pt x="71" y="86"/>
                    <a:pt x="71" y="86"/>
                    <a:pt x="71" y="86"/>
                  </a:cubicBezTo>
                  <a:cubicBezTo>
                    <a:pt x="73" y="87"/>
                    <a:pt x="74" y="87"/>
                    <a:pt x="75" y="86"/>
                  </a:cubicBezTo>
                  <a:cubicBezTo>
                    <a:pt x="79" y="83"/>
                    <a:pt x="83" y="80"/>
                    <a:pt x="85" y="76"/>
                  </a:cubicBezTo>
                  <a:cubicBezTo>
                    <a:pt x="86" y="74"/>
                    <a:pt x="87" y="73"/>
                    <a:pt x="86" y="72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3" y="63"/>
                    <a:pt x="84" y="62"/>
                    <a:pt x="84" y="61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3" y="58"/>
                    <a:pt x="94" y="56"/>
                    <a:pt x="94" y="55"/>
                  </a:cubicBezTo>
                  <a:cubicBezTo>
                    <a:pt x="94" y="52"/>
                    <a:pt x="95" y="50"/>
                    <a:pt x="95" y="48"/>
                  </a:cubicBezTo>
                  <a:cubicBezTo>
                    <a:pt x="95" y="46"/>
                    <a:pt x="94" y="43"/>
                    <a:pt x="94" y="41"/>
                  </a:cubicBezTo>
                  <a:close/>
                  <a:moveTo>
                    <a:pt x="86" y="51"/>
                  </a:moveTo>
                  <a:cubicBezTo>
                    <a:pt x="79" y="54"/>
                    <a:pt x="79" y="54"/>
                    <a:pt x="79" y="54"/>
                  </a:cubicBezTo>
                  <a:cubicBezTo>
                    <a:pt x="78" y="54"/>
                    <a:pt x="77" y="55"/>
                    <a:pt x="77" y="56"/>
                  </a:cubicBezTo>
                  <a:cubicBezTo>
                    <a:pt x="76" y="59"/>
                    <a:pt x="75" y="61"/>
                    <a:pt x="74" y="62"/>
                  </a:cubicBezTo>
                  <a:cubicBezTo>
                    <a:pt x="74" y="64"/>
                    <a:pt x="74" y="65"/>
                    <a:pt x="74" y="66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6" y="75"/>
                    <a:pt x="74" y="76"/>
                    <a:pt x="72" y="78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65" y="74"/>
                    <a:pt x="63" y="74"/>
                    <a:pt x="62" y="75"/>
                  </a:cubicBezTo>
                  <a:cubicBezTo>
                    <a:pt x="60" y="76"/>
                    <a:pt x="58" y="77"/>
                    <a:pt x="56" y="77"/>
                  </a:cubicBezTo>
                  <a:cubicBezTo>
                    <a:pt x="55" y="78"/>
                    <a:pt x="54" y="78"/>
                    <a:pt x="53" y="80"/>
                  </a:cubicBezTo>
                  <a:cubicBezTo>
                    <a:pt x="51" y="87"/>
                    <a:pt x="51" y="87"/>
                    <a:pt x="51" y="87"/>
                  </a:cubicBezTo>
                  <a:cubicBezTo>
                    <a:pt x="48" y="87"/>
                    <a:pt x="46" y="87"/>
                    <a:pt x="44" y="87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79"/>
                    <a:pt x="40" y="78"/>
                    <a:pt x="39" y="77"/>
                  </a:cubicBezTo>
                  <a:cubicBezTo>
                    <a:pt x="37" y="77"/>
                    <a:pt x="35" y="76"/>
                    <a:pt x="33" y="75"/>
                  </a:cubicBezTo>
                  <a:cubicBezTo>
                    <a:pt x="32" y="74"/>
                    <a:pt x="30" y="74"/>
                    <a:pt x="29" y="75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21" y="76"/>
                    <a:pt x="19" y="75"/>
                    <a:pt x="17" y="73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65"/>
                    <a:pt x="21" y="64"/>
                    <a:pt x="20" y="62"/>
                  </a:cubicBezTo>
                  <a:cubicBezTo>
                    <a:pt x="19" y="61"/>
                    <a:pt x="19" y="59"/>
                    <a:pt x="18" y="56"/>
                  </a:cubicBezTo>
                  <a:cubicBezTo>
                    <a:pt x="18" y="55"/>
                    <a:pt x="17" y="54"/>
                    <a:pt x="15" y="54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0"/>
                    <a:pt x="8" y="49"/>
                    <a:pt x="8" y="48"/>
                  </a:cubicBezTo>
                  <a:cubicBezTo>
                    <a:pt x="8" y="47"/>
                    <a:pt x="8" y="45"/>
                    <a:pt x="8" y="44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7" y="41"/>
                    <a:pt x="18" y="40"/>
                    <a:pt x="18" y="39"/>
                  </a:cubicBezTo>
                  <a:cubicBezTo>
                    <a:pt x="19" y="37"/>
                    <a:pt x="19" y="35"/>
                    <a:pt x="20" y="33"/>
                  </a:cubicBezTo>
                  <a:cubicBezTo>
                    <a:pt x="21" y="32"/>
                    <a:pt x="21" y="31"/>
                    <a:pt x="21" y="29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9" y="21"/>
                    <a:pt x="21" y="19"/>
                    <a:pt x="22" y="18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30" y="21"/>
                    <a:pt x="32" y="21"/>
                    <a:pt x="33" y="21"/>
                  </a:cubicBezTo>
                  <a:cubicBezTo>
                    <a:pt x="35" y="20"/>
                    <a:pt x="37" y="19"/>
                    <a:pt x="39" y="18"/>
                  </a:cubicBezTo>
                  <a:cubicBezTo>
                    <a:pt x="40" y="18"/>
                    <a:pt x="41" y="17"/>
                    <a:pt x="41" y="16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9"/>
                    <a:pt x="48" y="9"/>
                    <a:pt x="51" y="9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4" y="17"/>
                    <a:pt x="55" y="18"/>
                    <a:pt x="56" y="18"/>
                  </a:cubicBezTo>
                  <a:cubicBezTo>
                    <a:pt x="58" y="19"/>
                    <a:pt x="60" y="20"/>
                    <a:pt x="62" y="21"/>
                  </a:cubicBezTo>
                  <a:cubicBezTo>
                    <a:pt x="63" y="21"/>
                    <a:pt x="65" y="21"/>
                    <a:pt x="66" y="21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74" y="19"/>
                    <a:pt x="76" y="21"/>
                    <a:pt x="77" y="23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4" y="31"/>
                    <a:pt x="74" y="32"/>
                    <a:pt x="74" y="33"/>
                  </a:cubicBezTo>
                  <a:cubicBezTo>
                    <a:pt x="75" y="35"/>
                    <a:pt x="76" y="37"/>
                    <a:pt x="77" y="39"/>
                  </a:cubicBezTo>
                  <a:cubicBezTo>
                    <a:pt x="77" y="40"/>
                    <a:pt x="78" y="41"/>
                    <a:pt x="79" y="42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7" y="45"/>
                    <a:pt x="87" y="47"/>
                    <a:pt x="87" y="48"/>
                  </a:cubicBezTo>
                  <a:cubicBezTo>
                    <a:pt x="87" y="49"/>
                    <a:pt x="87" y="50"/>
                    <a:pt x="86" y="5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3" name="Freeform 41"/>
            <p:cNvSpPr>
              <a:spLocks noEditPoints="1"/>
            </p:cNvSpPr>
            <p:nvPr/>
          </p:nvSpPr>
          <p:spPr bwMode="auto">
            <a:xfrm>
              <a:off x="43" y="41"/>
              <a:ext cx="55" cy="57"/>
            </a:xfrm>
            <a:custGeom>
              <a:avLst/>
              <a:gdLst>
                <a:gd name="T0" fmla="*/ 18 w 37"/>
                <a:gd name="T1" fmla="*/ 0 h 38"/>
                <a:gd name="T2" fmla="*/ 0 w 37"/>
                <a:gd name="T3" fmla="*/ 19 h 38"/>
                <a:gd name="T4" fmla="*/ 18 w 37"/>
                <a:gd name="T5" fmla="*/ 38 h 38"/>
                <a:gd name="T6" fmla="*/ 37 w 37"/>
                <a:gd name="T7" fmla="*/ 19 h 38"/>
                <a:gd name="T8" fmla="*/ 18 w 37"/>
                <a:gd name="T9" fmla="*/ 0 h 38"/>
                <a:gd name="T10" fmla="*/ 18 w 37"/>
                <a:gd name="T11" fmla="*/ 29 h 38"/>
                <a:gd name="T12" fmla="*/ 8 w 37"/>
                <a:gd name="T13" fmla="*/ 19 h 38"/>
                <a:gd name="T14" fmla="*/ 18 w 37"/>
                <a:gd name="T15" fmla="*/ 8 h 38"/>
                <a:gd name="T16" fmla="*/ 29 w 37"/>
                <a:gd name="T17" fmla="*/ 19 h 38"/>
                <a:gd name="T18" fmla="*/ 18 w 37"/>
                <a:gd name="T19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8">
                  <a:moveTo>
                    <a:pt x="18" y="0"/>
                  </a:move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8"/>
                    <a:pt x="18" y="38"/>
                  </a:cubicBezTo>
                  <a:cubicBezTo>
                    <a:pt x="29" y="38"/>
                    <a:pt x="37" y="29"/>
                    <a:pt x="37" y="19"/>
                  </a:cubicBezTo>
                  <a:cubicBezTo>
                    <a:pt x="37" y="8"/>
                    <a:pt x="29" y="0"/>
                    <a:pt x="18" y="0"/>
                  </a:cubicBezTo>
                  <a:close/>
                  <a:moveTo>
                    <a:pt x="18" y="29"/>
                  </a:moveTo>
                  <a:cubicBezTo>
                    <a:pt x="13" y="29"/>
                    <a:pt x="8" y="25"/>
                    <a:pt x="8" y="19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24" y="8"/>
                    <a:pt x="29" y="13"/>
                    <a:pt x="29" y="19"/>
                  </a:cubicBezTo>
                  <a:cubicBezTo>
                    <a:pt x="29" y="25"/>
                    <a:pt x="24" y="29"/>
                    <a:pt x="18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4" name="Group 42"/>
          <p:cNvGrpSpPr/>
          <p:nvPr/>
        </p:nvGrpSpPr>
        <p:grpSpPr bwMode="auto">
          <a:xfrm>
            <a:off x="6618338" y="2501138"/>
            <a:ext cx="285251" cy="289385"/>
            <a:chOff x="0" y="0"/>
            <a:chExt cx="138" cy="140"/>
          </a:xfrm>
        </p:grpSpPr>
        <p:sp>
          <p:nvSpPr>
            <p:cNvPr id="75" name="Freeform 43"/>
            <p:cNvSpPr/>
            <p:nvPr/>
          </p:nvSpPr>
          <p:spPr bwMode="auto">
            <a:xfrm>
              <a:off x="0" y="0"/>
              <a:ext cx="138" cy="101"/>
            </a:xfrm>
            <a:custGeom>
              <a:avLst/>
              <a:gdLst>
                <a:gd name="T0" fmla="*/ 72 w 93"/>
                <a:gd name="T1" fmla="*/ 25 h 68"/>
                <a:gd name="T2" fmla="*/ 67 w 93"/>
                <a:gd name="T3" fmla="*/ 25 h 68"/>
                <a:gd name="T4" fmla="*/ 67 w 93"/>
                <a:gd name="T5" fmla="*/ 23 h 68"/>
                <a:gd name="T6" fmla="*/ 44 w 93"/>
                <a:gd name="T7" fmla="*/ 0 h 68"/>
                <a:gd name="T8" fmla="*/ 21 w 93"/>
                <a:gd name="T9" fmla="*/ 19 h 68"/>
                <a:gd name="T10" fmla="*/ 15 w 93"/>
                <a:gd name="T11" fmla="*/ 20 h 68"/>
                <a:gd name="T12" fmla="*/ 15 w 93"/>
                <a:gd name="T13" fmla="*/ 20 h 68"/>
                <a:gd name="T14" fmla="*/ 5 w 93"/>
                <a:gd name="T15" fmla="*/ 34 h 68"/>
                <a:gd name="T16" fmla="*/ 7 w 93"/>
                <a:gd name="T17" fmla="*/ 40 h 68"/>
                <a:gd name="T18" fmla="*/ 0 w 93"/>
                <a:gd name="T19" fmla="*/ 53 h 68"/>
                <a:gd name="T20" fmla="*/ 15 w 93"/>
                <a:gd name="T21" fmla="*/ 68 h 68"/>
                <a:gd name="T22" fmla="*/ 30 w 93"/>
                <a:gd name="T23" fmla="*/ 68 h 68"/>
                <a:gd name="T24" fmla="*/ 34 w 93"/>
                <a:gd name="T25" fmla="*/ 64 h 68"/>
                <a:gd name="T26" fmla="*/ 30 w 93"/>
                <a:gd name="T27" fmla="*/ 60 h 68"/>
                <a:gd name="T28" fmla="*/ 15 w 93"/>
                <a:gd name="T29" fmla="*/ 60 h 68"/>
                <a:gd name="T30" fmla="*/ 8 w 93"/>
                <a:gd name="T31" fmla="*/ 53 h 68"/>
                <a:gd name="T32" fmla="*/ 14 w 93"/>
                <a:gd name="T33" fmla="*/ 46 h 68"/>
                <a:gd name="T34" fmla="*/ 17 w 93"/>
                <a:gd name="T35" fmla="*/ 43 h 68"/>
                <a:gd name="T36" fmla="*/ 16 w 93"/>
                <a:gd name="T37" fmla="*/ 39 h 68"/>
                <a:gd name="T38" fmla="*/ 13 w 93"/>
                <a:gd name="T39" fmla="*/ 34 h 68"/>
                <a:gd name="T40" fmla="*/ 18 w 93"/>
                <a:gd name="T41" fmla="*/ 27 h 68"/>
                <a:gd name="T42" fmla="*/ 18 w 93"/>
                <a:gd name="T43" fmla="*/ 27 h 68"/>
                <a:gd name="T44" fmla="*/ 23 w 93"/>
                <a:gd name="T45" fmla="*/ 28 h 68"/>
                <a:gd name="T46" fmla="*/ 27 w 93"/>
                <a:gd name="T47" fmla="*/ 28 h 68"/>
                <a:gd name="T48" fmla="*/ 29 w 93"/>
                <a:gd name="T49" fmla="*/ 24 h 68"/>
                <a:gd name="T50" fmla="*/ 29 w 93"/>
                <a:gd name="T51" fmla="*/ 23 h 68"/>
                <a:gd name="T52" fmla="*/ 29 w 93"/>
                <a:gd name="T53" fmla="*/ 23 h 68"/>
                <a:gd name="T54" fmla="*/ 44 w 93"/>
                <a:gd name="T55" fmla="*/ 8 h 68"/>
                <a:gd name="T56" fmla="*/ 59 w 93"/>
                <a:gd name="T57" fmla="*/ 23 h 68"/>
                <a:gd name="T58" fmla="*/ 57 w 93"/>
                <a:gd name="T59" fmla="*/ 31 h 68"/>
                <a:gd name="T60" fmla="*/ 58 w 93"/>
                <a:gd name="T61" fmla="*/ 36 h 68"/>
                <a:gd name="T62" fmla="*/ 63 w 93"/>
                <a:gd name="T63" fmla="*/ 36 h 68"/>
                <a:gd name="T64" fmla="*/ 72 w 93"/>
                <a:gd name="T65" fmla="*/ 33 h 68"/>
                <a:gd name="T66" fmla="*/ 85 w 93"/>
                <a:gd name="T67" fmla="*/ 46 h 68"/>
                <a:gd name="T68" fmla="*/ 72 w 93"/>
                <a:gd name="T69" fmla="*/ 60 h 68"/>
                <a:gd name="T70" fmla="*/ 63 w 93"/>
                <a:gd name="T71" fmla="*/ 60 h 68"/>
                <a:gd name="T72" fmla="*/ 59 w 93"/>
                <a:gd name="T73" fmla="*/ 64 h 68"/>
                <a:gd name="T74" fmla="*/ 63 w 93"/>
                <a:gd name="T75" fmla="*/ 68 h 68"/>
                <a:gd name="T76" fmla="*/ 72 w 93"/>
                <a:gd name="T77" fmla="*/ 68 h 68"/>
                <a:gd name="T78" fmla="*/ 93 w 93"/>
                <a:gd name="T79" fmla="*/ 46 h 68"/>
                <a:gd name="T80" fmla="*/ 72 w 93"/>
                <a:gd name="T81" fmla="*/ 25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3" h="68">
                  <a:moveTo>
                    <a:pt x="72" y="25"/>
                  </a:moveTo>
                  <a:cubicBezTo>
                    <a:pt x="70" y="25"/>
                    <a:pt x="69" y="25"/>
                    <a:pt x="67" y="25"/>
                  </a:cubicBezTo>
                  <a:cubicBezTo>
                    <a:pt x="67" y="24"/>
                    <a:pt x="67" y="24"/>
                    <a:pt x="67" y="23"/>
                  </a:cubicBezTo>
                  <a:cubicBezTo>
                    <a:pt x="67" y="10"/>
                    <a:pt x="57" y="0"/>
                    <a:pt x="44" y="0"/>
                  </a:cubicBezTo>
                  <a:cubicBezTo>
                    <a:pt x="33" y="0"/>
                    <a:pt x="23" y="8"/>
                    <a:pt x="21" y="19"/>
                  </a:cubicBezTo>
                  <a:cubicBezTo>
                    <a:pt x="19" y="19"/>
                    <a:pt x="17" y="19"/>
                    <a:pt x="15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9" y="22"/>
                    <a:pt x="5" y="28"/>
                    <a:pt x="5" y="34"/>
                  </a:cubicBezTo>
                  <a:cubicBezTo>
                    <a:pt x="5" y="36"/>
                    <a:pt x="6" y="38"/>
                    <a:pt x="7" y="40"/>
                  </a:cubicBezTo>
                  <a:cubicBezTo>
                    <a:pt x="3" y="43"/>
                    <a:pt x="0" y="48"/>
                    <a:pt x="0" y="53"/>
                  </a:cubicBezTo>
                  <a:cubicBezTo>
                    <a:pt x="0" y="61"/>
                    <a:pt x="6" y="68"/>
                    <a:pt x="15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33" y="68"/>
                    <a:pt x="34" y="66"/>
                    <a:pt x="34" y="64"/>
                  </a:cubicBezTo>
                  <a:cubicBezTo>
                    <a:pt x="34" y="61"/>
                    <a:pt x="33" y="60"/>
                    <a:pt x="30" y="60"/>
                  </a:cubicBezTo>
                  <a:cubicBezTo>
                    <a:pt x="15" y="60"/>
                    <a:pt x="15" y="60"/>
                    <a:pt x="15" y="60"/>
                  </a:cubicBezTo>
                  <a:cubicBezTo>
                    <a:pt x="11" y="60"/>
                    <a:pt x="8" y="57"/>
                    <a:pt x="8" y="53"/>
                  </a:cubicBezTo>
                  <a:cubicBezTo>
                    <a:pt x="8" y="50"/>
                    <a:pt x="10" y="47"/>
                    <a:pt x="14" y="46"/>
                  </a:cubicBezTo>
                  <a:cubicBezTo>
                    <a:pt x="15" y="46"/>
                    <a:pt x="17" y="45"/>
                    <a:pt x="17" y="43"/>
                  </a:cubicBezTo>
                  <a:cubicBezTo>
                    <a:pt x="18" y="42"/>
                    <a:pt x="17" y="40"/>
                    <a:pt x="16" y="39"/>
                  </a:cubicBezTo>
                  <a:cubicBezTo>
                    <a:pt x="14" y="38"/>
                    <a:pt x="13" y="36"/>
                    <a:pt x="13" y="34"/>
                  </a:cubicBezTo>
                  <a:cubicBezTo>
                    <a:pt x="13" y="31"/>
                    <a:pt x="15" y="28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9" y="27"/>
                    <a:pt x="21" y="27"/>
                    <a:pt x="23" y="28"/>
                  </a:cubicBezTo>
                  <a:cubicBezTo>
                    <a:pt x="25" y="29"/>
                    <a:pt x="26" y="29"/>
                    <a:pt x="27" y="28"/>
                  </a:cubicBezTo>
                  <a:cubicBezTo>
                    <a:pt x="29" y="27"/>
                    <a:pt x="29" y="26"/>
                    <a:pt x="29" y="24"/>
                  </a:cubicBezTo>
                  <a:cubicBezTo>
                    <a:pt x="29" y="24"/>
                    <a:pt x="29" y="24"/>
                    <a:pt x="29" y="23"/>
                  </a:cubicBezTo>
                  <a:cubicBezTo>
                    <a:pt x="29" y="23"/>
                    <a:pt x="29" y="23"/>
                    <a:pt x="29" y="23"/>
                  </a:cubicBezTo>
                  <a:cubicBezTo>
                    <a:pt x="29" y="15"/>
                    <a:pt x="36" y="8"/>
                    <a:pt x="44" y="8"/>
                  </a:cubicBezTo>
                  <a:cubicBezTo>
                    <a:pt x="52" y="8"/>
                    <a:pt x="59" y="15"/>
                    <a:pt x="59" y="23"/>
                  </a:cubicBezTo>
                  <a:cubicBezTo>
                    <a:pt x="59" y="26"/>
                    <a:pt x="58" y="28"/>
                    <a:pt x="57" y="31"/>
                  </a:cubicBezTo>
                  <a:cubicBezTo>
                    <a:pt x="56" y="32"/>
                    <a:pt x="56" y="35"/>
                    <a:pt x="58" y="36"/>
                  </a:cubicBezTo>
                  <a:cubicBezTo>
                    <a:pt x="59" y="37"/>
                    <a:pt x="62" y="37"/>
                    <a:pt x="63" y="36"/>
                  </a:cubicBezTo>
                  <a:cubicBezTo>
                    <a:pt x="65" y="35"/>
                    <a:pt x="68" y="33"/>
                    <a:pt x="72" y="33"/>
                  </a:cubicBezTo>
                  <a:cubicBezTo>
                    <a:pt x="79" y="33"/>
                    <a:pt x="85" y="39"/>
                    <a:pt x="85" y="46"/>
                  </a:cubicBezTo>
                  <a:cubicBezTo>
                    <a:pt x="85" y="54"/>
                    <a:pt x="79" y="60"/>
                    <a:pt x="72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0" y="60"/>
                    <a:pt x="59" y="61"/>
                    <a:pt x="59" y="64"/>
                  </a:cubicBezTo>
                  <a:cubicBezTo>
                    <a:pt x="59" y="66"/>
                    <a:pt x="60" y="68"/>
                    <a:pt x="63" y="68"/>
                  </a:cubicBezTo>
                  <a:cubicBezTo>
                    <a:pt x="72" y="68"/>
                    <a:pt x="72" y="68"/>
                    <a:pt x="72" y="68"/>
                  </a:cubicBezTo>
                  <a:cubicBezTo>
                    <a:pt x="83" y="68"/>
                    <a:pt x="93" y="58"/>
                    <a:pt x="93" y="46"/>
                  </a:cubicBezTo>
                  <a:cubicBezTo>
                    <a:pt x="93" y="34"/>
                    <a:pt x="83" y="25"/>
                    <a:pt x="72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76" name="Freeform 44"/>
            <p:cNvSpPr/>
            <p:nvPr/>
          </p:nvSpPr>
          <p:spPr bwMode="auto">
            <a:xfrm>
              <a:off x="42" y="56"/>
              <a:ext cx="55" cy="84"/>
            </a:xfrm>
            <a:custGeom>
              <a:avLst/>
              <a:gdLst>
                <a:gd name="T0" fmla="*/ 29 w 37"/>
                <a:gd name="T1" fmla="*/ 36 h 56"/>
                <a:gd name="T2" fmla="*/ 23 w 37"/>
                <a:gd name="T3" fmla="*/ 43 h 56"/>
                <a:gd name="T4" fmla="*/ 23 w 37"/>
                <a:gd name="T5" fmla="*/ 4 h 56"/>
                <a:gd name="T6" fmla="*/ 18 w 37"/>
                <a:gd name="T7" fmla="*/ 0 h 56"/>
                <a:gd name="T8" fmla="*/ 14 w 37"/>
                <a:gd name="T9" fmla="*/ 4 h 56"/>
                <a:gd name="T10" fmla="*/ 14 w 37"/>
                <a:gd name="T11" fmla="*/ 43 h 56"/>
                <a:gd name="T12" fmla="*/ 8 w 37"/>
                <a:gd name="T13" fmla="*/ 36 h 56"/>
                <a:gd name="T14" fmla="*/ 2 w 37"/>
                <a:gd name="T15" fmla="*/ 36 h 56"/>
                <a:gd name="T16" fmla="*/ 2 w 37"/>
                <a:gd name="T17" fmla="*/ 41 h 56"/>
                <a:gd name="T18" fmla="*/ 16 w 37"/>
                <a:gd name="T19" fmla="*/ 55 h 56"/>
                <a:gd name="T20" fmla="*/ 18 w 37"/>
                <a:gd name="T21" fmla="*/ 56 h 56"/>
                <a:gd name="T22" fmla="*/ 21 w 37"/>
                <a:gd name="T23" fmla="*/ 55 h 56"/>
                <a:gd name="T24" fmla="*/ 35 w 37"/>
                <a:gd name="T25" fmla="*/ 41 h 56"/>
                <a:gd name="T26" fmla="*/ 35 w 37"/>
                <a:gd name="T27" fmla="*/ 36 h 56"/>
                <a:gd name="T28" fmla="*/ 29 w 37"/>
                <a:gd name="T29" fmla="*/ 3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56">
                  <a:moveTo>
                    <a:pt x="29" y="36"/>
                  </a:moveTo>
                  <a:cubicBezTo>
                    <a:pt x="23" y="43"/>
                    <a:pt x="23" y="43"/>
                    <a:pt x="23" y="43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2"/>
                    <a:pt x="21" y="0"/>
                    <a:pt x="18" y="0"/>
                  </a:cubicBezTo>
                  <a:cubicBezTo>
                    <a:pt x="16" y="0"/>
                    <a:pt x="14" y="2"/>
                    <a:pt x="14" y="4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6" y="34"/>
                    <a:pt x="3" y="34"/>
                    <a:pt x="2" y="36"/>
                  </a:cubicBezTo>
                  <a:cubicBezTo>
                    <a:pt x="0" y="37"/>
                    <a:pt x="0" y="40"/>
                    <a:pt x="2" y="41"/>
                  </a:cubicBezTo>
                  <a:cubicBezTo>
                    <a:pt x="16" y="55"/>
                    <a:pt x="16" y="55"/>
                    <a:pt x="16" y="55"/>
                  </a:cubicBezTo>
                  <a:cubicBezTo>
                    <a:pt x="16" y="56"/>
                    <a:pt x="17" y="56"/>
                    <a:pt x="18" y="56"/>
                  </a:cubicBezTo>
                  <a:cubicBezTo>
                    <a:pt x="20" y="56"/>
                    <a:pt x="21" y="56"/>
                    <a:pt x="21" y="55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7" y="40"/>
                    <a:pt x="37" y="37"/>
                    <a:pt x="35" y="36"/>
                  </a:cubicBezTo>
                  <a:cubicBezTo>
                    <a:pt x="34" y="34"/>
                    <a:pt x="31" y="34"/>
                    <a:pt x="29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7" name="Freeform 45"/>
          <p:cNvSpPr>
            <a:spLocks noEditPoints="1"/>
          </p:cNvSpPr>
          <p:nvPr/>
        </p:nvSpPr>
        <p:spPr bwMode="auto">
          <a:xfrm>
            <a:off x="1035274" y="2546612"/>
            <a:ext cx="291451" cy="200502"/>
          </a:xfrm>
          <a:custGeom>
            <a:avLst/>
            <a:gdLst>
              <a:gd name="T0" fmla="*/ 91 w 95"/>
              <a:gd name="T1" fmla="*/ 7 h 65"/>
              <a:gd name="T2" fmla="*/ 82 w 95"/>
              <a:gd name="T3" fmla="*/ 3 h 65"/>
              <a:gd name="T4" fmla="*/ 73 w 95"/>
              <a:gd name="T5" fmla="*/ 7 h 65"/>
              <a:gd name="T6" fmla="*/ 69 w 95"/>
              <a:gd name="T7" fmla="*/ 16 h 65"/>
              <a:gd name="T8" fmla="*/ 71 w 95"/>
              <a:gd name="T9" fmla="*/ 21 h 65"/>
              <a:gd name="T10" fmla="*/ 55 w 95"/>
              <a:gd name="T11" fmla="*/ 35 h 65"/>
              <a:gd name="T12" fmla="*/ 47 w 95"/>
              <a:gd name="T13" fmla="*/ 33 h 65"/>
              <a:gd name="T14" fmla="*/ 39 w 95"/>
              <a:gd name="T15" fmla="*/ 35 h 65"/>
              <a:gd name="T16" fmla="*/ 28 w 95"/>
              <a:gd name="T17" fmla="*/ 22 h 65"/>
              <a:gd name="T18" fmla="*/ 25 w 95"/>
              <a:gd name="T19" fmla="*/ 4 h 65"/>
              <a:gd name="T20" fmla="*/ 15 w 95"/>
              <a:gd name="T21" fmla="*/ 0 h 65"/>
              <a:gd name="T22" fmla="*/ 4 w 95"/>
              <a:gd name="T23" fmla="*/ 4 h 65"/>
              <a:gd name="T24" fmla="*/ 0 w 95"/>
              <a:gd name="T25" fmla="*/ 14 h 65"/>
              <a:gd name="T26" fmla="*/ 4 w 95"/>
              <a:gd name="T27" fmla="*/ 25 h 65"/>
              <a:gd name="T28" fmla="*/ 15 w 95"/>
              <a:gd name="T29" fmla="*/ 29 h 65"/>
              <a:gd name="T30" fmla="*/ 22 w 95"/>
              <a:gd name="T31" fmla="*/ 27 h 65"/>
              <a:gd name="T32" fmla="*/ 33 w 95"/>
              <a:gd name="T33" fmla="*/ 40 h 65"/>
              <a:gd name="T34" fmla="*/ 35 w 95"/>
              <a:gd name="T35" fmla="*/ 60 h 65"/>
              <a:gd name="T36" fmla="*/ 47 w 95"/>
              <a:gd name="T37" fmla="*/ 65 h 65"/>
              <a:gd name="T38" fmla="*/ 58 w 95"/>
              <a:gd name="T39" fmla="*/ 60 h 65"/>
              <a:gd name="T40" fmla="*/ 60 w 95"/>
              <a:gd name="T41" fmla="*/ 41 h 65"/>
              <a:gd name="T42" fmla="*/ 76 w 95"/>
              <a:gd name="T43" fmla="*/ 27 h 65"/>
              <a:gd name="T44" fmla="*/ 82 w 95"/>
              <a:gd name="T45" fmla="*/ 29 h 65"/>
              <a:gd name="T46" fmla="*/ 91 w 95"/>
              <a:gd name="T47" fmla="*/ 25 h 65"/>
              <a:gd name="T48" fmla="*/ 95 w 95"/>
              <a:gd name="T49" fmla="*/ 16 h 65"/>
              <a:gd name="T50" fmla="*/ 91 w 95"/>
              <a:gd name="T51" fmla="*/ 7 h 65"/>
              <a:gd name="T52" fmla="*/ 10 w 95"/>
              <a:gd name="T53" fmla="*/ 19 h 65"/>
              <a:gd name="T54" fmla="*/ 8 w 95"/>
              <a:gd name="T55" fmla="*/ 14 h 65"/>
              <a:gd name="T56" fmla="*/ 10 w 95"/>
              <a:gd name="T57" fmla="*/ 10 h 65"/>
              <a:gd name="T58" fmla="*/ 15 w 95"/>
              <a:gd name="T59" fmla="*/ 8 h 65"/>
              <a:gd name="T60" fmla="*/ 20 w 95"/>
              <a:gd name="T61" fmla="*/ 10 h 65"/>
              <a:gd name="T62" fmla="*/ 20 w 95"/>
              <a:gd name="T63" fmla="*/ 19 h 65"/>
              <a:gd name="T64" fmla="*/ 10 w 95"/>
              <a:gd name="T65" fmla="*/ 19 h 65"/>
              <a:gd name="T66" fmla="*/ 85 w 95"/>
              <a:gd name="T67" fmla="*/ 19 h 65"/>
              <a:gd name="T68" fmla="*/ 79 w 95"/>
              <a:gd name="T69" fmla="*/ 19 h 65"/>
              <a:gd name="T70" fmla="*/ 77 w 95"/>
              <a:gd name="T71" fmla="*/ 16 h 65"/>
              <a:gd name="T72" fmla="*/ 79 w 95"/>
              <a:gd name="T73" fmla="*/ 13 h 65"/>
              <a:gd name="T74" fmla="*/ 82 w 95"/>
              <a:gd name="T75" fmla="*/ 11 h 65"/>
              <a:gd name="T76" fmla="*/ 85 w 95"/>
              <a:gd name="T77" fmla="*/ 13 h 65"/>
              <a:gd name="T78" fmla="*/ 87 w 95"/>
              <a:gd name="T79" fmla="*/ 16 h 65"/>
              <a:gd name="T80" fmla="*/ 85 w 95"/>
              <a:gd name="T81" fmla="*/ 1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65">
                <a:moveTo>
                  <a:pt x="91" y="7"/>
                </a:moveTo>
                <a:cubicBezTo>
                  <a:pt x="89" y="5"/>
                  <a:pt x="85" y="3"/>
                  <a:pt x="82" y="3"/>
                </a:cubicBezTo>
                <a:cubicBezTo>
                  <a:pt x="79" y="3"/>
                  <a:pt x="75" y="5"/>
                  <a:pt x="73" y="7"/>
                </a:cubicBezTo>
                <a:cubicBezTo>
                  <a:pt x="71" y="9"/>
                  <a:pt x="69" y="13"/>
                  <a:pt x="69" y="16"/>
                </a:cubicBezTo>
                <a:cubicBezTo>
                  <a:pt x="69" y="18"/>
                  <a:pt x="70" y="20"/>
                  <a:pt x="71" y="21"/>
                </a:cubicBezTo>
                <a:cubicBezTo>
                  <a:pt x="55" y="35"/>
                  <a:pt x="55" y="35"/>
                  <a:pt x="55" y="35"/>
                </a:cubicBezTo>
                <a:cubicBezTo>
                  <a:pt x="52" y="34"/>
                  <a:pt x="50" y="33"/>
                  <a:pt x="47" y="33"/>
                </a:cubicBezTo>
                <a:cubicBezTo>
                  <a:pt x="44" y="33"/>
                  <a:pt x="41" y="33"/>
                  <a:pt x="39" y="35"/>
                </a:cubicBezTo>
                <a:cubicBezTo>
                  <a:pt x="28" y="22"/>
                  <a:pt x="28" y="22"/>
                  <a:pt x="28" y="22"/>
                </a:cubicBezTo>
                <a:cubicBezTo>
                  <a:pt x="31" y="16"/>
                  <a:pt x="30" y="9"/>
                  <a:pt x="25" y="4"/>
                </a:cubicBezTo>
                <a:cubicBezTo>
                  <a:pt x="23" y="1"/>
                  <a:pt x="19" y="0"/>
                  <a:pt x="15" y="0"/>
                </a:cubicBezTo>
                <a:cubicBezTo>
                  <a:pt x="11" y="0"/>
                  <a:pt x="7" y="1"/>
                  <a:pt x="4" y="4"/>
                </a:cubicBezTo>
                <a:cubicBezTo>
                  <a:pt x="2" y="7"/>
                  <a:pt x="0" y="10"/>
                  <a:pt x="0" y="14"/>
                </a:cubicBezTo>
                <a:cubicBezTo>
                  <a:pt x="0" y="18"/>
                  <a:pt x="2" y="22"/>
                  <a:pt x="4" y="25"/>
                </a:cubicBezTo>
                <a:cubicBezTo>
                  <a:pt x="7" y="28"/>
                  <a:pt x="11" y="29"/>
                  <a:pt x="15" y="29"/>
                </a:cubicBezTo>
                <a:cubicBezTo>
                  <a:pt x="17" y="29"/>
                  <a:pt x="20" y="28"/>
                  <a:pt x="22" y="27"/>
                </a:cubicBezTo>
                <a:cubicBezTo>
                  <a:pt x="33" y="40"/>
                  <a:pt x="33" y="40"/>
                  <a:pt x="33" y="40"/>
                </a:cubicBezTo>
                <a:cubicBezTo>
                  <a:pt x="29" y="47"/>
                  <a:pt x="30" y="55"/>
                  <a:pt x="35" y="60"/>
                </a:cubicBezTo>
                <a:cubicBezTo>
                  <a:pt x="38" y="63"/>
                  <a:pt x="42" y="65"/>
                  <a:pt x="47" y="65"/>
                </a:cubicBezTo>
                <a:cubicBezTo>
                  <a:pt x="51" y="65"/>
                  <a:pt x="55" y="63"/>
                  <a:pt x="58" y="60"/>
                </a:cubicBezTo>
                <a:cubicBezTo>
                  <a:pt x="63" y="55"/>
                  <a:pt x="64" y="47"/>
                  <a:pt x="60" y="41"/>
                </a:cubicBezTo>
                <a:cubicBezTo>
                  <a:pt x="76" y="27"/>
                  <a:pt x="76" y="27"/>
                  <a:pt x="76" y="27"/>
                </a:cubicBezTo>
                <a:cubicBezTo>
                  <a:pt x="78" y="28"/>
                  <a:pt x="80" y="29"/>
                  <a:pt x="82" y="29"/>
                </a:cubicBezTo>
                <a:cubicBezTo>
                  <a:pt x="85" y="29"/>
                  <a:pt x="89" y="27"/>
                  <a:pt x="91" y="25"/>
                </a:cubicBezTo>
                <a:cubicBezTo>
                  <a:pt x="93" y="23"/>
                  <a:pt x="95" y="19"/>
                  <a:pt x="95" y="16"/>
                </a:cubicBezTo>
                <a:cubicBezTo>
                  <a:pt x="95" y="13"/>
                  <a:pt x="93" y="9"/>
                  <a:pt x="91" y="7"/>
                </a:cubicBezTo>
                <a:close/>
                <a:moveTo>
                  <a:pt x="10" y="19"/>
                </a:moveTo>
                <a:cubicBezTo>
                  <a:pt x="9" y="18"/>
                  <a:pt x="8" y="16"/>
                  <a:pt x="8" y="14"/>
                </a:cubicBezTo>
                <a:cubicBezTo>
                  <a:pt x="8" y="13"/>
                  <a:pt x="9" y="11"/>
                  <a:pt x="10" y="10"/>
                </a:cubicBezTo>
                <a:cubicBezTo>
                  <a:pt x="11" y="8"/>
                  <a:pt x="13" y="8"/>
                  <a:pt x="15" y="8"/>
                </a:cubicBezTo>
                <a:cubicBezTo>
                  <a:pt x="17" y="8"/>
                  <a:pt x="18" y="8"/>
                  <a:pt x="20" y="10"/>
                </a:cubicBezTo>
                <a:cubicBezTo>
                  <a:pt x="22" y="12"/>
                  <a:pt x="22" y="16"/>
                  <a:pt x="20" y="19"/>
                </a:cubicBezTo>
                <a:cubicBezTo>
                  <a:pt x="17" y="22"/>
                  <a:pt x="13" y="22"/>
                  <a:pt x="10" y="19"/>
                </a:cubicBezTo>
                <a:close/>
                <a:moveTo>
                  <a:pt x="85" y="19"/>
                </a:moveTo>
                <a:cubicBezTo>
                  <a:pt x="83" y="21"/>
                  <a:pt x="80" y="21"/>
                  <a:pt x="79" y="19"/>
                </a:cubicBezTo>
                <a:cubicBezTo>
                  <a:pt x="78" y="18"/>
                  <a:pt x="77" y="17"/>
                  <a:pt x="77" y="16"/>
                </a:cubicBezTo>
                <a:cubicBezTo>
                  <a:pt x="77" y="15"/>
                  <a:pt x="78" y="14"/>
                  <a:pt x="79" y="13"/>
                </a:cubicBezTo>
                <a:cubicBezTo>
                  <a:pt x="80" y="12"/>
                  <a:pt x="81" y="11"/>
                  <a:pt x="82" y="11"/>
                </a:cubicBezTo>
                <a:cubicBezTo>
                  <a:pt x="83" y="11"/>
                  <a:pt x="84" y="12"/>
                  <a:pt x="85" y="13"/>
                </a:cubicBezTo>
                <a:cubicBezTo>
                  <a:pt x="86" y="14"/>
                  <a:pt x="87" y="15"/>
                  <a:pt x="87" y="16"/>
                </a:cubicBezTo>
                <a:cubicBezTo>
                  <a:pt x="87" y="17"/>
                  <a:pt x="86" y="18"/>
                  <a:pt x="85" y="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8" name="Line 47"/>
          <p:cNvSpPr>
            <a:spLocks noChangeShapeType="1"/>
          </p:cNvSpPr>
          <p:nvPr/>
        </p:nvSpPr>
        <p:spPr bwMode="auto">
          <a:xfrm>
            <a:off x="3048567" y="2835998"/>
            <a:ext cx="2437035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9" name="Line 49"/>
          <p:cNvSpPr>
            <a:spLocks noChangeShapeType="1"/>
          </p:cNvSpPr>
          <p:nvPr/>
        </p:nvSpPr>
        <p:spPr bwMode="auto">
          <a:xfrm>
            <a:off x="8617163" y="2835998"/>
            <a:ext cx="2437035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0" name="Line 51"/>
          <p:cNvSpPr>
            <a:spLocks noChangeShapeType="1"/>
          </p:cNvSpPr>
          <p:nvPr/>
        </p:nvSpPr>
        <p:spPr bwMode="auto">
          <a:xfrm>
            <a:off x="3048567" y="4991916"/>
            <a:ext cx="2437035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1" name="Line 53"/>
          <p:cNvSpPr>
            <a:spLocks noChangeShapeType="1"/>
          </p:cNvSpPr>
          <p:nvPr/>
        </p:nvSpPr>
        <p:spPr bwMode="auto">
          <a:xfrm>
            <a:off x="8617163" y="4991916"/>
            <a:ext cx="2437035" cy="0"/>
          </a:xfrm>
          <a:prstGeom prst="line">
            <a:avLst/>
          </a:prstGeom>
          <a:noFill/>
          <a:ln w="6350">
            <a:solidFill>
              <a:sysClr val="windowText" lastClr="000000">
                <a:lumMod val="50000"/>
                <a:lumOff val="50000"/>
              </a:sys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2" name="MH_Text_2"/>
          <p:cNvSpPr txBox="1"/>
          <p:nvPr>
            <p:custDataLst>
              <p:tags r:id="rId6"/>
            </p:custDataLst>
          </p:nvPr>
        </p:nvSpPr>
        <p:spPr>
          <a:xfrm>
            <a:off x="3057378" y="3010221"/>
            <a:ext cx="2566045" cy="55108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r>
              <a:rPr lang="en-US" altLang="zh-C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,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charset="-122"/>
              <a:ea typeface="微软雅黑" panose="020B0503020204020204" pitchFamily="34" charset="-122"/>
            </a:endParaRPr>
          </a:p>
        </p:txBody>
      </p:sp>
      <p:sp>
        <p:nvSpPr>
          <p:cNvPr id="83" name="MH_SubTitle_2"/>
          <p:cNvSpPr txBox="1"/>
          <p:nvPr>
            <p:custDataLst>
              <p:tags r:id="rId7"/>
            </p:custDataLst>
          </p:nvPr>
        </p:nvSpPr>
        <p:spPr>
          <a:xfrm>
            <a:off x="3071621" y="2403988"/>
            <a:ext cx="1625120" cy="454025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MH_Text_2"/>
          <p:cNvSpPr txBox="1"/>
          <p:nvPr>
            <p:custDataLst>
              <p:tags r:id="rId8"/>
            </p:custDataLst>
          </p:nvPr>
        </p:nvSpPr>
        <p:spPr>
          <a:xfrm>
            <a:off x="8611794" y="3010221"/>
            <a:ext cx="2566045" cy="55108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r>
              <a:rPr lang="en-US" altLang="zh-C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,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charset="-122"/>
              <a:ea typeface="微软雅黑" panose="020B0503020204020204" pitchFamily="34" charset="-122"/>
            </a:endParaRPr>
          </a:p>
        </p:txBody>
      </p:sp>
      <p:sp>
        <p:nvSpPr>
          <p:cNvPr id="85" name="MH_SubTitle_2"/>
          <p:cNvSpPr txBox="1"/>
          <p:nvPr>
            <p:custDataLst>
              <p:tags r:id="rId9"/>
            </p:custDataLst>
          </p:nvPr>
        </p:nvSpPr>
        <p:spPr>
          <a:xfrm>
            <a:off x="8626037" y="2403988"/>
            <a:ext cx="1625120" cy="454025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MH_Text_2"/>
          <p:cNvSpPr txBox="1"/>
          <p:nvPr>
            <p:custDataLst>
              <p:tags r:id="rId10"/>
            </p:custDataLst>
          </p:nvPr>
        </p:nvSpPr>
        <p:spPr>
          <a:xfrm>
            <a:off x="3071621" y="5170633"/>
            <a:ext cx="2566045" cy="55108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r>
              <a:rPr lang="en-US" altLang="zh-C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,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charset="-122"/>
              <a:ea typeface="微软雅黑" panose="020B0503020204020204" pitchFamily="34" charset="-122"/>
            </a:endParaRPr>
          </a:p>
        </p:txBody>
      </p:sp>
      <p:sp>
        <p:nvSpPr>
          <p:cNvPr id="87" name="MH_SubTitle_2"/>
          <p:cNvSpPr txBox="1"/>
          <p:nvPr>
            <p:custDataLst>
              <p:tags r:id="rId11"/>
            </p:custDataLst>
          </p:nvPr>
        </p:nvSpPr>
        <p:spPr>
          <a:xfrm>
            <a:off x="3085864" y="4564400"/>
            <a:ext cx="1625120" cy="454025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MH_Text_2"/>
          <p:cNvSpPr txBox="1"/>
          <p:nvPr>
            <p:custDataLst>
              <p:tags r:id="rId12"/>
            </p:custDataLst>
          </p:nvPr>
        </p:nvSpPr>
        <p:spPr>
          <a:xfrm>
            <a:off x="8626037" y="5170633"/>
            <a:ext cx="2566045" cy="55108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此处添加详细文本描述，建议与标题相关并符合整体语言风格</a:t>
            </a:r>
            <a:r>
              <a:rPr lang="en-US" altLang="zh-CN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Arial Unicode MS" panose="020B0604020202020204" charset="-122"/>
                <a:ea typeface="微软雅黑" panose="020B0503020204020204" pitchFamily="34" charset="-122"/>
              </a:rPr>
              <a:t>,</a:t>
            </a:r>
            <a:endParaRPr lang="zh-CN" altLang="en-US" dirty="0">
              <a:solidFill>
                <a:prstClr val="black">
                  <a:lumMod val="75000"/>
                  <a:lumOff val="25000"/>
                </a:prstClr>
              </a:solidFill>
              <a:latin typeface="Arial Unicode MS" panose="020B0604020202020204" charset="-122"/>
              <a:ea typeface="微软雅黑" panose="020B0503020204020204" pitchFamily="34" charset="-122"/>
            </a:endParaRPr>
          </a:p>
        </p:txBody>
      </p:sp>
      <p:sp>
        <p:nvSpPr>
          <p:cNvPr id="89" name="MH_SubTitle_2"/>
          <p:cNvSpPr txBox="1"/>
          <p:nvPr>
            <p:custDataLst>
              <p:tags r:id="rId13"/>
            </p:custDataLst>
          </p:nvPr>
        </p:nvSpPr>
        <p:spPr>
          <a:xfrm>
            <a:off x="8640280" y="4564400"/>
            <a:ext cx="1625120" cy="454025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defRPr/>
            </a:pP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0" b="4440"/>
          <a:stretch>
            <a:fillRect/>
          </a:stretch>
        </p:blipFill>
        <p:spPr bwMode="auto">
          <a:xfrm>
            <a:off x="0" y="476250"/>
            <a:ext cx="5008563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6"/>
          <p:cNvSpPr txBox="1">
            <a:spLocks noChangeArrowheads="1"/>
          </p:cNvSpPr>
          <p:nvPr/>
        </p:nvSpPr>
        <p:spPr bwMode="auto">
          <a:xfrm>
            <a:off x="5018088" y="2559050"/>
            <a:ext cx="584326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4400" b="1" smtClean="0">
                <a:solidFill>
                  <a:srgbClr val="75902F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感谢在场各位耐心倾听</a:t>
            </a:r>
            <a:endParaRPr lang="zh-CN" altLang="en-US" sz="4400" b="1">
              <a:solidFill>
                <a:srgbClr val="75902F"/>
              </a:solidFill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cxnSp>
        <p:nvCxnSpPr>
          <p:cNvPr id="10" name="直接连接符 6"/>
          <p:cNvCxnSpPr/>
          <p:nvPr/>
        </p:nvCxnSpPr>
        <p:spPr bwMode="auto">
          <a:xfrm>
            <a:off x="4314825" y="3463925"/>
            <a:ext cx="6816725" cy="0"/>
          </a:xfrm>
          <a:prstGeom prst="line">
            <a:avLst/>
          </a:prstGeom>
          <a:noFill/>
          <a:ln w="9525" algn="ctr">
            <a:solidFill>
              <a:srgbClr val="324F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矩形 11"/>
          <p:cNvSpPr/>
          <p:nvPr/>
        </p:nvSpPr>
        <p:spPr>
          <a:xfrm>
            <a:off x="5027389" y="3528240"/>
            <a:ext cx="5432236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 designer can use default text to simulate what text would look like. If it is not real text. If it is not real text</a:t>
            </a:r>
            <a:r>
              <a:rPr lang="en-US" altLang="zh-CN"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62411" y="4293130"/>
            <a:ext cx="212155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汇报</a:t>
            </a:r>
            <a:r>
              <a:rPr lang="zh-CN" altLang="en-US" sz="160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人</a:t>
            </a:r>
            <a:r>
              <a:rPr lang="en-US" altLang="zh-CN" sz="160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/</a:t>
            </a:r>
            <a:r>
              <a:rPr lang="zh-CN" altLang="en-US" sz="160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xxx</a:t>
            </a:r>
            <a:endParaRPr lang="zh-CN" altLang="en-US" sz="160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51107092852"/>
  <p:tag name="MH_LIBRARY" val="GRAPHIC"/>
  <p:tag name="MH_TYPE" val="Text"/>
  <p:tag name="MH_ORDER" val="2"/>
</p:tagLst>
</file>

<file path=ppt/tags/tag2.xml><?xml version="1.0" encoding="utf-8"?>
<p:tagLst xmlns:p="http://schemas.openxmlformats.org/presentationml/2006/main">
  <p:tag name="MH" val="20151107092852"/>
  <p:tag name="MH_LIBRARY" val="GRAPHIC"/>
  <p:tag name="MH_TYPE" val="SubTitle"/>
  <p:tag name="MH_ORDER" val="2"/>
</p:tagLst>
</file>

<file path=ppt/tags/tag3.xml><?xml version="1.0" encoding="utf-8"?>
<p:tagLst xmlns:p="http://schemas.openxmlformats.org/presentationml/2006/main">
  <p:tag name="MH" val="20151107092852"/>
  <p:tag name="MH_LIBRARY" val="GRAPHIC"/>
  <p:tag name="MH_TYPE" val="Text"/>
  <p:tag name="MH_ORDER" val="2"/>
</p:tagLst>
</file>

<file path=ppt/tags/tag4.xml><?xml version="1.0" encoding="utf-8"?>
<p:tagLst xmlns:p="http://schemas.openxmlformats.org/presentationml/2006/main">
  <p:tag name="MH" val="20151107092852"/>
  <p:tag name="MH_LIBRARY" val="GRAPHIC"/>
  <p:tag name="MH_TYPE" val="SubTitle"/>
  <p:tag name="MH_ORDER" val="2"/>
</p:tagLst>
</file>

<file path=ppt/tags/tag5.xml><?xml version="1.0" encoding="utf-8"?>
<p:tagLst xmlns:p="http://schemas.openxmlformats.org/presentationml/2006/main">
  <p:tag name="MH" val="20151107092852"/>
  <p:tag name="MH_LIBRARY" val="GRAPHIC"/>
  <p:tag name="MH_TYPE" val="Text"/>
  <p:tag name="MH_ORDER" val="2"/>
</p:tagLst>
</file>

<file path=ppt/tags/tag6.xml><?xml version="1.0" encoding="utf-8"?>
<p:tagLst xmlns:p="http://schemas.openxmlformats.org/presentationml/2006/main">
  <p:tag name="MH" val="20151107092852"/>
  <p:tag name="MH_LIBRARY" val="GRAPHIC"/>
  <p:tag name="MH_TYPE" val="SubTitle"/>
  <p:tag name="MH_ORDER" val="2"/>
</p:tagLst>
</file>

<file path=ppt/tags/tag7.xml><?xml version="1.0" encoding="utf-8"?>
<p:tagLst xmlns:p="http://schemas.openxmlformats.org/presentationml/2006/main">
  <p:tag name="MH" val="20151107092852"/>
  <p:tag name="MH_LIBRARY" val="GRAPHIC"/>
  <p:tag name="MH_TYPE" val="Text"/>
  <p:tag name="MH_ORDER" val="2"/>
</p:tagLst>
</file>

<file path=ppt/tags/tag8.xml><?xml version="1.0" encoding="utf-8"?>
<p:tagLst xmlns:p="http://schemas.openxmlformats.org/presentationml/2006/main">
  <p:tag name="MH" val="20151107092852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3007</Words>
  <Application>WPS 演示</Application>
  <PresentationFormat>宽屏</PresentationFormat>
  <Paragraphs>453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方正兰亭超细黑简体</vt:lpstr>
      <vt:lpstr>微软雅黑</vt:lpstr>
      <vt:lpstr>Haettenschweiler</vt:lpstr>
      <vt:lpstr>Arial Unicode MS</vt:lpstr>
      <vt:lpstr>Calibri Light</vt:lpstr>
      <vt:lpstr>Calibri</vt:lpstr>
      <vt:lpstr>Open Sans</vt:lpstr>
      <vt:lpstr>Gill Sans</vt:lpstr>
      <vt:lpstr>方正姚体</vt:lpstr>
      <vt:lpstr>Calibri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13</cp:revision>
  <dcterms:created xsi:type="dcterms:W3CDTF">2017-03-05T14:12:00Z</dcterms:created>
  <dcterms:modified xsi:type="dcterms:W3CDTF">2018-02-24T06:49:59Z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