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7"/>
  </p:handoutMasterIdLst>
  <p:sldIdLst>
    <p:sldId id="290" r:id="rId3"/>
    <p:sldId id="257" r:id="rId5"/>
    <p:sldId id="276" r:id="rId6"/>
    <p:sldId id="291" r:id="rId7"/>
    <p:sldId id="258" r:id="rId8"/>
    <p:sldId id="259" r:id="rId9"/>
    <p:sldId id="260" r:id="rId10"/>
    <p:sldId id="262" r:id="rId11"/>
    <p:sldId id="264" r:id="rId12"/>
    <p:sldId id="283" r:id="rId13"/>
    <p:sldId id="292" r:id="rId14"/>
    <p:sldId id="263" r:id="rId15"/>
    <p:sldId id="265" r:id="rId16"/>
    <p:sldId id="266" r:id="rId17"/>
    <p:sldId id="273" r:id="rId18"/>
    <p:sldId id="269" r:id="rId19"/>
    <p:sldId id="270" r:id="rId20"/>
    <p:sldId id="293" r:id="rId21"/>
    <p:sldId id="271" r:id="rId22"/>
    <p:sldId id="281" r:id="rId23"/>
    <p:sldId id="272" r:id="rId24"/>
    <p:sldId id="261" r:id="rId25"/>
    <p:sldId id="274" r:id="rId26"/>
    <p:sldId id="278" r:id="rId27"/>
    <p:sldId id="294" r:id="rId28"/>
    <p:sldId id="267" r:id="rId29"/>
    <p:sldId id="277" r:id="rId30"/>
    <p:sldId id="282" r:id="rId31"/>
    <p:sldId id="279" r:id="rId32"/>
    <p:sldId id="280" r:id="rId33"/>
    <p:sldId id="286" r:id="rId34"/>
    <p:sldId id="288" r:id="rId35"/>
    <p:sldId id="268" r:id="rId36"/>
  </p:sldIdLst>
  <p:sldSz cx="9144000" cy="5143500" type="screen16x9"/>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9" d="100"/>
          <a:sy n="139" d="100"/>
        </p:scale>
        <p:origin x="-834" y="-10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3"/>
          <c:y val="0.0440441296747035"/>
          <c:w val="0.536006345637564"/>
          <c:h val="0.955869088955536"/>
        </c:manualLayout>
      </c:layout>
      <c:doughnutChart>
        <c:varyColors val="1"/>
        <c:ser>
          <c:idx val="0"/>
          <c:order val="0"/>
          <c:tx>
            <c:strRef>
              <c:f>Sheet1!$B$1</c:f>
              <c:strCache>
                <c:ptCount val="1"/>
                <c:pt idx="0">
                  <c:v>Sales</c:v>
                </c:pt>
              </c:strCache>
            </c:strRef>
          </c:tx>
          <c:explosion val="0"/>
          <c:dPt>
            <c:idx val="0"/>
            <c:bubble3D val="0"/>
            <c:spPr>
              <a:solidFill>
                <a:schemeClr val="accent1">
                  <a:lumMod val="75000"/>
                </a:schemeClr>
              </a:solidFill>
            </c:spPr>
          </c:dPt>
          <c:dPt>
            <c:idx val="1"/>
            <c:bubble3D val="0"/>
            <c:spPr>
              <a:solidFill>
                <a:schemeClr val="tx1">
                  <a:lumMod val="50000"/>
                  <a:lumOff val="50000"/>
                </a:schemeClr>
              </a:solidFill>
            </c:spPr>
          </c:dPt>
          <c:dPt>
            <c:idx val="2"/>
            <c:bubble3D val="0"/>
            <c:spPr>
              <a:solidFill>
                <a:schemeClr val="bg1">
                  <a:lumMod val="75000"/>
                </a:schemeClr>
              </a:solidFill>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1"/>
        </c:dLbls>
        <c:firstSliceAng val="356"/>
        <c:holeSize val="38"/>
      </c:doughnutChart>
      <c:spPr>
        <a:ln w="22225">
          <a:noFill/>
        </a:ln>
      </c:spPr>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explosion val="0"/>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1"/>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1"/>
            <c:invertIfNegative val="0"/>
            <c:bubble3D val="0"/>
            <c:spPr>
              <a:solidFill>
                <a:schemeClr val="accent2"/>
              </a:solidFill>
            </c:spPr>
          </c:dPt>
          <c:dLbls>
            <c:spPr>
              <a:noFill/>
              <a:ln>
                <a:noFill/>
              </a:ln>
              <a:effectLst/>
            </c:spPr>
            <c:txPr>
              <a:bodyPr rot="0" spcFirstLastPara="0" vertOverflow="ellipsis" vert="horz" wrap="square" lIns="38100" tIns="19050" rIns="38100" bIns="19050" anchor="ctr" anchorCtr="1"/>
              <a:lstStyle/>
              <a:p>
                <a:pPr>
                  <a:defRPr lang="zh-CN" sz="1600" b="1"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ser>
        <c:dLbls>
          <c:showLegendKey val="0"/>
          <c:showVal val="1"/>
          <c:showCatName val="0"/>
          <c:showSerName val="0"/>
          <c:showPercent val="0"/>
          <c:showBubbleSize val="0"/>
        </c:dLbls>
        <c:gapWidth val="6"/>
        <c:overlap val="-98"/>
        <c:axId val="120998528"/>
        <c:axId val="121008512"/>
      </c:barChart>
      <c:catAx>
        <c:axId val="120998528"/>
        <c:scaling>
          <c:orientation val="minMax"/>
        </c:scaling>
        <c:delete val="1"/>
        <c:axPos val="b"/>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21008512"/>
        <c:crosses val="autoZero"/>
        <c:auto val="1"/>
        <c:lblAlgn val="ctr"/>
        <c:lblOffset val="100"/>
        <c:noMultiLvlLbl val="0"/>
      </c:catAx>
      <c:valAx>
        <c:axId val="121008512"/>
        <c:scaling>
          <c:orientation val="minMax"/>
        </c:scaling>
        <c:delete val="1"/>
        <c:axPos val="l"/>
        <c:numFmt formatCode="0%"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20998528"/>
        <c:crosses val="autoZero"/>
        <c:crossBetween val="between"/>
      </c:valAx>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D1ED5F-AB97-47B5-9F7B-ACDF41A6E0F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36312-6A05-4643-B813-780AEBCA544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cxnSp>
        <p:nvCxnSpPr>
          <p:cNvPr id="6" name="直接连接符 5"/>
          <p:cNvCxnSpPr/>
          <p:nvPr userDrawn="1"/>
        </p:nvCxnSpPr>
        <p:spPr>
          <a:xfrm>
            <a:off x="434414" y="667289"/>
            <a:ext cx="8280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microsoft.com/office/2007/relationships/hdphoto" Target="../media/image4.wdp"/><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microsoft.com/office/2007/relationships/hdphoto" Target="../media/image6.wdp"/><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3.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chart" Target="../charts/char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3.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43" y="0"/>
            <a:ext cx="9141714" cy="51435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335206" y="627534"/>
            <a:ext cx="2537874" cy="1200329"/>
          </a:xfrm>
          <a:prstGeom prst="rect">
            <a:avLst/>
          </a:prstGeom>
          <a:noFill/>
        </p:spPr>
        <p:txBody>
          <a:bodyPr wrap="none" rtlCol="0">
            <a:spAutoFit/>
          </a:bodyPr>
          <a:lstStyle/>
          <a:p>
            <a:pPr algn="ctr"/>
            <a:r>
              <a:rPr lang="en-US" altLang="zh-CN" sz="7200" b="1" dirty="0" smtClean="0">
                <a:solidFill>
                  <a:schemeClr val="accent1"/>
                </a:solidFill>
                <a:latin typeface="微软雅黑" panose="020B0503020204020204" pitchFamily="34" charset="-122"/>
                <a:ea typeface="微软雅黑" panose="020B0503020204020204" pitchFamily="34" charset="-122"/>
              </a:rPr>
              <a:t>201X</a:t>
            </a:r>
            <a:endParaRPr lang="zh-CN" altLang="en-US" sz="7200" b="1" dirty="0">
              <a:solidFill>
                <a:schemeClr val="accent1"/>
              </a:solidFill>
              <a:latin typeface="微软雅黑" panose="020B0503020204020204" pitchFamily="34" charset="-122"/>
              <a:ea typeface="微软雅黑" panose="020B0503020204020204" pitchFamily="34" charset="-122"/>
            </a:endParaRPr>
          </a:p>
        </p:txBody>
      </p:sp>
      <p:sp>
        <p:nvSpPr>
          <p:cNvPr id="17" name="Text Box 2"/>
          <p:cNvSpPr txBox="1">
            <a:spLocks noChangeArrowheads="1"/>
          </p:cNvSpPr>
          <p:nvPr/>
        </p:nvSpPr>
        <p:spPr bwMode="auto">
          <a:xfrm>
            <a:off x="1619672" y="1723814"/>
            <a:ext cx="5904656" cy="768350"/>
          </a:xfrm>
          <a:prstGeom prst="rect">
            <a:avLst/>
          </a:prstGeom>
          <a:noFill/>
          <a:ln w="9525">
            <a:noFill/>
            <a:miter lim="800000"/>
          </a:ln>
        </p:spPr>
        <p:txBody>
          <a:bodyPr wrap="square">
            <a:spAutoFit/>
          </a:bodyPr>
          <a:lstStyle/>
          <a:p>
            <a:pPr algn="ctr"/>
            <a:r>
              <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rPr>
              <a:t>商务通用公司介绍</a:t>
            </a:r>
            <a:r>
              <a:rPr lang="en-US" altLang="zh-CN" sz="4400" b="1" dirty="0" smtClean="0">
                <a:solidFill>
                  <a:schemeClr val="tx1">
                    <a:lumMod val="85000"/>
                    <a:lumOff val="15000"/>
                  </a:schemeClr>
                </a:solidFill>
                <a:latin typeface="微软雅黑" panose="020B0503020204020204" pitchFamily="34" charset="-122"/>
                <a:ea typeface="微软雅黑" panose="020B0503020204020204" pitchFamily="34" charset="-122"/>
              </a:rPr>
              <a:t>PPT</a:t>
            </a:r>
            <a:endPar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 Box 2"/>
          <p:cNvSpPr txBox="1">
            <a:spLocks noChangeArrowheads="1"/>
          </p:cNvSpPr>
          <p:nvPr/>
        </p:nvSpPr>
        <p:spPr bwMode="auto">
          <a:xfrm>
            <a:off x="2411760" y="2552005"/>
            <a:ext cx="4271092" cy="307777"/>
          </a:xfrm>
          <a:prstGeom prst="rect">
            <a:avLst/>
          </a:prstGeom>
          <a:noFill/>
          <a:ln w="9525">
            <a:noFill/>
            <a:miter lim="800000"/>
          </a:ln>
        </p:spPr>
        <p:txBody>
          <a:bodyPr wrap="square">
            <a:spAutoFit/>
          </a:bodyPr>
          <a:lstStyle/>
          <a:p>
            <a:pPr algn="ct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适用于年终总结</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工作计划</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述职报告</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策划方案等</a:t>
            </a:r>
            <a:endParaRPr lang="nl-NL"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4" name="Children%27s Dawn Blessing.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165989" y="33419"/>
            <a:ext cx="443702" cy="4437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8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7" dur="800" fill="hold"/>
                                        <p:tgtEl>
                                          <p:spTgt spid="17"/>
                                        </p:tgtEl>
                                        <p:attrNameLst>
                                          <p:attrName>ppt_y</p:attrName>
                                        </p:attrNameLst>
                                      </p:cBhvr>
                                      <p:tavLst>
                                        <p:tav tm="0">
                                          <p:val>
                                            <p:strVal val="#ppt_y"/>
                                          </p:val>
                                        </p:tav>
                                        <p:tav tm="100000">
                                          <p:val>
                                            <p:strVal val="#ppt_y"/>
                                          </p:val>
                                        </p:tav>
                                      </p:tavLst>
                                    </p:anim>
                                    <p:anim calcmode="lin" valueType="num">
                                      <p:cBhvr>
                                        <p:cTn id="18" dur="8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9" dur="8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800" tmFilter="0,0; .5, 1; 1, 1"/>
                                        <p:tgtEl>
                                          <p:spTgt spid="17"/>
                                        </p:tgtEl>
                                      </p:cBhvr>
                                    </p:animEffect>
                                  </p:childTnLst>
                                </p:cTn>
                              </p:par>
                            </p:childTnLst>
                          </p:cTn>
                        </p:par>
                        <p:par>
                          <p:cTn id="21" fill="hold">
                            <p:stCondLst>
                              <p:cond delay="2600"/>
                            </p:stCondLst>
                            <p:childTnLst>
                              <p:par>
                                <p:cTn id="22" presetID="2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5" repeatCount="indefinite" fill="remove" display="0">
                  <p:stCondLst>
                    <p:cond delay="indefinite"/>
                  </p:stCondLst>
                  <p:endCondLst>
                    <p:cond evt="onStopAudio" delay="0">
                      <p:tgtEl>
                        <p:sldTgt/>
                      </p:tgtEl>
                    </p:cond>
                  </p:endCondLst>
                </p:cTn>
                <p:tgtEl>
                  <p:spTgt spid="4"/>
                </p:tgtEl>
              </p:cMediaNode>
            </p:vide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827584" y="835114"/>
            <a:ext cx="7515839" cy="3751982"/>
          </a:xfrm>
          <a:prstGeom prst="roundRect">
            <a:avLst>
              <a:gd name="adj" fmla="val 3926"/>
            </a:avLst>
          </a:prstGeom>
          <a:noFill/>
          <a:ln w="2540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lstStyle/>
          <a:p>
            <a:pPr defTabSz="612140"/>
            <a:endParaRPr lang="zh-CN" altLang="en-US"/>
          </a:p>
        </p:txBody>
      </p:sp>
      <p:sp>
        <p:nvSpPr>
          <p:cNvPr id="22" name="Rectangle 11"/>
          <p:cNvSpPr>
            <a:spLocks noChangeArrowheads="1"/>
          </p:cNvSpPr>
          <p:nvPr/>
        </p:nvSpPr>
        <p:spPr bwMode="auto">
          <a:xfrm>
            <a:off x="1187624" y="1306576"/>
            <a:ext cx="4392488" cy="2963450"/>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4431" tIns="27215" rIns="54431" bIns="27215">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岁月</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流转，时光飞逝，转眼间</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的工作又接近尾声。</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回首</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过去一年的工作，经过全体领导及员工的共同努力，公司经营业绩保持良好，行业地位、社会形象日渐提升</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，各项</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工作全面发展</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新</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起点、新希望。站在</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的起点，我们将继承和发扬过去工作中存在的优点，汲取经验，摒弃不足，满怀信心，以更清醒的头脑、更旺盛的斗志、更奋发的</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姿态和</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更充沛的干劲，向我们的既定目标进发！</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1505725" y="545223"/>
            <a:ext cx="1626115" cy="579781"/>
            <a:chOff x="2332469" y="809238"/>
            <a:chExt cx="1859969" cy="608493"/>
          </a:xfrm>
          <a:solidFill>
            <a:srgbClr val="0070C0"/>
          </a:solidFill>
        </p:grpSpPr>
        <p:sp>
          <p:nvSpPr>
            <p:cNvPr id="24" name="圆角矩形 23"/>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p:spPr>
          <p:txBody>
            <a:bodyPr vert="horz" wrap="square" lIns="108816" tIns="54408" rIns="108816" bIns="54408" numCol="1" rtlCol="0" anchor="t" anchorCtr="0" compatLnSpc="1"/>
            <a:lstStyle/>
            <a:p>
              <a:pPr algn="ctr" defTabSz="815975"/>
              <a:endParaRPr lang="zh-CN" altLang="en-US" sz="2800" dirty="0">
                <a:solidFill>
                  <a:schemeClr val="bg1"/>
                </a:solidFill>
                <a:latin typeface="+mj-lt"/>
                <a:ea typeface="微软雅黑" panose="020B0503020204020204" pitchFamily="34" charset="-122"/>
              </a:endParaRPr>
            </a:p>
          </p:txBody>
        </p:sp>
        <p:sp>
          <p:nvSpPr>
            <p:cNvPr id="25" name="矩形 24"/>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前 言</a:t>
              </a:r>
              <a:endParaRPr lang="zh-CN" altLang="en-US" sz="2800" b="1" dirty="0">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colorTemperature colorTemp="7200"/>
                    </a14:imgEffect>
                  </a14:imgLayer>
                </a14:imgProps>
              </a:ext>
              <a:ext uri="{28A0092B-C50C-407E-A947-70E740481C1C}">
                <a14:useLocalDpi xmlns:a14="http://schemas.microsoft.com/office/drawing/2010/main" val="0"/>
              </a:ext>
            </a:extLst>
          </a:blip>
          <a:srcRect l="43033" r="7539"/>
          <a:stretch>
            <a:fillRect/>
          </a:stretch>
        </p:blipFill>
        <p:spPr>
          <a:xfrm>
            <a:off x="5766876" y="1355261"/>
            <a:ext cx="2178446" cy="2896241"/>
          </a:xfrm>
          <a:prstGeom prst="roundRect">
            <a:avLst>
              <a:gd name="adj" fmla="val 6985"/>
            </a:avLst>
          </a:prstGeom>
          <a:ln w="190500" cap="rnd">
            <a:noFill/>
            <a:prstDash val="solid"/>
          </a:ln>
          <a:effec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1000"/>
                                        <p:tgtEl>
                                          <p:spTgt spid="21"/>
                                        </p:tgtEl>
                                      </p:cBhvr>
                                    </p:animEffect>
                                  </p:childTnLst>
                                </p:cTn>
                              </p:par>
                            </p:childTnLst>
                          </p:cTn>
                        </p:par>
                        <p:par>
                          <p:cTn id="12" fill="hold">
                            <p:stCondLst>
                              <p:cond delay="1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4" presetClass="entr" presetSubtype="10" fill="hold"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20" dur="1000"/>
                                        <p:tgtEl>
                                          <p:spTgt spid="22">
                                            <p:txEl>
                                              <p:pRg st="0" end="0"/>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23" dur="1000"/>
                                        <p:tgtEl>
                                          <p:spTgt spid="22">
                                            <p:txEl>
                                              <p:pRg st="1" end="1"/>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6" dur="1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p:nvPr/>
        </p:nvSpPr>
        <p:spPr bwMode="auto">
          <a:xfrm>
            <a:off x="-2" y="1958506"/>
            <a:ext cx="3628551" cy="1283968"/>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TextBox 4"/>
          <p:cNvSpPr txBox="1"/>
          <p:nvPr/>
        </p:nvSpPr>
        <p:spPr bwMode="auto">
          <a:xfrm>
            <a:off x="1147538" y="2101138"/>
            <a:ext cx="1172116" cy="707886"/>
          </a:xfrm>
          <a:prstGeom prst="rect">
            <a:avLst/>
          </a:prstGeom>
          <a:noFill/>
        </p:spPr>
        <p:txBody>
          <a:bodyPr wrap="none">
            <a:spAutoFit/>
          </a:bodyPr>
          <a:lstStyle/>
          <a:p>
            <a:pPr fontAlgn="auto">
              <a:spcBef>
                <a:spcPts val="0"/>
              </a:spcBef>
              <a:spcAft>
                <a:spcPts val="0"/>
              </a:spcAft>
              <a:defRPr/>
            </a:pPr>
            <a:r>
              <a:rPr lang="zh-CN" altLang="en-US" sz="4000" kern="0" spc="-150" dirty="0">
                <a:ln w="1905">
                  <a:noFill/>
                </a:ln>
                <a:solidFill>
                  <a:schemeClr val="bg1"/>
                </a:solidFill>
                <a:latin typeface="方正大黑简体" pitchFamily="65" charset="-122"/>
                <a:ea typeface="方正大黑简体" pitchFamily="65" charset="-122"/>
              </a:rPr>
              <a:t>目录</a:t>
            </a:r>
            <a:endParaRPr lang="zh-CN" altLang="en-US" sz="4000" kern="0" spc="-150" dirty="0">
              <a:ln w="1905">
                <a:noFill/>
              </a:ln>
              <a:solidFill>
                <a:schemeClr val="bg1"/>
              </a:solidFill>
              <a:latin typeface="方正大黑简体" pitchFamily="65" charset="-122"/>
              <a:ea typeface="方正大黑简体" pitchFamily="65" charset="-122"/>
            </a:endParaRPr>
          </a:p>
        </p:txBody>
      </p:sp>
      <p:sp>
        <p:nvSpPr>
          <p:cNvPr id="6" name="TextBox 5"/>
          <p:cNvSpPr txBox="1"/>
          <p:nvPr/>
        </p:nvSpPr>
        <p:spPr bwMode="auto">
          <a:xfrm>
            <a:off x="969811" y="2675711"/>
            <a:ext cx="1620765" cy="400110"/>
          </a:xfrm>
          <a:prstGeom prst="rect">
            <a:avLst/>
          </a:prstGeom>
          <a:noFill/>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CONTENTS</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3463201" y="947564"/>
            <a:ext cx="2236510" cy="40011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kumimoji="0" lang="zh-CN" altLang="en-US" sz="20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输入标题内容</a:t>
            </a:r>
            <a:endPar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3472726" y="1347614"/>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4452472" y="2788082"/>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461997" y="3151223"/>
            <a:ext cx="2954337" cy="277813"/>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bwMode="auto">
          <a:xfrm>
            <a:off x="3977815" y="1891909"/>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3987340" y="2255051"/>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4" name="TextBox 13"/>
          <p:cNvSpPr txBox="1"/>
          <p:nvPr/>
        </p:nvSpPr>
        <p:spPr bwMode="auto">
          <a:xfrm>
            <a:off x="4920506" y="3678182"/>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bwMode="auto">
          <a:xfrm>
            <a:off x="4930031" y="4039736"/>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6" name="TextBox 15"/>
          <p:cNvSpPr txBox="1"/>
          <p:nvPr/>
        </p:nvSpPr>
        <p:spPr>
          <a:xfrm>
            <a:off x="2793223" y="915566"/>
            <a:ext cx="655949"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01</a:t>
            </a:r>
            <a:endParaRPr lang="zh-CN" altLang="en-US" sz="4000" dirty="0">
              <a:solidFill>
                <a:schemeClr val="accent1"/>
              </a:solidFill>
              <a:latin typeface="Impact" panose="020B0806030902050204" pitchFamily="34" charset="0"/>
            </a:endParaRPr>
          </a:p>
        </p:txBody>
      </p:sp>
      <p:sp>
        <p:nvSpPr>
          <p:cNvPr id="17" name="TextBox 16"/>
          <p:cNvSpPr txBox="1"/>
          <p:nvPr/>
        </p:nvSpPr>
        <p:spPr>
          <a:xfrm>
            <a:off x="3311842" y="1854949"/>
            <a:ext cx="718466"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02</a:t>
            </a:r>
            <a:endParaRPr lang="zh-CN" altLang="en-US" sz="4000" dirty="0">
              <a:solidFill>
                <a:schemeClr val="accent1"/>
              </a:solidFill>
              <a:latin typeface="Impact" panose="020B0806030902050204" pitchFamily="34" charset="0"/>
            </a:endParaRPr>
          </a:p>
        </p:txBody>
      </p:sp>
      <p:sp>
        <p:nvSpPr>
          <p:cNvPr id="18" name="TextBox 17"/>
          <p:cNvSpPr txBox="1"/>
          <p:nvPr/>
        </p:nvSpPr>
        <p:spPr>
          <a:xfrm>
            <a:off x="3847091" y="2715766"/>
            <a:ext cx="732893"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03</a:t>
            </a:r>
            <a:endParaRPr lang="zh-CN" altLang="en-US" sz="4000" dirty="0">
              <a:solidFill>
                <a:schemeClr val="accent1"/>
              </a:solidFill>
              <a:latin typeface="Impact" panose="020B0806030902050204" pitchFamily="34" charset="0"/>
            </a:endParaRPr>
          </a:p>
        </p:txBody>
      </p:sp>
      <p:sp>
        <p:nvSpPr>
          <p:cNvPr id="19" name="TextBox 18"/>
          <p:cNvSpPr txBox="1"/>
          <p:nvPr/>
        </p:nvSpPr>
        <p:spPr>
          <a:xfrm>
            <a:off x="4260933" y="3602072"/>
            <a:ext cx="716863"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04</a:t>
            </a:r>
            <a:endParaRPr lang="zh-CN" altLang="en-US" sz="4000" dirty="0">
              <a:solidFill>
                <a:schemeClr val="accent1"/>
              </a:solidFill>
              <a:latin typeface="Impact" panose="020B0806030902050204" pitchFamily="34" charset="0"/>
            </a:endParaRPr>
          </a:p>
        </p:txBody>
      </p:sp>
      <p:sp>
        <p:nvSpPr>
          <p:cNvPr id="20" name="矩形 34"/>
          <p:cNvSpPr/>
          <p:nvPr/>
        </p:nvSpPr>
        <p:spPr bwMode="auto">
          <a:xfrm>
            <a:off x="6987340" y="1954918"/>
            <a:ext cx="2170177" cy="1287555"/>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1" fmla="*/ 0 w 1606620"/>
              <a:gd name="connsiteY0-2" fmla="*/ 0 h 1283968"/>
              <a:gd name="connsiteX1-3" fmla="*/ 1606620 w 1606620"/>
              <a:gd name="connsiteY1-4" fmla="*/ 0 h 1283968"/>
              <a:gd name="connsiteX2-5" fmla="*/ 1606620 w 1606620"/>
              <a:gd name="connsiteY2-6" fmla="*/ 1283968 h 1283968"/>
              <a:gd name="connsiteX3-7" fmla="*/ 551543 w 1606620"/>
              <a:gd name="connsiteY3-8" fmla="*/ 1283968 h 1283968"/>
              <a:gd name="connsiteX4-9" fmla="*/ 0 w 1606620"/>
              <a:gd name="connsiteY4-10" fmla="*/ 0 h 1283968"/>
              <a:gd name="connsiteX0-11" fmla="*/ 0 w 1833140"/>
              <a:gd name="connsiteY0-12" fmla="*/ 9525 h 1293493"/>
              <a:gd name="connsiteX1-13" fmla="*/ 1833140 w 1833140"/>
              <a:gd name="connsiteY1-14" fmla="*/ 0 h 1293493"/>
              <a:gd name="connsiteX2-15" fmla="*/ 1606620 w 1833140"/>
              <a:gd name="connsiteY2-16" fmla="*/ 1293493 h 1293493"/>
              <a:gd name="connsiteX3-17" fmla="*/ 551543 w 1833140"/>
              <a:gd name="connsiteY3-18" fmla="*/ 1293493 h 1293493"/>
              <a:gd name="connsiteX4-19" fmla="*/ 0 w 1833140"/>
              <a:gd name="connsiteY4-20" fmla="*/ 9525 h 1293493"/>
              <a:gd name="connsiteX0-21" fmla="*/ 0 w 1833140"/>
              <a:gd name="connsiteY0-22" fmla="*/ 9525 h 1293493"/>
              <a:gd name="connsiteX1-23" fmla="*/ 1833140 w 1833140"/>
              <a:gd name="connsiteY1-24" fmla="*/ 0 h 1293493"/>
              <a:gd name="connsiteX2-25" fmla="*/ 1833140 w 1833140"/>
              <a:gd name="connsiteY2-26" fmla="*/ 1293493 h 1293493"/>
              <a:gd name="connsiteX3-27" fmla="*/ 551543 w 1833140"/>
              <a:gd name="connsiteY3-28" fmla="*/ 1293493 h 1293493"/>
              <a:gd name="connsiteX4-29" fmla="*/ 0 w 1833140"/>
              <a:gd name="connsiteY4-30" fmla="*/ 9525 h 1293493"/>
              <a:gd name="connsiteX0-31" fmla="*/ 0 w 1833140"/>
              <a:gd name="connsiteY0-32" fmla="*/ 0 h 1283968"/>
              <a:gd name="connsiteX1-33" fmla="*/ 1833140 w 1833140"/>
              <a:gd name="connsiteY1-34" fmla="*/ 8288 h 1283968"/>
              <a:gd name="connsiteX2-35" fmla="*/ 1833140 w 1833140"/>
              <a:gd name="connsiteY2-36" fmla="*/ 1283968 h 1283968"/>
              <a:gd name="connsiteX3-37" fmla="*/ 551543 w 1833140"/>
              <a:gd name="connsiteY3-38" fmla="*/ 1283968 h 1283968"/>
              <a:gd name="connsiteX4-39" fmla="*/ 0 w 1833140"/>
              <a:gd name="connsiteY4-40" fmla="*/ 0 h 1283968"/>
              <a:gd name="connsiteX0-41" fmla="*/ 0 w 1843227"/>
              <a:gd name="connsiteY0-42" fmla="*/ 3587 h 1287555"/>
              <a:gd name="connsiteX1-43" fmla="*/ 1843227 w 1843227"/>
              <a:gd name="connsiteY1-44" fmla="*/ 0 h 1287555"/>
              <a:gd name="connsiteX2-45" fmla="*/ 1833140 w 1843227"/>
              <a:gd name="connsiteY2-46" fmla="*/ 1287555 h 1287555"/>
              <a:gd name="connsiteX3-47" fmla="*/ 551543 w 1843227"/>
              <a:gd name="connsiteY3-48" fmla="*/ 1287555 h 1287555"/>
              <a:gd name="connsiteX4-49" fmla="*/ 0 w 1843227"/>
              <a:gd name="connsiteY4-50" fmla="*/ 3587 h 12875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1" name="TextBox 20"/>
          <p:cNvSpPr txBox="1"/>
          <p:nvPr/>
        </p:nvSpPr>
        <p:spPr>
          <a:xfrm>
            <a:off x="7595330" y="2304758"/>
            <a:ext cx="1297150" cy="523220"/>
          </a:xfrm>
          <a:prstGeom prst="rect">
            <a:avLst/>
          </a:prstGeom>
          <a:noFill/>
        </p:spPr>
        <p:txBody>
          <a:bodyPr wrap="none" rtlCol="0">
            <a:spAutoFit/>
          </a:bodyPr>
          <a:lstStyle/>
          <a:p>
            <a:r>
              <a:rPr lang="en-US" altLang="zh-CN" sz="2800" dirty="0" smtClean="0">
                <a:solidFill>
                  <a:schemeClr val="bg1"/>
                </a:solidFill>
                <a:latin typeface="Eras Bold ITC" panose="020B0907030504020204" pitchFamily="34" charset="0"/>
                <a:ea typeface="微软雅黑" panose="020B0503020204020204" pitchFamily="34" charset="-122"/>
              </a:rPr>
              <a:t>LOGO</a:t>
            </a:r>
            <a:endParaRPr lang="zh-CN" altLang="en-US" sz="2800" dirty="0">
              <a:solidFill>
                <a:schemeClr val="bg1"/>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p:stCondLst>
                              <p:cond delay="25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66852" y="1773272"/>
            <a:ext cx="1218603"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01</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8" name="箭头2"/>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9" name="箭头1"/>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ln>
          <a:effectLst/>
        </p:spPr>
        <p:txBody>
          <a:bodyPr lIns="62118" tIns="31058" rIns="62118" bIns="31058" anchor="ctr"/>
          <a:lstStyle/>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工作</a:t>
            </a:r>
            <a:endParaRPr lang="en-US" altLang="zh-CN" sz="19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概述</a:t>
            </a:r>
            <a:endParaRPr lang="zh-CN" altLang="en-US" sz="1900" b="1" kern="0" dirty="0">
              <a:solidFill>
                <a:schemeClr val="bg1"/>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1720006"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16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p:nvPr/>
        </p:nvSpPr>
        <p:spPr>
          <a:xfrm>
            <a:off x="1608730" y="3863107"/>
            <a:ext cx="6325104" cy="796875"/>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b="1" dirty="0">
              <a:solidFill>
                <a:schemeClr val="accent1"/>
              </a:solidFill>
              <a:latin typeface="微软雅黑" panose="020B0503020204020204" pitchFamily="34" charset="-122"/>
              <a:ea typeface="微软雅黑" panose="020B0503020204020204" pitchFamily="34" charset="-122"/>
            </a:endParaRPr>
          </a:p>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图表的</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综合描述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7" name="Straight Connector 52"/>
          <p:cNvCxnSpPr/>
          <p:nvPr/>
        </p:nvCxnSpPr>
        <p:spPr>
          <a:xfrm>
            <a:off x="457718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5990"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855"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p:nvPr/>
        </p:nvSpPr>
        <p:spPr>
          <a:xfrm>
            <a:off x="6890517" y="2064081"/>
            <a:ext cx="1484620"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1"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107504" y="3165528"/>
            <a:ext cx="7885646" cy="493037"/>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p:nvPr/>
        </p:nvSpPr>
        <p:spPr>
          <a:xfrm>
            <a:off x="5398348"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Content Placeholder 2"/>
          <p:cNvSpPr txBox="1"/>
          <p:nvPr/>
        </p:nvSpPr>
        <p:spPr>
          <a:xfrm>
            <a:off x="3997965"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Content Placeholder 2"/>
          <p:cNvSpPr txBox="1"/>
          <p:nvPr/>
        </p:nvSpPr>
        <p:spPr>
          <a:xfrm>
            <a:off x="2456424" y="2064081"/>
            <a:ext cx="1491776"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Content Placeholder 2"/>
          <p:cNvSpPr txBox="1"/>
          <p:nvPr/>
        </p:nvSpPr>
        <p:spPr>
          <a:xfrm>
            <a:off x="1021866" y="2064081"/>
            <a:ext cx="1458188"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359593" y="1306944"/>
            <a:ext cx="700868" cy="58508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677316" y="1819793"/>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2012</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59" name="组合 58"/>
          <p:cNvGrpSpPr/>
          <p:nvPr/>
        </p:nvGrpSpPr>
        <p:grpSpPr>
          <a:xfrm>
            <a:off x="2852463" y="1309822"/>
            <a:ext cx="700868" cy="58508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4532339" y="1823935"/>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2013</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2" name="组合 61"/>
          <p:cNvGrpSpPr/>
          <p:nvPr/>
        </p:nvGrpSpPr>
        <p:grpSpPr>
          <a:xfrm>
            <a:off x="4262484" y="1309822"/>
            <a:ext cx="700868" cy="58508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416419" y="1816551"/>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2014</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5" name="组合 64"/>
          <p:cNvGrpSpPr/>
          <p:nvPr/>
        </p:nvGrpSpPr>
        <p:grpSpPr>
          <a:xfrm>
            <a:off x="5801291" y="1309822"/>
            <a:ext cx="700868" cy="58508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271039" y="1823410"/>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2015</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8" name="组合 67"/>
          <p:cNvGrpSpPr/>
          <p:nvPr/>
        </p:nvGrpSpPr>
        <p:grpSpPr>
          <a:xfrm>
            <a:off x="7156156" y="1309822"/>
            <a:ext cx="700868" cy="58508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099471" y="1812320"/>
              <a:ext cx="1031953" cy="384799"/>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2016</a:t>
              </a:r>
              <a:r>
                <a:rPr lang="zh-CN" altLang="en-US" sz="1100" b="1" dirty="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l="50681"/>
          <a:stretch>
            <a:fillRect/>
          </a:stretch>
        </p:blipFill>
        <p:spPr bwMode="auto">
          <a:xfrm rot="10800000" flipV="1">
            <a:off x="6839379" y="3053547"/>
            <a:ext cx="2307543" cy="6096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08"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427"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426"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项目一</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项目二</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项目三</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项目四</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smtClean="0">
                <a:solidFill>
                  <a:schemeClr val="bg1"/>
                </a:solidFill>
                <a:latin typeface="微软雅黑" panose="020B0503020204020204" pitchFamily="34" charset="-122"/>
                <a:ea typeface="微软雅黑" panose="020B0503020204020204" pitchFamily="34" charset="-122"/>
              </a:rPr>
              <a:t>2016</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2015</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1842358" y="1131590"/>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111" y="3477885"/>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2012</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4</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5" name="圆角矩形 4"/>
          <p:cNvSpPr/>
          <p:nvPr/>
        </p:nvSpPr>
        <p:spPr>
          <a:xfrm>
            <a:off x="3657629" y="2842932"/>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2013</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5</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6" name="圆角矩形 5"/>
          <p:cNvSpPr/>
          <p:nvPr/>
        </p:nvSpPr>
        <p:spPr>
          <a:xfrm>
            <a:off x="4155060" y="2230346"/>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2014</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6</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7" name="圆角矩形 6"/>
          <p:cNvSpPr/>
          <p:nvPr/>
        </p:nvSpPr>
        <p:spPr>
          <a:xfrm>
            <a:off x="4712678" y="1652099"/>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2015</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12</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9" name="圆角矩形 8"/>
          <p:cNvSpPr/>
          <p:nvPr/>
        </p:nvSpPr>
        <p:spPr>
          <a:xfrm>
            <a:off x="2358503" y="4059217"/>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2011</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3</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10" name="矩形 9"/>
          <p:cNvSpPr/>
          <p:nvPr/>
        </p:nvSpPr>
        <p:spPr>
          <a:xfrm>
            <a:off x="4712678" y="4039585"/>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133353" y="341581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541562" y="279204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922937" y="2168277"/>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521224" y="1601214"/>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1018280" y="1761009"/>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040529" y="1381646"/>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添加标题内容文字</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600" dirty="0">
                <a:solidFill>
                  <a:srgbClr val="F8F8F8"/>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600" dirty="0">
                <a:solidFill>
                  <a:srgbClr val="F8F8F8"/>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68580" tIns="34290" rIns="68580" bIns="34290" anchor="ctr"/>
          <a:lstStyle/>
          <a:p>
            <a:pPr algn="ctr"/>
            <a:endParaRPr lang="zh-CN" altLang="en-US" sz="1100" kern="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7" y="1176418"/>
            <a:ext cx="8016139" cy="613694"/>
          </a:xfrm>
          <a:prstGeom prst="rect">
            <a:avLst/>
          </a:prstGeom>
        </p:spPr>
        <p:txBody>
          <a:bodyPr wrap="square">
            <a:spAutoFit/>
          </a:bodyPr>
          <a:lstStyle/>
          <a:p>
            <a:pPr>
              <a:lnSpc>
                <a:spcPct val="150000"/>
              </a:lnSpc>
              <a:spcBef>
                <a:spcPts val="60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t="16006" b="21838"/>
          <a:stretch>
            <a:fillRect/>
          </a:stretch>
        </p:blipFill>
        <p:spPr>
          <a:xfrm>
            <a:off x="567258" y="2106429"/>
            <a:ext cx="5486547" cy="2419988"/>
          </a:xfrm>
          <a:prstGeom prst="rect">
            <a:avLst/>
          </a:prstGeom>
        </p:spPr>
      </p:pic>
      <p:sp>
        <p:nvSpPr>
          <p:cNvPr id="29" name="Rectangle 12"/>
          <p:cNvSpPr/>
          <p:nvPr/>
        </p:nvSpPr>
        <p:spPr bwMode="auto">
          <a:xfrm>
            <a:off x="6130216" y="2106429"/>
            <a:ext cx="2453181" cy="2419987"/>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50"/>
              </a:spcAft>
              <a:buClrTx/>
              <a:buSzTx/>
              <a:buFontTx/>
              <a:buNone/>
              <a:defRPr/>
            </a:pPr>
            <a:endParaRPr kumimoji="0" lang="en-US" sz="2700" b="0" i="0" u="none" strike="noStrike" kern="1200" cap="none" spc="0" normalizeH="0" baseline="0" noProof="0" dirty="0">
              <a:ln>
                <a:noFill/>
              </a:ln>
              <a:solidFill>
                <a:srgbClr val="FFFFFF">
                  <a:alpha val="99000"/>
                </a:srgbClr>
              </a:solidFill>
              <a:effectLst/>
              <a:uLnTx/>
              <a:uFillTx/>
              <a:latin typeface="Segoe UI Light" panose="020B0502040204020203" pitchFamily="34" charset="0"/>
              <a:ea typeface="+mn-ea"/>
              <a:cs typeface="+mn-cs"/>
            </a:endParaRPr>
          </a:p>
        </p:txBody>
      </p:sp>
      <p:sp>
        <p:nvSpPr>
          <p:cNvPr id="30" name="文本框 81"/>
          <p:cNvSpPr txBox="1">
            <a:spLocks noChangeArrowheads="1"/>
          </p:cNvSpPr>
          <p:nvPr/>
        </p:nvSpPr>
        <p:spPr bwMode="auto">
          <a:xfrm>
            <a:off x="6423157" y="2493443"/>
            <a:ext cx="1944216" cy="17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a:t>
            </a:r>
            <a:r>
              <a:rPr lang="zh-CN" altLang="en-US" sz="1200" dirty="0">
                <a:solidFill>
                  <a:schemeClr val="bg1"/>
                </a:solidFill>
                <a:latin typeface="微软雅黑" panose="020B0503020204020204" pitchFamily="34" charset="-122"/>
                <a:ea typeface="微软雅黑" panose="020B0503020204020204" pitchFamily="34" charset="-122"/>
              </a:rPr>
              <a:t>输入您的文本请在此处输入您的文本此处输入您的文本此处输入您的文本此处输入您的文本请在此处输入您的文本此处输入您的</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98725" y="1773272"/>
            <a:ext cx="1354858"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02</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100" dirty="0">
              <a:sym typeface="微软雅黑" panose="020B0503020204020204" pitchFamily="34" charset="-122"/>
            </a:endParaRP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1</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40%</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2</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35%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3</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25%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aphicFrame>
        <p:nvGraphicFramePr>
          <p:cNvPr id="104" name="Chart 2"/>
          <p:cNvGraphicFramePr/>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1"/>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A</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anose="020B0503020204020204" pitchFamily="34" charset="-122"/>
                <a:ea typeface="微软雅黑" panose="020B0503020204020204" pitchFamily="34" charset="-122"/>
              </a:rPr>
              <a:t>B</a:t>
            </a:r>
            <a:endParaRPr lang="zh-CN" altLang="en-US" sz="38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C</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45" name="TextBox 44"/>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82695" y="1773272"/>
            <a:ext cx="1386918"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03</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2843808" y="2153786"/>
            <a:ext cx="1540705" cy="1396021"/>
            <a:chOff x="1214414" y="2786058"/>
            <a:chExt cx="1935848" cy="1751017"/>
          </a:xfrm>
        </p:grpSpPr>
        <p:grpSp>
          <p:nvGrpSpPr>
            <p:cNvPr id="33" name="Group 6"/>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4637716" y="2153786"/>
            <a:ext cx="1540704" cy="1396021"/>
            <a:chOff x="1214414" y="2786058"/>
            <a:chExt cx="1935848" cy="1751017"/>
          </a:xfrm>
        </p:grpSpPr>
        <p:grpSp>
          <p:nvGrpSpPr>
            <p:cNvPr id="38" name="Group 6"/>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6429017" y="2153786"/>
            <a:ext cx="1540705" cy="1396021"/>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0"/>
          <p:cNvGrpSpPr/>
          <p:nvPr/>
        </p:nvGrpSpPr>
        <p:grpSpPr bwMode="auto">
          <a:xfrm>
            <a:off x="1043608" y="2153786"/>
            <a:ext cx="1540705" cy="1396021"/>
            <a:chOff x="1214414" y="2786058"/>
            <a:chExt cx="1935848" cy="1751017"/>
          </a:xfrm>
        </p:grpSpPr>
        <p:grpSp>
          <p:nvGrpSpPr>
            <p:cNvPr id="48" name="Group 6"/>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Freeform 6"/>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请输入您的文字对目标进行说明</a:t>
            </a: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a:t>
            </a:r>
            <a:r>
              <a:rPr lang="zh-CN" altLang="en-US" sz="1200" dirty="0" smtClean="0">
                <a:solidFill>
                  <a:srgbClr val="F8F8F8"/>
                </a:solidFill>
                <a:latin typeface="微软雅黑" panose="020B0503020204020204" pitchFamily="34" charset="-122"/>
                <a:ea typeface="微软雅黑" panose="020B0503020204020204" pitchFamily="34" charset="-122"/>
              </a:rPr>
              <a:t>说明请</a:t>
            </a:r>
            <a:r>
              <a:rPr lang="zh-CN" altLang="en-US" sz="1200" dirty="0">
                <a:solidFill>
                  <a:srgbClr val="F8F8F8"/>
                </a:solidFill>
                <a:latin typeface="微软雅黑" panose="020B0503020204020204" pitchFamily="34" charset="-122"/>
                <a:ea typeface="微软雅黑" panose="020B0503020204020204" pitchFamily="34" charset="-122"/>
              </a:rPr>
              <a:t>输入您的文字对目标进行说明</a:t>
            </a:r>
            <a:endParaRPr lang="zh-CN" altLang="en-US" sz="1200" dirty="0">
              <a:solidFill>
                <a:srgbClr val="F8F8F8"/>
              </a:solidFill>
              <a:latin typeface="微软雅黑" panose="020B0503020204020204" pitchFamily="34" charset="-122"/>
              <a:ea typeface="微软雅黑" panose="020B0503020204020204" pitchFamily="34" charset="-122"/>
            </a:endParaRP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请输入您的文字对实际情况进行说明</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项目一完成情况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1</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项目三完成情况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3</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项目二完成情况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2</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项目四完成情况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4</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85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95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10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110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120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12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135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140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6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65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70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5448493" y="3100630"/>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1633394" y="3031443"/>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902590" y="3068606"/>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1"/>
                  </a:solidFill>
                  <a:latin typeface="微软雅黑" panose="020B0503020204020204" pitchFamily="34" charset="-122"/>
                  <a:ea typeface="微软雅黑" panose="020B0503020204020204" pitchFamily="34" charset="-122"/>
                </a:rPr>
                <a:t>90%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1"/>
                  </a:solidFill>
                  <a:latin typeface="微软雅黑" panose="020B0503020204020204" pitchFamily="34" charset="-122"/>
                  <a:ea typeface="微软雅黑" panose="020B0503020204020204" pitchFamily="34" charset="-122"/>
                </a:rPr>
                <a:t>23%</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8660" algn="r"/>
              </a:tabLst>
              <a:defRPr/>
            </a:pPr>
            <a:r>
              <a:rPr lang="zh-CN" altLang="en-US" sz="1400" dirty="0">
                <a:solidFill>
                  <a:schemeClr val="bg1"/>
                </a:solidFill>
                <a:latin typeface="微软雅黑" panose="020B0503020204020204" pitchFamily="34" charset="-122"/>
                <a:ea typeface="微软雅黑" panose="020B0503020204020204" pitchFamily="34" charset="-122"/>
              </a:rPr>
              <a:t>单击此处添加标题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19" name="TextBox 18"/>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99526" y="1773272"/>
            <a:ext cx="1353256"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04</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ln>
        </p:spPr>
        <p:txBody>
          <a:bodyPr lIns="62118" tIns="31058" rIns="62118" bIns="31058"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endParaRPr lang="zh-CN" altLang="en-US" sz="1400" b="1" dirty="0">
              <a:solidFill>
                <a:srgbClr val="F8F8F8"/>
              </a:solidFill>
              <a:ea typeface="微软雅黑" panose="020B0503020204020204" pitchFamily="34" charset="-122"/>
            </a:endParaRP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24" name="TextBox 2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366628" y="1131590"/>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5" name="Group 12"/>
          <p:cNvGrpSpPr/>
          <p:nvPr/>
        </p:nvGrpSpPr>
        <p:grpSpPr bwMode="auto">
          <a:xfrm>
            <a:off x="5120293" y="1131590"/>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ln>
        </p:spPr>
        <p:txBody>
          <a:bodyPr lIns="62118" tIns="31058" rIns="62118" bIns="31058" anchor="ctr"/>
          <a:lstStyle>
            <a:defPPr>
              <a:defRPr lang="zh-CN"/>
            </a:defPPr>
          </a:lstStyle>
          <a:p>
            <a:pPr algn="ctr">
              <a:lnSpc>
                <a:spcPct val="130000"/>
              </a:lnSpc>
            </a:pPr>
            <a:r>
              <a:rPr lang="en-US" altLang="zh-CN" sz="1100" b="1" dirty="0">
                <a:solidFill>
                  <a:srgbClr val="F8F8F8"/>
                </a:solidFill>
                <a:latin typeface="微软雅黑" panose="020B0503020204020204" pitchFamily="34" charset="-122"/>
                <a:ea typeface="微软雅黑" panose="020B0503020204020204" pitchFamily="34" charset="-122"/>
              </a:rPr>
              <a:t>A</a:t>
            </a:r>
            <a:r>
              <a:rPr lang="zh-CN" altLang="en-US" sz="1100" b="1" dirty="0">
                <a:solidFill>
                  <a:srgbClr val="F8F8F8"/>
                </a:solidFill>
                <a:latin typeface="微软雅黑" panose="020B0503020204020204" pitchFamily="34" charset="-122"/>
                <a:ea typeface="微软雅黑" panose="020B0503020204020204" pitchFamily="34" charset="-122"/>
              </a:rPr>
              <a:t>团队</a:t>
            </a:r>
            <a:endParaRPr lang="zh-CN" altLang="en-US" sz="1100" b="1" dirty="0">
              <a:solidFill>
                <a:srgbClr val="F8F8F8"/>
              </a:solidFill>
              <a:latin typeface="微软雅黑" panose="020B0503020204020204" pitchFamily="34" charset="-122"/>
              <a:ea typeface="微软雅黑" panose="020B0503020204020204" pitchFamily="34" charset="-122"/>
            </a:endParaRP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nSpc>
                <a:spcPct val="130000"/>
              </a:lnSpc>
            </a:pPr>
            <a:r>
              <a:rPr lang="en-US" altLang="zh-CN" sz="1100" dirty="0">
                <a:latin typeface="微软雅黑" panose="020B0503020204020204" pitchFamily="34" charset="-122"/>
              </a:rPr>
              <a:t>B</a:t>
            </a:r>
            <a:r>
              <a:rPr lang="zh-CN" altLang="en-US" sz="1100" dirty="0">
                <a:latin typeface="微软雅黑" panose="020B0503020204020204" pitchFamily="34" charset="-122"/>
              </a:rPr>
              <a:t>团队</a:t>
            </a:r>
            <a:endParaRPr lang="zh-CN" altLang="en-US" sz="1100" dirty="0">
              <a:latin typeface="微软雅黑" panose="020B0503020204020204" pitchFamily="34" charset="-122"/>
            </a:endParaRP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53" name="Text Box 21"/>
          <p:cNvSpPr txBox="1">
            <a:spLocks noChangeArrowheads="1"/>
          </p:cNvSpPr>
          <p:nvPr/>
        </p:nvSpPr>
        <p:spPr bwMode="auto">
          <a:xfrm>
            <a:off x="5239970" y="2481759"/>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grpSp>
        <p:nvGrpSpPr>
          <p:cNvPr id="54" name="Group 22"/>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000" b="1" dirty="0">
                  <a:solidFill>
                    <a:srgbClr val="F8F8F8"/>
                  </a:solidFill>
                  <a:latin typeface="微软雅黑" panose="020B0503020204020204" pitchFamily="34" charset="-122"/>
                  <a:ea typeface="微软雅黑" panose="020B0503020204020204" pitchFamily="34" charset="-122"/>
                </a:rPr>
                <a:t>VS</a:t>
              </a:r>
              <a:endParaRPr lang="zh-CN" altLang="en-US" sz="1000" b="1" dirty="0">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algn="ctr"/>
            <a:endParaRPr lang="en-US" sz="7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ln>
        </p:spPr>
        <p:txBody>
          <a:bodyPr wrap="square" lIns="31058" tIns="15530" rIns="31058" bIns="15530" anchor="ctr">
            <a:spAutoFit/>
          </a:bodyPr>
          <a:lstStyle/>
          <a:p>
            <a:pPr algn="ctr" defTabSz="739140">
              <a:lnSpc>
                <a:spcPct val="130000"/>
              </a:lnSpc>
            </a:pPr>
            <a:r>
              <a:rPr lang="zh-CN" alt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rPr>
              <a:t>您的内容打在这里，或者通过复制您的文本后，在此框中选择粘贴，并选择只保留文字。在此录入上述图表的综合描述说明，在此录入上述图表的综合描述说明。</a:t>
            </a:r>
            <a:endParaRPr 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endParaRPr>
          </a:p>
        </p:txBody>
      </p: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   </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graphicFrame>
        <p:nvGraphicFramePr>
          <p:cNvPr id="13" name="Chart 2"/>
          <p:cNvGraphicFramePr/>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1"/>
          </a:graphicData>
        </a:graphic>
      </p:graphicFrame>
      <p:sp>
        <p:nvSpPr>
          <p:cNvPr id="14" name="Content Placeholder 2"/>
          <p:cNvSpPr txBox="1"/>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en-US" sz="1200" dirty="0">
              <a:latin typeface="微软雅黑" panose="020B0503020204020204" pitchFamily="34" charset="-122"/>
              <a:ea typeface="微软雅黑" panose="020B0503020204020204" pitchFamily="34" charset="-122"/>
            </a:endParaRPr>
          </a:p>
        </p:txBody>
      </p:sp>
      <p:sp>
        <p:nvSpPr>
          <p:cNvPr id="15" name="Title 13"/>
          <p:cNvSpPr txBox="1"/>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TextBox 1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smtClean="0">
                <a:latin typeface="微软雅黑" panose="020B0503020204020204" pitchFamily="34" charset="-122"/>
              </a:rPr>
              <a:t>点击添加表述内容标题</a:t>
            </a:r>
            <a:endParaRPr lang="zh-CN" altLang="en-US" b="1" dirty="0">
              <a:latin typeface="微软雅黑" panose="020B0503020204020204" pitchFamily="34" charset="-122"/>
            </a:endParaRP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dirty="0">
              <a:solidFill>
                <a:schemeClr val="tx1"/>
              </a:solidFill>
              <a:latin typeface="微软雅黑" panose="020B0503020204020204" pitchFamily="34" charset="-122"/>
            </a:endParaRP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0630" y="145155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7" name="AutoShape 144"/>
          <p:cNvSpPr>
            <a:spLocks noChangeArrowheads="1"/>
          </p:cNvSpPr>
          <p:nvPr/>
        </p:nvSpPr>
        <p:spPr bwMode="auto">
          <a:xfrm>
            <a:off x="2947310" y="176231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8" name="AutoShape 145"/>
          <p:cNvSpPr>
            <a:spLocks noChangeArrowheads="1"/>
          </p:cNvSpPr>
          <p:nvPr/>
        </p:nvSpPr>
        <p:spPr bwMode="auto">
          <a:xfrm>
            <a:off x="4717833" y="362040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accent1"/>
                </a:solidFill>
                <a:latin typeface="微软雅黑" panose="020B0503020204020204" pitchFamily="34" charset="-122"/>
                <a:ea typeface="微软雅黑" panose="020B0503020204020204" pitchFamily="34" charset="-122"/>
              </a:rPr>
              <a:t>添加段落文字</a:t>
            </a:r>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239" name="AutoShape 146"/>
          <p:cNvSpPr>
            <a:spLocks noChangeArrowheads="1"/>
          </p:cNvSpPr>
          <p:nvPr/>
        </p:nvSpPr>
        <p:spPr bwMode="auto">
          <a:xfrm>
            <a:off x="6194167" y="1854034"/>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40" name="Rectangle 147"/>
          <p:cNvSpPr>
            <a:spLocks noChangeArrowheads="1"/>
          </p:cNvSpPr>
          <p:nvPr/>
        </p:nvSpPr>
        <p:spPr bwMode="auto">
          <a:xfrm>
            <a:off x="1535633" y="2217666"/>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1" name="Rectangle 148"/>
          <p:cNvSpPr>
            <a:spLocks noChangeArrowheads="1"/>
          </p:cNvSpPr>
          <p:nvPr/>
        </p:nvSpPr>
        <p:spPr bwMode="auto">
          <a:xfrm>
            <a:off x="3120806" y="2919035"/>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2" name="Rectangle 149"/>
          <p:cNvSpPr>
            <a:spLocks noChangeArrowheads="1"/>
          </p:cNvSpPr>
          <p:nvPr/>
        </p:nvSpPr>
        <p:spPr bwMode="auto">
          <a:xfrm>
            <a:off x="4875165" y="215724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3" name="Rectangle 150"/>
          <p:cNvSpPr>
            <a:spLocks noChangeArrowheads="1"/>
          </p:cNvSpPr>
          <p:nvPr/>
        </p:nvSpPr>
        <p:spPr bwMode="auto">
          <a:xfrm>
            <a:off x="6407536" y="278307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ln>
        </p:spPr>
        <p:txBody>
          <a:bodyPr vert="horz" wrap="square" lIns="24455" tIns="31057" rIns="24455" bIns="31057" numCol="1" anchor="ctr" anchorCtr="0" compatLnSpc="1"/>
          <a:lstStyle/>
          <a:p>
            <a:pPr algn="ct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endPar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ln>
          <a:effectLst/>
        </p:spPr>
        <p:txBody>
          <a:bodyPr vert="horz" wrap="square" lIns="62117" tIns="31057" rIns="62117" bIns="31057" numCol="1" anchor="ctr" anchorCtr="0" compatLnSpc="1"/>
          <a:lstStyle/>
          <a:p>
            <a:pPr algn="ct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添加标题</a:t>
            </a:r>
            <a:endParaRPr lang="zh-CN" altLang="en-US" sz="140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0" name="Group 22"/>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8" name="Group 22"/>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682875" y="1808435"/>
            <a:ext cx="35253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000" b="1" dirty="0">
                <a:solidFill>
                  <a:schemeClr val="accent1"/>
                </a:solidFill>
                <a:latin typeface="微软雅黑" panose="020B0503020204020204" pitchFamily="34" charset="-122"/>
                <a:ea typeface="微软雅黑" panose="020B0503020204020204" pitchFamily="34" charset="-122"/>
              </a:rPr>
              <a:t>THANKS</a:t>
            </a:r>
            <a:endParaRPr lang="en-US" altLang="zh-CN" sz="6000" b="1" dirty="0">
              <a:solidFill>
                <a:schemeClr val="accent1"/>
              </a:solidFill>
              <a:latin typeface="微软雅黑" panose="020B0503020204020204" pitchFamily="34" charset="-122"/>
              <a:ea typeface="微软雅黑" panose="020B0503020204020204" pitchFamily="34" charset="-122"/>
            </a:endParaRPr>
          </a:p>
        </p:txBody>
      </p:sp>
      <p:sp>
        <p:nvSpPr>
          <p:cNvPr id="4" name="空心弧 3"/>
          <p:cNvSpPr/>
          <p:nvPr/>
        </p:nvSpPr>
        <p:spPr bwMode="auto">
          <a:xfrm rot="7086271">
            <a:off x="4967288" y="1569017"/>
            <a:ext cx="1482725" cy="1482725"/>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5" name="TextBox 8"/>
          <p:cNvSpPr txBox="1">
            <a:spLocks noChangeArrowheads="1"/>
          </p:cNvSpPr>
          <p:nvPr/>
        </p:nvSpPr>
        <p:spPr bwMode="auto">
          <a:xfrm>
            <a:off x="2821623" y="2653279"/>
            <a:ext cx="2192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dist" eaLnBrk="1" hangingPunct="1">
              <a:defRPr/>
            </a:pP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谢谢聆听</a:t>
            </a:r>
            <a:endPar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331640" y="3869577"/>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19672" y="3941288"/>
            <a:ext cx="5904656" cy="275590"/>
          </a:xfrm>
          <a:prstGeom prst="rect">
            <a:avLst/>
          </a:prstGeom>
          <a:noFill/>
        </p:spPr>
        <p:txBody>
          <a:bodyPr wrap="square" rtlCol="0">
            <a:spAutoFit/>
          </a:bodyPr>
          <a:lstStyle/>
          <a:p>
            <a:pPr algn="ctr"/>
            <a:r>
              <a:rPr lang="en-US" altLang="zh-CN" sz="1200" dirty="0" smtClean="0">
                <a:solidFill>
                  <a:schemeClr val="accent1"/>
                </a:solidFill>
                <a:latin typeface="Impact" panose="020B0806030902050204" pitchFamily="34" charset="0"/>
              </a:rPr>
              <a:t>COMPANY</a:t>
            </a:r>
            <a:r>
              <a:rPr lang="zh-CN" altLang="en-US" sz="1200" dirty="0" smtClean="0">
                <a:solidFill>
                  <a:schemeClr val="accent1"/>
                </a:solidFill>
                <a:latin typeface="Impact" panose="020B0806030902050204" pitchFamily="34" charset="0"/>
              </a:rPr>
              <a:t>：</a:t>
            </a:r>
            <a:r>
              <a:rPr lang="en-US" altLang="zh-CN" sz="1200" dirty="0" smtClean="0">
                <a:solidFill>
                  <a:schemeClr val="accent1"/>
                </a:solidFill>
                <a:latin typeface="Impact" panose="020B0806030902050204" pitchFamily="34" charset="0"/>
              </a:rPr>
              <a:t>XXX    </a:t>
            </a:r>
            <a:r>
              <a:rPr lang="zh-CN" altLang="en-US" sz="1200" dirty="0" smtClean="0">
                <a:solidFill>
                  <a:schemeClr val="accent1"/>
                </a:solidFill>
                <a:latin typeface="Impact" panose="020B0806030902050204" pitchFamily="34" charset="0"/>
              </a:rPr>
              <a:t> </a:t>
            </a:r>
            <a:r>
              <a:rPr lang="en-US" altLang="zh-CN" sz="1200" dirty="0" smtClean="0">
                <a:solidFill>
                  <a:schemeClr val="accent1"/>
                </a:solidFill>
                <a:latin typeface="Impact" panose="020B0806030902050204" pitchFamily="34" charset="0"/>
              </a:rPr>
              <a:t>DESIGNER:  XXXX</a:t>
            </a:r>
            <a:r>
              <a:rPr lang="en-US" altLang="zh-CN" sz="1200" b="1" dirty="0" smtClean="0">
                <a:solidFill>
                  <a:schemeClr val="bg1">
                    <a:lumMod val="50000"/>
                  </a:schemeClr>
                </a:solidFill>
                <a:latin typeface="Impact" panose="020B0806030902050204" pitchFamily="34" charset="0"/>
                <a:ea typeface="微软雅黑" panose="020B0503020204020204" pitchFamily="34" charset="-122"/>
              </a:rPr>
              <a:t>               </a:t>
            </a:r>
            <a:r>
              <a:rPr lang="en-US" altLang="zh-CN" sz="1200" dirty="0" smtClean="0">
                <a:solidFill>
                  <a:schemeClr val="accent1"/>
                </a:solidFill>
                <a:latin typeface="Impact" panose="020B0806030902050204" pitchFamily="34" charset="0"/>
                <a:ea typeface="微软雅黑" panose="020B0503020204020204" pitchFamily="34" charset="-122"/>
              </a:rPr>
              <a:t>DATE:  </a:t>
            </a:r>
            <a:r>
              <a:rPr lang="en-US" altLang="zh-CN" sz="1200" dirty="0" smtClean="0">
                <a:solidFill>
                  <a:schemeClr val="bg1">
                    <a:lumMod val="50000"/>
                  </a:schemeClr>
                </a:solidFill>
                <a:latin typeface="Impact" panose="020B0806030902050204" pitchFamily="34" charset="0"/>
                <a:ea typeface="微软雅黑" panose="020B0503020204020204" pitchFamily="34" charset="-122"/>
              </a:rPr>
              <a:t>2026-3-31</a:t>
            </a:r>
            <a:endParaRPr lang="zh-CN" altLang="en-US" sz="1200" dirty="0" smtClean="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by="(-#ppt_w*2)" calcmode="lin" valueType="num">
                                      <p:cBhvr rctx="PPT">
                                        <p:cTn id="22" dur="500" autoRev="1" fill="hold">
                                          <p:stCondLst>
                                            <p:cond delay="0"/>
                                          </p:stCondLst>
                                        </p:cTn>
                                        <p:tgtEl>
                                          <p:spTgt spid="7"/>
                                        </p:tgtEl>
                                        <p:attrNameLst>
                                          <p:attrName>ppt_w</p:attrName>
                                        </p:attrNameLst>
                                      </p:cBhvr>
                                    </p:anim>
                                    <p:anim by="(#ppt_w*0.50)" calcmode="lin" valueType="num">
                                      <p:cBhvr>
                                        <p:cTn id="23" dur="500" decel="50000" autoRev="1" fill="hold">
                                          <p:stCondLst>
                                            <p:cond delay="0"/>
                                          </p:stCondLst>
                                        </p:cTn>
                                        <p:tgtEl>
                                          <p:spTgt spid="7"/>
                                        </p:tgtEl>
                                        <p:attrNameLst>
                                          <p:attrName>ppt_x</p:attrName>
                                        </p:attrNameLst>
                                      </p:cBhvr>
                                    </p:anim>
                                    <p:anim from="(-#ppt_h/2)" to="(#ppt_y)" calcmode="lin" valueType="num">
                                      <p:cBhvr>
                                        <p:cTn id="24" dur="1000" fill="hold">
                                          <p:stCondLst>
                                            <p:cond delay="0"/>
                                          </p:stCondLst>
                                        </p:cTn>
                                        <p:tgtEl>
                                          <p:spTgt spid="7"/>
                                        </p:tgtEl>
                                        <p:attrNameLst>
                                          <p:attrName>ppt_y</p:attrName>
                                        </p:attrNameLst>
                                      </p:cBhvr>
                                    </p:anim>
                                    <p:animRot by="21600000">
                                      <p:cBhvr>
                                        <p:cTn id="25"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5239</Words>
  <Application>WPS 演示</Application>
  <PresentationFormat>全屏显示(16:9)</PresentationFormat>
  <Paragraphs>706</Paragraphs>
  <Slides>33</Slides>
  <Notes>33</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33</vt:i4>
      </vt:variant>
    </vt:vector>
  </HeadingPairs>
  <TitlesOfParts>
    <vt:vector size="57" baseType="lpstr">
      <vt:lpstr>Arial</vt:lpstr>
      <vt:lpstr>宋体</vt:lpstr>
      <vt:lpstr>Wingdings</vt:lpstr>
      <vt:lpstr>微软雅黑</vt:lpstr>
      <vt:lpstr>方正大黑简体</vt:lpstr>
      <vt:lpstr>黑体</vt:lpstr>
      <vt:lpstr>Impact</vt:lpstr>
      <vt:lpstr>Eras Bold ITC</vt:lpstr>
      <vt:lpstr>Calibri</vt:lpstr>
      <vt:lpstr>Calibri</vt:lpstr>
      <vt:lpstr>Open Sans</vt:lpstr>
      <vt:lpstr>Source Sans Pro Light</vt:lpstr>
      <vt:lpstr>Segoe Print</vt:lpstr>
      <vt:lpstr>Segoe UI Light</vt:lpstr>
      <vt:lpstr>Arial Unicode MS</vt:lpstr>
      <vt:lpstr>张海山锐谐体2.0-授权联系：Samtype@QQ.com</vt:lpstr>
      <vt:lpstr>Broadway BT</vt:lpstr>
      <vt:lpstr>Broadway</vt:lpstr>
      <vt:lpstr>Open Sans Semibold</vt:lpstr>
      <vt:lpstr>Segoe UI</vt:lpstr>
      <vt:lpstr>仿宋_GB2312</vt:lpstr>
      <vt:lpstr>仿宋</vt:lpstr>
      <vt:lpstr>方正兰亭细黑_GBK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李培俊</dc:creator>
  <cp:lastModifiedBy>拉普耶鲁</cp:lastModifiedBy>
  <cp:revision>56</cp:revision>
  <dcterms:created xsi:type="dcterms:W3CDTF">2015-10-16T03:54:00Z</dcterms:created>
  <dcterms:modified xsi:type="dcterms:W3CDTF">2020-08-11T08:16:31Z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