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74" r:id="rId5"/>
    <p:sldId id="264" r:id="rId6"/>
    <p:sldId id="265" r:id="rId7"/>
    <p:sldId id="266" r:id="rId8"/>
    <p:sldId id="259" r:id="rId9"/>
    <p:sldId id="267" r:id="rId10"/>
    <p:sldId id="268" r:id="rId11"/>
    <p:sldId id="269" r:id="rId12"/>
    <p:sldId id="270" r:id="rId13"/>
    <p:sldId id="260" r:id="rId14"/>
    <p:sldId id="271" r:id="rId15"/>
    <p:sldId id="272" r:id="rId16"/>
    <p:sldId id="273" r:id="rId17"/>
    <p:sldId id="261" r:id="rId18"/>
    <p:sldId id="263" r:id="rId19"/>
    <p:sldId id="275" r:id="rId20"/>
    <p:sldId id="276" r:id="rId21"/>
    <p:sldId id="262" r:id="rId22"/>
    <p:sldId id="277" r:id="rId23"/>
    <p:sldId id="278" r:id="rId24"/>
    <p:sldId id="279" r:id="rId25"/>
    <p:sldId id="280" r:id="rId26"/>
    <p:sldId id="281"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ACBE"/>
    <a:srgbClr val="2F5597"/>
    <a:srgbClr val="7030A0"/>
    <a:srgbClr val="F8353D"/>
    <a:srgbClr val="FFB8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9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1ACB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FB85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8707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663A77"/>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FA1CAB-4237-4594-9CB6-EC253B434DFF}" type="datetimeFigureOut">
              <a:rPr lang="zh-CN" altLang="en-US" smtClean="0"/>
              <a:t>2019/8/14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82CED-DE33-4564-83FF-A320AE52A7F7}" type="slidenum">
              <a:rPr lang="zh-CN" altLang="en-US" smtClean="0"/>
              <a:t>‹#›</a:t>
            </a:fld>
            <a:endParaRPr lang="zh-CN" altLang="en-US"/>
          </a:p>
        </p:txBody>
      </p:sp>
    </p:spTree>
    <p:extLst>
      <p:ext uri="{BB962C8B-B14F-4D97-AF65-F5344CB8AC3E}">
        <p14:creationId xmlns:p14="http://schemas.microsoft.com/office/powerpoint/2010/main" val="2646213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a:t>
            </a:fld>
            <a:endParaRPr lang="zh-CN" altLang="en-US"/>
          </a:p>
        </p:txBody>
      </p:sp>
    </p:spTree>
    <p:extLst>
      <p:ext uri="{BB962C8B-B14F-4D97-AF65-F5344CB8AC3E}">
        <p14:creationId xmlns:p14="http://schemas.microsoft.com/office/powerpoint/2010/main" val="2953095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2</a:t>
            </a:fld>
            <a:endParaRPr lang="zh-CN" altLang="en-US"/>
          </a:p>
        </p:txBody>
      </p:sp>
    </p:spTree>
    <p:extLst>
      <p:ext uri="{BB962C8B-B14F-4D97-AF65-F5344CB8AC3E}">
        <p14:creationId xmlns:p14="http://schemas.microsoft.com/office/powerpoint/2010/main" val="615045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3</a:t>
            </a:fld>
            <a:endParaRPr lang="zh-CN" altLang="en-US"/>
          </a:p>
        </p:txBody>
      </p:sp>
    </p:spTree>
    <p:extLst>
      <p:ext uri="{BB962C8B-B14F-4D97-AF65-F5344CB8AC3E}">
        <p14:creationId xmlns:p14="http://schemas.microsoft.com/office/powerpoint/2010/main" val="3284141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4</a:t>
            </a:fld>
            <a:endParaRPr lang="zh-CN" altLang="en-US"/>
          </a:p>
        </p:txBody>
      </p:sp>
    </p:spTree>
    <p:extLst>
      <p:ext uri="{BB962C8B-B14F-4D97-AF65-F5344CB8AC3E}">
        <p14:creationId xmlns:p14="http://schemas.microsoft.com/office/powerpoint/2010/main" val="93962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5</a:t>
            </a:fld>
            <a:endParaRPr lang="zh-CN" altLang="en-US"/>
          </a:p>
        </p:txBody>
      </p:sp>
    </p:spTree>
    <p:extLst>
      <p:ext uri="{BB962C8B-B14F-4D97-AF65-F5344CB8AC3E}">
        <p14:creationId xmlns:p14="http://schemas.microsoft.com/office/powerpoint/2010/main" val="1337864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6</a:t>
            </a:fld>
            <a:endParaRPr lang="zh-CN" altLang="en-US"/>
          </a:p>
        </p:txBody>
      </p:sp>
    </p:spTree>
    <p:extLst>
      <p:ext uri="{BB962C8B-B14F-4D97-AF65-F5344CB8AC3E}">
        <p14:creationId xmlns:p14="http://schemas.microsoft.com/office/powerpoint/2010/main" val="2845015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7</a:t>
            </a:fld>
            <a:endParaRPr lang="zh-CN" altLang="en-US"/>
          </a:p>
        </p:txBody>
      </p:sp>
    </p:spTree>
    <p:extLst>
      <p:ext uri="{BB962C8B-B14F-4D97-AF65-F5344CB8AC3E}">
        <p14:creationId xmlns:p14="http://schemas.microsoft.com/office/powerpoint/2010/main" val="1022653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8</a:t>
            </a:fld>
            <a:endParaRPr lang="zh-CN" altLang="en-US"/>
          </a:p>
        </p:txBody>
      </p:sp>
    </p:spTree>
    <p:extLst>
      <p:ext uri="{BB962C8B-B14F-4D97-AF65-F5344CB8AC3E}">
        <p14:creationId xmlns:p14="http://schemas.microsoft.com/office/powerpoint/2010/main" val="794321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9</a:t>
            </a:fld>
            <a:endParaRPr lang="zh-CN" altLang="en-US"/>
          </a:p>
        </p:txBody>
      </p:sp>
    </p:spTree>
    <p:extLst>
      <p:ext uri="{BB962C8B-B14F-4D97-AF65-F5344CB8AC3E}">
        <p14:creationId xmlns:p14="http://schemas.microsoft.com/office/powerpoint/2010/main" val="3672605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10</a:t>
            </a:fld>
            <a:endParaRPr lang="zh-CN" altLang="en-US"/>
          </a:p>
        </p:txBody>
      </p:sp>
    </p:spTree>
    <p:extLst>
      <p:ext uri="{BB962C8B-B14F-4D97-AF65-F5344CB8AC3E}">
        <p14:creationId xmlns:p14="http://schemas.microsoft.com/office/powerpoint/2010/main" val="2580271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11</a:t>
            </a:fld>
            <a:endParaRPr lang="zh-CN" altLang="en-US"/>
          </a:p>
        </p:txBody>
      </p:sp>
    </p:spTree>
    <p:extLst>
      <p:ext uri="{BB962C8B-B14F-4D97-AF65-F5344CB8AC3E}">
        <p14:creationId xmlns:p14="http://schemas.microsoft.com/office/powerpoint/2010/main" val="3193079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12</a:t>
            </a:fld>
            <a:endParaRPr lang="zh-CN" altLang="en-US"/>
          </a:p>
        </p:txBody>
      </p:sp>
    </p:spTree>
    <p:extLst>
      <p:ext uri="{BB962C8B-B14F-4D97-AF65-F5344CB8AC3E}">
        <p14:creationId xmlns:p14="http://schemas.microsoft.com/office/powerpoint/2010/main" val="1886267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13</a:t>
            </a:fld>
            <a:endParaRPr lang="zh-CN" altLang="en-US"/>
          </a:p>
        </p:txBody>
      </p:sp>
    </p:spTree>
    <p:extLst>
      <p:ext uri="{BB962C8B-B14F-4D97-AF65-F5344CB8AC3E}">
        <p14:creationId xmlns:p14="http://schemas.microsoft.com/office/powerpoint/2010/main" val="2942652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14</a:t>
            </a:fld>
            <a:endParaRPr lang="zh-CN" altLang="en-US"/>
          </a:p>
        </p:txBody>
      </p:sp>
    </p:spTree>
    <p:extLst>
      <p:ext uri="{BB962C8B-B14F-4D97-AF65-F5344CB8AC3E}">
        <p14:creationId xmlns:p14="http://schemas.microsoft.com/office/powerpoint/2010/main" val="1748596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15</a:t>
            </a:fld>
            <a:endParaRPr lang="zh-CN" altLang="en-US"/>
          </a:p>
        </p:txBody>
      </p:sp>
    </p:spTree>
    <p:extLst>
      <p:ext uri="{BB962C8B-B14F-4D97-AF65-F5344CB8AC3E}">
        <p14:creationId xmlns:p14="http://schemas.microsoft.com/office/powerpoint/2010/main" val="1541119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16</a:t>
            </a:fld>
            <a:endParaRPr lang="zh-CN" altLang="en-US"/>
          </a:p>
        </p:txBody>
      </p:sp>
    </p:spTree>
    <p:extLst>
      <p:ext uri="{BB962C8B-B14F-4D97-AF65-F5344CB8AC3E}">
        <p14:creationId xmlns:p14="http://schemas.microsoft.com/office/powerpoint/2010/main" val="2483188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17</a:t>
            </a:fld>
            <a:endParaRPr lang="zh-CN" altLang="en-US"/>
          </a:p>
        </p:txBody>
      </p:sp>
    </p:spTree>
    <p:extLst>
      <p:ext uri="{BB962C8B-B14F-4D97-AF65-F5344CB8AC3E}">
        <p14:creationId xmlns:p14="http://schemas.microsoft.com/office/powerpoint/2010/main" val="14092547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18</a:t>
            </a:fld>
            <a:endParaRPr lang="zh-CN" altLang="en-US"/>
          </a:p>
        </p:txBody>
      </p:sp>
    </p:spTree>
    <p:extLst>
      <p:ext uri="{BB962C8B-B14F-4D97-AF65-F5344CB8AC3E}">
        <p14:creationId xmlns:p14="http://schemas.microsoft.com/office/powerpoint/2010/main" val="1568806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19</a:t>
            </a:fld>
            <a:endParaRPr lang="zh-CN" altLang="en-US"/>
          </a:p>
        </p:txBody>
      </p:sp>
    </p:spTree>
    <p:extLst>
      <p:ext uri="{BB962C8B-B14F-4D97-AF65-F5344CB8AC3E}">
        <p14:creationId xmlns:p14="http://schemas.microsoft.com/office/powerpoint/2010/main" val="1304581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20</a:t>
            </a:fld>
            <a:endParaRPr lang="zh-CN" altLang="en-US"/>
          </a:p>
        </p:txBody>
      </p:sp>
    </p:spTree>
    <p:extLst>
      <p:ext uri="{BB962C8B-B14F-4D97-AF65-F5344CB8AC3E}">
        <p14:creationId xmlns:p14="http://schemas.microsoft.com/office/powerpoint/2010/main" val="1873550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21</a:t>
            </a:fld>
            <a:endParaRPr lang="zh-CN" altLang="en-US"/>
          </a:p>
        </p:txBody>
      </p:sp>
    </p:spTree>
    <p:extLst>
      <p:ext uri="{BB962C8B-B14F-4D97-AF65-F5344CB8AC3E}">
        <p14:creationId xmlns:p14="http://schemas.microsoft.com/office/powerpoint/2010/main" val="356312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22</a:t>
            </a:fld>
            <a:endParaRPr lang="zh-CN" altLang="en-US"/>
          </a:p>
        </p:txBody>
      </p:sp>
    </p:spTree>
    <p:extLst>
      <p:ext uri="{BB962C8B-B14F-4D97-AF65-F5344CB8AC3E}">
        <p14:creationId xmlns:p14="http://schemas.microsoft.com/office/powerpoint/2010/main" val="2847930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23</a:t>
            </a:fld>
            <a:endParaRPr lang="zh-CN" altLang="en-US"/>
          </a:p>
        </p:txBody>
      </p:sp>
    </p:spTree>
    <p:extLst>
      <p:ext uri="{BB962C8B-B14F-4D97-AF65-F5344CB8AC3E}">
        <p14:creationId xmlns:p14="http://schemas.microsoft.com/office/powerpoint/2010/main" val="1044461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24</a:t>
            </a:fld>
            <a:endParaRPr lang="zh-CN" altLang="en-US"/>
          </a:p>
        </p:txBody>
      </p:sp>
    </p:spTree>
    <p:extLst>
      <p:ext uri="{BB962C8B-B14F-4D97-AF65-F5344CB8AC3E}">
        <p14:creationId xmlns:p14="http://schemas.microsoft.com/office/powerpoint/2010/main" val="2741629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25</a:t>
            </a:fld>
            <a:endParaRPr lang="zh-CN" altLang="en-US"/>
          </a:p>
        </p:txBody>
      </p:sp>
    </p:spTree>
    <p:extLst>
      <p:ext uri="{BB962C8B-B14F-4D97-AF65-F5344CB8AC3E}">
        <p14:creationId xmlns:p14="http://schemas.microsoft.com/office/powerpoint/2010/main" val="221579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782CED-DE33-4564-83FF-A320AE52A7F7}" type="slidenum">
              <a:rPr lang="zh-CN" altLang="en-US" smtClean="0"/>
              <a:t>26</a:t>
            </a:fld>
            <a:endParaRPr lang="zh-CN" altLang="en-US"/>
          </a:p>
        </p:txBody>
      </p:sp>
    </p:spTree>
    <p:extLst>
      <p:ext uri="{BB962C8B-B14F-4D97-AF65-F5344CB8AC3E}">
        <p14:creationId xmlns:p14="http://schemas.microsoft.com/office/powerpoint/2010/main" val="416127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424226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993664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54107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411328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988852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281965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670695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728261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73720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617630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
        <p:nvSpPr>
          <p:cNvPr id="8" name="矩形 7"/>
          <p:cNvSpPr/>
          <p:nvPr userDrawn="1"/>
        </p:nvSpPr>
        <p:spPr>
          <a:xfrm>
            <a:off x="0" y="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模板下载：</a:t>
            </a:r>
            <a:r>
              <a:rPr kumimoji="0" lang="en-US" altLang="zh-CN" sz="100" b="0" i="0" u="none" strike="noStrike" kern="0" cap="none" spc="0" normalizeH="0" baseline="0" noProof="0" dirty="0" smtClean="0">
                <a:ln>
                  <a:noFill/>
                </a:ln>
                <a:solidFill>
                  <a:schemeClr val="bg2"/>
                </a:solidFill>
                <a:effectLst/>
                <a:uLnTx/>
                <a:uFillTx/>
              </a:rPr>
              <a:t>www.1ppt.com/moban/     </a:t>
            </a:r>
            <a:r>
              <a:rPr kumimoji="0" lang="zh-CN" altLang="en-US" sz="100" b="0" i="0" u="none" strike="noStrike" kern="0" cap="none" spc="0" normalizeH="0" baseline="0" noProof="0" dirty="0" smtClean="0">
                <a:ln>
                  <a:noFill/>
                </a:ln>
                <a:solidFill>
                  <a:schemeClr val="bg2"/>
                </a:solidFill>
                <a:effectLst/>
                <a:uLnTx/>
                <a:uFillTx/>
              </a:rPr>
              <a:t>行业</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节日</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www.1ppt.com/jieri/           PPT</a:t>
            </a:r>
            <a:r>
              <a:rPr kumimoji="0" lang="zh-CN" altLang="en-US" sz="100" b="0" i="0" u="none" strike="noStrike" kern="0" cap="none" spc="0" normalizeH="0" baseline="0" noProof="0" dirty="0" smtClean="0">
                <a:ln>
                  <a:noFill/>
                </a:ln>
                <a:solidFill>
                  <a:schemeClr val="bg2"/>
                </a:solidFill>
                <a:effectLst/>
                <a:uLnTx/>
                <a:uFillTx/>
              </a:rPr>
              <a:t>素材下载：</a:t>
            </a:r>
            <a:r>
              <a:rPr kumimoji="0" lang="en-US" altLang="zh-CN" sz="100" b="0" i="0" u="none" strike="noStrike" kern="0" cap="none" spc="0" normalizeH="0" baseline="0" noProof="0" dirty="0" smtClean="0">
                <a:ln>
                  <a:noFill/>
                </a:ln>
                <a:solidFill>
                  <a:schemeClr val="bg2"/>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背景图片：</a:t>
            </a:r>
            <a:r>
              <a:rPr kumimoji="0" lang="en-US" altLang="zh-CN" sz="100" b="0" i="0" u="none" strike="noStrike" kern="0" cap="none" spc="0" normalizeH="0" baseline="0" noProof="0" dirty="0" smtClean="0">
                <a:ln>
                  <a:noFill/>
                </a:ln>
                <a:solidFill>
                  <a:schemeClr val="bg2"/>
                </a:solidFill>
                <a:effectLst/>
                <a:uLnTx/>
                <a:uFillTx/>
              </a:rPr>
              <a:t>www.1ppt.com/beijing/      PPT</a:t>
            </a:r>
            <a:r>
              <a:rPr kumimoji="0" lang="zh-CN" altLang="en-US" sz="100" b="0" i="0" u="none" strike="noStrike" kern="0" cap="none" spc="0" normalizeH="0" baseline="0" noProof="0" dirty="0" smtClean="0">
                <a:ln>
                  <a:noFill/>
                </a:ln>
                <a:solidFill>
                  <a:schemeClr val="bg2"/>
                </a:solidFill>
                <a:effectLst/>
                <a:uLnTx/>
                <a:uFillTx/>
              </a:rPr>
              <a:t>图表下载：</a:t>
            </a:r>
            <a:r>
              <a:rPr kumimoji="0" lang="en-US" altLang="zh-CN" sz="100" b="0" i="0" u="none" strike="noStrike" kern="0" cap="none" spc="0" normalizeH="0" baseline="0" noProof="0" dirty="0" smtClean="0">
                <a:ln>
                  <a:noFill/>
                </a:ln>
                <a:solidFill>
                  <a:schemeClr val="bg2"/>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优秀</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下载：</a:t>
            </a:r>
            <a:r>
              <a:rPr kumimoji="0" lang="en-US" altLang="zh-CN" sz="100" b="0" i="0" u="none" strike="noStrike" kern="0" cap="none" spc="0" normalizeH="0" baseline="0" noProof="0" dirty="0" smtClean="0">
                <a:ln>
                  <a:noFill/>
                </a:ln>
                <a:solidFill>
                  <a:schemeClr val="bg2"/>
                </a:solidFill>
                <a:effectLst/>
                <a:uLnTx/>
                <a:uFillTx/>
              </a:rPr>
              <a:t>www.1ppt.com/xiazai/        PPT</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Word</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www.1ppt.com/word/              Excel</a:t>
            </a:r>
            <a:r>
              <a:rPr kumimoji="0" lang="zh-CN" altLang="en-US" sz="100" b="0" i="0" u="none" strike="noStrike" kern="0" cap="none" spc="0" normalizeH="0" baseline="0" noProof="0" dirty="0" smtClean="0">
                <a:ln>
                  <a:noFill/>
                </a:ln>
                <a:solidFill>
                  <a:schemeClr val="bg2"/>
                </a:solidFill>
                <a:effectLst/>
                <a:uLnTx/>
                <a:uFillTx/>
              </a:rPr>
              <a:t>教程：</a:t>
            </a:r>
            <a:r>
              <a:rPr kumimoji="0" lang="en-US" altLang="zh-CN" sz="100" b="0" i="0" u="none" strike="noStrike" kern="0" cap="none" spc="0" normalizeH="0" baseline="0" noProof="0" dirty="0" smtClean="0">
                <a:ln>
                  <a:noFill/>
                </a:ln>
                <a:solidFill>
                  <a:schemeClr val="bg2"/>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资料下载：</a:t>
            </a:r>
            <a:r>
              <a:rPr kumimoji="0" lang="en-US" altLang="zh-CN" sz="100" b="0" i="0" u="none" strike="noStrike" kern="0" cap="none" spc="0" normalizeH="0" baseline="0" noProof="0" dirty="0" smtClean="0">
                <a:ln>
                  <a:noFill/>
                </a:ln>
                <a:solidFill>
                  <a:schemeClr val="bg2"/>
                </a:solidFill>
                <a:effectLst/>
                <a:uLnTx/>
                <a:uFillTx/>
              </a:rPr>
              <a:t>www.1ppt.com/ziliao/                PPT</a:t>
            </a:r>
            <a:r>
              <a:rPr kumimoji="0" lang="zh-CN" altLang="en-US" sz="100" b="0" i="0" u="none" strike="noStrike" kern="0" cap="none" spc="0" normalizeH="0" baseline="0" noProof="0" dirty="0" smtClean="0">
                <a:ln>
                  <a:noFill/>
                </a:ln>
                <a:solidFill>
                  <a:schemeClr val="bg2"/>
                </a:solidFill>
                <a:effectLst/>
                <a:uLnTx/>
                <a:uFillTx/>
              </a:rPr>
              <a:t>课件下载：</a:t>
            </a:r>
            <a:r>
              <a:rPr kumimoji="0" lang="en-US" altLang="zh-CN" sz="100" b="0" i="0" u="none" strike="noStrike" kern="0" cap="none" spc="0" normalizeH="0" baseline="0" noProof="0" dirty="0" smtClean="0">
                <a:ln>
                  <a:noFill/>
                </a:ln>
                <a:solidFill>
                  <a:schemeClr val="bg2"/>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范文下载：</a:t>
            </a:r>
            <a:r>
              <a:rPr kumimoji="0" lang="en-US" altLang="zh-CN" sz="100" b="0" i="0" u="none" strike="noStrike" kern="0" cap="none" spc="0" normalizeH="0" baseline="0" noProof="0" dirty="0" smtClean="0">
                <a:ln>
                  <a:noFill/>
                </a:ln>
                <a:solidFill>
                  <a:schemeClr val="bg2"/>
                </a:solidFill>
                <a:effectLst/>
                <a:uLnTx/>
                <a:uFillTx/>
              </a:rPr>
              <a:t>www.1ppt.com/fanwen/             </a:t>
            </a:r>
            <a:r>
              <a:rPr kumimoji="0" lang="zh-CN" altLang="en-US" sz="100" b="0" i="0" u="none" strike="noStrike" kern="0" cap="none" spc="0" normalizeH="0" baseline="0" noProof="0" dirty="0" smtClean="0">
                <a:ln>
                  <a:noFill/>
                </a:ln>
                <a:solidFill>
                  <a:schemeClr val="bg2"/>
                </a:solidFill>
                <a:effectLst/>
                <a:uLnTx/>
                <a:uFillTx/>
              </a:rPr>
              <a:t>试卷下载：</a:t>
            </a:r>
            <a:r>
              <a:rPr kumimoji="0" lang="en-US" altLang="zh-CN" sz="100" b="0" i="0" u="none" strike="noStrike" kern="0" cap="none" spc="0" normalizeH="0" baseline="0" noProof="0" dirty="0" smtClean="0">
                <a:ln>
                  <a:noFill/>
                </a:ln>
                <a:solidFill>
                  <a:schemeClr val="bg2"/>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教案下载：</a:t>
            </a:r>
            <a:r>
              <a:rPr kumimoji="0" lang="en-US" altLang="zh-CN" sz="100" b="0" i="0" u="none" strike="noStrike" kern="0" cap="none" spc="0" normalizeH="0" baseline="0" noProof="0" dirty="0" smtClean="0">
                <a:ln>
                  <a:noFill/>
                </a:ln>
                <a:solidFill>
                  <a:schemeClr val="bg2"/>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字体下载：</a:t>
            </a:r>
            <a:r>
              <a:rPr kumimoji="0" lang="en-US" altLang="zh-CN" sz="100" b="0" i="0" u="none" strike="noStrike" kern="0" cap="none" spc="0" normalizeH="0" baseline="0" noProof="0" dirty="0" smtClean="0">
                <a:ln>
                  <a:noFill/>
                </a:ln>
                <a:solidFill>
                  <a:schemeClr val="bg2"/>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 </a:t>
            </a:r>
            <a:endParaRPr kumimoji="0" lang="zh-CN" altLang="en-US" sz="100" b="0" i="0" u="none" strike="noStrike" kern="0" cap="none" spc="0" normalizeH="0" baseline="0" noProof="0" dirty="0" smtClean="0">
              <a:ln>
                <a:noFill/>
              </a:ln>
              <a:solidFill>
                <a:schemeClr val="bg2"/>
              </a:solidFill>
              <a:effectLst/>
              <a:uLnTx/>
              <a:uFillTx/>
            </a:endParaRPr>
          </a:p>
        </p:txBody>
      </p:sp>
    </p:spTree>
    <p:extLst>
      <p:ext uri="{BB962C8B-B14F-4D97-AF65-F5344CB8AC3E}">
        <p14:creationId xmlns:p14="http://schemas.microsoft.com/office/powerpoint/2010/main" val="1074028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14040C4-2C9D-4FAE-9F6B-59EDE73CA5B7}" type="datetimeFigureOut">
              <a:rPr lang="zh-CN" altLang="en-US" smtClean="0"/>
              <a:t>2019/8/14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390852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8.pn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rot="5400000">
            <a:off x="1510846" y="1367541"/>
            <a:ext cx="1611119" cy="14279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864D9D"/>
              </a:gs>
              <a:gs pos="0">
                <a:srgbClr val="4F2D5D"/>
              </a:gs>
            </a:gsLst>
            <a:lin ang="18900000" scaled="0"/>
            <a:tileRect/>
          </a:gradFill>
          <a:ln w="25400">
            <a:gradFill flip="none" rotWithShape="1">
              <a:gsLst>
                <a:gs pos="0">
                  <a:srgbClr val="864D9D"/>
                </a:gs>
                <a:gs pos="100000">
                  <a:srgbClr val="4F2D5D"/>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8" name="Freeform 5"/>
          <p:cNvSpPr/>
          <p:nvPr/>
        </p:nvSpPr>
        <p:spPr bwMode="auto">
          <a:xfrm rot="5400000">
            <a:off x="2262919" y="229047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1CFE5"/>
              </a:gs>
              <a:gs pos="0">
                <a:srgbClr val="0192A1"/>
              </a:gs>
            </a:gsLst>
            <a:lin ang="18900000" scaled="0"/>
            <a:tileRect/>
          </a:gradFill>
          <a:ln w="25400">
            <a:gradFill flip="none" rotWithShape="1">
              <a:gsLst>
                <a:gs pos="0">
                  <a:srgbClr val="01CFE5"/>
                </a:gs>
                <a:gs pos="100000">
                  <a:srgbClr val="0192A1"/>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9" name="Freeform 5"/>
          <p:cNvSpPr/>
          <p:nvPr/>
        </p:nvSpPr>
        <p:spPr bwMode="auto">
          <a:xfrm rot="5400000">
            <a:off x="633264" y="148059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0" name="Freeform 5"/>
          <p:cNvSpPr/>
          <p:nvPr/>
        </p:nvSpPr>
        <p:spPr bwMode="auto">
          <a:xfrm rot="5400000">
            <a:off x="955681" y="1397225"/>
            <a:ext cx="1890618" cy="16756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858E"/>
              </a:gs>
              <a:gs pos="0">
                <a:srgbClr val="F02832"/>
              </a:gs>
            </a:gsLst>
            <a:lin ang="18900000" scaled="0"/>
            <a:tileRect/>
          </a:gradFill>
          <a:ln w="25400">
            <a:gradFill flip="none" rotWithShape="1">
              <a:gsLst>
                <a:gs pos="0">
                  <a:srgbClr val="FF858E"/>
                </a:gs>
                <a:gs pos="100000">
                  <a:srgbClr val="F02832"/>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1" name="矩形 20"/>
          <p:cNvSpPr/>
          <p:nvPr/>
        </p:nvSpPr>
        <p:spPr>
          <a:xfrm>
            <a:off x="1008532" y="1769442"/>
            <a:ext cx="1786605" cy="923201"/>
          </a:xfrm>
          <a:prstGeom prst="rect">
            <a:avLst/>
          </a:prstGeom>
        </p:spPr>
        <p:txBody>
          <a:bodyPr wrap="square">
            <a:spAutoFit/>
          </a:bodyPr>
          <a:lstStyle/>
          <a:p>
            <a:pPr algn="ctr">
              <a:defRPr/>
            </a:pPr>
            <a:r>
              <a:rPr lang="en-US" altLang="zh-CN" sz="5399" b="1" dirty="0" smtClean="0">
                <a:solidFill>
                  <a:schemeClr val="bg1">
                    <a:lumMod val="95000"/>
                  </a:schemeClr>
                </a:solidFill>
                <a:latin typeface="Impact MT Std" pitchFamily="34" charset="0"/>
                <a:ea typeface="微软雅黑" panose="020B0503020204020204" pitchFamily="34" charset="-122"/>
                <a:sym typeface="微软雅黑" panose="020B0503020204020204" pitchFamily="34" charset="-122"/>
              </a:rPr>
              <a:t>201X</a:t>
            </a:r>
            <a:endParaRPr lang="zh-CN" altLang="en-US" sz="5399" b="1" dirty="0">
              <a:solidFill>
                <a:schemeClr val="bg1">
                  <a:lumMod val="95000"/>
                </a:schemeClr>
              </a:solidFill>
              <a:latin typeface="Impact MT Std" pitchFamily="34" charset="0"/>
              <a:ea typeface="微软雅黑" panose="020B0503020204020204" pitchFamily="34" charset="-122"/>
              <a:sym typeface="微软雅黑" panose="020B0503020204020204" pitchFamily="34" charset="-122"/>
            </a:endParaRPr>
          </a:p>
        </p:txBody>
      </p:sp>
      <p:sp>
        <p:nvSpPr>
          <p:cNvPr id="22" name="Rectangle 3"/>
          <p:cNvSpPr txBox="1">
            <a:spLocks noChangeArrowheads="1"/>
          </p:cNvSpPr>
          <p:nvPr/>
        </p:nvSpPr>
        <p:spPr bwMode="auto">
          <a:xfrm>
            <a:off x="3708129" y="1753712"/>
            <a:ext cx="5134457" cy="8908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3200" b="1" dirty="0">
                <a:solidFill>
                  <a:srgbClr val="01ACBE"/>
                </a:solidFill>
                <a:latin typeface="微软雅黑" panose="020B0503020204020204" pitchFamily="34" charset="-122"/>
                <a:ea typeface="微软雅黑" panose="020B0503020204020204" pitchFamily="34" charset="-122"/>
              </a:rPr>
              <a:t>学生暑期安全教育</a:t>
            </a:r>
            <a:r>
              <a:rPr lang="en-US" altLang="zh-CN" sz="3200" b="1" dirty="0" err="1">
                <a:solidFill>
                  <a:srgbClr val="01ACBE"/>
                </a:solidFill>
                <a:latin typeface="微软雅黑" panose="020B0503020204020204" pitchFamily="34" charset="-122"/>
                <a:ea typeface="微软雅黑" panose="020B0503020204020204" pitchFamily="34" charset="-122"/>
              </a:rPr>
              <a:t>ppt</a:t>
            </a:r>
            <a:r>
              <a:rPr lang="zh-CN" altLang="en-US" sz="3200" b="1" dirty="0">
                <a:solidFill>
                  <a:srgbClr val="01ACBE"/>
                </a:solidFill>
                <a:latin typeface="微软雅黑" panose="020B0503020204020204" pitchFamily="34" charset="-122"/>
                <a:ea typeface="微软雅黑" panose="020B0503020204020204" pitchFamily="34" charset="-122"/>
              </a:rPr>
              <a:t>模板</a:t>
            </a:r>
            <a:endParaRPr lang="zh-CN" altLang="en-US" sz="3200" b="1" dirty="0">
              <a:solidFill>
                <a:srgbClr val="F8353D"/>
              </a:solidFill>
              <a:latin typeface="微软雅黑" panose="020B0503020204020204" pitchFamily="34" charset="-122"/>
              <a:ea typeface="微软雅黑" panose="020B0503020204020204" pitchFamily="34" charset="-122"/>
            </a:endParaRPr>
          </a:p>
        </p:txBody>
      </p:sp>
      <p:sp>
        <p:nvSpPr>
          <p:cNvPr id="23" name="Rectangle 4"/>
          <p:cNvSpPr txBox="1">
            <a:spLocks noChangeArrowheads="1"/>
          </p:cNvSpPr>
          <p:nvPr/>
        </p:nvSpPr>
        <p:spPr bwMode="auto">
          <a:xfrm>
            <a:off x="3762121" y="2636643"/>
            <a:ext cx="5080465" cy="282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Introduction Of Atmospheric</a:t>
            </a:r>
          </a:p>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Business Plan Startup Plan PPT Template, Complete Framework</a:t>
            </a:r>
            <a:endParaRPr lang="zh-CN" altLang="en-US" sz="1200" b="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
        <p:nvSpPr>
          <p:cNvPr id="24" name="Rectangle 4"/>
          <p:cNvSpPr txBox="1">
            <a:spLocks noChangeArrowheads="1"/>
          </p:cNvSpPr>
          <p:nvPr/>
        </p:nvSpPr>
        <p:spPr bwMode="auto">
          <a:xfrm>
            <a:off x="3732298" y="1437919"/>
            <a:ext cx="4139879" cy="41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99" b="0" dirty="0">
                <a:solidFill>
                  <a:schemeClr val="tx1">
                    <a:lumMod val="50000"/>
                    <a:lumOff val="50000"/>
                  </a:schemeClr>
                </a:solidFill>
                <a:latin typeface="微软雅黑" panose="020B0503020204020204" pitchFamily="34" charset="-122"/>
                <a:ea typeface="微软雅黑" panose="020B0503020204020204" pitchFamily="34" charset="-122"/>
              </a:rPr>
              <a:t>这里可以简要的描述您的项目</a:t>
            </a:r>
            <a:endParaRPr lang="zh-CN" altLang="zh-CN" sz="2099"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1494459" y="4947395"/>
            <a:ext cx="6317057" cy="431936"/>
          </a:xfrm>
          <a:prstGeom prst="roundRect">
            <a:avLst>
              <a:gd name="adj" fmla="val 50000"/>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330077609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1"/>
                                        </p:tgtEl>
                                        <p:attrNameLst>
                                          <p:attrName>ppt_y</p:attrName>
                                        </p:attrNameLst>
                                      </p:cBhvr>
                                      <p:tavLst>
                                        <p:tav tm="0">
                                          <p:val>
                                            <p:strVal val="#ppt_y"/>
                                          </p:val>
                                        </p:tav>
                                        <p:tav tm="100000">
                                          <p:val>
                                            <p:strVal val="#ppt_y"/>
                                          </p:val>
                                        </p:tav>
                                      </p:tavLst>
                                    </p:anim>
                                    <p:anim calcmode="lin" valueType="num">
                                      <p:cBhvr>
                                        <p:cTn id="3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1"/>
                                        </p:tgtEl>
                                      </p:cBhvr>
                                    </p:animEffect>
                                  </p:childTnLst>
                                </p:cTn>
                              </p:par>
                            </p:childTnLst>
                          </p:cTn>
                        </p:par>
                        <p:par>
                          <p:cTn id="33" fill="hold">
                            <p:stCondLst>
                              <p:cond delay="14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by="(-#ppt_w*2)" calcmode="lin" valueType="num">
                                      <p:cBhvr rctx="PPT">
                                        <p:cTn id="36" dur="500" autoRev="1" fill="hold">
                                          <p:stCondLst>
                                            <p:cond delay="0"/>
                                          </p:stCondLst>
                                        </p:cTn>
                                        <p:tgtEl>
                                          <p:spTgt spid="22"/>
                                        </p:tgtEl>
                                        <p:attrNameLst>
                                          <p:attrName>ppt_w</p:attrName>
                                        </p:attrNameLst>
                                      </p:cBhvr>
                                    </p:anim>
                                    <p:anim by="(#ppt_w*0.50)" calcmode="lin" valueType="num">
                                      <p:cBhvr>
                                        <p:cTn id="37" dur="500" decel="50000" autoRev="1" fill="hold">
                                          <p:stCondLst>
                                            <p:cond delay="0"/>
                                          </p:stCondLst>
                                        </p:cTn>
                                        <p:tgtEl>
                                          <p:spTgt spid="22"/>
                                        </p:tgtEl>
                                        <p:attrNameLst>
                                          <p:attrName>ppt_x</p:attrName>
                                        </p:attrNameLst>
                                      </p:cBhvr>
                                    </p:anim>
                                    <p:anim from="(-#ppt_h/2)" to="(#ppt_y)" calcmode="lin" valueType="num">
                                      <p:cBhvr>
                                        <p:cTn id="38" dur="1000" fill="hold">
                                          <p:stCondLst>
                                            <p:cond delay="0"/>
                                          </p:stCondLst>
                                        </p:cTn>
                                        <p:tgtEl>
                                          <p:spTgt spid="22"/>
                                        </p:tgtEl>
                                        <p:attrNameLst>
                                          <p:attrName>ppt_y</p:attrName>
                                        </p:attrNameLst>
                                      </p:cBhvr>
                                    </p:anim>
                                    <p:animRot by="21600000">
                                      <p:cBhvr>
                                        <p:cTn id="39" dur="1000" fill="hold">
                                          <p:stCondLst>
                                            <p:cond delay="0"/>
                                          </p:stCondLst>
                                        </p:cTn>
                                        <p:tgtEl>
                                          <p:spTgt spid="22"/>
                                        </p:tgtEl>
                                        <p:attrNameLst>
                                          <p:attrName>r</p:attrName>
                                        </p:attrNameLst>
                                      </p:cBhvr>
                                    </p:animRot>
                                  </p:childTnLst>
                                </p:cTn>
                              </p:par>
                            </p:childTnLst>
                          </p:cTn>
                        </p:par>
                        <p:par>
                          <p:cTn id="40" fill="hold">
                            <p:stCondLst>
                              <p:cond delay="36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p:stCondLst>
                              <p:cond delay="410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par>
                                <p:cTn id="48" presetID="42" presetClass="entr" presetSubtype="0" fill="hold" grpId="0" nodeType="withEffect">
                                  <p:stCondLst>
                                    <p:cond delay="50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3943" y="128030"/>
            <a:ext cx="2778677" cy="2443720"/>
            <a:chOff x="3392486" y="1165291"/>
            <a:chExt cx="5736833" cy="5045287"/>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2486" y="4406005"/>
              <a:ext cx="5736833" cy="1804573"/>
            </a:xfrm>
            <a:prstGeom prst="rect">
              <a:avLst/>
            </a:prstGeom>
          </p:spPr>
        </p:pic>
        <p:sp>
          <p:nvSpPr>
            <p:cNvPr id="6" name="Freeform 5619"/>
            <p:cNvSpPr/>
            <p:nvPr/>
          </p:nvSpPr>
          <p:spPr bwMode="auto">
            <a:xfrm>
              <a:off x="4628132" y="2901027"/>
              <a:ext cx="621387" cy="2839449"/>
            </a:xfrm>
            <a:custGeom>
              <a:avLst/>
              <a:gdLst>
                <a:gd name="T0" fmla="*/ 147 w 151"/>
                <a:gd name="T1" fmla="*/ 690 h 690"/>
                <a:gd name="T2" fmla="*/ 13 w 151"/>
                <a:gd name="T3" fmla="*/ 389 h 690"/>
                <a:gd name="T4" fmla="*/ 0 w 151"/>
                <a:gd name="T5" fmla="*/ 0 h 690"/>
                <a:gd name="T6" fmla="*/ 151 w 151"/>
                <a:gd name="T7" fmla="*/ 241 h 690"/>
                <a:gd name="T8" fmla="*/ 147 w 151"/>
                <a:gd name="T9" fmla="*/ 690 h 690"/>
              </a:gdLst>
              <a:ahLst/>
              <a:cxnLst>
                <a:cxn ang="0">
                  <a:pos x="T0" y="T1"/>
                </a:cxn>
                <a:cxn ang="0">
                  <a:pos x="T2" y="T3"/>
                </a:cxn>
                <a:cxn ang="0">
                  <a:pos x="T4" y="T5"/>
                </a:cxn>
                <a:cxn ang="0">
                  <a:pos x="T6" y="T7"/>
                </a:cxn>
                <a:cxn ang="0">
                  <a:pos x="T8" y="T9"/>
                </a:cxn>
              </a:cxnLst>
              <a:rect l="0" t="0" r="r" b="b"/>
              <a:pathLst>
                <a:path w="151" h="690">
                  <a:moveTo>
                    <a:pt x="147" y="690"/>
                  </a:moveTo>
                  <a:lnTo>
                    <a:pt x="13" y="389"/>
                  </a:lnTo>
                  <a:lnTo>
                    <a:pt x="0" y="0"/>
                  </a:lnTo>
                  <a:lnTo>
                    <a:pt x="151" y="241"/>
                  </a:lnTo>
                  <a:lnTo>
                    <a:pt x="147" y="690"/>
                  </a:lnTo>
                  <a:close/>
                </a:path>
              </a:pathLst>
            </a:custGeom>
            <a:solidFill>
              <a:srgbClr val="F7F7F7"/>
            </a:solidFill>
            <a:ln>
              <a:noFill/>
            </a:ln>
          </p:spPr>
          <p:txBody>
            <a:bodyPr vert="horz" wrap="square" lIns="68562" tIns="34281" rIns="68562" bIns="34281" numCol="1" anchor="t" anchorCtr="0" compatLnSpc="1"/>
            <a:lstStyle/>
            <a:p>
              <a:endParaRPr lang="zh-CN" altLang="en-US" sz="1012"/>
            </a:p>
          </p:txBody>
        </p:sp>
        <p:sp>
          <p:nvSpPr>
            <p:cNvPr id="7" name="Freeform 5627"/>
            <p:cNvSpPr/>
            <p:nvPr/>
          </p:nvSpPr>
          <p:spPr bwMode="auto">
            <a:xfrm>
              <a:off x="4479241" y="2068614"/>
              <a:ext cx="2329169" cy="868296"/>
            </a:xfrm>
            <a:custGeom>
              <a:avLst/>
              <a:gdLst>
                <a:gd name="T0" fmla="*/ 52 w 566"/>
                <a:gd name="T1" fmla="*/ 211 h 211"/>
                <a:gd name="T2" fmla="*/ 0 w 566"/>
                <a:gd name="T3" fmla="*/ 41 h 211"/>
                <a:gd name="T4" fmla="*/ 485 w 566"/>
                <a:gd name="T5" fmla="*/ 0 h 211"/>
                <a:gd name="T6" fmla="*/ 566 w 566"/>
                <a:gd name="T7" fmla="*/ 155 h 211"/>
                <a:gd name="T8" fmla="*/ 52 w 566"/>
                <a:gd name="T9" fmla="*/ 211 h 211"/>
              </a:gdLst>
              <a:ahLst/>
              <a:cxnLst>
                <a:cxn ang="0">
                  <a:pos x="T0" y="T1"/>
                </a:cxn>
                <a:cxn ang="0">
                  <a:pos x="T2" y="T3"/>
                </a:cxn>
                <a:cxn ang="0">
                  <a:pos x="T4" y="T5"/>
                </a:cxn>
                <a:cxn ang="0">
                  <a:pos x="T6" y="T7"/>
                </a:cxn>
                <a:cxn ang="0">
                  <a:pos x="T8" y="T9"/>
                </a:cxn>
              </a:cxnLst>
              <a:rect l="0" t="0" r="r" b="b"/>
              <a:pathLst>
                <a:path w="566" h="211">
                  <a:moveTo>
                    <a:pt x="52" y="211"/>
                  </a:moveTo>
                  <a:lnTo>
                    <a:pt x="0" y="41"/>
                  </a:lnTo>
                  <a:lnTo>
                    <a:pt x="485" y="0"/>
                  </a:lnTo>
                  <a:lnTo>
                    <a:pt x="566" y="155"/>
                  </a:lnTo>
                  <a:lnTo>
                    <a:pt x="52" y="211"/>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8" name="Freeform 5631"/>
            <p:cNvSpPr/>
            <p:nvPr/>
          </p:nvSpPr>
          <p:spPr bwMode="auto">
            <a:xfrm>
              <a:off x="6776641" y="2242559"/>
              <a:ext cx="2234521" cy="1304502"/>
            </a:xfrm>
            <a:custGeom>
              <a:avLst/>
              <a:gdLst>
                <a:gd name="T0" fmla="*/ 0 w 543"/>
                <a:gd name="T1" fmla="*/ 109 h 317"/>
                <a:gd name="T2" fmla="*/ 230 w 543"/>
                <a:gd name="T3" fmla="*/ 0 h 317"/>
                <a:gd name="T4" fmla="*/ 543 w 543"/>
                <a:gd name="T5" fmla="*/ 182 h 317"/>
                <a:gd name="T6" fmla="*/ 264 w 543"/>
                <a:gd name="T7" fmla="*/ 317 h 317"/>
                <a:gd name="T8" fmla="*/ 0 w 543"/>
                <a:gd name="T9" fmla="*/ 109 h 317"/>
              </a:gdLst>
              <a:ahLst/>
              <a:cxnLst>
                <a:cxn ang="0">
                  <a:pos x="T0" y="T1"/>
                </a:cxn>
                <a:cxn ang="0">
                  <a:pos x="T2" y="T3"/>
                </a:cxn>
                <a:cxn ang="0">
                  <a:pos x="T4" y="T5"/>
                </a:cxn>
                <a:cxn ang="0">
                  <a:pos x="T6" y="T7"/>
                </a:cxn>
                <a:cxn ang="0">
                  <a:pos x="T8" y="T9"/>
                </a:cxn>
              </a:cxnLst>
              <a:rect l="0" t="0" r="r" b="b"/>
              <a:pathLst>
                <a:path w="543" h="317">
                  <a:moveTo>
                    <a:pt x="0" y="109"/>
                  </a:moveTo>
                  <a:lnTo>
                    <a:pt x="230" y="0"/>
                  </a:lnTo>
                  <a:lnTo>
                    <a:pt x="543" y="182"/>
                  </a:lnTo>
                  <a:lnTo>
                    <a:pt x="264" y="317"/>
                  </a:lnTo>
                  <a:lnTo>
                    <a:pt x="0" y="109"/>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9" name="Freeform 5619"/>
            <p:cNvSpPr/>
            <p:nvPr/>
          </p:nvSpPr>
          <p:spPr bwMode="auto">
            <a:xfrm>
              <a:off x="4645530" y="2961587"/>
              <a:ext cx="621387" cy="2839451"/>
            </a:xfrm>
            <a:custGeom>
              <a:avLst/>
              <a:gdLst>
                <a:gd name="T0" fmla="*/ 147 w 151"/>
                <a:gd name="T1" fmla="*/ 690 h 690"/>
                <a:gd name="T2" fmla="*/ 13 w 151"/>
                <a:gd name="T3" fmla="*/ 389 h 690"/>
                <a:gd name="T4" fmla="*/ 0 w 151"/>
                <a:gd name="T5" fmla="*/ 0 h 690"/>
                <a:gd name="T6" fmla="*/ 151 w 151"/>
                <a:gd name="T7" fmla="*/ 241 h 690"/>
                <a:gd name="T8" fmla="*/ 147 w 151"/>
                <a:gd name="T9" fmla="*/ 690 h 690"/>
              </a:gdLst>
              <a:ahLst/>
              <a:cxnLst>
                <a:cxn ang="0">
                  <a:pos x="T0" y="T1"/>
                </a:cxn>
                <a:cxn ang="0">
                  <a:pos x="T2" y="T3"/>
                </a:cxn>
                <a:cxn ang="0">
                  <a:pos x="T4" y="T5"/>
                </a:cxn>
                <a:cxn ang="0">
                  <a:pos x="T6" y="T7"/>
                </a:cxn>
                <a:cxn ang="0">
                  <a:pos x="T8" y="T9"/>
                </a:cxn>
              </a:cxnLst>
              <a:rect l="0" t="0" r="r" b="b"/>
              <a:pathLst>
                <a:path w="151" h="690">
                  <a:moveTo>
                    <a:pt x="147" y="690"/>
                  </a:moveTo>
                  <a:lnTo>
                    <a:pt x="13" y="389"/>
                  </a:lnTo>
                  <a:lnTo>
                    <a:pt x="0" y="0"/>
                  </a:lnTo>
                  <a:lnTo>
                    <a:pt x="151" y="241"/>
                  </a:lnTo>
                  <a:lnTo>
                    <a:pt x="147" y="690"/>
                  </a:lnTo>
                  <a:close/>
                </a:path>
              </a:pathLst>
            </a:custGeom>
            <a:gradFill flip="none" rotWithShape="1">
              <a:gsLst>
                <a:gs pos="92000">
                  <a:schemeClr val="bg1">
                    <a:lumMod val="65000"/>
                    <a:alpha val="50000"/>
                  </a:schemeClr>
                </a:gs>
                <a:gs pos="40000">
                  <a:schemeClr val="bg1">
                    <a:alpha val="0"/>
                  </a:schemeClr>
                </a:gs>
                <a:gs pos="8000">
                  <a:schemeClr val="bg1">
                    <a:lumMod val="65000"/>
                    <a:alpha val="50000"/>
                  </a:schemeClr>
                </a:gs>
              </a:gsLst>
              <a:lin ang="0" scaled="0"/>
              <a:tileRect/>
            </a:gradFill>
            <a:ln>
              <a:noFill/>
            </a:ln>
          </p:spPr>
          <p:txBody>
            <a:bodyPr vert="horz" wrap="square" lIns="68562" tIns="34281" rIns="68562" bIns="34281" numCol="1" anchor="t" anchorCtr="0" compatLnSpc="1"/>
            <a:lstStyle/>
            <a:p>
              <a:endParaRPr lang="zh-CN" altLang="en-US" sz="1012"/>
            </a:p>
          </p:txBody>
        </p:sp>
        <p:sp>
          <p:nvSpPr>
            <p:cNvPr id="10" name="Freeform 5623"/>
            <p:cNvSpPr/>
            <p:nvPr/>
          </p:nvSpPr>
          <p:spPr bwMode="auto">
            <a:xfrm>
              <a:off x="3536391" y="2622965"/>
              <a:ext cx="1757163" cy="1312730"/>
            </a:xfrm>
            <a:custGeom>
              <a:avLst/>
              <a:gdLst>
                <a:gd name="T0" fmla="*/ 178 w 178"/>
                <a:gd name="T1" fmla="*/ 131 h 132"/>
                <a:gd name="T2" fmla="*/ 119 w 178"/>
                <a:gd name="T3" fmla="*/ 30 h 132"/>
                <a:gd name="T4" fmla="*/ 0 w 178"/>
                <a:gd name="T5" fmla="*/ 0 h 132"/>
                <a:gd name="T6" fmla="*/ 31 w 178"/>
                <a:gd name="T7" fmla="*/ 98 h 132"/>
                <a:gd name="T8" fmla="*/ 177 w 178"/>
                <a:gd name="T9" fmla="*/ 131 h 132"/>
                <a:gd name="T10" fmla="*/ 178 w 178"/>
                <a:gd name="T11" fmla="*/ 132 h 132"/>
                <a:gd name="T12" fmla="*/ 178 w 178"/>
                <a:gd name="T13" fmla="*/ 131 h 132"/>
              </a:gdLst>
              <a:ahLst/>
              <a:cxnLst>
                <a:cxn ang="0">
                  <a:pos x="T0" y="T1"/>
                </a:cxn>
                <a:cxn ang="0">
                  <a:pos x="T2" y="T3"/>
                </a:cxn>
                <a:cxn ang="0">
                  <a:pos x="T4" y="T5"/>
                </a:cxn>
                <a:cxn ang="0">
                  <a:pos x="T6" y="T7"/>
                </a:cxn>
                <a:cxn ang="0">
                  <a:pos x="T8" y="T9"/>
                </a:cxn>
                <a:cxn ang="0">
                  <a:pos x="T10" y="T11"/>
                </a:cxn>
                <a:cxn ang="0">
                  <a:pos x="T12" y="T13"/>
                </a:cxn>
              </a:cxnLst>
              <a:rect l="0" t="0" r="r" b="b"/>
              <a:pathLst>
                <a:path w="178" h="132">
                  <a:moveTo>
                    <a:pt x="178" y="131"/>
                  </a:moveTo>
                  <a:cubicBezTo>
                    <a:pt x="119" y="30"/>
                    <a:pt x="119" y="30"/>
                    <a:pt x="119" y="30"/>
                  </a:cubicBezTo>
                  <a:cubicBezTo>
                    <a:pt x="0" y="0"/>
                    <a:pt x="0" y="0"/>
                    <a:pt x="0" y="0"/>
                  </a:cubicBezTo>
                  <a:cubicBezTo>
                    <a:pt x="31" y="98"/>
                    <a:pt x="31" y="98"/>
                    <a:pt x="31" y="98"/>
                  </a:cubicBezTo>
                  <a:cubicBezTo>
                    <a:pt x="31" y="98"/>
                    <a:pt x="176" y="130"/>
                    <a:pt x="177" y="131"/>
                  </a:cubicBezTo>
                  <a:cubicBezTo>
                    <a:pt x="178" y="131"/>
                    <a:pt x="178" y="132"/>
                    <a:pt x="178" y="132"/>
                  </a:cubicBezTo>
                  <a:lnTo>
                    <a:pt x="178" y="131"/>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nvGrpSpPr>
            <p:cNvPr id="11" name="Group 5788"/>
            <p:cNvGrpSpPr>
              <a:grpSpLocks noChangeAspect="1"/>
            </p:cNvGrpSpPr>
            <p:nvPr/>
          </p:nvGrpSpPr>
          <p:grpSpPr bwMode="auto">
            <a:xfrm>
              <a:off x="4674924" y="3788296"/>
              <a:ext cx="571108" cy="1947511"/>
              <a:chOff x="2534" y="2472"/>
              <a:chExt cx="139" cy="474"/>
            </a:xfrm>
            <a:gradFill>
              <a:gsLst>
                <a:gs pos="100000">
                  <a:schemeClr val="bg1">
                    <a:alpha val="0"/>
                  </a:schemeClr>
                </a:gs>
                <a:gs pos="0">
                  <a:schemeClr val="bg1">
                    <a:lumMod val="65000"/>
                    <a:alpha val="32000"/>
                  </a:schemeClr>
                </a:gs>
              </a:gsLst>
              <a:lin ang="5400000" scaled="0"/>
            </a:gradFill>
          </p:grpSpPr>
          <p:sp>
            <p:nvSpPr>
              <p:cNvPr id="50" name="Freeform 5789"/>
              <p:cNvSpPr/>
              <p:nvPr/>
            </p:nvSpPr>
            <p:spPr bwMode="auto">
              <a:xfrm>
                <a:off x="2534" y="2472"/>
                <a:ext cx="139" cy="474"/>
              </a:xfrm>
              <a:custGeom>
                <a:avLst/>
                <a:gdLst>
                  <a:gd name="T0" fmla="*/ 0 w 139"/>
                  <a:gd name="T1" fmla="*/ 0 h 474"/>
                  <a:gd name="T2" fmla="*/ 5 w 139"/>
                  <a:gd name="T3" fmla="*/ 175 h 474"/>
                  <a:gd name="T4" fmla="*/ 139 w 139"/>
                  <a:gd name="T5" fmla="*/ 474 h 474"/>
                  <a:gd name="T6" fmla="*/ 139 w 139"/>
                  <a:gd name="T7" fmla="*/ 29 h 474"/>
                  <a:gd name="T8" fmla="*/ 0 w 139"/>
                  <a:gd name="T9" fmla="*/ 0 h 474"/>
                </a:gdLst>
                <a:ahLst/>
                <a:cxnLst>
                  <a:cxn ang="0">
                    <a:pos x="T0" y="T1"/>
                  </a:cxn>
                  <a:cxn ang="0">
                    <a:pos x="T2" y="T3"/>
                  </a:cxn>
                  <a:cxn ang="0">
                    <a:pos x="T4" y="T5"/>
                  </a:cxn>
                  <a:cxn ang="0">
                    <a:pos x="T6" y="T7"/>
                  </a:cxn>
                  <a:cxn ang="0">
                    <a:pos x="T8" y="T9"/>
                  </a:cxn>
                </a:cxnLst>
                <a:rect l="0" t="0" r="r" b="b"/>
                <a:pathLst>
                  <a:path w="139" h="474">
                    <a:moveTo>
                      <a:pt x="0" y="0"/>
                    </a:moveTo>
                    <a:lnTo>
                      <a:pt x="5" y="175"/>
                    </a:lnTo>
                    <a:lnTo>
                      <a:pt x="139" y="474"/>
                    </a:lnTo>
                    <a:lnTo>
                      <a:pt x="139" y="29"/>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51" name="Freeform 5790"/>
              <p:cNvSpPr/>
              <p:nvPr/>
            </p:nvSpPr>
            <p:spPr bwMode="auto">
              <a:xfrm>
                <a:off x="2534" y="2472"/>
                <a:ext cx="139" cy="474"/>
              </a:xfrm>
              <a:custGeom>
                <a:avLst/>
                <a:gdLst>
                  <a:gd name="T0" fmla="*/ 0 w 139"/>
                  <a:gd name="T1" fmla="*/ 0 h 474"/>
                  <a:gd name="T2" fmla="*/ 5 w 139"/>
                  <a:gd name="T3" fmla="*/ 175 h 474"/>
                  <a:gd name="T4" fmla="*/ 139 w 139"/>
                  <a:gd name="T5" fmla="*/ 474 h 474"/>
                  <a:gd name="T6" fmla="*/ 139 w 139"/>
                  <a:gd name="T7" fmla="*/ 29 h 474"/>
                  <a:gd name="T8" fmla="*/ 0 w 139"/>
                  <a:gd name="T9" fmla="*/ 0 h 474"/>
                </a:gdLst>
                <a:ahLst/>
                <a:cxnLst>
                  <a:cxn ang="0">
                    <a:pos x="T0" y="T1"/>
                  </a:cxn>
                  <a:cxn ang="0">
                    <a:pos x="T2" y="T3"/>
                  </a:cxn>
                  <a:cxn ang="0">
                    <a:pos x="T4" y="T5"/>
                  </a:cxn>
                  <a:cxn ang="0">
                    <a:pos x="T6" y="T7"/>
                  </a:cxn>
                  <a:cxn ang="0">
                    <a:pos x="T8" y="T9"/>
                  </a:cxn>
                </a:cxnLst>
                <a:rect l="0" t="0" r="r" b="b"/>
                <a:pathLst>
                  <a:path w="139" h="474">
                    <a:moveTo>
                      <a:pt x="0" y="0"/>
                    </a:moveTo>
                    <a:lnTo>
                      <a:pt x="5" y="175"/>
                    </a:lnTo>
                    <a:lnTo>
                      <a:pt x="139" y="474"/>
                    </a:lnTo>
                    <a:lnTo>
                      <a:pt x="139" y="29"/>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grpSp>
          <p:nvGrpSpPr>
            <p:cNvPr id="12" name="Group 5638"/>
            <p:cNvGrpSpPr>
              <a:grpSpLocks noChangeAspect="1"/>
            </p:cNvGrpSpPr>
            <p:nvPr/>
          </p:nvGrpSpPr>
          <p:grpSpPr bwMode="auto">
            <a:xfrm>
              <a:off x="4702621" y="2696801"/>
              <a:ext cx="3176887" cy="1242773"/>
              <a:chOff x="3454" y="2010"/>
              <a:chExt cx="772" cy="302"/>
            </a:xfrm>
            <a:solidFill>
              <a:schemeClr val="bg1">
                <a:lumMod val="85000"/>
              </a:schemeClr>
            </a:solidFill>
          </p:grpSpPr>
          <p:sp>
            <p:nvSpPr>
              <p:cNvPr id="48" name="Freeform 5639"/>
              <p:cNvSpPr/>
              <p:nvPr/>
            </p:nvSpPr>
            <p:spPr bwMode="auto">
              <a:xfrm>
                <a:off x="3454" y="2010"/>
                <a:ext cx="772" cy="302"/>
              </a:xfrm>
              <a:custGeom>
                <a:avLst/>
                <a:gdLst>
                  <a:gd name="T0" fmla="*/ 510 w 772"/>
                  <a:gd name="T1" fmla="*/ 0 h 302"/>
                  <a:gd name="T2" fmla="*/ 0 w 772"/>
                  <a:gd name="T3" fmla="*/ 56 h 302"/>
                  <a:gd name="T4" fmla="*/ 141 w 772"/>
                  <a:gd name="T5" fmla="*/ 302 h 302"/>
                  <a:gd name="T6" fmla="*/ 772 w 772"/>
                  <a:gd name="T7" fmla="*/ 208 h 302"/>
                  <a:gd name="T8" fmla="*/ 510 w 772"/>
                  <a:gd name="T9" fmla="*/ 0 h 302"/>
                </a:gdLst>
                <a:ahLst/>
                <a:cxnLst>
                  <a:cxn ang="0">
                    <a:pos x="T0" y="T1"/>
                  </a:cxn>
                  <a:cxn ang="0">
                    <a:pos x="T2" y="T3"/>
                  </a:cxn>
                  <a:cxn ang="0">
                    <a:pos x="T4" y="T5"/>
                  </a:cxn>
                  <a:cxn ang="0">
                    <a:pos x="T6" y="T7"/>
                  </a:cxn>
                  <a:cxn ang="0">
                    <a:pos x="T8" y="T9"/>
                  </a:cxn>
                </a:cxnLst>
                <a:rect l="0" t="0" r="r" b="b"/>
                <a:pathLst>
                  <a:path w="772" h="302">
                    <a:moveTo>
                      <a:pt x="510" y="0"/>
                    </a:moveTo>
                    <a:lnTo>
                      <a:pt x="0" y="56"/>
                    </a:lnTo>
                    <a:lnTo>
                      <a:pt x="141" y="302"/>
                    </a:lnTo>
                    <a:lnTo>
                      <a:pt x="772" y="208"/>
                    </a:lnTo>
                    <a:lnTo>
                      <a:pt x="5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9" name="Freeform 5640"/>
              <p:cNvSpPr/>
              <p:nvPr/>
            </p:nvSpPr>
            <p:spPr bwMode="auto">
              <a:xfrm>
                <a:off x="3454" y="2010"/>
                <a:ext cx="772" cy="302"/>
              </a:xfrm>
              <a:custGeom>
                <a:avLst/>
                <a:gdLst>
                  <a:gd name="T0" fmla="*/ 510 w 772"/>
                  <a:gd name="T1" fmla="*/ 0 h 302"/>
                  <a:gd name="T2" fmla="*/ 0 w 772"/>
                  <a:gd name="T3" fmla="*/ 56 h 302"/>
                  <a:gd name="T4" fmla="*/ 141 w 772"/>
                  <a:gd name="T5" fmla="*/ 302 h 302"/>
                  <a:gd name="T6" fmla="*/ 772 w 772"/>
                  <a:gd name="T7" fmla="*/ 208 h 302"/>
                  <a:gd name="T8" fmla="*/ 510 w 772"/>
                  <a:gd name="T9" fmla="*/ 0 h 302"/>
                </a:gdLst>
                <a:ahLst/>
                <a:cxnLst>
                  <a:cxn ang="0">
                    <a:pos x="T0" y="T1"/>
                  </a:cxn>
                  <a:cxn ang="0">
                    <a:pos x="T2" y="T3"/>
                  </a:cxn>
                  <a:cxn ang="0">
                    <a:pos x="T4" y="T5"/>
                  </a:cxn>
                  <a:cxn ang="0">
                    <a:pos x="T6" y="T7"/>
                  </a:cxn>
                  <a:cxn ang="0">
                    <a:pos x="T8" y="T9"/>
                  </a:cxn>
                </a:cxnLst>
                <a:rect l="0" t="0" r="r" b="b"/>
                <a:pathLst>
                  <a:path w="772" h="302">
                    <a:moveTo>
                      <a:pt x="510" y="0"/>
                    </a:moveTo>
                    <a:lnTo>
                      <a:pt x="0" y="56"/>
                    </a:lnTo>
                    <a:lnTo>
                      <a:pt x="141" y="302"/>
                    </a:lnTo>
                    <a:lnTo>
                      <a:pt x="772" y="208"/>
                    </a:lnTo>
                    <a:lnTo>
                      <a:pt x="51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grpSp>
          <p:nvGrpSpPr>
            <p:cNvPr id="13" name="组合 12"/>
            <p:cNvGrpSpPr/>
            <p:nvPr/>
          </p:nvGrpSpPr>
          <p:grpSpPr>
            <a:xfrm>
              <a:off x="4585523" y="1271914"/>
              <a:ext cx="4353645" cy="3457512"/>
              <a:chOff x="4585524" y="1271913"/>
              <a:chExt cx="4353648" cy="3457509"/>
            </a:xfrm>
          </p:grpSpPr>
          <p:grpSp>
            <p:nvGrpSpPr>
              <p:cNvPr id="20" name="组合 19"/>
              <p:cNvGrpSpPr/>
              <p:nvPr/>
            </p:nvGrpSpPr>
            <p:grpSpPr>
              <a:xfrm>
                <a:off x="4585524" y="1778245"/>
                <a:ext cx="1411857" cy="2951177"/>
                <a:chOff x="4400552" y="1170243"/>
                <a:chExt cx="1411857" cy="2951180"/>
              </a:xfrm>
            </p:grpSpPr>
            <p:sp>
              <p:nvSpPr>
                <p:cNvPr id="42" name="Freeform 5702"/>
                <p:cNvSpPr/>
                <p:nvPr/>
              </p:nvSpPr>
              <p:spPr bwMode="auto">
                <a:xfrm>
                  <a:off x="5450459" y="3873773"/>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43" name="Freeform 5704"/>
                <p:cNvSpPr/>
                <p:nvPr/>
              </p:nvSpPr>
              <p:spPr bwMode="auto">
                <a:xfrm>
                  <a:off x="4400552" y="1170243"/>
                  <a:ext cx="493713" cy="893763"/>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44" name="Freeform 5715"/>
                <p:cNvSpPr/>
                <p:nvPr/>
              </p:nvSpPr>
              <p:spPr bwMode="auto">
                <a:xfrm>
                  <a:off x="4476484" y="1752667"/>
                  <a:ext cx="1084263" cy="2273301"/>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E34F4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5" name="Freeform 5716"/>
                <p:cNvSpPr/>
                <p:nvPr/>
              </p:nvSpPr>
              <p:spPr bwMode="auto">
                <a:xfrm>
                  <a:off x="4713020" y="1641541"/>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E34F4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6" name="Freeform 5717"/>
                <p:cNvSpPr/>
                <p:nvPr/>
              </p:nvSpPr>
              <p:spPr bwMode="auto">
                <a:xfrm>
                  <a:off x="4597132" y="1733617"/>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7" name="Freeform 5703"/>
                <p:cNvSpPr/>
                <p:nvPr/>
              </p:nvSpPr>
              <p:spPr bwMode="auto">
                <a:xfrm>
                  <a:off x="4405578" y="1186854"/>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1" name="组合 20"/>
              <p:cNvGrpSpPr/>
              <p:nvPr/>
            </p:nvGrpSpPr>
            <p:grpSpPr>
              <a:xfrm rot="781172">
                <a:off x="5242049" y="1323326"/>
                <a:ext cx="1411857" cy="2951177"/>
                <a:chOff x="4400552" y="1170242"/>
                <a:chExt cx="1411857" cy="2951181"/>
              </a:xfrm>
            </p:grpSpPr>
            <p:sp>
              <p:nvSpPr>
                <p:cNvPr id="36" name="Freeform 5702"/>
                <p:cNvSpPr/>
                <p:nvPr/>
              </p:nvSpPr>
              <p:spPr bwMode="auto">
                <a:xfrm>
                  <a:off x="5450459" y="3873773"/>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37" name="Freeform 5704"/>
                <p:cNvSpPr/>
                <p:nvPr/>
              </p:nvSpPr>
              <p:spPr bwMode="auto">
                <a:xfrm>
                  <a:off x="4400552" y="1170242"/>
                  <a:ext cx="493713" cy="893764"/>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38" name="Freeform 5715"/>
                <p:cNvSpPr/>
                <p:nvPr/>
              </p:nvSpPr>
              <p:spPr bwMode="auto">
                <a:xfrm>
                  <a:off x="4476483" y="1752666"/>
                  <a:ext cx="1084263"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9" name="Freeform 5716"/>
                <p:cNvSpPr/>
                <p:nvPr/>
              </p:nvSpPr>
              <p:spPr bwMode="auto">
                <a:xfrm>
                  <a:off x="4713021" y="1641541"/>
                  <a:ext cx="1055688" cy="2328865"/>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0" name="Freeform 5717"/>
                <p:cNvSpPr/>
                <p:nvPr/>
              </p:nvSpPr>
              <p:spPr bwMode="auto">
                <a:xfrm>
                  <a:off x="4597132" y="1733617"/>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1"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2" name="组合 21"/>
              <p:cNvGrpSpPr/>
              <p:nvPr/>
            </p:nvGrpSpPr>
            <p:grpSpPr>
              <a:xfrm rot="1701895">
                <a:off x="6140258" y="1271913"/>
                <a:ext cx="1411857" cy="2951177"/>
                <a:chOff x="4400548" y="1170243"/>
                <a:chExt cx="1411855" cy="2951179"/>
              </a:xfrm>
            </p:grpSpPr>
            <p:sp>
              <p:nvSpPr>
                <p:cNvPr id="30" name="Freeform 5702"/>
                <p:cNvSpPr/>
                <p:nvPr/>
              </p:nvSpPr>
              <p:spPr bwMode="auto">
                <a:xfrm>
                  <a:off x="5450453" y="3873772"/>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31" name="Freeform 5704"/>
                <p:cNvSpPr/>
                <p:nvPr/>
              </p:nvSpPr>
              <p:spPr bwMode="auto">
                <a:xfrm>
                  <a:off x="4400548" y="1170243"/>
                  <a:ext cx="493712" cy="893763"/>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32" name="Freeform 5715"/>
                <p:cNvSpPr/>
                <p:nvPr/>
              </p:nvSpPr>
              <p:spPr bwMode="auto">
                <a:xfrm>
                  <a:off x="4476479" y="1752665"/>
                  <a:ext cx="1084262"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FFA21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3" name="Freeform 5716"/>
                <p:cNvSpPr/>
                <p:nvPr/>
              </p:nvSpPr>
              <p:spPr bwMode="auto">
                <a:xfrm>
                  <a:off x="4713018" y="1641539"/>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FFA21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4" name="Freeform 5717"/>
                <p:cNvSpPr/>
                <p:nvPr/>
              </p:nvSpPr>
              <p:spPr bwMode="auto">
                <a:xfrm>
                  <a:off x="4597131" y="1733615"/>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FFB85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5"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3" name="组合 22"/>
              <p:cNvGrpSpPr/>
              <p:nvPr/>
            </p:nvGrpSpPr>
            <p:grpSpPr>
              <a:xfrm rot="2920266">
                <a:off x="6757655" y="1950494"/>
                <a:ext cx="1411858" cy="2951176"/>
                <a:chOff x="4400552" y="1170242"/>
                <a:chExt cx="1411857" cy="2951182"/>
              </a:xfrm>
            </p:grpSpPr>
            <p:sp>
              <p:nvSpPr>
                <p:cNvPr id="24" name="Freeform 5702"/>
                <p:cNvSpPr/>
                <p:nvPr/>
              </p:nvSpPr>
              <p:spPr bwMode="auto">
                <a:xfrm>
                  <a:off x="5450459" y="3873774"/>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25" name="Freeform 5704"/>
                <p:cNvSpPr/>
                <p:nvPr/>
              </p:nvSpPr>
              <p:spPr bwMode="auto">
                <a:xfrm>
                  <a:off x="4400552" y="1170242"/>
                  <a:ext cx="493712" cy="893764"/>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26" name="Freeform 5715"/>
                <p:cNvSpPr/>
                <p:nvPr/>
              </p:nvSpPr>
              <p:spPr bwMode="auto">
                <a:xfrm>
                  <a:off x="4476483" y="1752666"/>
                  <a:ext cx="1084262"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7D479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7" name="Freeform 5716"/>
                <p:cNvSpPr/>
                <p:nvPr/>
              </p:nvSpPr>
              <p:spPr bwMode="auto">
                <a:xfrm>
                  <a:off x="4713019" y="1641542"/>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7D479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8" name="Freeform 5717"/>
                <p:cNvSpPr/>
                <p:nvPr/>
              </p:nvSpPr>
              <p:spPr bwMode="auto">
                <a:xfrm>
                  <a:off x="4597131" y="1733615"/>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985CB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9"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sp>
          <p:nvSpPr>
            <p:cNvPr id="14" name="AutoShape 5699"/>
            <p:cNvSpPr>
              <a:spLocks noChangeAspect="1" noChangeArrowheads="1" noTextEdit="1"/>
            </p:cNvSpPr>
            <p:nvPr/>
          </p:nvSpPr>
          <p:spPr bwMode="auto">
            <a:xfrm>
              <a:off x="4389170" y="1165291"/>
              <a:ext cx="1417638" cy="297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012"/>
            </a:p>
          </p:txBody>
        </p:sp>
        <p:grpSp>
          <p:nvGrpSpPr>
            <p:cNvPr id="15" name="组合 14"/>
            <p:cNvGrpSpPr/>
            <p:nvPr/>
          </p:nvGrpSpPr>
          <p:grpSpPr>
            <a:xfrm>
              <a:off x="5249118" y="3524742"/>
              <a:ext cx="2602836" cy="2233477"/>
              <a:chOff x="9473194" y="1739131"/>
              <a:chExt cx="2602839" cy="2233476"/>
            </a:xfrm>
          </p:grpSpPr>
          <p:sp>
            <p:nvSpPr>
              <p:cNvPr id="17" name="Freeform 5615"/>
              <p:cNvSpPr/>
              <p:nvPr/>
            </p:nvSpPr>
            <p:spPr bwMode="auto">
              <a:xfrm>
                <a:off x="9473194" y="1739131"/>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18" name="Freeform 5615"/>
              <p:cNvSpPr/>
              <p:nvPr/>
            </p:nvSpPr>
            <p:spPr bwMode="auto">
              <a:xfrm>
                <a:off x="9473195" y="1746316"/>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gradFill>
                <a:gsLst>
                  <a:gs pos="100000">
                    <a:schemeClr val="bg1">
                      <a:alpha val="3000"/>
                    </a:schemeClr>
                  </a:gs>
                  <a:gs pos="0">
                    <a:schemeClr val="bg1">
                      <a:lumMod val="65000"/>
                    </a:schemeClr>
                  </a:gs>
                </a:gsLst>
                <a:lin ang="5400000" scaled="0"/>
              </a:gradFill>
              <a:ln>
                <a:noFill/>
              </a:ln>
            </p:spPr>
            <p:txBody>
              <a:bodyPr vert="horz" wrap="square" lIns="68562" tIns="34281" rIns="68562" bIns="34281" numCol="1" anchor="t" anchorCtr="0" compatLnSpc="1"/>
              <a:lstStyle/>
              <a:p>
                <a:endParaRPr lang="zh-CN" altLang="en-US" sz="1012"/>
              </a:p>
            </p:txBody>
          </p:sp>
          <p:sp>
            <p:nvSpPr>
              <p:cNvPr id="19" name="Freeform 5615"/>
              <p:cNvSpPr/>
              <p:nvPr/>
            </p:nvSpPr>
            <p:spPr bwMode="auto">
              <a:xfrm>
                <a:off x="9475265" y="1744163"/>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gradFill>
                <a:gsLst>
                  <a:gs pos="100000">
                    <a:schemeClr val="bg1">
                      <a:lumMod val="95000"/>
                      <a:alpha val="27000"/>
                    </a:schemeClr>
                  </a:gs>
                  <a:gs pos="0">
                    <a:schemeClr val="bg1">
                      <a:lumMod val="65000"/>
                      <a:alpha val="61000"/>
                    </a:schemeClr>
                  </a:gs>
                </a:gsLst>
                <a:lin ang="0" scaled="0"/>
              </a:gradFill>
              <a:ln>
                <a:noFill/>
              </a:ln>
            </p:spPr>
            <p:txBody>
              <a:bodyPr vert="horz" wrap="square" lIns="68562" tIns="34281" rIns="68562" bIns="34281" numCol="1" anchor="t" anchorCtr="0" compatLnSpc="1"/>
              <a:lstStyle/>
              <a:p>
                <a:endParaRPr lang="zh-CN" altLang="en-US" sz="1012"/>
              </a:p>
            </p:txBody>
          </p:sp>
        </p:grpSp>
        <p:sp>
          <p:nvSpPr>
            <p:cNvPr id="16" name="Freeform 5785"/>
            <p:cNvSpPr/>
            <p:nvPr/>
          </p:nvSpPr>
          <p:spPr bwMode="auto">
            <a:xfrm>
              <a:off x="5221288" y="3516314"/>
              <a:ext cx="3430587" cy="612775"/>
            </a:xfrm>
            <a:custGeom>
              <a:avLst/>
              <a:gdLst>
                <a:gd name="T0" fmla="*/ 0 w 350"/>
                <a:gd name="T1" fmla="*/ 38 h 60"/>
                <a:gd name="T2" fmla="*/ 266 w 350"/>
                <a:gd name="T3" fmla="*/ 0 h 60"/>
                <a:gd name="T4" fmla="*/ 350 w 350"/>
                <a:gd name="T5" fmla="*/ 12 h 60"/>
                <a:gd name="T6" fmla="*/ 37 w 350"/>
                <a:gd name="T7" fmla="*/ 60 h 60"/>
                <a:gd name="T8" fmla="*/ 1 w 350"/>
                <a:gd name="T9" fmla="*/ 39 h 60"/>
                <a:gd name="T10" fmla="*/ 0 w 350"/>
                <a:gd name="T11" fmla="*/ 39 h 60"/>
                <a:gd name="T12" fmla="*/ 0 w 350"/>
                <a:gd name="T13" fmla="*/ 38 h 60"/>
              </a:gdLst>
              <a:ahLst/>
              <a:cxnLst>
                <a:cxn ang="0">
                  <a:pos x="T0" y="T1"/>
                </a:cxn>
                <a:cxn ang="0">
                  <a:pos x="T2" y="T3"/>
                </a:cxn>
                <a:cxn ang="0">
                  <a:pos x="T4" y="T5"/>
                </a:cxn>
                <a:cxn ang="0">
                  <a:pos x="T6" y="T7"/>
                </a:cxn>
                <a:cxn ang="0">
                  <a:pos x="T8" y="T9"/>
                </a:cxn>
                <a:cxn ang="0">
                  <a:pos x="T10" y="T11"/>
                </a:cxn>
                <a:cxn ang="0">
                  <a:pos x="T12" y="T13"/>
                </a:cxn>
              </a:cxnLst>
              <a:rect l="0" t="0" r="r" b="b"/>
              <a:pathLst>
                <a:path w="350" h="60">
                  <a:moveTo>
                    <a:pt x="0" y="38"/>
                  </a:moveTo>
                  <a:cubicBezTo>
                    <a:pt x="266" y="0"/>
                    <a:pt x="266" y="0"/>
                    <a:pt x="266" y="0"/>
                  </a:cubicBezTo>
                  <a:cubicBezTo>
                    <a:pt x="350" y="12"/>
                    <a:pt x="350" y="12"/>
                    <a:pt x="350" y="12"/>
                  </a:cubicBezTo>
                  <a:cubicBezTo>
                    <a:pt x="37" y="60"/>
                    <a:pt x="37" y="60"/>
                    <a:pt x="37" y="60"/>
                  </a:cubicBezTo>
                  <a:cubicBezTo>
                    <a:pt x="37" y="60"/>
                    <a:pt x="2" y="38"/>
                    <a:pt x="1" y="39"/>
                  </a:cubicBezTo>
                  <a:cubicBezTo>
                    <a:pt x="0" y="39"/>
                    <a:pt x="0" y="39"/>
                    <a:pt x="0" y="39"/>
                  </a:cubicBezTo>
                  <a:lnTo>
                    <a:pt x="0" y="38"/>
                  </a:lnTo>
                  <a:close/>
                </a:path>
              </a:pathLst>
            </a:custGeom>
            <a:solidFill>
              <a:srgbClr val="FFFFFF"/>
            </a:solidFill>
            <a:ln w="22225">
              <a:noFill/>
              <a:round/>
            </a:ln>
            <a:scene3d>
              <a:camera prst="orthographicFront"/>
              <a:lightRig rig="threePt" dir="t"/>
            </a:scene3d>
            <a:sp3d>
              <a:bevelT w="12700" h="12700" prst="angle"/>
            </a:sp3d>
          </p:spPr>
          <p:txBody>
            <a:bodyPr vert="horz" wrap="square" lIns="68562" tIns="34281" rIns="68562" bIns="34281" numCol="1" anchor="t" anchorCtr="0" compatLnSpc="1"/>
            <a:lstStyle/>
            <a:p>
              <a:endParaRPr lang="zh-CN" altLang="en-US" sz="1012"/>
            </a:p>
          </p:txBody>
        </p:sp>
      </p:grpSp>
      <p:sp>
        <p:nvSpPr>
          <p:cNvPr id="52" name="TextBox 59"/>
          <p:cNvSpPr>
            <a:spLocks noChangeArrowheads="1"/>
          </p:cNvSpPr>
          <p:nvPr/>
        </p:nvSpPr>
        <p:spPr bwMode="auto">
          <a:xfrm flipH="1">
            <a:off x="3276194" y="1329936"/>
            <a:ext cx="2430196" cy="784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699" b="1"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目录</a:t>
            </a:r>
            <a:r>
              <a:rPr lang="zh-CN" altLang="en-US" sz="2699"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2699"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1800"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CONTENTS</a:t>
            </a:r>
          </a:p>
        </p:txBody>
      </p:sp>
      <p:grpSp>
        <p:nvGrpSpPr>
          <p:cNvPr id="53" name="组合 52"/>
          <p:cNvGrpSpPr/>
          <p:nvPr/>
        </p:nvGrpSpPr>
        <p:grpSpPr>
          <a:xfrm>
            <a:off x="1382685" y="2679734"/>
            <a:ext cx="1461573" cy="1822421"/>
            <a:chOff x="3295850" y="1908877"/>
            <a:chExt cx="3738030" cy="4660916"/>
          </a:xfrm>
        </p:grpSpPr>
        <p:sp>
          <p:nvSpPr>
            <p:cNvPr id="54" name="圆角矩形 5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56" name="圆角矩形 5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58" name="组合 57"/>
          <p:cNvGrpSpPr/>
          <p:nvPr/>
        </p:nvGrpSpPr>
        <p:grpSpPr>
          <a:xfrm>
            <a:off x="2732484" y="2693039"/>
            <a:ext cx="1461573" cy="1822421"/>
            <a:chOff x="3295850" y="1908877"/>
            <a:chExt cx="3738030" cy="4660916"/>
          </a:xfrm>
        </p:grpSpPr>
        <p:sp>
          <p:nvSpPr>
            <p:cNvPr id="59" name="圆角矩形 5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1" name="圆角矩形 6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63" name="组合 62"/>
          <p:cNvGrpSpPr/>
          <p:nvPr/>
        </p:nvGrpSpPr>
        <p:grpSpPr>
          <a:xfrm>
            <a:off x="4082282" y="2679734"/>
            <a:ext cx="1461573" cy="1822421"/>
            <a:chOff x="3295850" y="1908877"/>
            <a:chExt cx="3738030" cy="4660916"/>
          </a:xfrm>
        </p:grpSpPr>
        <p:sp>
          <p:nvSpPr>
            <p:cNvPr id="64" name="圆角矩形 6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6" name="圆角矩形 6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68" name="组合 67"/>
          <p:cNvGrpSpPr/>
          <p:nvPr/>
        </p:nvGrpSpPr>
        <p:grpSpPr>
          <a:xfrm>
            <a:off x="5486073" y="2679734"/>
            <a:ext cx="1461573" cy="1822421"/>
            <a:chOff x="3295850" y="1908877"/>
            <a:chExt cx="3738030" cy="4660916"/>
          </a:xfrm>
        </p:grpSpPr>
        <p:sp>
          <p:nvSpPr>
            <p:cNvPr id="69" name="圆角矩形 6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1" name="圆角矩形 7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73" name="组合 72"/>
          <p:cNvGrpSpPr/>
          <p:nvPr/>
        </p:nvGrpSpPr>
        <p:grpSpPr>
          <a:xfrm>
            <a:off x="6847310" y="2721517"/>
            <a:ext cx="1461573" cy="1822421"/>
            <a:chOff x="3295850" y="1908877"/>
            <a:chExt cx="3738030" cy="4660916"/>
          </a:xfrm>
        </p:grpSpPr>
        <p:sp>
          <p:nvSpPr>
            <p:cNvPr id="74" name="圆角矩形 7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6" name="圆角矩形 7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78" name="文本框 9"/>
          <p:cNvSpPr txBox="1"/>
          <p:nvPr/>
        </p:nvSpPr>
        <p:spPr>
          <a:xfrm>
            <a:off x="1062524"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FFB850"/>
                </a:solidFill>
                <a:latin typeface="微软雅黑" panose="020B0503020204020204" pitchFamily="34" charset="-122"/>
                <a:ea typeface="微软雅黑" panose="020B0503020204020204" pitchFamily="34" charset="-122"/>
              </a:rPr>
              <a:t>公司与团队</a:t>
            </a:r>
            <a:endParaRPr lang="en-US" altLang="zh-CN" sz="1800" b="1" dirty="0">
              <a:solidFill>
                <a:srgbClr val="FFB850"/>
              </a:solidFill>
              <a:latin typeface="微软雅黑" panose="020B0503020204020204" pitchFamily="34" charset="-122"/>
              <a:ea typeface="微软雅黑" panose="020B0503020204020204" pitchFamily="34" charset="-122"/>
            </a:endParaRPr>
          </a:p>
          <a:p>
            <a:pPr marL="0" lvl="1" algn="ctr"/>
            <a:r>
              <a:rPr lang="zh-CN" altLang="en-US" sz="1050" dirty="0">
                <a:solidFill>
                  <a:srgbClr val="FFB850"/>
                </a:solidFill>
                <a:latin typeface="微软雅黑" panose="020B0503020204020204" pitchFamily="34" charset="-122"/>
                <a:ea typeface="微软雅黑" panose="020B0503020204020204" pitchFamily="34" charset="-122"/>
              </a:rPr>
              <a:t>（我们是谁）</a:t>
            </a:r>
          </a:p>
        </p:txBody>
      </p:sp>
      <p:sp>
        <p:nvSpPr>
          <p:cNvPr id="79" name="文本框 9"/>
          <p:cNvSpPr txBox="1"/>
          <p:nvPr/>
        </p:nvSpPr>
        <p:spPr>
          <a:xfrm>
            <a:off x="2424168"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01ACBE"/>
                </a:solidFill>
                <a:latin typeface="微软雅黑" panose="020B0503020204020204" pitchFamily="34" charset="-122"/>
                <a:ea typeface="微软雅黑" panose="020B0503020204020204" pitchFamily="34" charset="-122"/>
              </a:rPr>
              <a:t>项目介绍</a:t>
            </a:r>
            <a:endParaRPr lang="en-US" altLang="zh-CN" sz="1800" b="1" dirty="0">
              <a:solidFill>
                <a:srgbClr val="01ACBE"/>
              </a:solidFill>
              <a:latin typeface="微软雅黑" panose="020B0503020204020204" pitchFamily="34" charset="-122"/>
              <a:ea typeface="微软雅黑" panose="020B0503020204020204" pitchFamily="34" charset="-122"/>
            </a:endParaRPr>
          </a:p>
          <a:p>
            <a:pPr marL="0" lvl="1" algn="ctr"/>
            <a:r>
              <a:rPr lang="zh-CN" altLang="en-US" sz="1050" dirty="0">
                <a:solidFill>
                  <a:srgbClr val="01ACBE"/>
                </a:solidFill>
                <a:latin typeface="微软雅黑" panose="020B0503020204020204" pitchFamily="34" charset="-122"/>
                <a:ea typeface="微软雅黑" panose="020B0503020204020204" pitchFamily="34" charset="-122"/>
              </a:rPr>
              <a:t>（我们做什么）</a:t>
            </a:r>
          </a:p>
        </p:txBody>
      </p:sp>
      <p:sp>
        <p:nvSpPr>
          <p:cNvPr id="80" name="文本框 9"/>
          <p:cNvSpPr txBox="1"/>
          <p:nvPr/>
        </p:nvSpPr>
        <p:spPr>
          <a:xfrm>
            <a:off x="3762121"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F8353D"/>
                </a:solidFill>
                <a:latin typeface="微软雅黑" panose="020B0503020204020204" pitchFamily="34" charset="-122"/>
                <a:ea typeface="微软雅黑" panose="020B0503020204020204" pitchFamily="34" charset="-122"/>
              </a:rPr>
              <a:t>产品与运营</a:t>
            </a:r>
            <a:endParaRPr lang="en-US" altLang="zh-CN" sz="1800" b="1" dirty="0">
              <a:solidFill>
                <a:srgbClr val="F8353D"/>
              </a:solidFill>
              <a:latin typeface="微软雅黑" panose="020B0503020204020204" pitchFamily="34" charset="-122"/>
              <a:ea typeface="微软雅黑" panose="020B0503020204020204" pitchFamily="34" charset="-122"/>
            </a:endParaRPr>
          </a:p>
          <a:p>
            <a:pPr marL="0" lvl="1" algn="ctr"/>
            <a:r>
              <a:rPr lang="zh-CN" altLang="en-US" sz="1050" dirty="0">
                <a:solidFill>
                  <a:srgbClr val="F8353D"/>
                </a:solidFill>
                <a:latin typeface="微软雅黑" panose="020B0503020204020204" pitchFamily="34" charset="-122"/>
                <a:ea typeface="微软雅黑" panose="020B0503020204020204" pitchFamily="34" charset="-122"/>
              </a:rPr>
              <a:t>（我们怎么做）</a:t>
            </a:r>
          </a:p>
        </p:txBody>
      </p:sp>
      <p:sp>
        <p:nvSpPr>
          <p:cNvPr id="81" name="文本框 9"/>
          <p:cNvSpPr txBox="1"/>
          <p:nvPr/>
        </p:nvSpPr>
        <p:spPr>
          <a:xfrm>
            <a:off x="5143705"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7030A0"/>
                </a:solidFill>
                <a:latin typeface="微软雅黑" panose="020B0503020204020204" pitchFamily="34" charset="-122"/>
                <a:ea typeface="微软雅黑" panose="020B0503020204020204" pitchFamily="34" charset="-122"/>
              </a:rPr>
              <a:t>发展前景</a:t>
            </a:r>
            <a:endParaRPr lang="en-US" altLang="zh-CN" sz="1800" b="1" dirty="0">
              <a:solidFill>
                <a:srgbClr val="7030A0"/>
              </a:solidFill>
              <a:latin typeface="微软雅黑" panose="020B0503020204020204" pitchFamily="34" charset="-122"/>
              <a:ea typeface="微软雅黑" panose="020B0503020204020204" pitchFamily="34" charset="-122"/>
            </a:endParaRPr>
          </a:p>
          <a:p>
            <a:pPr marL="0" lvl="1" algn="ctr"/>
            <a:r>
              <a:rPr lang="zh-CN" altLang="en-US" sz="1050" dirty="0">
                <a:solidFill>
                  <a:srgbClr val="7030A0"/>
                </a:solidFill>
                <a:latin typeface="微软雅黑" panose="020B0503020204020204" pitchFamily="34" charset="-122"/>
                <a:ea typeface="微软雅黑" panose="020B0503020204020204" pitchFamily="34" charset="-122"/>
              </a:rPr>
              <a:t>（长期战略目标）</a:t>
            </a:r>
          </a:p>
        </p:txBody>
      </p:sp>
      <p:sp>
        <p:nvSpPr>
          <p:cNvPr id="82" name="文本框 9"/>
          <p:cNvSpPr txBox="1"/>
          <p:nvPr/>
        </p:nvSpPr>
        <p:spPr>
          <a:xfrm>
            <a:off x="6558599"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chemeClr val="accent5">
                    <a:lumMod val="75000"/>
                  </a:schemeClr>
                </a:solidFill>
                <a:latin typeface="微软雅黑" panose="020B0503020204020204" pitchFamily="34" charset="-122"/>
                <a:ea typeface="微软雅黑" panose="020B0503020204020204" pitchFamily="34" charset="-122"/>
              </a:rPr>
              <a:t>财务与融资</a:t>
            </a:r>
            <a:endParaRPr lang="en-US" altLang="zh-CN" sz="1800" b="1" dirty="0">
              <a:solidFill>
                <a:schemeClr val="accent5">
                  <a:lumMod val="75000"/>
                </a:schemeClr>
              </a:solidFill>
              <a:latin typeface="微软雅黑" panose="020B0503020204020204" pitchFamily="34" charset="-122"/>
              <a:ea typeface="微软雅黑" panose="020B0503020204020204" pitchFamily="34" charset="-122"/>
            </a:endParaRPr>
          </a:p>
          <a:p>
            <a:pPr marL="0" lvl="1" algn="ctr"/>
            <a:r>
              <a:rPr lang="zh-CN" altLang="en-US" sz="1050" dirty="0">
                <a:solidFill>
                  <a:schemeClr val="accent5">
                    <a:lumMod val="75000"/>
                  </a:schemeClr>
                </a:solidFill>
                <a:latin typeface="微软雅黑" panose="020B0503020204020204" pitchFamily="34" charset="-122"/>
                <a:ea typeface="微软雅黑" panose="020B0503020204020204" pitchFamily="34" charset="-122"/>
              </a:rPr>
              <a:t>（商务合作方式）</a:t>
            </a:r>
          </a:p>
        </p:txBody>
      </p:sp>
      <p:sp>
        <p:nvSpPr>
          <p:cNvPr id="83" name="KSO_Shape"/>
          <p:cNvSpPr/>
          <p:nvPr/>
        </p:nvSpPr>
        <p:spPr bwMode="auto">
          <a:xfrm>
            <a:off x="1632176" y="3100704"/>
            <a:ext cx="487743" cy="33491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4" name="KSO_Shape"/>
          <p:cNvSpPr/>
          <p:nvPr/>
        </p:nvSpPr>
        <p:spPr bwMode="auto">
          <a:xfrm>
            <a:off x="2969695" y="3111669"/>
            <a:ext cx="470412" cy="40063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5" name="KSO_Shape"/>
          <p:cNvSpPr/>
          <p:nvPr/>
        </p:nvSpPr>
        <p:spPr bwMode="auto">
          <a:xfrm>
            <a:off x="4343554" y="3050182"/>
            <a:ext cx="498406" cy="49342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6" name="KSO_Shape"/>
          <p:cNvSpPr/>
          <p:nvPr/>
        </p:nvSpPr>
        <p:spPr bwMode="auto">
          <a:xfrm>
            <a:off x="5759823" y="3076577"/>
            <a:ext cx="485927" cy="41303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7" name="KSO_Shape"/>
          <p:cNvSpPr/>
          <p:nvPr/>
        </p:nvSpPr>
        <p:spPr bwMode="auto">
          <a:xfrm>
            <a:off x="7147508" y="3076248"/>
            <a:ext cx="430589" cy="41336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350235574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25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25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nodeType="withEffect">
                                  <p:stCondLst>
                                    <p:cond delay="25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fade">
                                      <p:cBhvr>
                                        <p:cTn id="25" dur="500"/>
                                        <p:tgtEl>
                                          <p:spTgt spid="68"/>
                                        </p:tgtEl>
                                      </p:cBhvr>
                                    </p:animEffect>
                                  </p:childTnLst>
                                </p:cTn>
                              </p:par>
                              <p:par>
                                <p:cTn id="26" presetID="10" presetClass="entr" presetSubtype="0" fill="hold" nodeType="withEffect">
                                  <p:stCondLst>
                                    <p:cond delay="25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83"/>
                                        </p:tgtEl>
                                        <p:attrNameLst>
                                          <p:attrName>style.visibility</p:attrName>
                                        </p:attrNameLst>
                                      </p:cBhvr>
                                      <p:to>
                                        <p:strVal val="visible"/>
                                      </p:to>
                                    </p:set>
                                    <p:anim calcmode="lin" valueType="num">
                                      <p:cBhvr additive="base">
                                        <p:cTn id="31" dur="500" fill="hold"/>
                                        <p:tgtEl>
                                          <p:spTgt spid="83"/>
                                        </p:tgtEl>
                                        <p:attrNameLst>
                                          <p:attrName>ppt_x</p:attrName>
                                        </p:attrNameLst>
                                      </p:cBhvr>
                                      <p:tavLst>
                                        <p:tav tm="0">
                                          <p:val>
                                            <p:strVal val="#ppt_x"/>
                                          </p:val>
                                        </p:tav>
                                        <p:tav tm="100000">
                                          <p:val>
                                            <p:strVal val="#ppt_x"/>
                                          </p:val>
                                        </p:tav>
                                      </p:tavLst>
                                    </p:anim>
                                    <p:anim calcmode="lin" valueType="num">
                                      <p:cBhvr additive="base">
                                        <p:cTn id="32" dur="500" fill="hold"/>
                                        <p:tgtEl>
                                          <p:spTgt spid="83"/>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84"/>
                                        </p:tgtEl>
                                        <p:attrNameLst>
                                          <p:attrName>style.visibility</p:attrName>
                                        </p:attrNameLst>
                                      </p:cBhvr>
                                      <p:to>
                                        <p:strVal val="visible"/>
                                      </p:to>
                                    </p:set>
                                    <p:anim calcmode="lin" valueType="num">
                                      <p:cBhvr additive="base">
                                        <p:cTn id="35" dur="500" fill="hold"/>
                                        <p:tgtEl>
                                          <p:spTgt spid="84"/>
                                        </p:tgtEl>
                                        <p:attrNameLst>
                                          <p:attrName>ppt_x</p:attrName>
                                        </p:attrNameLst>
                                      </p:cBhvr>
                                      <p:tavLst>
                                        <p:tav tm="0">
                                          <p:val>
                                            <p:strVal val="#ppt_x"/>
                                          </p:val>
                                        </p:tav>
                                        <p:tav tm="100000">
                                          <p:val>
                                            <p:strVal val="#ppt_x"/>
                                          </p:val>
                                        </p:tav>
                                      </p:tavLst>
                                    </p:anim>
                                    <p:anim calcmode="lin" valueType="num">
                                      <p:cBhvr additive="base">
                                        <p:cTn id="36" dur="500" fill="hold"/>
                                        <p:tgtEl>
                                          <p:spTgt spid="84"/>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ppt_x"/>
                                          </p:val>
                                        </p:tav>
                                        <p:tav tm="100000">
                                          <p:val>
                                            <p:strVal val="#ppt_x"/>
                                          </p:val>
                                        </p:tav>
                                      </p:tavLst>
                                    </p:anim>
                                    <p:anim calcmode="lin" valueType="num">
                                      <p:cBhvr additive="base">
                                        <p:cTn id="40" dur="500" fill="hold"/>
                                        <p:tgtEl>
                                          <p:spTgt spid="85"/>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ppt_x"/>
                                          </p:val>
                                        </p:tav>
                                        <p:tav tm="100000">
                                          <p:val>
                                            <p:strVal val="#ppt_x"/>
                                          </p:val>
                                        </p:tav>
                                      </p:tavLst>
                                    </p:anim>
                                    <p:anim calcmode="lin" valueType="num">
                                      <p:cBhvr additive="base">
                                        <p:cTn id="44" dur="500" fill="hold"/>
                                        <p:tgtEl>
                                          <p:spTgt spid="86"/>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87"/>
                                        </p:tgtEl>
                                        <p:attrNameLst>
                                          <p:attrName>style.visibility</p:attrName>
                                        </p:attrNameLst>
                                      </p:cBhvr>
                                      <p:to>
                                        <p:strVal val="visible"/>
                                      </p:to>
                                    </p:set>
                                    <p:anim calcmode="lin" valueType="num">
                                      <p:cBhvr additive="base">
                                        <p:cTn id="47" dur="500" fill="hold"/>
                                        <p:tgtEl>
                                          <p:spTgt spid="87"/>
                                        </p:tgtEl>
                                        <p:attrNameLst>
                                          <p:attrName>ppt_x</p:attrName>
                                        </p:attrNameLst>
                                      </p:cBhvr>
                                      <p:tavLst>
                                        <p:tav tm="0">
                                          <p:val>
                                            <p:strVal val="#ppt_x"/>
                                          </p:val>
                                        </p:tav>
                                        <p:tav tm="100000">
                                          <p:val>
                                            <p:strVal val="#ppt_x"/>
                                          </p:val>
                                        </p:tav>
                                      </p:tavLst>
                                    </p:anim>
                                    <p:anim calcmode="lin" valueType="num">
                                      <p:cBhvr additive="base">
                                        <p:cTn id="48" dur="500" fill="hold"/>
                                        <p:tgtEl>
                                          <p:spTgt spid="8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500" fill="hold"/>
                                        <p:tgtEl>
                                          <p:spTgt spid="78"/>
                                        </p:tgtEl>
                                        <p:attrNameLst>
                                          <p:attrName>ppt_x</p:attrName>
                                        </p:attrNameLst>
                                      </p:cBhvr>
                                      <p:tavLst>
                                        <p:tav tm="0">
                                          <p:val>
                                            <p:strVal val="#ppt_x"/>
                                          </p:val>
                                        </p:tav>
                                        <p:tav tm="100000">
                                          <p:val>
                                            <p:strVal val="#ppt_x"/>
                                          </p:val>
                                        </p:tav>
                                      </p:tavLst>
                                    </p:anim>
                                    <p:anim calcmode="lin" valueType="num">
                                      <p:cBhvr additive="base">
                                        <p:cTn id="52" dur="500" fill="hold"/>
                                        <p:tgtEl>
                                          <p:spTgt spid="78"/>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0-#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80"/>
                                        </p:tgtEl>
                                        <p:attrNameLst>
                                          <p:attrName>style.visibility</p:attrName>
                                        </p:attrNameLst>
                                      </p:cBhvr>
                                      <p:to>
                                        <p:strVal val="visible"/>
                                      </p:to>
                                    </p:set>
                                    <p:anim calcmode="lin" valueType="num">
                                      <p:cBhvr additive="base">
                                        <p:cTn id="59" dur="500" fill="hold"/>
                                        <p:tgtEl>
                                          <p:spTgt spid="80"/>
                                        </p:tgtEl>
                                        <p:attrNameLst>
                                          <p:attrName>ppt_x</p:attrName>
                                        </p:attrNameLst>
                                      </p:cBhvr>
                                      <p:tavLst>
                                        <p:tav tm="0">
                                          <p:val>
                                            <p:strVal val="#ppt_x"/>
                                          </p:val>
                                        </p:tav>
                                        <p:tav tm="100000">
                                          <p:val>
                                            <p:strVal val="#ppt_x"/>
                                          </p:val>
                                        </p:tav>
                                      </p:tavLst>
                                    </p:anim>
                                    <p:anim calcmode="lin" valueType="num">
                                      <p:cBhvr additive="base">
                                        <p:cTn id="60" dur="500" fill="hold"/>
                                        <p:tgtEl>
                                          <p:spTgt spid="80"/>
                                        </p:tgtEl>
                                        <p:attrNameLst>
                                          <p:attrName>ppt_y</p:attrName>
                                        </p:attrNameLst>
                                      </p:cBhvr>
                                      <p:tavLst>
                                        <p:tav tm="0">
                                          <p:val>
                                            <p:strVal val="1+#ppt_h/2"/>
                                          </p:val>
                                        </p:tav>
                                        <p:tav tm="100000">
                                          <p:val>
                                            <p:strVal val="#ppt_y"/>
                                          </p:val>
                                        </p:tav>
                                      </p:tavLst>
                                    </p:anim>
                                  </p:childTnLst>
                                </p:cTn>
                              </p:par>
                              <p:par>
                                <p:cTn id="61" presetID="2" presetClass="entr" presetSubtype="1" fill="hold" grpId="0" nodeType="withEffect">
                                  <p:stCondLst>
                                    <p:cond delay="2000"/>
                                  </p:stCondLst>
                                  <p:childTnLst>
                                    <p:set>
                                      <p:cBhvr>
                                        <p:cTn id="62" dur="1" fill="hold">
                                          <p:stCondLst>
                                            <p:cond delay="0"/>
                                          </p:stCondLst>
                                        </p:cTn>
                                        <p:tgtEl>
                                          <p:spTgt spid="81"/>
                                        </p:tgtEl>
                                        <p:attrNameLst>
                                          <p:attrName>style.visibility</p:attrName>
                                        </p:attrNameLst>
                                      </p:cBhvr>
                                      <p:to>
                                        <p:strVal val="visible"/>
                                      </p:to>
                                    </p:set>
                                    <p:anim calcmode="lin" valueType="num">
                                      <p:cBhvr additive="base">
                                        <p:cTn id="63" dur="500" fill="hold"/>
                                        <p:tgtEl>
                                          <p:spTgt spid="81"/>
                                        </p:tgtEl>
                                        <p:attrNameLst>
                                          <p:attrName>ppt_x</p:attrName>
                                        </p:attrNameLst>
                                      </p:cBhvr>
                                      <p:tavLst>
                                        <p:tav tm="0">
                                          <p:val>
                                            <p:strVal val="#ppt_x"/>
                                          </p:val>
                                        </p:tav>
                                        <p:tav tm="100000">
                                          <p:val>
                                            <p:strVal val="#ppt_x"/>
                                          </p:val>
                                        </p:tav>
                                      </p:tavLst>
                                    </p:anim>
                                    <p:anim calcmode="lin" valueType="num">
                                      <p:cBhvr additive="base">
                                        <p:cTn id="64" dur="500" fill="hold"/>
                                        <p:tgtEl>
                                          <p:spTgt spid="81"/>
                                        </p:tgtEl>
                                        <p:attrNameLst>
                                          <p:attrName>ppt_y</p:attrName>
                                        </p:attrNameLst>
                                      </p:cBhvr>
                                      <p:tavLst>
                                        <p:tav tm="0">
                                          <p:val>
                                            <p:strVal val="0-#ppt_h/2"/>
                                          </p:val>
                                        </p:tav>
                                        <p:tav tm="100000">
                                          <p:val>
                                            <p:strVal val="#ppt_y"/>
                                          </p:val>
                                        </p:tav>
                                      </p:tavLst>
                                    </p:anim>
                                  </p:childTnLst>
                                </p:cTn>
                              </p:par>
                              <p:par>
                                <p:cTn id="65" presetID="2" presetClass="entr" presetSubtype="4" fill="hold" grpId="0" nodeType="withEffect">
                                  <p:stCondLst>
                                    <p:cond delay="250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fill="hold"/>
                                        <p:tgtEl>
                                          <p:spTgt spid="82"/>
                                        </p:tgtEl>
                                        <p:attrNameLst>
                                          <p:attrName>ppt_x</p:attrName>
                                        </p:attrNameLst>
                                      </p:cBhvr>
                                      <p:tavLst>
                                        <p:tav tm="0">
                                          <p:val>
                                            <p:strVal val="#ppt_x"/>
                                          </p:val>
                                        </p:tav>
                                        <p:tav tm="100000">
                                          <p:val>
                                            <p:strVal val="#ppt_x"/>
                                          </p:val>
                                        </p:tav>
                                      </p:tavLst>
                                    </p:anim>
                                    <p:anim calcmode="lin" valueType="num">
                                      <p:cBhvr additive="base">
                                        <p:cTn id="6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78" grpId="0"/>
      <p:bldP spid="79" grpId="0"/>
      <p:bldP spid="80" grpId="0"/>
      <p:bldP spid="81" grpId="0"/>
      <p:bldP spid="82" grpId="0"/>
      <p:bldP spid="83" grpId="0" animBg="1"/>
      <p:bldP spid="84" grpId="0" animBg="1"/>
      <p:bldP spid="85" grpId="0" animBg="1"/>
      <p:bldP spid="86" grpId="0" animBg="1"/>
      <p:bldP spid="8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929081" y="1564272"/>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4" name="圆角矩形 23"/>
          <p:cNvSpPr/>
          <p:nvPr/>
        </p:nvSpPr>
        <p:spPr>
          <a:xfrm>
            <a:off x="3400501" y="1969434"/>
            <a:ext cx="3893937" cy="750884"/>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5" name="组合 24"/>
          <p:cNvGrpSpPr/>
          <p:nvPr/>
        </p:nvGrpSpPr>
        <p:grpSpPr>
          <a:xfrm>
            <a:off x="3470771" y="2283209"/>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28" name="组合 27"/>
          <p:cNvGrpSpPr/>
          <p:nvPr/>
        </p:nvGrpSpPr>
        <p:grpSpPr>
          <a:xfrm>
            <a:off x="3171345" y="2283209"/>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1" name="组合 30"/>
          <p:cNvGrpSpPr/>
          <p:nvPr/>
        </p:nvGrpSpPr>
        <p:grpSpPr>
          <a:xfrm>
            <a:off x="3237885" y="2316861"/>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4"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72215" y="2163187"/>
            <a:ext cx="486457" cy="429536"/>
            <a:chOff x="5030931" y="2884106"/>
            <a:chExt cx="648779" cy="572863"/>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latin typeface="Impact MT Std" pitchFamily="34" charset="0"/>
              </a:endParaRPr>
            </a:p>
          </p:txBody>
        </p:sp>
        <p:sp>
          <p:nvSpPr>
            <p:cNvPr id="37" name="文本框 58"/>
            <p:cNvSpPr txBox="1"/>
            <p:nvPr/>
          </p:nvSpPr>
          <p:spPr>
            <a:xfrm>
              <a:off x="5030931" y="2902999"/>
              <a:ext cx="648779" cy="553970"/>
            </a:xfrm>
            <a:prstGeom prst="rect">
              <a:avLst/>
            </a:prstGeom>
            <a:noFill/>
          </p:spPr>
          <p:txBody>
            <a:bodyPr wrap="square" rtlCol="0">
              <a:spAutoFit/>
            </a:bodyPr>
            <a:lstStyle/>
            <a:p>
              <a:pPr algn="ctr"/>
              <a:r>
                <a:rPr lang="en-US" altLang="zh-CN" sz="2099" dirty="0">
                  <a:solidFill>
                    <a:srgbClr val="FFB850"/>
                  </a:solidFill>
                  <a:latin typeface="Impact MT Std" pitchFamily="34" charset="0"/>
                </a:rPr>
                <a:t>01</a:t>
              </a:r>
              <a:endParaRPr lang="zh-CN" altLang="en-US" sz="2099" dirty="0">
                <a:solidFill>
                  <a:srgbClr val="FFB850"/>
                </a:solidFill>
                <a:latin typeface="Impact MT Std" pitchFamily="34" charset="0"/>
              </a:endParaRPr>
            </a:p>
          </p:txBody>
        </p:sp>
      </p:grpSp>
      <p:sp>
        <p:nvSpPr>
          <p:cNvPr id="38" name="KSO_Shape"/>
          <p:cNvSpPr/>
          <p:nvPr/>
        </p:nvSpPr>
        <p:spPr bwMode="auto">
          <a:xfrm>
            <a:off x="2358331" y="2179874"/>
            <a:ext cx="649321" cy="44586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15532500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95987" y="1071240"/>
            <a:ext cx="1609079" cy="1608497"/>
            <a:chOff x="1367367" y="1923540"/>
            <a:chExt cx="2091076" cy="2091076"/>
          </a:xfrm>
        </p:grpSpPr>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1367367"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2742810" y="1071240"/>
            <a:ext cx="1609079" cy="1608497"/>
            <a:chOff x="3751324" y="1923540"/>
            <a:chExt cx="2091076" cy="2091076"/>
          </a:xfrm>
        </p:grpSpPr>
        <p:pic>
          <p:nvPicPr>
            <p:cNvPr id="27" name="图片 2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28" name="组合 27"/>
            <p:cNvGrpSpPr/>
            <p:nvPr/>
          </p:nvGrpSpPr>
          <p:grpSpPr>
            <a:xfrm>
              <a:off x="3751324"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2" name="组合 31"/>
          <p:cNvGrpSpPr/>
          <p:nvPr/>
        </p:nvGrpSpPr>
        <p:grpSpPr>
          <a:xfrm>
            <a:off x="4786446" y="1071240"/>
            <a:ext cx="1615449" cy="1608497"/>
            <a:chOff x="6258959" y="1923540"/>
            <a:chExt cx="2099355" cy="2091076"/>
          </a:xfrm>
        </p:grpSpPr>
        <p:pic>
          <p:nvPicPr>
            <p:cNvPr id="33" name="图片 3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34" name="组合 33"/>
            <p:cNvGrpSpPr/>
            <p:nvPr/>
          </p:nvGrpSpPr>
          <p:grpSpPr>
            <a:xfrm>
              <a:off x="6258959" y="1923540"/>
              <a:ext cx="2091076" cy="2091076"/>
              <a:chOff x="4742449" y="2216782"/>
              <a:chExt cx="3801476" cy="3801476"/>
            </a:xfrm>
          </p:grpSpPr>
          <p:sp>
            <p:nvSpPr>
              <p:cNvPr id="35" name="任意多边形 3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圆角矩形 3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8" name="组合 37"/>
          <p:cNvGrpSpPr/>
          <p:nvPr/>
        </p:nvGrpSpPr>
        <p:grpSpPr>
          <a:xfrm>
            <a:off x="6832781" y="1071240"/>
            <a:ext cx="1616423" cy="1608497"/>
            <a:chOff x="8787513" y="1923540"/>
            <a:chExt cx="2100620" cy="2091076"/>
          </a:xfrm>
        </p:grpSpPr>
        <p:pic>
          <p:nvPicPr>
            <p:cNvPr id="39" name="图片 3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40" name="组合 39"/>
            <p:cNvGrpSpPr/>
            <p:nvPr/>
          </p:nvGrpSpPr>
          <p:grpSpPr>
            <a:xfrm>
              <a:off x="8787513" y="1923540"/>
              <a:ext cx="2091076" cy="2091076"/>
              <a:chOff x="4742449" y="2216782"/>
              <a:chExt cx="3801476" cy="3801476"/>
            </a:xfrm>
          </p:grpSpPr>
          <p:sp>
            <p:nvSpPr>
              <p:cNvPr id="41" name="任意多边形 4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圆角矩形 4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4" name="文本框 23"/>
          <p:cNvSpPr txBox="1"/>
          <p:nvPr/>
        </p:nvSpPr>
        <p:spPr>
          <a:xfrm>
            <a:off x="718069"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45" name="组合 44"/>
          <p:cNvGrpSpPr/>
          <p:nvPr/>
        </p:nvGrpSpPr>
        <p:grpSpPr>
          <a:xfrm>
            <a:off x="705647" y="3036432"/>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49" name="组合 48"/>
          <p:cNvGrpSpPr/>
          <p:nvPr/>
        </p:nvGrpSpPr>
        <p:grpSpPr>
          <a:xfrm>
            <a:off x="2802550" y="3036432"/>
            <a:ext cx="1447988" cy="478780"/>
            <a:chOff x="940739" y="4267247"/>
            <a:chExt cx="1930400" cy="638521"/>
          </a:xfrm>
        </p:grpSpPr>
        <p:sp>
          <p:nvSpPr>
            <p:cNvPr id="50" name="任意多边形 49"/>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53" name="组合 52"/>
          <p:cNvGrpSpPr/>
          <p:nvPr/>
        </p:nvGrpSpPr>
        <p:grpSpPr>
          <a:xfrm>
            <a:off x="4899453" y="3036432"/>
            <a:ext cx="1447988" cy="478780"/>
            <a:chOff x="940739" y="4267247"/>
            <a:chExt cx="1930400" cy="638521"/>
          </a:xfrm>
        </p:grpSpPr>
        <p:sp>
          <p:nvSpPr>
            <p:cNvPr id="54" name="任意多边形 5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57" name="组合 56"/>
          <p:cNvGrpSpPr/>
          <p:nvPr/>
        </p:nvGrpSpPr>
        <p:grpSpPr>
          <a:xfrm>
            <a:off x="6996357" y="3036432"/>
            <a:ext cx="1447988" cy="478780"/>
            <a:chOff x="940739" y="4267247"/>
            <a:chExt cx="1930400" cy="638521"/>
          </a:xfrm>
        </p:grpSpPr>
        <p:sp>
          <p:nvSpPr>
            <p:cNvPr id="58" name="任意多边形 5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任意多边形 5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61" name="文本框 23"/>
          <p:cNvSpPr txBox="1"/>
          <p:nvPr/>
        </p:nvSpPr>
        <p:spPr>
          <a:xfrm>
            <a:off x="285375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2" name="文本框 23"/>
          <p:cNvSpPr txBox="1"/>
          <p:nvPr/>
        </p:nvSpPr>
        <p:spPr>
          <a:xfrm>
            <a:off x="4954546"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3" name="文本框 23"/>
          <p:cNvSpPr txBox="1"/>
          <p:nvPr/>
        </p:nvSpPr>
        <p:spPr>
          <a:xfrm>
            <a:off x="706999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331049656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100" fill="hold"/>
                                        <p:tgtEl>
                                          <p:spTgt spid="20"/>
                                        </p:tgtEl>
                                        <p:attrNameLst>
                                          <p:attrName>ppt_w</p:attrName>
                                        </p:attrNameLst>
                                      </p:cBhvr>
                                      <p:tavLst>
                                        <p:tav tm="0">
                                          <p:val>
                                            <p:fltVal val="0"/>
                                          </p:val>
                                        </p:tav>
                                        <p:tav tm="100000">
                                          <p:val>
                                            <p:strVal val="#ppt_w"/>
                                          </p:val>
                                        </p:tav>
                                      </p:tavLst>
                                    </p:anim>
                                    <p:anim calcmode="lin" valueType="num">
                                      <p:cBhvr>
                                        <p:cTn id="21" dur="100" fill="hold"/>
                                        <p:tgtEl>
                                          <p:spTgt spid="20"/>
                                        </p:tgtEl>
                                        <p:attrNameLst>
                                          <p:attrName>ppt_h</p:attrName>
                                        </p:attrNameLst>
                                      </p:cBhvr>
                                      <p:tavLst>
                                        <p:tav tm="0">
                                          <p:val>
                                            <p:fltVal val="0"/>
                                          </p:val>
                                        </p:tav>
                                        <p:tav tm="100000">
                                          <p:val>
                                            <p:strVal val="#ppt_h"/>
                                          </p:val>
                                        </p:tav>
                                      </p:tavLst>
                                    </p:anim>
                                    <p:animEffect transition="in" filter="fade">
                                      <p:cBhvr>
                                        <p:cTn id="22" dur="100"/>
                                        <p:tgtEl>
                                          <p:spTgt spid="20"/>
                                        </p:tgtEl>
                                      </p:cBhvr>
                                    </p:animEffect>
                                  </p:childTnLst>
                                </p:cTn>
                              </p:par>
                              <p:par>
                                <p:cTn id="23" presetID="6" presetClass="emph" presetSubtype="0" fill="hold" nodeType="withEffect">
                                  <p:stCondLst>
                                    <p:cond delay="100"/>
                                  </p:stCondLst>
                                  <p:childTnLst>
                                    <p:animScale>
                                      <p:cBhvr>
                                        <p:cTn id="24" dur="100" fill="hold"/>
                                        <p:tgtEl>
                                          <p:spTgt spid="20"/>
                                        </p:tgtEl>
                                      </p:cBhvr>
                                      <p:by x="110000" y="110000"/>
                                    </p:animScale>
                                  </p:childTnLst>
                                </p:cTn>
                              </p:par>
                              <p:par>
                                <p:cTn id="25" presetID="6" presetClass="emph" presetSubtype="0" fill="hold" nodeType="withEffect">
                                  <p:stCondLst>
                                    <p:cond delay="200"/>
                                  </p:stCondLst>
                                  <p:childTnLst>
                                    <p:animScale>
                                      <p:cBhvr>
                                        <p:cTn id="26" dur="200" fill="hold"/>
                                        <p:tgtEl>
                                          <p:spTgt spid="20"/>
                                        </p:tgtEl>
                                      </p:cBhvr>
                                      <p:by x="90000" y="90000"/>
                                    </p:animScale>
                                  </p:childTnLst>
                                </p:cTn>
                              </p:par>
                              <p:par>
                                <p:cTn id="27" presetID="6" presetClass="emph" presetSubtype="0" fill="hold" nodeType="withEffect">
                                  <p:stCondLst>
                                    <p:cond delay="400"/>
                                  </p:stCondLst>
                                  <p:childTnLst>
                                    <p:animScale>
                                      <p:cBhvr>
                                        <p:cTn id="28" dur="100" fill="hold"/>
                                        <p:tgtEl>
                                          <p:spTgt spid="20"/>
                                        </p:tgtEl>
                                      </p:cBhvr>
                                      <p:by x="105000" y="105000"/>
                                    </p:animScale>
                                  </p:childTnLst>
                                </p:cTn>
                              </p:par>
                              <p:par>
                                <p:cTn id="29" presetID="6" presetClass="emph" presetSubtype="0" fill="hold" nodeType="withEffect">
                                  <p:stCondLst>
                                    <p:cond delay="500"/>
                                  </p:stCondLst>
                                  <p:childTnLst>
                                    <p:animScale>
                                      <p:cBhvr>
                                        <p:cTn id="30" dur="200" fill="hold"/>
                                        <p:tgtEl>
                                          <p:spTgt spid="20"/>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 fill="hold"/>
                                        <p:tgtEl>
                                          <p:spTgt spid="26"/>
                                        </p:tgtEl>
                                        <p:attrNameLst>
                                          <p:attrName>ppt_w</p:attrName>
                                        </p:attrNameLst>
                                      </p:cBhvr>
                                      <p:tavLst>
                                        <p:tav tm="0">
                                          <p:val>
                                            <p:fltVal val="0"/>
                                          </p:val>
                                        </p:tav>
                                        <p:tav tm="100000">
                                          <p:val>
                                            <p:strVal val="#ppt_w"/>
                                          </p:val>
                                        </p:tav>
                                      </p:tavLst>
                                    </p:anim>
                                    <p:anim calcmode="lin" valueType="num">
                                      <p:cBhvr>
                                        <p:cTn id="35" dur="100" fill="hold"/>
                                        <p:tgtEl>
                                          <p:spTgt spid="26"/>
                                        </p:tgtEl>
                                        <p:attrNameLst>
                                          <p:attrName>ppt_h</p:attrName>
                                        </p:attrNameLst>
                                      </p:cBhvr>
                                      <p:tavLst>
                                        <p:tav tm="0">
                                          <p:val>
                                            <p:fltVal val="0"/>
                                          </p:val>
                                        </p:tav>
                                        <p:tav tm="100000">
                                          <p:val>
                                            <p:strVal val="#ppt_h"/>
                                          </p:val>
                                        </p:tav>
                                      </p:tavLst>
                                    </p:anim>
                                    <p:animEffect transition="in" filter="fade">
                                      <p:cBhvr>
                                        <p:cTn id="36" dur="100"/>
                                        <p:tgtEl>
                                          <p:spTgt spid="26"/>
                                        </p:tgtEl>
                                      </p:cBhvr>
                                    </p:animEffect>
                                  </p:childTnLst>
                                </p:cTn>
                              </p:par>
                              <p:par>
                                <p:cTn id="37" presetID="6" presetClass="emph" presetSubtype="0" fill="hold" nodeType="withEffect">
                                  <p:stCondLst>
                                    <p:cond delay="100"/>
                                  </p:stCondLst>
                                  <p:childTnLst>
                                    <p:animScale>
                                      <p:cBhvr>
                                        <p:cTn id="38" dur="100" fill="hold"/>
                                        <p:tgtEl>
                                          <p:spTgt spid="26"/>
                                        </p:tgtEl>
                                      </p:cBhvr>
                                      <p:by x="110000" y="110000"/>
                                    </p:animScale>
                                  </p:childTnLst>
                                </p:cTn>
                              </p:par>
                              <p:par>
                                <p:cTn id="39" presetID="6" presetClass="emph" presetSubtype="0" fill="hold" nodeType="withEffect">
                                  <p:stCondLst>
                                    <p:cond delay="200"/>
                                  </p:stCondLst>
                                  <p:childTnLst>
                                    <p:animScale>
                                      <p:cBhvr>
                                        <p:cTn id="40" dur="200" fill="hold"/>
                                        <p:tgtEl>
                                          <p:spTgt spid="26"/>
                                        </p:tgtEl>
                                      </p:cBhvr>
                                      <p:by x="90000" y="90000"/>
                                    </p:animScale>
                                  </p:childTnLst>
                                </p:cTn>
                              </p:par>
                              <p:par>
                                <p:cTn id="41" presetID="6" presetClass="emph" presetSubtype="0" fill="hold" nodeType="withEffect">
                                  <p:stCondLst>
                                    <p:cond delay="400"/>
                                  </p:stCondLst>
                                  <p:childTnLst>
                                    <p:animScale>
                                      <p:cBhvr>
                                        <p:cTn id="42" dur="100" fill="hold"/>
                                        <p:tgtEl>
                                          <p:spTgt spid="26"/>
                                        </p:tgtEl>
                                      </p:cBhvr>
                                      <p:by x="105000" y="105000"/>
                                    </p:animScale>
                                  </p:childTnLst>
                                </p:cTn>
                              </p:par>
                              <p:par>
                                <p:cTn id="43" presetID="6" presetClass="emph" presetSubtype="0" fill="hold" nodeType="withEffect">
                                  <p:stCondLst>
                                    <p:cond delay="500"/>
                                  </p:stCondLst>
                                  <p:childTnLst>
                                    <p:animScale>
                                      <p:cBhvr>
                                        <p:cTn id="44" dur="200" fill="hold"/>
                                        <p:tgtEl>
                                          <p:spTgt spid="26"/>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100" fill="hold"/>
                                        <p:tgtEl>
                                          <p:spTgt spid="32"/>
                                        </p:tgtEl>
                                        <p:attrNameLst>
                                          <p:attrName>ppt_w</p:attrName>
                                        </p:attrNameLst>
                                      </p:cBhvr>
                                      <p:tavLst>
                                        <p:tav tm="0">
                                          <p:val>
                                            <p:fltVal val="0"/>
                                          </p:val>
                                        </p:tav>
                                        <p:tav tm="100000">
                                          <p:val>
                                            <p:strVal val="#ppt_w"/>
                                          </p:val>
                                        </p:tav>
                                      </p:tavLst>
                                    </p:anim>
                                    <p:anim calcmode="lin" valueType="num">
                                      <p:cBhvr>
                                        <p:cTn id="49" dur="100" fill="hold"/>
                                        <p:tgtEl>
                                          <p:spTgt spid="32"/>
                                        </p:tgtEl>
                                        <p:attrNameLst>
                                          <p:attrName>ppt_h</p:attrName>
                                        </p:attrNameLst>
                                      </p:cBhvr>
                                      <p:tavLst>
                                        <p:tav tm="0">
                                          <p:val>
                                            <p:fltVal val="0"/>
                                          </p:val>
                                        </p:tav>
                                        <p:tav tm="100000">
                                          <p:val>
                                            <p:strVal val="#ppt_h"/>
                                          </p:val>
                                        </p:tav>
                                      </p:tavLst>
                                    </p:anim>
                                    <p:animEffect transition="in" filter="fade">
                                      <p:cBhvr>
                                        <p:cTn id="50" dur="100"/>
                                        <p:tgtEl>
                                          <p:spTgt spid="32"/>
                                        </p:tgtEl>
                                      </p:cBhvr>
                                    </p:animEffect>
                                  </p:childTnLst>
                                </p:cTn>
                              </p:par>
                              <p:par>
                                <p:cTn id="51" presetID="6" presetClass="emph" presetSubtype="0" fill="hold" nodeType="withEffect">
                                  <p:stCondLst>
                                    <p:cond delay="100"/>
                                  </p:stCondLst>
                                  <p:childTnLst>
                                    <p:animScale>
                                      <p:cBhvr>
                                        <p:cTn id="52" dur="100" fill="hold"/>
                                        <p:tgtEl>
                                          <p:spTgt spid="32"/>
                                        </p:tgtEl>
                                      </p:cBhvr>
                                      <p:by x="110000" y="110000"/>
                                    </p:animScale>
                                  </p:childTnLst>
                                </p:cTn>
                              </p:par>
                              <p:par>
                                <p:cTn id="53" presetID="6" presetClass="emph" presetSubtype="0" fill="hold" nodeType="withEffect">
                                  <p:stCondLst>
                                    <p:cond delay="200"/>
                                  </p:stCondLst>
                                  <p:childTnLst>
                                    <p:animScale>
                                      <p:cBhvr>
                                        <p:cTn id="54" dur="200" fill="hold"/>
                                        <p:tgtEl>
                                          <p:spTgt spid="32"/>
                                        </p:tgtEl>
                                      </p:cBhvr>
                                      <p:by x="90000" y="90000"/>
                                    </p:animScale>
                                  </p:childTnLst>
                                </p:cTn>
                              </p:par>
                              <p:par>
                                <p:cTn id="55" presetID="6" presetClass="emph" presetSubtype="0" fill="hold" nodeType="withEffect">
                                  <p:stCondLst>
                                    <p:cond delay="400"/>
                                  </p:stCondLst>
                                  <p:childTnLst>
                                    <p:animScale>
                                      <p:cBhvr>
                                        <p:cTn id="56" dur="100" fill="hold"/>
                                        <p:tgtEl>
                                          <p:spTgt spid="32"/>
                                        </p:tgtEl>
                                      </p:cBhvr>
                                      <p:by x="105000" y="105000"/>
                                    </p:animScale>
                                  </p:childTnLst>
                                </p:cTn>
                              </p:par>
                              <p:par>
                                <p:cTn id="57" presetID="6" presetClass="emph" presetSubtype="0" fill="hold" nodeType="withEffect">
                                  <p:stCondLst>
                                    <p:cond delay="500"/>
                                  </p:stCondLst>
                                  <p:childTnLst>
                                    <p:animScale>
                                      <p:cBhvr>
                                        <p:cTn id="58" dur="200" fill="hold"/>
                                        <p:tgtEl>
                                          <p:spTgt spid="32"/>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p:cTn id="62" dur="100" fill="hold"/>
                                        <p:tgtEl>
                                          <p:spTgt spid="38"/>
                                        </p:tgtEl>
                                        <p:attrNameLst>
                                          <p:attrName>ppt_w</p:attrName>
                                        </p:attrNameLst>
                                      </p:cBhvr>
                                      <p:tavLst>
                                        <p:tav tm="0">
                                          <p:val>
                                            <p:fltVal val="0"/>
                                          </p:val>
                                        </p:tav>
                                        <p:tav tm="100000">
                                          <p:val>
                                            <p:strVal val="#ppt_w"/>
                                          </p:val>
                                        </p:tav>
                                      </p:tavLst>
                                    </p:anim>
                                    <p:anim calcmode="lin" valueType="num">
                                      <p:cBhvr>
                                        <p:cTn id="63" dur="100" fill="hold"/>
                                        <p:tgtEl>
                                          <p:spTgt spid="38"/>
                                        </p:tgtEl>
                                        <p:attrNameLst>
                                          <p:attrName>ppt_h</p:attrName>
                                        </p:attrNameLst>
                                      </p:cBhvr>
                                      <p:tavLst>
                                        <p:tav tm="0">
                                          <p:val>
                                            <p:fltVal val="0"/>
                                          </p:val>
                                        </p:tav>
                                        <p:tav tm="100000">
                                          <p:val>
                                            <p:strVal val="#ppt_h"/>
                                          </p:val>
                                        </p:tav>
                                      </p:tavLst>
                                    </p:anim>
                                    <p:animEffect transition="in" filter="fade">
                                      <p:cBhvr>
                                        <p:cTn id="64" dur="100"/>
                                        <p:tgtEl>
                                          <p:spTgt spid="38"/>
                                        </p:tgtEl>
                                      </p:cBhvr>
                                    </p:animEffect>
                                  </p:childTnLst>
                                </p:cTn>
                              </p:par>
                              <p:par>
                                <p:cTn id="65" presetID="6" presetClass="emph" presetSubtype="0" fill="hold" nodeType="withEffect">
                                  <p:stCondLst>
                                    <p:cond delay="100"/>
                                  </p:stCondLst>
                                  <p:childTnLst>
                                    <p:animScale>
                                      <p:cBhvr>
                                        <p:cTn id="66" dur="100" fill="hold"/>
                                        <p:tgtEl>
                                          <p:spTgt spid="38"/>
                                        </p:tgtEl>
                                      </p:cBhvr>
                                      <p:by x="110000" y="110000"/>
                                    </p:animScale>
                                  </p:childTnLst>
                                </p:cTn>
                              </p:par>
                              <p:par>
                                <p:cTn id="67" presetID="6" presetClass="emph" presetSubtype="0" fill="hold" nodeType="withEffect">
                                  <p:stCondLst>
                                    <p:cond delay="200"/>
                                  </p:stCondLst>
                                  <p:childTnLst>
                                    <p:animScale>
                                      <p:cBhvr>
                                        <p:cTn id="68" dur="200" fill="hold"/>
                                        <p:tgtEl>
                                          <p:spTgt spid="38"/>
                                        </p:tgtEl>
                                      </p:cBhvr>
                                      <p:by x="90000" y="90000"/>
                                    </p:animScale>
                                  </p:childTnLst>
                                </p:cTn>
                              </p:par>
                              <p:par>
                                <p:cTn id="69" presetID="6" presetClass="emph" presetSubtype="0" fill="hold" nodeType="withEffect">
                                  <p:stCondLst>
                                    <p:cond delay="400"/>
                                  </p:stCondLst>
                                  <p:childTnLst>
                                    <p:animScale>
                                      <p:cBhvr>
                                        <p:cTn id="70" dur="100" fill="hold"/>
                                        <p:tgtEl>
                                          <p:spTgt spid="38"/>
                                        </p:tgtEl>
                                      </p:cBhvr>
                                      <p:by x="105000" y="105000"/>
                                    </p:animScale>
                                  </p:childTnLst>
                                </p:cTn>
                              </p:par>
                              <p:par>
                                <p:cTn id="71" presetID="6" presetClass="emph" presetSubtype="0" fill="hold" nodeType="withEffect">
                                  <p:stCondLst>
                                    <p:cond delay="500"/>
                                  </p:stCondLst>
                                  <p:childTnLst>
                                    <p:animScale>
                                      <p:cBhvr>
                                        <p:cTn id="72" dur="200" fill="hold"/>
                                        <p:tgtEl>
                                          <p:spTgt spid="38"/>
                                        </p:tgtEl>
                                      </p:cBhvr>
                                      <p:by x="95000" y="95000"/>
                                    </p:animScale>
                                  </p:childTnLst>
                                </p:cTn>
                              </p:par>
                            </p:childTnLst>
                          </p:cTn>
                        </p:par>
                        <p:par>
                          <p:cTn id="73" fill="hold">
                            <p:stCondLst>
                              <p:cond delay="4050"/>
                            </p:stCondLst>
                            <p:childTnLst>
                              <p:par>
                                <p:cTn id="74" presetID="42" presetClass="entr" presetSubtype="0" fill="hold" nodeType="after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anim calcmode="lin" valueType="num">
                                      <p:cBhvr>
                                        <p:cTn id="77" dur="500" fill="hold"/>
                                        <p:tgtEl>
                                          <p:spTgt spid="45"/>
                                        </p:tgtEl>
                                        <p:attrNameLst>
                                          <p:attrName>ppt_x</p:attrName>
                                        </p:attrNameLst>
                                      </p:cBhvr>
                                      <p:tavLst>
                                        <p:tav tm="0">
                                          <p:val>
                                            <p:strVal val="#ppt_x"/>
                                          </p:val>
                                        </p:tav>
                                        <p:tav tm="100000">
                                          <p:val>
                                            <p:strVal val="#ppt_x"/>
                                          </p:val>
                                        </p:tav>
                                      </p:tavLst>
                                    </p:anim>
                                    <p:anim calcmode="lin" valueType="num">
                                      <p:cBhvr>
                                        <p:cTn id="78" dur="500" fill="hold"/>
                                        <p:tgtEl>
                                          <p:spTgt spid="45"/>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500"/>
                                        <p:tgtEl>
                                          <p:spTgt spid="49"/>
                                        </p:tgtEl>
                                      </p:cBhvr>
                                    </p:animEffect>
                                    <p:anim calcmode="lin" valueType="num">
                                      <p:cBhvr>
                                        <p:cTn id="82" dur="500" fill="hold"/>
                                        <p:tgtEl>
                                          <p:spTgt spid="49"/>
                                        </p:tgtEl>
                                        <p:attrNameLst>
                                          <p:attrName>ppt_x</p:attrName>
                                        </p:attrNameLst>
                                      </p:cBhvr>
                                      <p:tavLst>
                                        <p:tav tm="0">
                                          <p:val>
                                            <p:strVal val="#ppt_x"/>
                                          </p:val>
                                        </p:tav>
                                        <p:tav tm="100000">
                                          <p:val>
                                            <p:strVal val="#ppt_x"/>
                                          </p:val>
                                        </p:tav>
                                      </p:tavLst>
                                    </p:anim>
                                    <p:anim calcmode="lin" valueType="num">
                                      <p:cBhvr>
                                        <p:cTn id="83" dur="500" fill="hold"/>
                                        <p:tgtEl>
                                          <p:spTgt spid="49"/>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500"/>
                                        <p:tgtEl>
                                          <p:spTgt spid="53"/>
                                        </p:tgtEl>
                                      </p:cBhvr>
                                    </p:animEffect>
                                    <p:anim calcmode="lin" valueType="num">
                                      <p:cBhvr>
                                        <p:cTn id="87" dur="500" fill="hold"/>
                                        <p:tgtEl>
                                          <p:spTgt spid="53"/>
                                        </p:tgtEl>
                                        <p:attrNameLst>
                                          <p:attrName>ppt_x</p:attrName>
                                        </p:attrNameLst>
                                      </p:cBhvr>
                                      <p:tavLst>
                                        <p:tav tm="0">
                                          <p:val>
                                            <p:strVal val="#ppt_x"/>
                                          </p:val>
                                        </p:tav>
                                        <p:tav tm="100000">
                                          <p:val>
                                            <p:strVal val="#ppt_x"/>
                                          </p:val>
                                        </p:tav>
                                      </p:tavLst>
                                    </p:anim>
                                    <p:anim calcmode="lin" valueType="num">
                                      <p:cBhvr>
                                        <p:cTn id="88" dur="500" fill="hold"/>
                                        <p:tgtEl>
                                          <p:spTgt spid="53"/>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anim calcmode="lin" valueType="num">
                                      <p:cBhvr>
                                        <p:cTn id="92" dur="500" fill="hold"/>
                                        <p:tgtEl>
                                          <p:spTgt spid="57"/>
                                        </p:tgtEl>
                                        <p:attrNameLst>
                                          <p:attrName>ppt_x</p:attrName>
                                        </p:attrNameLst>
                                      </p:cBhvr>
                                      <p:tavLst>
                                        <p:tav tm="0">
                                          <p:val>
                                            <p:strVal val="#ppt_x"/>
                                          </p:val>
                                        </p:tav>
                                        <p:tav tm="100000">
                                          <p:val>
                                            <p:strVal val="#ppt_x"/>
                                          </p:val>
                                        </p:tav>
                                      </p:tavLst>
                                    </p:anim>
                                    <p:anim calcmode="lin" valueType="num">
                                      <p:cBhvr>
                                        <p:cTn id="93" dur="500" fill="hold"/>
                                        <p:tgtEl>
                                          <p:spTgt spid="57"/>
                                        </p:tgtEl>
                                        <p:attrNameLst>
                                          <p:attrName>ppt_y</p:attrName>
                                        </p:attrNameLst>
                                      </p:cBhvr>
                                      <p:tavLst>
                                        <p:tav tm="0">
                                          <p:val>
                                            <p:strVal val="#ppt_y+.1"/>
                                          </p:val>
                                        </p:tav>
                                        <p:tav tm="100000">
                                          <p:val>
                                            <p:strVal val="#ppt_y"/>
                                          </p:val>
                                        </p:tav>
                                      </p:tavLst>
                                    </p:anim>
                                  </p:childTnLst>
                                </p:cTn>
                              </p:par>
                            </p:childTnLst>
                          </p:cTn>
                        </p:par>
                        <p:par>
                          <p:cTn id="94" fill="hold">
                            <p:stCondLst>
                              <p:cond delay="4550"/>
                            </p:stCondLst>
                            <p:childTnLst>
                              <p:par>
                                <p:cTn id="95" presetID="22" presetClass="entr" presetSubtype="1"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up)">
                                      <p:cBhvr>
                                        <p:cTn id="97" dur="500"/>
                                        <p:tgtEl>
                                          <p:spTgt spid="44"/>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up)">
                                      <p:cBhvr>
                                        <p:cTn id="100" dur="500"/>
                                        <p:tgtEl>
                                          <p:spTgt spid="61"/>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wipe(up)">
                                      <p:cBhvr>
                                        <p:cTn id="103" dur="500"/>
                                        <p:tgtEl>
                                          <p:spTgt spid="6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wipe(up)">
                                      <p:cBhvr>
                                        <p:cTn id="10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4" grpId="0"/>
      <p:bldP spid="61" grpId="0"/>
      <p:bldP spid="62" grpId="0"/>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053869" y="1563939"/>
            <a:ext cx="1317722" cy="1317244"/>
            <a:chOff x="1404976" y="2085735"/>
            <a:chExt cx="1756733" cy="1756732"/>
          </a:xfrm>
        </p:grpSpPr>
        <p:sp>
          <p:nvSpPr>
            <p:cNvPr id="11" name="圆角矩形 10"/>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2094995" y="2353045"/>
              <a:ext cx="322561" cy="275716"/>
              <a:chOff x="1179499" y="5126995"/>
              <a:chExt cx="695313" cy="594335"/>
            </a:xfrm>
            <a:solidFill>
              <a:schemeClr val="tx1">
                <a:lumMod val="50000"/>
                <a:lumOff val="50000"/>
              </a:schemeClr>
            </a:solidFill>
          </p:grpSpPr>
          <p:sp>
            <p:nvSpPr>
              <p:cNvPr id="13"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6704830" y="1563940"/>
            <a:ext cx="1317722" cy="1317245"/>
            <a:chOff x="8938609" y="2085735"/>
            <a:chExt cx="1756733" cy="1756733"/>
          </a:xfrm>
        </p:grpSpPr>
        <p:sp>
          <p:nvSpPr>
            <p:cNvPr id="18" name="圆角矩形 17"/>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9566203" y="2281261"/>
              <a:ext cx="320183" cy="320183"/>
              <a:chOff x="6858828" y="3790714"/>
              <a:chExt cx="731377" cy="731377"/>
            </a:xfrm>
          </p:grpSpPr>
          <p:sp>
            <p:nvSpPr>
              <p:cNvPr id="20"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3" name="组合 22"/>
          <p:cNvGrpSpPr/>
          <p:nvPr/>
        </p:nvGrpSpPr>
        <p:grpSpPr>
          <a:xfrm>
            <a:off x="4821176" y="1563940"/>
            <a:ext cx="1317722" cy="1317245"/>
            <a:chOff x="6427398" y="2085735"/>
            <a:chExt cx="1756733" cy="1756733"/>
          </a:xfrm>
        </p:grpSpPr>
        <p:sp>
          <p:nvSpPr>
            <p:cNvPr id="24" name="圆角矩形 23"/>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5" name="组合 24"/>
            <p:cNvGrpSpPr/>
            <p:nvPr/>
          </p:nvGrpSpPr>
          <p:grpSpPr>
            <a:xfrm>
              <a:off x="7080219" y="2236580"/>
              <a:ext cx="383708" cy="380875"/>
              <a:chOff x="8400062" y="4884922"/>
              <a:chExt cx="683773" cy="678724"/>
            </a:xfrm>
          </p:grpSpPr>
          <p:sp>
            <p:nvSpPr>
              <p:cNvPr id="26"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2937523" y="1563940"/>
            <a:ext cx="1317722" cy="1317245"/>
            <a:chOff x="3916187" y="2085735"/>
            <a:chExt cx="1756733" cy="1756733"/>
          </a:xfrm>
        </p:grpSpPr>
        <p:sp>
          <p:nvSpPr>
            <p:cNvPr id="36" name="圆角矩形 35"/>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组合 36"/>
            <p:cNvGrpSpPr/>
            <p:nvPr/>
          </p:nvGrpSpPr>
          <p:grpSpPr>
            <a:xfrm>
              <a:off x="4570068" y="2301792"/>
              <a:ext cx="374508" cy="360089"/>
              <a:chOff x="3620725" y="5138333"/>
              <a:chExt cx="702937" cy="675873"/>
            </a:xfrm>
            <a:solidFill>
              <a:schemeClr val="bg1">
                <a:lumMod val="50000"/>
              </a:schemeClr>
            </a:solidFill>
          </p:grpSpPr>
          <p:sp>
            <p:nvSpPr>
              <p:cNvPr id="38"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0" name="组合 39"/>
          <p:cNvGrpSpPr/>
          <p:nvPr/>
        </p:nvGrpSpPr>
        <p:grpSpPr>
          <a:xfrm>
            <a:off x="1979375" y="1113926"/>
            <a:ext cx="762482" cy="762207"/>
            <a:chOff x="2135898" y="1485578"/>
            <a:chExt cx="1016511" cy="1016511"/>
          </a:xfrm>
        </p:grpSpPr>
        <p:sp>
          <p:nvSpPr>
            <p:cNvPr id="41" name="椭圆 4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4" name="组合 43"/>
          <p:cNvGrpSpPr/>
          <p:nvPr/>
        </p:nvGrpSpPr>
        <p:grpSpPr>
          <a:xfrm>
            <a:off x="5728012" y="1113926"/>
            <a:ext cx="762482" cy="762207"/>
            <a:chOff x="3881858" y="5509627"/>
            <a:chExt cx="1016511" cy="1016511"/>
          </a:xfrm>
        </p:grpSpPr>
        <p:sp>
          <p:nvSpPr>
            <p:cNvPr id="45" name="椭圆 44"/>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8" name="组合 47"/>
          <p:cNvGrpSpPr/>
          <p:nvPr/>
        </p:nvGrpSpPr>
        <p:grpSpPr>
          <a:xfrm>
            <a:off x="3853694" y="1113926"/>
            <a:ext cx="762482" cy="762207"/>
            <a:chOff x="6699927" y="981522"/>
            <a:chExt cx="1016511" cy="1016511"/>
          </a:xfrm>
        </p:grpSpPr>
        <p:sp>
          <p:nvSpPr>
            <p:cNvPr id="49" name="椭圆 48"/>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2" name="组合 51"/>
          <p:cNvGrpSpPr/>
          <p:nvPr/>
        </p:nvGrpSpPr>
        <p:grpSpPr>
          <a:xfrm>
            <a:off x="7602331" y="1113926"/>
            <a:ext cx="762482" cy="762207"/>
            <a:chOff x="5201861" y="3625236"/>
            <a:chExt cx="1016511" cy="1016511"/>
          </a:xfrm>
        </p:grpSpPr>
        <p:sp>
          <p:nvSpPr>
            <p:cNvPr id="53" name="椭圆 5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6" name="组合 55"/>
          <p:cNvGrpSpPr/>
          <p:nvPr/>
        </p:nvGrpSpPr>
        <p:grpSpPr>
          <a:xfrm>
            <a:off x="4504382" y="2733732"/>
            <a:ext cx="633589" cy="633359"/>
            <a:chOff x="1918742" y="4129763"/>
            <a:chExt cx="844675" cy="844675"/>
          </a:xfrm>
        </p:grpSpPr>
        <p:sp>
          <p:nvSpPr>
            <p:cNvPr id="57" name="圆角矩形 56"/>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2098359" y="4336336"/>
              <a:ext cx="510310" cy="501435"/>
              <a:chOff x="5037571" y="856343"/>
              <a:chExt cx="715006" cy="702571"/>
            </a:xfrm>
            <a:solidFill>
              <a:srgbClr val="FFB850"/>
            </a:solidFill>
          </p:grpSpPr>
          <p:sp>
            <p:nvSpPr>
              <p:cNvPr id="59"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2" name="组合 61"/>
          <p:cNvGrpSpPr/>
          <p:nvPr/>
        </p:nvGrpSpPr>
        <p:grpSpPr>
          <a:xfrm>
            <a:off x="6388035" y="2733732"/>
            <a:ext cx="633589" cy="633359"/>
            <a:chOff x="6871763" y="4872542"/>
            <a:chExt cx="844675" cy="844675"/>
          </a:xfrm>
        </p:grpSpPr>
        <p:sp>
          <p:nvSpPr>
            <p:cNvPr id="63" name="圆角矩形 62"/>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7035919" y="5070283"/>
              <a:ext cx="507134" cy="478887"/>
              <a:chOff x="6460269" y="872801"/>
              <a:chExt cx="709154" cy="669655"/>
            </a:xfrm>
            <a:solidFill>
              <a:srgbClr val="663A77"/>
            </a:solidFill>
          </p:grpSpPr>
          <p:sp>
            <p:nvSpPr>
              <p:cNvPr id="65"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7" name="组合 66"/>
          <p:cNvGrpSpPr/>
          <p:nvPr/>
        </p:nvGrpSpPr>
        <p:grpSpPr>
          <a:xfrm>
            <a:off x="2607195" y="2733732"/>
            <a:ext cx="633589" cy="633359"/>
            <a:chOff x="6785845" y="2983037"/>
            <a:chExt cx="844675" cy="844675"/>
          </a:xfrm>
        </p:grpSpPr>
        <p:sp>
          <p:nvSpPr>
            <p:cNvPr id="68" name="圆角矩形 67"/>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6965236" y="3174118"/>
              <a:ext cx="480153" cy="483400"/>
              <a:chOff x="5042691" y="2273920"/>
              <a:chExt cx="702937" cy="707692"/>
            </a:xfrm>
            <a:solidFill>
              <a:srgbClr val="01ACBE"/>
            </a:solidFill>
          </p:grpSpPr>
          <p:sp>
            <p:nvSpPr>
              <p:cNvPr id="70"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2" name="组合 71"/>
          <p:cNvGrpSpPr/>
          <p:nvPr/>
        </p:nvGrpSpPr>
        <p:grpSpPr>
          <a:xfrm>
            <a:off x="737075" y="2733732"/>
            <a:ext cx="633589" cy="633359"/>
            <a:chOff x="3881858" y="1485578"/>
            <a:chExt cx="844675" cy="844675"/>
          </a:xfrm>
        </p:grpSpPr>
        <p:sp>
          <p:nvSpPr>
            <p:cNvPr id="73" name="圆角矩形 72"/>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4" name="组合 73"/>
            <p:cNvGrpSpPr/>
            <p:nvPr/>
          </p:nvGrpSpPr>
          <p:grpSpPr>
            <a:xfrm>
              <a:off x="4092885" y="1696817"/>
              <a:ext cx="425052" cy="422197"/>
              <a:chOff x="6463926" y="2278309"/>
              <a:chExt cx="708057" cy="703302"/>
            </a:xfrm>
            <a:solidFill>
              <a:srgbClr val="E87071"/>
            </a:solidFill>
          </p:grpSpPr>
          <p:sp>
            <p:nvSpPr>
              <p:cNvPr id="75"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9" name="组合 78"/>
          <p:cNvGrpSpPr/>
          <p:nvPr/>
        </p:nvGrpSpPr>
        <p:grpSpPr>
          <a:xfrm>
            <a:off x="1179589" y="1986225"/>
            <a:ext cx="1077995" cy="773238"/>
            <a:chOff x="1572580" y="2648911"/>
            <a:chExt cx="1437140" cy="1031222"/>
          </a:xfrm>
        </p:grpSpPr>
        <p:sp>
          <p:nvSpPr>
            <p:cNvPr id="80"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3057386" y="1986224"/>
            <a:ext cx="1077995" cy="773238"/>
            <a:chOff x="4075983" y="2648911"/>
            <a:chExt cx="1437140" cy="1031223"/>
          </a:xfrm>
        </p:grpSpPr>
        <p:sp>
          <p:nvSpPr>
            <p:cNvPr id="83"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5" name="组合 84"/>
          <p:cNvGrpSpPr/>
          <p:nvPr/>
        </p:nvGrpSpPr>
        <p:grpSpPr>
          <a:xfrm>
            <a:off x="4946959" y="1986224"/>
            <a:ext cx="1077995" cy="773238"/>
            <a:chOff x="6595085" y="2648911"/>
            <a:chExt cx="1437140" cy="1031223"/>
          </a:xfrm>
        </p:grpSpPr>
        <p:sp>
          <p:nvSpPr>
            <p:cNvPr id="86"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7"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8" name="组合 87"/>
          <p:cNvGrpSpPr/>
          <p:nvPr/>
        </p:nvGrpSpPr>
        <p:grpSpPr>
          <a:xfrm>
            <a:off x="6824755" y="1986225"/>
            <a:ext cx="1077995" cy="773236"/>
            <a:chOff x="9098488" y="2648911"/>
            <a:chExt cx="1437140" cy="1031221"/>
          </a:xfrm>
        </p:grpSpPr>
        <p:sp>
          <p:nvSpPr>
            <p:cNvPr id="89"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90"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91" name="矩形 90"/>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2"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00249747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 fill="hold"/>
                                        <p:tgtEl>
                                          <p:spTgt spid="10"/>
                                        </p:tgtEl>
                                        <p:attrNameLst>
                                          <p:attrName>ppt_w</p:attrName>
                                        </p:attrNameLst>
                                      </p:cBhvr>
                                      <p:tavLst>
                                        <p:tav tm="0">
                                          <p:val>
                                            <p:fltVal val="0"/>
                                          </p:val>
                                        </p:tav>
                                        <p:tav tm="100000">
                                          <p:val>
                                            <p:strVal val="#ppt_w"/>
                                          </p:val>
                                        </p:tav>
                                      </p:tavLst>
                                    </p:anim>
                                    <p:anim calcmode="lin" valueType="num">
                                      <p:cBhvr>
                                        <p:cTn id="21" dur="100" fill="hold"/>
                                        <p:tgtEl>
                                          <p:spTgt spid="10"/>
                                        </p:tgtEl>
                                        <p:attrNameLst>
                                          <p:attrName>ppt_h</p:attrName>
                                        </p:attrNameLst>
                                      </p:cBhvr>
                                      <p:tavLst>
                                        <p:tav tm="0">
                                          <p:val>
                                            <p:fltVal val="0"/>
                                          </p:val>
                                        </p:tav>
                                        <p:tav tm="100000">
                                          <p:val>
                                            <p:strVal val="#ppt_h"/>
                                          </p:val>
                                        </p:tav>
                                      </p:tavLst>
                                    </p:anim>
                                    <p:animEffect transition="in" filter="fade">
                                      <p:cBhvr>
                                        <p:cTn id="22" dur="100"/>
                                        <p:tgtEl>
                                          <p:spTgt spid="10"/>
                                        </p:tgtEl>
                                      </p:cBhvr>
                                    </p:animEffect>
                                  </p:childTnLst>
                                </p:cTn>
                              </p:par>
                              <p:par>
                                <p:cTn id="23" presetID="6" presetClass="emph" presetSubtype="0" fill="hold" nodeType="withEffect">
                                  <p:stCondLst>
                                    <p:cond delay="100"/>
                                  </p:stCondLst>
                                  <p:childTnLst>
                                    <p:animScale>
                                      <p:cBhvr>
                                        <p:cTn id="24" dur="100" fill="hold"/>
                                        <p:tgtEl>
                                          <p:spTgt spid="10"/>
                                        </p:tgtEl>
                                      </p:cBhvr>
                                      <p:by x="110000" y="110000"/>
                                    </p:animScale>
                                  </p:childTnLst>
                                </p:cTn>
                              </p:par>
                              <p:par>
                                <p:cTn id="25" presetID="6" presetClass="emph" presetSubtype="0" fill="hold" nodeType="withEffect">
                                  <p:stCondLst>
                                    <p:cond delay="200"/>
                                  </p:stCondLst>
                                  <p:childTnLst>
                                    <p:animScale>
                                      <p:cBhvr>
                                        <p:cTn id="26" dur="200" fill="hold"/>
                                        <p:tgtEl>
                                          <p:spTgt spid="10"/>
                                        </p:tgtEl>
                                      </p:cBhvr>
                                      <p:by x="90000" y="90000"/>
                                    </p:animScale>
                                  </p:childTnLst>
                                </p:cTn>
                              </p:par>
                              <p:par>
                                <p:cTn id="27" presetID="6" presetClass="emph" presetSubtype="0" fill="hold" nodeType="withEffect">
                                  <p:stCondLst>
                                    <p:cond delay="400"/>
                                  </p:stCondLst>
                                  <p:childTnLst>
                                    <p:animScale>
                                      <p:cBhvr>
                                        <p:cTn id="28" dur="100" fill="hold"/>
                                        <p:tgtEl>
                                          <p:spTgt spid="10"/>
                                        </p:tgtEl>
                                      </p:cBhvr>
                                      <p:by x="105000" y="105000"/>
                                    </p:animScale>
                                  </p:childTnLst>
                                </p:cTn>
                              </p:par>
                              <p:par>
                                <p:cTn id="29" presetID="6" presetClass="emph" presetSubtype="0" fill="hold" nodeType="withEffect">
                                  <p:stCondLst>
                                    <p:cond delay="500"/>
                                  </p:stCondLst>
                                  <p:childTnLst>
                                    <p:animScale>
                                      <p:cBhvr>
                                        <p:cTn id="30" dur="200" fill="hold"/>
                                        <p:tgtEl>
                                          <p:spTgt spid="10"/>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100" fill="hold"/>
                                        <p:tgtEl>
                                          <p:spTgt spid="35"/>
                                        </p:tgtEl>
                                        <p:attrNameLst>
                                          <p:attrName>ppt_w</p:attrName>
                                        </p:attrNameLst>
                                      </p:cBhvr>
                                      <p:tavLst>
                                        <p:tav tm="0">
                                          <p:val>
                                            <p:fltVal val="0"/>
                                          </p:val>
                                        </p:tav>
                                        <p:tav tm="100000">
                                          <p:val>
                                            <p:strVal val="#ppt_w"/>
                                          </p:val>
                                        </p:tav>
                                      </p:tavLst>
                                    </p:anim>
                                    <p:anim calcmode="lin" valueType="num">
                                      <p:cBhvr>
                                        <p:cTn id="35" dur="100" fill="hold"/>
                                        <p:tgtEl>
                                          <p:spTgt spid="35"/>
                                        </p:tgtEl>
                                        <p:attrNameLst>
                                          <p:attrName>ppt_h</p:attrName>
                                        </p:attrNameLst>
                                      </p:cBhvr>
                                      <p:tavLst>
                                        <p:tav tm="0">
                                          <p:val>
                                            <p:fltVal val="0"/>
                                          </p:val>
                                        </p:tav>
                                        <p:tav tm="100000">
                                          <p:val>
                                            <p:strVal val="#ppt_h"/>
                                          </p:val>
                                        </p:tav>
                                      </p:tavLst>
                                    </p:anim>
                                    <p:animEffect transition="in" filter="fade">
                                      <p:cBhvr>
                                        <p:cTn id="36" dur="100"/>
                                        <p:tgtEl>
                                          <p:spTgt spid="35"/>
                                        </p:tgtEl>
                                      </p:cBhvr>
                                    </p:animEffect>
                                  </p:childTnLst>
                                </p:cTn>
                              </p:par>
                              <p:par>
                                <p:cTn id="37" presetID="6" presetClass="emph" presetSubtype="0" fill="hold" nodeType="withEffect">
                                  <p:stCondLst>
                                    <p:cond delay="100"/>
                                  </p:stCondLst>
                                  <p:childTnLst>
                                    <p:animScale>
                                      <p:cBhvr>
                                        <p:cTn id="38" dur="100" fill="hold"/>
                                        <p:tgtEl>
                                          <p:spTgt spid="35"/>
                                        </p:tgtEl>
                                      </p:cBhvr>
                                      <p:by x="110000" y="110000"/>
                                    </p:animScale>
                                  </p:childTnLst>
                                </p:cTn>
                              </p:par>
                              <p:par>
                                <p:cTn id="39" presetID="6" presetClass="emph" presetSubtype="0" fill="hold" nodeType="withEffect">
                                  <p:stCondLst>
                                    <p:cond delay="200"/>
                                  </p:stCondLst>
                                  <p:childTnLst>
                                    <p:animScale>
                                      <p:cBhvr>
                                        <p:cTn id="40" dur="200" fill="hold"/>
                                        <p:tgtEl>
                                          <p:spTgt spid="35"/>
                                        </p:tgtEl>
                                      </p:cBhvr>
                                      <p:by x="90000" y="90000"/>
                                    </p:animScale>
                                  </p:childTnLst>
                                </p:cTn>
                              </p:par>
                              <p:par>
                                <p:cTn id="41" presetID="6" presetClass="emph" presetSubtype="0" fill="hold" nodeType="withEffect">
                                  <p:stCondLst>
                                    <p:cond delay="400"/>
                                  </p:stCondLst>
                                  <p:childTnLst>
                                    <p:animScale>
                                      <p:cBhvr>
                                        <p:cTn id="42" dur="100" fill="hold"/>
                                        <p:tgtEl>
                                          <p:spTgt spid="35"/>
                                        </p:tgtEl>
                                      </p:cBhvr>
                                      <p:by x="105000" y="105000"/>
                                    </p:animScale>
                                  </p:childTnLst>
                                </p:cTn>
                              </p:par>
                              <p:par>
                                <p:cTn id="43" presetID="6" presetClass="emph" presetSubtype="0" fill="hold" nodeType="withEffect">
                                  <p:stCondLst>
                                    <p:cond delay="500"/>
                                  </p:stCondLst>
                                  <p:childTnLst>
                                    <p:animScale>
                                      <p:cBhvr>
                                        <p:cTn id="44" dur="200" fill="hold"/>
                                        <p:tgtEl>
                                          <p:spTgt spid="35"/>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100" fill="hold"/>
                                        <p:tgtEl>
                                          <p:spTgt spid="23"/>
                                        </p:tgtEl>
                                        <p:attrNameLst>
                                          <p:attrName>ppt_w</p:attrName>
                                        </p:attrNameLst>
                                      </p:cBhvr>
                                      <p:tavLst>
                                        <p:tav tm="0">
                                          <p:val>
                                            <p:fltVal val="0"/>
                                          </p:val>
                                        </p:tav>
                                        <p:tav tm="100000">
                                          <p:val>
                                            <p:strVal val="#ppt_w"/>
                                          </p:val>
                                        </p:tav>
                                      </p:tavLst>
                                    </p:anim>
                                    <p:anim calcmode="lin" valueType="num">
                                      <p:cBhvr>
                                        <p:cTn id="49" dur="100" fill="hold"/>
                                        <p:tgtEl>
                                          <p:spTgt spid="23"/>
                                        </p:tgtEl>
                                        <p:attrNameLst>
                                          <p:attrName>ppt_h</p:attrName>
                                        </p:attrNameLst>
                                      </p:cBhvr>
                                      <p:tavLst>
                                        <p:tav tm="0">
                                          <p:val>
                                            <p:fltVal val="0"/>
                                          </p:val>
                                        </p:tav>
                                        <p:tav tm="100000">
                                          <p:val>
                                            <p:strVal val="#ppt_h"/>
                                          </p:val>
                                        </p:tav>
                                      </p:tavLst>
                                    </p:anim>
                                    <p:animEffect transition="in" filter="fade">
                                      <p:cBhvr>
                                        <p:cTn id="50" dur="100"/>
                                        <p:tgtEl>
                                          <p:spTgt spid="23"/>
                                        </p:tgtEl>
                                      </p:cBhvr>
                                    </p:animEffect>
                                  </p:childTnLst>
                                </p:cTn>
                              </p:par>
                              <p:par>
                                <p:cTn id="51" presetID="6" presetClass="emph" presetSubtype="0" fill="hold" nodeType="withEffect">
                                  <p:stCondLst>
                                    <p:cond delay="100"/>
                                  </p:stCondLst>
                                  <p:childTnLst>
                                    <p:animScale>
                                      <p:cBhvr>
                                        <p:cTn id="52" dur="100" fill="hold"/>
                                        <p:tgtEl>
                                          <p:spTgt spid="23"/>
                                        </p:tgtEl>
                                      </p:cBhvr>
                                      <p:by x="110000" y="110000"/>
                                    </p:animScale>
                                  </p:childTnLst>
                                </p:cTn>
                              </p:par>
                              <p:par>
                                <p:cTn id="53" presetID="6" presetClass="emph" presetSubtype="0" fill="hold" nodeType="withEffect">
                                  <p:stCondLst>
                                    <p:cond delay="200"/>
                                  </p:stCondLst>
                                  <p:childTnLst>
                                    <p:animScale>
                                      <p:cBhvr>
                                        <p:cTn id="54" dur="200" fill="hold"/>
                                        <p:tgtEl>
                                          <p:spTgt spid="23"/>
                                        </p:tgtEl>
                                      </p:cBhvr>
                                      <p:by x="90000" y="90000"/>
                                    </p:animScale>
                                  </p:childTnLst>
                                </p:cTn>
                              </p:par>
                              <p:par>
                                <p:cTn id="55" presetID="6" presetClass="emph" presetSubtype="0" fill="hold" nodeType="withEffect">
                                  <p:stCondLst>
                                    <p:cond delay="400"/>
                                  </p:stCondLst>
                                  <p:childTnLst>
                                    <p:animScale>
                                      <p:cBhvr>
                                        <p:cTn id="56" dur="100" fill="hold"/>
                                        <p:tgtEl>
                                          <p:spTgt spid="23"/>
                                        </p:tgtEl>
                                      </p:cBhvr>
                                      <p:by x="105000" y="105000"/>
                                    </p:animScale>
                                  </p:childTnLst>
                                </p:cTn>
                              </p:par>
                              <p:par>
                                <p:cTn id="57" presetID="6" presetClass="emph" presetSubtype="0" fill="hold" nodeType="withEffect">
                                  <p:stCondLst>
                                    <p:cond delay="500"/>
                                  </p:stCondLst>
                                  <p:childTnLst>
                                    <p:animScale>
                                      <p:cBhvr>
                                        <p:cTn id="58" dur="200" fill="hold"/>
                                        <p:tgtEl>
                                          <p:spTgt spid="23"/>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100" fill="hold"/>
                                        <p:tgtEl>
                                          <p:spTgt spid="17"/>
                                        </p:tgtEl>
                                        <p:attrNameLst>
                                          <p:attrName>ppt_w</p:attrName>
                                        </p:attrNameLst>
                                      </p:cBhvr>
                                      <p:tavLst>
                                        <p:tav tm="0">
                                          <p:val>
                                            <p:fltVal val="0"/>
                                          </p:val>
                                        </p:tav>
                                        <p:tav tm="100000">
                                          <p:val>
                                            <p:strVal val="#ppt_w"/>
                                          </p:val>
                                        </p:tav>
                                      </p:tavLst>
                                    </p:anim>
                                    <p:anim calcmode="lin" valueType="num">
                                      <p:cBhvr>
                                        <p:cTn id="63" dur="100" fill="hold"/>
                                        <p:tgtEl>
                                          <p:spTgt spid="17"/>
                                        </p:tgtEl>
                                        <p:attrNameLst>
                                          <p:attrName>ppt_h</p:attrName>
                                        </p:attrNameLst>
                                      </p:cBhvr>
                                      <p:tavLst>
                                        <p:tav tm="0">
                                          <p:val>
                                            <p:fltVal val="0"/>
                                          </p:val>
                                        </p:tav>
                                        <p:tav tm="100000">
                                          <p:val>
                                            <p:strVal val="#ppt_h"/>
                                          </p:val>
                                        </p:tav>
                                      </p:tavLst>
                                    </p:anim>
                                    <p:animEffect transition="in" filter="fade">
                                      <p:cBhvr>
                                        <p:cTn id="64" dur="100"/>
                                        <p:tgtEl>
                                          <p:spTgt spid="17"/>
                                        </p:tgtEl>
                                      </p:cBhvr>
                                    </p:animEffect>
                                  </p:childTnLst>
                                </p:cTn>
                              </p:par>
                              <p:par>
                                <p:cTn id="65" presetID="6" presetClass="emph" presetSubtype="0" fill="hold" nodeType="withEffect">
                                  <p:stCondLst>
                                    <p:cond delay="100"/>
                                  </p:stCondLst>
                                  <p:childTnLst>
                                    <p:animScale>
                                      <p:cBhvr>
                                        <p:cTn id="66" dur="100" fill="hold"/>
                                        <p:tgtEl>
                                          <p:spTgt spid="17"/>
                                        </p:tgtEl>
                                      </p:cBhvr>
                                      <p:by x="110000" y="110000"/>
                                    </p:animScale>
                                  </p:childTnLst>
                                </p:cTn>
                              </p:par>
                              <p:par>
                                <p:cTn id="67" presetID="6" presetClass="emph" presetSubtype="0" fill="hold" nodeType="withEffect">
                                  <p:stCondLst>
                                    <p:cond delay="200"/>
                                  </p:stCondLst>
                                  <p:childTnLst>
                                    <p:animScale>
                                      <p:cBhvr>
                                        <p:cTn id="68" dur="200" fill="hold"/>
                                        <p:tgtEl>
                                          <p:spTgt spid="17"/>
                                        </p:tgtEl>
                                      </p:cBhvr>
                                      <p:by x="90000" y="90000"/>
                                    </p:animScale>
                                  </p:childTnLst>
                                </p:cTn>
                              </p:par>
                              <p:par>
                                <p:cTn id="69" presetID="6" presetClass="emph" presetSubtype="0" fill="hold" nodeType="withEffect">
                                  <p:stCondLst>
                                    <p:cond delay="400"/>
                                  </p:stCondLst>
                                  <p:childTnLst>
                                    <p:animScale>
                                      <p:cBhvr>
                                        <p:cTn id="70" dur="100" fill="hold"/>
                                        <p:tgtEl>
                                          <p:spTgt spid="17"/>
                                        </p:tgtEl>
                                      </p:cBhvr>
                                      <p:by x="105000" y="105000"/>
                                    </p:animScale>
                                  </p:childTnLst>
                                </p:cTn>
                              </p:par>
                              <p:par>
                                <p:cTn id="71" presetID="6" presetClass="emph" presetSubtype="0" fill="hold" nodeType="withEffect">
                                  <p:stCondLst>
                                    <p:cond delay="500"/>
                                  </p:stCondLst>
                                  <p:childTnLst>
                                    <p:animScale>
                                      <p:cBhvr>
                                        <p:cTn id="72" dur="200" fill="hold"/>
                                        <p:tgtEl>
                                          <p:spTgt spid="17"/>
                                        </p:tgtEl>
                                      </p:cBhvr>
                                      <p:by x="95000" y="95000"/>
                                    </p:animScale>
                                  </p:childTnLst>
                                </p:cTn>
                              </p:par>
                            </p:childTnLst>
                          </p:cTn>
                        </p:par>
                        <p:par>
                          <p:cTn id="73" fill="hold">
                            <p:stCondLst>
                              <p:cond delay="4050"/>
                            </p:stCondLst>
                            <p:childTnLst>
                              <p:par>
                                <p:cTn id="74" presetID="23" presetClass="entr" presetSubtype="32" fill="hold"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500" fill="hold"/>
                                        <p:tgtEl>
                                          <p:spTgt spid="40"/>
                                        </p:tgtEl>
                                        <p:attrNameLst>
                                          <p:attrName>ppt_w</p:attrName>
                                        </p:attrNameLst>
                                      </p:cBhvr>
                                      <p:tavLst>
                                        <p:tav tm="0">
                                          <p:val>
                                            <p:strVal val="4*#ppt_w"/>
                                          </p:val>
                                        </p:tav>
                                        <p:tav tm="100000">
                                          <p:val>
                                            <p:strVal val="#ppt_w"/>
                                          </p:val>
                                        </p:tav>
                                      </p:tavLst>
                                    </p:anim>
                                    <p:anim calcmode="lin" valueType="num">
                                      <p:cBhvr>
                                        <p:cTn id="77" dur="500" fill="hold"/>
                                        <p:tgtEl>
                                          <p:spTgt spid="40"/>
                                        </p:tgtEl>
                                        <p:attrNameLst>
                                          <p:attrName>ppt_h</p:attrName>
                                        </p:attrNameLst>
                                      </p:cBhvr>
                                      <p:tavLst>
                                        <p:tav tm="0">
                                          <p:val>
                                            <p:strVal val="4*#ppt_h"/>
                                          </p:val>
                                        </p:tav>
                                        <p:tav tm="100000">
                                          <p:val>
                                            <p:strVal val="#ppt_h"/>
                                          </p:val>
                                        </p:tav>
                                      </p:tavLst>
                                    </p:anim>
                                  </p:childTnLst>
                                </p:cTn>
                              </p:par>
                            </p:childTnLst>
                          </p:cTn>
                        </p:par>
                        <p:par>
                          <p:cTn id="78" fill="hold">
                            <p:stCondLst>
                              <p:cond delay="4550"/>
                            </p:stCondLst>
                            <p:childTnLst>
                              <p:par>
                                <p:cTn id="79" presetID="23" presetClass="entr" presetSubtype="32"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strVal val="4*#ppt_w"/>
                                          </p:val>
                                        </p:tav>
                                        <p:tav tm="100000">
                                          <p:val>
                                            <p:strVal val="#ppt_w"/>
                                          </p:val>
                                        </p:tav>
                                      </p:tavLst>
                                    </p:anim>
                                    <p:anim calcmode="lin" valueType="num">
                                      <p:cBhvr>
                                        <p:cTn id="82" dur="500" fill="hold"/>
                                        <p:tgtEl>
                                          <p:spTgt spid="48"/>
                                        </p:tgtEl>
                                        <p:attrNameLst>
                                          <p:attrName>ppt_h</p:attrName>
                                        </p:attrNameLst>
                                      </p:cBhvr>
                                      <p:tavLst>
                                        <p:tav tm="0">
                                          <p:val>
                                            <p:strVal val="4*#ppt_h"/>
                                          </p:val>
                                        </p:tav>
                                        <p:tav tm="100000">
                                          <p:val>
                                            <p:strVal val="#ppt_h"/>
                                          </p:val>
                                        </p:tav>
                                      </p:tavLst>
                                    </p:anim>
                                  </p:childTnLst>
                                </p:cTn>
                              </p:par>
                            </p:childTnLst>
                          </p:cTn>
                        </p:par>
                        <p:par>
                          <p:cTn id="83" fill="hold">
                            <p:stCondLst>
                              <p:cond delay="5050"/>
                            </p:stCondLst>
                            <p:childTnLst>
                              <p:par>
                                <p:cTn id="84" presetID="23" presetClass="entr" presetSubtype="32" fill="hold"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strVal val="4*#ppt_w"/>
                                          </p:val>
                                        </p:tav>
                                        <p:tav tm="100000">
                                          <p:val>
                                            <p:strVal val="#ppt_w"/>
                                          </p:val>
                                        </p:tav>
                                      </p:tavLst>
                                    </p:anim>
                                    <p:anim calcmode="lin" valueType="num">
                                      <p:cBhvr>
                                        <p:cTn id="87" dur="500" fill="hold"/>
                                        <p:tgtEl>
                                          <p:spTgt spid="44"/>
                                        </p:tgtEl>
                                        <p:attrNameLst>
                                          <p:attrName>ppt_h</p:attrName>
                                        </p:attrNameLst>
                                      </p:cBhvr>
                                      <p:tavLst>
                                        <p:tav tm="0">
                                          <p:val>
                                            <p:strVal val="4*#ppt_h"/>
                                          </p:val>
                                        </p:tav>
                                        <p:tav tm="100000">
                                          <p:val>
                                            <p:strVal val="#ppt_h"/>
                                          </p:val>
                                        </p:tav>
                                      </p:tavLst>
                                    </p:anim>
                                  </p:childTnLst>
                                </p:cTn>
                              </p:par>
                            </p:childTnLst>
                          </p:cTn>
                        </p:par>
                        <p:par>
                          <p:cTn id="88" fill="hold">
                            <p:stCondLst>
                              <p:cond delay="5550"/>
                            </p:stCondLst>
                            <p:childTnLst>
                              <p:par>
                                <p:cTn id="89" presetID="23" presetClass="entr" presetSubtype="32" fill="hold"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p:cTn id="91" dur="500" fill="hold"/>
                                        <p:tgtEl>
                                          <p:spTgt spid="52"/>
                                        </p:tgtEl>
                                        <p:attrNameLst>
                                          <p:attrName>ppt_w</p:attrName>
                                        </p:attrNameLst>
                                      </p:cBhvr>
                                      <p:tavLst>
                                        <p:tav tm="0">
                                          <p:val>
                                            <p:strVal val="4*#ppt_w"/>
                                          </p:val>
                                        </p:tav>
                                        <p:tav tm="100000">
                                          <p:val>
                                            <p:strVal val="#ppt_w"/>
                                          </p:val>
                                        </p:tav>
                                      </p:tavLst>
                                    </p:anim>
                                    <p:anim calcmode="lin" valueType="num">
                                      <p:cBhvr>
                                        <p:cTn id="92" dur="500" fill="hold"/>
                                        <p:tgtEl>
                                          <p:spTgt spid="52"/>
                                        </p:tgtEl>
                                        <p:attrNameLst>
                                          <p:attrName>ppt_h</p:attrName>
                                        </p:attrNameLst>
                                      </p:cBhvr>
                                      <p:tavLst>
                                        <p:tav tm="0">
                                          <p:val>
                                            <p:strVal val="4*#ppt_h"/>
                                          </p:val>
                                        </p:tav>
                                        <p:tav tm="100000">
                                          <p:val>
                                            <p:strVal val="#ppt_h"/>
                                          </p:val>
                                        </p:tav>
                                      </p:tavLst>
                                    </p:anim>
                                  </p:childTnLst>
                                </p:cTn>
                              </p:par>
                            </p:childTnLst>
                          </p:cTn>
                        </p:par>
                        <p:par>
                          <p:cTn id="93" fill="hold">
                            <p:stCondLst>
                              <p:cond delay="6050"/>
                            </p:stCondLst>
                            <p:childTnLst>
                              <p:par>
                                <p:cTn id="94" presetID="37" presetClass="entr" presetSubtype="0" fill="hold" nodeType="after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fade">
                                      <p:cBhvr>
                                        <p:cTn id="96" dur="1000"/>
                                        <p:tgtEl>
                                          <p:spTgt spid="72"/>
                                        </p:tgtEl>
                                      </p:cBhvr>
                                    </p:animEffect>
                                    <p:anim calcmode="lin" valueType="num">
                                      <p:cBhvr>
                                        <p:cTn id="97" dur="1000" fill="hold"/>
                                        <p:tgtEl>
                                          <p:spTgt spid="72"/>
                                        </p:tgtEl>
                                        <p:attrNameLst>
                                          <p:attrName>ppt_x</p:attrName>
                                        </p:attrNameLst>
                                      </p:cBhvr>
                                      <p:tavLst>
                                        <p:tav tm="0">
                                          <p:val>
                                            <p:strVal val="#ppt_x"/>
                                          </p:val>
                                        </p:tav>
                                        <p:tav tm="100000">
                                          <p:val>
                                            <p:strVal val="#ppt_x"/>
                                          </p:val>
                                        </p:tav>
                                      </p:tavLst>
                                    </p:anim>
                                    <p:anim calcmode="lin" valueType="num">
                                      <p:cBhvr>
                                        <p:cTn id="98" dur="900" decel="100000" fill="hold"/>
                                        <p:tgtEl>
                                          <p:spTgt spid="72"/>
                                        </p:tgtEl>
                                        <p:attrNameLst>
                                          <p:attrName>ppt_y</p:attrName>
                                        </p:attrNameLst>
                                      </p:cBhvr>
                                      <p:tavLst>
                                        <p:tav tm="0">
                                          <p:val>
                                            <p:strVal val="#ppt_y+1"/>
                                          </p:val>
                                        </p:tav>
                                        <p:tav tm="100000">
                                          <p:val>
                                            <p:strVal val="#ppt_y-.03"/>
                                          </p:val>
                                        </p:tav>
                                      </p:tavLst>
                                    </p:anim>
                                    <p:anim calcmode="lin" valueType="num">
                                      <p:cBhvr>
                                        <p:cTn id="99"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par>
                                <p:cTn id="100" presetID="37" presetClass="entr" presetSubtype="0" fill="hold" nodeType="withEffect">
                                  <p:stCondLst>
                                    <p:cond delay="250"/>
                                  </p:stCondLst>
                                  <p:childTnLst>
                                    <p:set>
                                      <p:cBhvr>
                                        <p:cTn id="101" dur="1" fill="hold">
                                          <p:stCondLst>
                                            <p:cond delay="0"/>
                                          </p:stCondLst>
                                        </p:cTn>
                                        <p:tgtEl>
                                          <p:spTgt spid="67"/>
                                        </p:tgtEl>
                                        <p:attrNameLst>
                                          <p:attrName>style.visibility</p:attrName>
                                        </p:attrNameLst>
                                      </p:cBhvr>
                                      <p:to>
                                        <p:strVal val="visible"/>
                                      </p:to>
                                    </p:set>
                                    <p:animEffect transition="in" filter="fade">
                                      <p:cBhvr>
                                        <p:cTn id="102" dur="1000"/>
                                        <p:tgtEl>
                                          <p:spTgt spid="67"/>
                                        </p:tgtEl>
                                      </p:cBhvr>
                                    </p:animEffect>
                                    <p:anim calcmode="lin" valueType="num">
                                      <p:cBhvr>
                                        <p:cTn id="103" dur="1000" fill="hold"/>
                                        <p:tgtEl>
                                          <p:spTgt spid="67"/>
                                        </p:tgtEl>
                                        <p:attrNameLst>
                                          <p:attrName>ppt_x</p:attrName>
                                        </p:attrNameLst>
                                      </p:cBhvr>
                                      <p:tavLst>
                                        <p:tav tm="0">
                                          <p:val>
                                            <p:strVal val="#ppt_x"/>
                                          </p:val>
                                        </p:tav>
                                        <p:tav tm="100000">
                                          <p:val>
                                            <p:strVal val="#ppt_x"/>
                                          </p:val>
                                        </p:tav>
                                      </p:tavLst>
                                    </p:anim>
                                    <p:anim calcmode="lin" valueType="num">
                                      <p:cBhvr>
                                        <p:cTn id="104" dur="900" decel="100000" fill="hold"/>
                                        <p:tgtEl>
                                          <p:spTgt spid="67"/>
                                        </p:tgtEl>
                                        <p:attrNameLst>
                                          <p:attrName>ppt_y</p:attrName>
                                        </p:attrNameLst>
                                      </p:cBhvr>
                                      <p:tavLst>
                                        <p:tav tm="0">
                                          <p:val>
                                            <p:strVal val="#ppt_y+1"/>
                                          </p:val>
                                        </p:tav>
                                        <p:tav tm="100000">
                                          <p:val>
                                            <p:strVal val="#ppt_y-.03"/>
                                          </p:val>
                                        </p:tav>
                                      </p:tavLst>
                                    </p:anim>
                                    <p:anim calcmode="lin" valueType="num">
                                      <p:cBhvr>
                                        <p:cTn id="105"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106" presetID="37" presetClass="entr" presetSubtype="0" fill="hold" nodeType="withEffect">
                                  <p:stCondLst>
                                    <p:cond delay="50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900" decel="100000" fill="hold"/>
                                        <p:tgtEl>
                                          <p:spTgt spid="56"/>
                                        </p:tgtEl>
                                        <p:attrNameLst>
                                          <p:attrName>ppt_y</p:attrName>
                                        </p:attrNameLst>
                                      </p:cBhvr>
                                      <p:tavLst>
                                        <p:tav tm="0">
                                          <p:val>
                                            <p:strVal val="#ppt_y+1"/>
                                          </p:val>
                                        </p:tav>
                                        <p:tav tm="100000">
                                          <p:val>
                                            <p:strVal val="#ppt_y-.03"/>
                                          </p:val>
                                        </p:tav>
                                      </p:tavLst>
                                    </p:anim>
                                    <p:anim calcmode="lin" valueType="num">
                                      <p:cBhvr>
                                        <p:cTn id="111"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112" presetID="37" presetClass="entr" presetSubtype="0" fill="hold" nodeType="withEffect">
                                  <p:stCondLst>
                                    <p:cond delay="750"/>
                                  </p:stCondLst>
                                  <p:childTnLst>
                                    <p:set>
                                      <p:cBhvr>
                                        <p:cTn id="113" dur="1" fill="hold">
                                          <p:stCondLst>
                                            <p:cond delay="0"/>
                                          </p:stCondLst>
                                        </p:cTn>
                                        <p:tgtEl>
                                          <p:spTgt spid="62"/>
                                        </p:tgtEl>
                                        <p:attrNameLst>
                                          <p:attrName>style.visibility</p:attrName>
                                        </p:attrNameLst>
                                      </p:cBhvr>
                                      <p:to>
                                        <p:strVal val="visible"/>
                                      </p:to>
                                    </p:set>
                                    <p:animEffect transition="in" filter="fade">
                                      <p:cBhvr>
                                        <p:cTn id="114" dur="1000"/>
                                        <p:tgtEl>
                                          <p:spTgt spid="62"/>
                                        </p:tgtEl>
                                      </p:cBhvr>
                                    </p:animEffect>
                                    <p:anim calcmode="lin" valueType="num">
                                      <p:cBhvr>
                                        <p:cTn id="115" dur="1000" fill="hold"/>
                                        <p:tgtEl>
                                          <p:spTgt spid="62"/>
                                        </p:tgtEl>
                                        <p:attrNameLst>
                                          <p:attrName>ppt_x</p:attrName>
                                        </p:attrNameLst>
                                      </p:cBhvr>
                                      <p:tavLst>
                                        <p:tav tm="0">
                                          <p:val>
                                            <p:strVal val="#ppt_x"/>
                                          </p:val>
                                        </p:tav>
                                        <p:tav tm="100000">
                                          <p:val>
                                            <p:strVal val="#ppt_x"/>
                                          </p:val>
                                        </p:tav>
                                      </p:tavLst>
                                    </p:anim>
                                    <p:anim calcmode="lin" valueType="num">
                                      <p:cBhvr>
                                        <p:cTn id="116" dur="900" decel="100000" fill="hold"/>
                                        <p:tgtEl>
                                          <p:spTgt spid="62"/>
                                        </p:tgtEl>
                                        <p:attrNameLst>
                                          <p:attrName>ppt_y</p:attrName>
                                        </p:attrNameLst>
                                      </p:cBhvr>
                                      <p:tavLst>
                                        <p:tav tm="0">
                                          <p:val>
                                            <p:strVal val="#ppt_y+1"/>
                                          </p:val>
                                        </p:tav>
                                        <p:tav tm="100000">
                                          <p:val>
                                            <p:strVal val="#ppt_y-.03"/>
                                          </p:val>
                                        </p:tav>
                                      </p:tavLst>
                                    </p:anim>
                                    <p:anim calcmode="lin" valueType="num">
                                      <p:cBhvr>
                                        <p:cTn id="117"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par>
                          <p:cTn id="118" fill="hold">
                            <p:stCondLst>
                              <p:cond delay="7800"/>
                            </p:stCondLst>
                            <p:childTnLst>
                              <p:par>
                                <p:cTn id="119" presetID="16" presetClass="entr" presetSubtype="37" fill="hold" nodeType="afterEffect">
                                  <p:stCondLst>
                                    <p:cond delay="0"/>
                                  </p:stCondLst>
                                  <p:childTnLst>
                                    <p:set>
                                      <p:cBhvr>
                                        <p:cTn id="120" dur="1" fill="hold">
                                          <p:stCondLst>
                                            <p:cond delay="0"/>
                                          </p:stCondLst>
                                        </p:cTn>
                                        <p:tgtEl>
                                          <p:spTgt spid="79"/>
                                        </p:tgtEl>
                                        <p:attrNameLst>
                                          <p:attrName>style.visibility</p:attrName>
                                        </p:attrNameLst>
                                      </p:cBhvr>
                                      <p:to>
                                        <p:strVal val="visible"/>
                                      </p:to>
                                    </p:set>
                                    <p:animEffect transition="in" filter="barn(outVertical)">
                                      <p:cBhvr>
                                        <p:cTn id="121" dur="500"/>
                                        <p:tgtEl>
                                          <p:spTgt spid="79"/>
                                        </p:tgtEl>
                                      </p:cBhvr>
                                    </p:animEffect>
                                  </p:childTnLst>
                                </p:cTn>
                              </p:par>
                              <p:par>
                                <p:cTn id="122" presetID="16" presetClass="entr" presetSubtype="37" fill="hold" nodeType="withEffect">
                                  <p:stCondLst>
                                    <p:cond delay="0"/>
                                  </p:stCondLst>
                                  <p:childTnLst>
                                    <p:set>
                                      <p:cBhvr>
                                        <p:cTn id="123" dur="1" fill="hold">
                                          <p:stCondLst>
                                            <p:cond delay="0"/>
                                          </p:stCondLst>
                                        </p:cTn>
                                        <p:tgtEl>
                                          <p:spTgt spid="82"/>
                                        </p:tgtEl>
                                        <p:attrNameLst>
                                          <p:attrName>style.visibility</p:attrName>
                                        </p:attrNameLst>
                                      </p:cBhvr>
                                      <p:to>
                                        <p:strVal val="visible"/>
                                      </p:to>
                                    </p:set>
                                    <p:animEffect transition="in" filter="barn(outVertical)">
                                      <p:cBhvr>
                                        <p:cTn id="124" dur="500"/>
                                        <p:tgtEl>
                                          <p:spTgt spid="82"/>
                                        </p:tgtEl>
                                      </p:cBhvr>
                                    </p:animEffect>
                                  </p:childTnLst>
                                </p:cTn>
                              </p:par>
                              <p:par>
                                <p:cTn id="125" presetID="16" presetClass="entr" presetSubtype="37" fill="hold" nodeType="withEffect">
                                  <p:stCondLst>
                                    <p:cond delay="0"/>
                                  </p:stCondLst>
                                  <p:childTnLst>
                                    <p:set>
                                      <p:cBhvr>
                                        <p:cTn id="126" dur="1" fill="hold">
                                          <p:stCondLst>
                                            <p:cond delay="0"/>
                                          </p:stCondLst>
                                        </p:cTn>
                                        <p:tgtEl>
                                          <p:spTgt spid="85"/>
                                        </p:tgtEl>
                                        <p:attrNameLst>
                                          <p:attrName>style.visibility</p:attrName>
                                        </p:attrNameLst>
                                      </p:cBhvr>
                                      <p:to>
                                        <p:strVal val="visible"/>
                                      </p:to>
                                    </p:set>
                                    <p:animEffect transition="in" filter="barn(outVertical)">
                                      <p:cBhvr>
                                        <p:cTn id="127" dur="500"/>
                                        <p:tgtEl>
                                          <p:spTgt spid="85"/>
                                        </p:tgtEl>
                                      </p:cBhvr>
                                    </p:animEffect>
                                  </p:childTnLst>
                                </p:cTn>
                              </p:par>
                              <p:par>
                                <p:cTn id="128" presetID="16" presetClass="entr" presetSubtype="37" fill="hold" nodeType="withEffect">
                                  <p:stCondLst>
                                    <p:cond delay="0"/>
                                  </p:stCondLst>
                                  <p:childTnLst>
                                    <p:set>
                                      <p:cBhvr>
                                        <p:cTn id="129" dur="1" fill="hold">
                                          <p:stCondLst>
                                            <p:cond delay="0"/>
                                          </p:stCondLst>
                                        </p:cTn>
                                        <p:tgtEl>
                                          <p:spTgt spid="88"/>
                                        </p:tgtEl>
                                        <p:attrNameLst>
                                          <p:attrName>style.visibility</p:attrName>
                                        </p:attrNameLst>
                                      </p:cBhvr>
                                      <p:to>
                                        <p:strVal val="visible"/>
                                      </p:to>
                                    </p:set>
                                    <p:animEffect transition="in" filter="barn(outVertical)">
                                      <p:cBhvr>
                                        <p:cTn id="130" dur="500"/>
                                        <p:tgtEl>
                                          <p:spTgt spid="88"/>
                                        </p:tgtEl>
                                      </p:cBhvr>
                                    </p:animEffect>
                                  </p:childTnLst>
                                </p:cTn>
                              </p:par>
                            </p:childTnLst>
                          </p:cTn>
                        </p:par>
                        <p:par>
                          <p:cTn id="131" fill="hold">
                            <p:stCondLst>
                              <p:cond delay="8300"/>
                            </p:stCondLst>
                            <p:childTnLst>
                              <p:par>
                                <p:cTn id="132" presetID="10" presetClass="entr" presetSubtype="0" fill="hold" grpId="0" nodeType="afterEffect">
                                  <p:stCondLst>
                                    <p:cond delay="0"/>
                                  </p:stCondLst>
                                  <p:childTnLst>
                                    <p:set>
                                      <p:cBhvr>
                                        <p:cTn id="133" dur="1" fill="hold">
                                          <p:stCondLst>
                                            <p:cond delay="0"/>
                                          </p:stCondLst>
                                        </p:cTn>
                                        <p:tgtEl>
                                          <p:spTgt spid="91"/>
                                        </p:tgtEl>
                                        <p:attrNameLst>
                                          <p:attrName>style.visibility</p:attrName>
                                        </p:attrNameLst>
                                      </p:cBhvr>
                                      <p:to>
                                        <p:strVal val="visible"/>
                                      </p:to>
                                    </p:set>
                                    <p:animEffect transition="in" filter="fade">
                                      <p:cBhvr>
                                        <p:cTn id="134" dur="500"/>
                                        <p:tgtEl>
                                          <p:spTgt spid="91"/>
                                        </p:tgtEl>
                                      </p:cBhvr>
                                    </p:animEffect>
                                  </p:childTnLst>
                                </p:cTn>
                              </p:par>
                              <p:par>
                                <p:cTn id="135" presetID="41" presetClass="entr" presetSubtype="0" fill="hold" grpId="0" nodeType="withEffect">
                                  <p:stCondLst>
                                    <p:cond delay="0"/>
                                  </p:stCondLst>
                                  <p:iterate type="lt">
                                    <p:tmPct val="10000"/>
                                  </p:iterate>
                                  <p:childTnLst>
                                    <p:set>
                                      <p:cBhvr>
                                        <p:cTn id="136" dur="1" fill="hold">
                                          <p:stCondLst>
                                            <p:cond delay="0"/>
                                          </p:stCondLst>
                                        </p:cTn>
                                        <p:tgtEl>
                                          <p:spTgt spid="92"/>
                                        </p:tgtEl>
                                        <p:attrNameLst>
                                          <p:attrName>style.visibility</p:attrName>
                                        </p:attrNameLst>
                                      </p:cBhvr>
                                      <p:to>
                                        <p:strVal val="visible"/>
                                      </p:to>
                                    </p:set>
                                    <p:anim calcmode="lin" valueType="num">
                                      <p:cBhvr>
                                        <p:cTn id="137" dur="25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138" dur="250" fill="hold"/>
                                        <p:tgtEl>
                                          <p:spTgt spid="92"/>
                                        </p:tgtEl>
                                        <p:attrNameLst>
                                          <p:attrName>ppt_y</p:attrName>
                                        </p:attrNameLst>
                                      </p:cBhvr>
                                      <p:tavLst>
                                        <p:tav tm="0">
                                          <p:val>
                                            <p:strVal val="#ppt_y"/>
                                          </p:val>
                                        </p:tav>
                                        <p:tav tm="100000">
                                          <p:val>
                                            <p:strVal val="#ppt_y"/>
                                          </p:val>
                                        </p:tav>
                                      </p:tavLst>
                                    </p:anim>
                                    <p:anim calcmode="lin" valueType="num">
                                      <p:cBhvr>
                                        <p:cTn id="139" dur="25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40" dur="25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41" dur="250" tmFilter="0,0; .5, 1; 1, 1"/>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1" grpId="0" animBg="1"/>
      <p:bldP spid="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3" name="组合 352"/>
          <p:cNvGrpSpPr/>
          <p:nvPr/>
        </p:nvGrpSpPr>
        <p:grpSpPr>
          <a:xfrm>
            <a:off x="4571189" y="1320433"/>
            <a:ext cx="2153964" cy="2062442"/>
            <a:chOff x="6094126" y="1640002"/>
            <a:chExt cx="2871578" cy="2750560"/>
          </a:xfrm>
        </p:grpSpPr>
        <p:sp>
          <p:nvSpPr>
            <p:cNvPr id="354" name="矩形 353"/>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5" name="组合 354"/>
            <p:cNvGrpSpPr/>
            <p:nvPr/>
          </p:nvGrpSpPr>
          <p:grpSpPr>
            <a:xfrm>
              <a:off x="6094126" y="1640002"/>
              <a:ext cx="1817810" cy="2326292"/>
              <a:chOff x="6094126" y="1640002"/>
              <a:chExt cx="1817810" cy="2326292"/>
            </a:xfrm>
          </p:grpSpPr>
          <p:grpSp>
            <p:nvGrpSpPr>
              <p:cNvPr id="356" name="组合 355"/>
              <p:cNvGrpSpPr/>
              <p:nvPr/>
            </p:nvGrpSpPr>
            <p:grpSpPr>
              <a:xfrm>
                <a:off x="6094126" y="1640002"/>
                <a:ext cx="1817810" cy="1835785"/>
                <a:chOff x="6901278" y="1014873"/>
                <a:chExt cx="1564989" cy="1580464"/>
              </a:xfrm>
              <a:effectLst/>
            </p:grpSpPr>
            <p:grpSp>
              <p:nvGrpSpPr>
                <p:cNvPr id="358" name="组合 357"/>
                <p:cNvGrpSpPr/>
                <p:nvPr/>
              </p:nvGrpSpPr>
              <p:grpSpPr>
                <a:xfrm rot="2700000">
                  <a:off x="6901278" y="1014874"/>
                  <a:ext cx="509201" cy="509202"/>
                  <a:chOff x="3052763" y="1803400"/>
                  <a:chExt cx="2273300" cy="2273300"/>
                </a:xfrm>
              </p:grpSpPr>
              <p:sp>
                <p:nvSpPr>
                  <p:cNvPr id="434" name="直角三角形 43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5" name="直角三角形 43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6" name="直角三角形 43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7" name="直角三角形 43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7255495" y="1014874"/>
                  <a:ext cx="509201" cy="509202"/>
                  <a:chOff x="3052763" y="1803400"/>
                  <a:chExt cx="2273300" cy="2273300"/>
                </a:xfrm>
              </p:grpSpPr>
              <p:sp>
                <p:nvSpPr>
                  <p:cNvPr id="430" name="直角三角形 42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1" name="直角三角形 43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7603356" y="1014874"/>
                  <a:ext cx="509201" cy="509202"/>
                  <a:chOff x="3052763" y="1803400"/>
                  <a:chExt cx="2273300" cy="2273300"/>
                </a:xfrm>
              </p:grpSpPr>
              <p:sp>
                <p:nvSpPr>
                  <p:cNvPr id="426" name="直角三角形 42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7" name="直角三角形 42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7957065" y="1014873"/>
                  <a:ext cx="509201" cy="509202"/>
                  <a:chOff x="3052763" y="1803400"/>
                  <a:chExt cx="2273300" cy="2273300"/>
                </a:xfrm>
              </p:grpSpPr>
              <p:sp>
                <p:nvSpPr>
                  <p:cNvPr id="422" name="直角三角形 42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3" name="直角三角形 42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6901278" y="1371487"/>
                  <a:ext cx="509201" cy="509202"/>
                  <a:chOff x="3052763" y="1803400"/>
                  <a:chExt cx="2273300" cy="2273300"/>
                </a:xfrm>
              </p:grpSpPr>
              <p:sp>
                <p:nvSpPr>
                  <p:cNvPr id="418" name="直角三角形 41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9" name="直角三角形 41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7255495" y="1371487"/>
                  <a:ext cx="509201" cy="509202"/>
                  <a:chOff x="3052763" y="1803400"/>
                  <a:chExt cx="2273300" cy="2273300"/>
                </a:xfrm>
              </p:grpSpPr>
              <p:sp>
                <p:nvSpPr>
                  <p:cNvPr id="414" name="直角三角形 41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5" name="直角三角形 41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7603356" y="1371487"/>
                  <a:ext cx="509201" cy="509202"/>
                  <a:chOff x="3052763" y="1803400"/>
                  <a:chExt cx="2273300" cy="2273300"/>
                </a:xfrm>
              </p:grpSpPr>
              <p:sp>
                <p:nvSpPr>
                  <p:cNvPr id="410" name="直角三角形 40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1" name="直角三角形 41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7957065" y="1371486"/>
                  <a:ext cx="509201" cy="509202"/>
                  <a:chOff x="3052763" y="1803400"/>
                  <a:chExt cx="2273300" cy="2273300"/>
                </a:xfrm>
              </p:grpSpPr>
              <p:sp>
                <p:nvSpPr>
                  <p:cNvPr id="406" name="直角三角形 40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7" name="直角三角形 40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6901278" y="1729523"/>
                  <a:ext cx="509201" cy="509202"/>
                  <a:chOff x="3052763" y="1803400"/>
                  <a:chExt cx="2273300" cy="2273300"/>
                </a:xfrm>
              </p:grpSpPr>
              <p:sp>
                <p:nvSpPr>
                  <p:cNvPr id="402" name="直角三角形 40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3" name="直角三角形 40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7255495" y="1729523"/>
                  <a:ext cx="509201" cy="509202"/>
                  <a:chOff x="3052763" y="1803400"/>
                  <a:chExt cx="2273300" cy="2273300"/>
                </a:xfrm>
              </p:grpSpPr>
              <p:sp>
                <p:nvSpPr>
                  <p:cNvPr id="398" name="直角三角形 39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9" name="直角三角形 39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7603356" y="1729523"/>
                  <a:ext cx="509201" cy="509202"/>
                  <a:chOff x="3052763" y="1803400"/>
                  <a:chExt cx="2273300" cy="2273300"/>
                </a:xfrm>
              </p:grpSpPr>
              <p:sp>
                <p:nvSpPr>
                  <p:cNvPr id="394" name="直角三角形 39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5" name="直角三角形 39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7957065" y="1729522"/>
                  <a:ext cx="509201" cy="509202"/>
                  <a:chOff x="3052763" y="1803400"/>
                  <a:chExt cx="2273300" cy="2273300"/>
                </a:xfrm>
              </p:grpSpPr>
              <p:sp>
                <p:nvSpPr>
                  <p:cNvPr id="390" name="直角三角形 38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1" name="直角三角形 39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6901278" y="2086136"/>
                  <a:ext cx="509201" cy="509202"/>
                  <a:chOff x="3052763" y="1803400"/>
                  <a:chExt cx="2273300" cy="2273300"/>
                </a:xfrm>
              </p:grpSpPr>
              <p:sp>
                <p:nvSpPr>
                  <p:cNvPr id="386" name="直角三角形 38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7" name="直角三角形 38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1" name="组合 370"/>
                <p:cNvGrpSpPr/>
                <p:nvPr/>
              </p:nvGrpSpPr>
              <p:grpSpPr>
                <a:xfrm rot="2700000">
                  <a:off x="7255495" y="2086136"/>
                  <a:ext cx="509201" cy="509202"/>
                  <a:chOff x="3052763" y="1803400"/>
                  <a:chExt cx="2273300" cy="2273300"/>
                </a:xfrm>
              </p:grpSpPr>
              <p:sp>
                <p:nvSpPr>
                  <p:cNvPr id="382" name="直角三角形 38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3" name="直角三角形 38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2" name="组合 371"/>
                <p:cNvGrpSpPr/>
                <p:nvPr/>
              </p:nvGrpSpPr>
              <p:grpSpPr>
                <a:xfrm rot="2700000">
                  <a:off x="7603356" y="2086136"/>
                  <a:ext cx="509201" cy="509202"/>
                  <a:chOff x="3052763" y="1803400"/>
                  <a:chExt cx="2273300" cy="2273300"/>
                </a:xfrm>
              </p:grpSpPr>
              <p:sp>
                <p:nvSpPr>
                  <p:cNvPr id="378" name="直角三角形 37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9" name="直角三角形 37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3" name="组合 372"/>
                <p:cNvGrpSpPr/>
                <p:nvPr/>
              </p:nvGrpSpPr>
              <p:grpSpPr>
                <a:xfrm rot="2700000">
                  <a:off x="7957065" y="2086135"/>
                  <a:ext cx="509201" cy="509202"/>
                  <a:chOff x="3052763" y="1803400"/>
                  <a:chExt cx="2273300" cy="2273300"/>
                </a:xfrm>
              </p:grpSpPr>
              <p:sp>
                <p:nvSpPr>
                  <p:cNvPr id="374" name="直角三角形 37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5" name="直角三角形 37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7" name="文本框 744"/>
              <p:cNvSpPr txBox="1"/>
              <p:nvPr/>
            </p:nvSpPr>
            <p:spPr>
              <a:xfrm>
                <a:off x="6492298" y="1996067"/>
                <a:ext cx="1031436" cy="1970227"/>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438" name="组合 437"/>
          <p:cNvGrpSpPr/>
          <p:nvPr/>
        </p:nvGrpSpPr>
        <p:grpSpPr>
          <a:xfrm>
            <a:off x="1603711" y="1312928"/>
            <a:ext cx="2286455" cy="2326739"/>
            <a:chOff x="2448033" y="1629995"/>
            <a:chExt cx="3048209" cy="3103036"/>
          </a:xfrm>
        </p:grpSpPr>
        <p:sp>
          <p:nvSpPr>
            <p:cNvPr id="439" name="矩形 438"/>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0" name="组合 439"/>
            <p:cNvGrpSpPr/>
            <p:nvPr/>
          </p:nvGrpSpPr>
          <p:grpSpPr>
            <a:xfrm>
              <a:off x="2448033" y="1629995"/>
              <a:ext cx="1839355" cy="1837176"/>
              <a:chOff x="2448033" y="1629995"/>
              <a:chExt cx="1839355" cy="1837176"/>
            </a:xfrm>
          </p:grpSpPr>
          <p:grpSp>
            <p:nvGrpSpPr>
              <p:cNvPr id="441" name="组合 440"/>
              <p:cNvGrpSpPr/>
              <p:nvPr/>
            </p:nvGrpSpPr>
            <p:grpSpPr>
              <a:xfrm>
                <a:off x="2448033" y="1629995"/>
                <a:ext cx="1839355" cy="1837176"/>
                <a:chOff x="5743308" y="2091705"/>
                <a:chExt cx="2384585" cy="2381762"/>
              </a:xfrm>
              <a:effectLst/>
            </p:grpSpPr>
            <p:grpSp>
              <p:nvGrpSpPr>
                <p:cNvPr id="443" name="组合 442"/>
                <p:cNvGrpSpPr/>
                <p:nvPr/>
              </p:nvGrpSpPr>
              <p:grpSpPr>
                <a:xfrm rot="2700000">
                  <a:off x="5743308" y="2091707"/>
                  <a:ext cx="766786" cy="766786"/>
                  <a:chOff x="3052763" y="1803400"/>
                  <a:chExt cx="2273300" cy="2273300"/>
                </a:xfrm>
              </p:grpSpPr>
              <p:sp>
                <p:nvSpPr>
                  <p:cNvPr id="519" name="直角三角形 51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1" name="直角三角形 52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2" name="直角三角形 52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6276708" y="2091706"/>
                  <a:ext cx="766786" cy="766786"/>
                  <a:chOff x="3052763" y="1803400"/>
                  <a:chExt cx="2273300" cy="2273300"/>
                </a:xfrm>
              </p:grpSpPr>
              <p:sp>
                <p:nvSpPr>
                  <p:cNvPr id="515" name="直角三角形 51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7" name="直角三角形 51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6820088" y="2091706"/>
                  <a:ext cx="766786" cy="766786"/>
                  <a:chOff x="3052763" y="1803400"/>
                  <a:chExt cx="2273300" cy="2273300"/>
                </a:xfrm>
              </p:grpSpPr>
              <p:sp>
                <p:nvSpPr>
                  <p:cNvPr id="511" name="直角三角形 51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3" name="直角三角形 51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7361107" y="2091705"/>
                  <a:ext cx="766786" cy="766786"/>
                  <a:chOff x="3052763" y="1803400"/>
                  <a:chExt cx="2273300" cy="2273300"/>
                </a:xfrm>
              </p:grpSpPr>
              <p:sp>
                <p:nvSpPr>
                  <p:cNvPr id="507" name="直角三角形 50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9" name="直角三角形 50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5743308" y="2631905"/>
                  <a:ext cx="766786" cy="766786"/>
                  <a:chOff x="3052763" y="1803400"/>
                  <a:chExt cx="2273300" cy="2273300"/>
                </a:xfrm>
              </p:grpSpPr>
              <p:sp>
                <p:nvSpPr>
                  <p:cNvPr id="503" name="直角三角形 50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5" name="直角三角形 50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6276708" y="2631904"/>
                  <a:ext cx="766786" cy="766786"/>
                  <a:chOff x="3052763" y="1803400"/>
                  <a:chExt cx="2273300" cy="2273300"/>
                </a:xfrm>
              </p:grpSpPr>
              <p:sp>
                <p:nvSpPr>
                  <p:cNvPr id="499" name="直角三角形 49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1" name="直角三角形 50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6820088" y="2631904"/>
                  <a:ext cx="766786" cy="766786"/>
                  <a:chOff x="3052763" y="1803400"/>
                  <a:chExt cx="2273300" cy="2273300"/>
                </a:xfrm>
              </p:grpSpPr>
              <p:sp>
                <p:nvSpPr>
                  <p:cNvPr id="495" name="直角三角形 49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7" name="直角三角形 49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7361107" y="2631903"/>
                  <a:ext cx="766786" cy="766786"/>
                  <a:chOff x="3052763" y="1803400"/>
                  <a:chExt cx="2273300" cy="2273300"/>
                </a:xfrm>
              </p:grpSpPr>
              <p:sp>
                <p:nvSpPr>
                  <p:cNvPr id="491" name="直角三角形 49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3" name="直角三角形 49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5743308" y="3168484"/>
                  <a:ext cx="766786" cy="766786"/>
                  <a:chOff x="3052763" y="1803400"/>
                  <a:chExt cx="2273300" cy="2273300"/>
                </a:xfrm>
              </p:grpSpPr>
              <p:sp>
                <p:nvSpPr>
                  <p:cNvPr id="487" name="直角三角形 48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9" name="直角三角形 48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6276708" y="3168483"/>
                  <a:ext cx="766786" cy="766786"/>
                  <a:chOff x="3052763" y="1803400"/>
                  <a:chExt cx="2273300" cy="2273300"/>
                </a:xfrm>
              </p:grpSpPr>
              <p:sp>
                <p:nvSpPr>
                  <p:cNvPr id="483" name="直角三角形 48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5" name="直角三角形 48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6820088" y="3168483"/>
                  <a:ext cx="766786" cy="766786"/>
                  <a:chOff x="3052763" y="1803400"/>
                  <a:chExt cx="2273300" cy="2273300"/>
                </a:xfrm>
              </p:grpSpPr>
              <p:sp>
                <p:nvSpPr>
                  <p:cNvPr id="479" name="直角三角形 47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1" name="直角三角形 48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7361107" y="3168482"/>
                  <a:ext cx="766786" cy="766786"/>
                  <a:chOff x="3052763" y="1803400"/>
                  <a:chExt cx="2273300" cy="2273300"/>
                </a:xfrm>
              </p:grpSpPr>
              <p:sp>
                <p:nvSpPr>
                  <p:cNvPr id="475" name="直角三角形 47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7" name="直角三角形 47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5743308" y="3706681"/>
                  <a:ext cx="766786" cy="766786"/>
                  <a:chOff x="3052763" y="1803400"/>
                  <a:chExt cx="2273300" cy="2273300"/>
                </a:xfrm>
              </p:grpSpPr>
              <p:sp>
                <p:nvSpPr>
                  <p:cNvPr id="471" name="直角三角形 47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3" name="直角三角形 47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6276708" y="3706680"/>
                  <a:ext cx="766786" cy="766786"/>
                  <a:chOff x="3052763" y="1803400"/>
                  <a:chExt cx="2273300" cy="2273300"/>
                </a:xfrm>
              </p:grpSpPr>
              <p:sp>
                <p:nvSpPr>
                  <p:cNvPr id="467" name="直角三角形 46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9" name="直角三角形 46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7" name="组合 456"/>
                <p:cNvGrpSpPr/>
                <p:nvPr/>
              </p:nvGrpSpPr>
              <p:grpSpPr>
                <a:xfrm rot="2700000">
                  <a:off x="6820088" y="3706680"/>
                  <a:ext cx="766786" cy="766786"/>
                  <a:chOff x="3052763" y="1803400"/>
                  <a:chExt cx="2273300" cy="2273300"/>
                </a:xfrm>
              </p:grpSpPr>
              <p:sp>
                <p:nvSpPr>
                  <p:cNvPr id="463" name="直角三角形 46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5" name="直角三角形 46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8" name="组合 457"/>
                <p:cNvGrpSpPr/>
                <p:nvPr/>
              </p:nvGrpSpPr>
              <p:grpSpPr>
                <a:xfrm rot="2700000">
                  <a:off x="7361107" y="3706679"/>
                  <a:ext cx="766786" cy="766786"/>
                  <a:chOff x="3052763" y="1803400"/>
                  <a:chExt cx="2273300" cy="2273300"/>
                </a:xfrm>
              </p:grpSpPr>
              <p:sp>
                <p:nvSpPr>
                  <p:cNvPr id="459" name="直角三角形 45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1" name="直角三角形 46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42"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523" name="组合 522"/>
          <p:cNvGrpSpPr/>
          <p:nvPr/>
        </p:nvGrpSpPr>
        <p:grpSpPr>
          <a:xfrm>
            <a:off x="4585817" y="2842586"/>
            <a:ext cx="2159126" cy="2043517"/>
            <a:chOff x="6113627" y="3670010"/>
            <a:chExt cx="2878459" cy="2725320"/>
          </a:xfrm>
        </p:grpSpPr>
        <p:sp>
          <p:nvSpPr>
            <p:cNvPr id="524" name="矩形 523"/>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5" name="组合 524"/>
            <p:cNvGrpSpPr/>
            <p:nvPr/>
          </p:nvGrpSpPr>
          <p:grpSpPr>
            <a:xfrm>
              <a:off x="6113627" y="3670010"/>
              <a:ext cx="1841260" cy="2394856"/>
              <a:chOff x="6113627" y="3670010"/>
              <a:chExt cx="1841260" cy="2394856"/>
            </a:xfrm>
          </p:grpSpPr>
          <p:grpSp>
            <p:nvGrpSpPr>
              <p:cNvPr id="526" name="组合 525"/>
              <p:cNvGrpSpPr/>
              <p:nvPr/>
            </p:nvGrpSpPr>
            <p:grpSpPr>
              <a:xfrm>
                <a:off x="6113627" y="3670010"/>
                <a:ext cx="1841260" cy="1840583"/>
                <a:chOff x="3762283" y="4253506"/>
                <a:chExt cx="1585178" cy="1584595"/>
              </a:xfrm>
            </p:grpSpPr>
            <p:grpSp>
              <p:nvGrpSpPr>
                <p:cNvPr id="528" name="组合 527"/>
                <p:cNvGrpSpPr/>
                <p:nvPr/>
              </p:nvGrpSpPr>
              <p:grpSpPr>
                <a:xfrm rot="2700000">
                  <a:off x="3762283" y="4253508"/>
                  <a:ext cx="509201" cy="509202"/>
                  <a:chOff x="3052763" y="1803400"/>
                  <a:chExt cx="2273300" cy="2273300"/>
                </a:xfrm>
                <a:effectLst/>
              </p:grpSpPr>
              <p:sp>
                <p:nvSpPr>
                  <p:cNvPr id="604" name="直角三角形 60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7" name="直角三角形 60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4123055" y="4253507"/>
                  <a:ext cx="509201" cy="509202"/>
                  <a:chOff x="3052763" y="1803400"/>
                  <a:chExt cx="2273300" cy="2273300"/>
                </a:xfrm>
                <a:effectLst/>
              </p:grpSpPr>
              <p:sp>
                <p:nvSpPr>
                  <p:cNvPr id="600" name="直角三角形 59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3" name="直角三角形 60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4481079" y="4253506"/>
                  <a:ext cx="509201" cy="509202"/>
                  <a:chOff x="3052763" y="1803400"/>
                  <a:chExt cx="2273300" cy="2273300"/>
                </a:xfrm>
                <a:effectLst/>
              </p:grpSpPr>
              <p:sp>
                <p:nvSpPr>
                  <p:cNvPr id="596" name="直角三角形 59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9" name="直角三角形 59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4838259" y="4253506"/>
                  <a:ext cx="509201" cy="509202"/>
                  <a:chOff x="3052763" y="1803400"/>
                  <a:chExt cx="2273300" cy="2273300"/>
                </a:xfrm>
                <a:effectLst/>
              </p:grpSpPr>
              <p:sp>
                <p:nvSpPr>
                  <p:cNvPr id="592" name="直角三角形 59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5" name="直角三角形 59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3762283" y="4612625"/>
                  <a:ext cx="509201" cy="509202"/>
                  <a:chOff x="3052763" y="1803400"/>
                  <a:chExt cx="2273300" cy="2273300"/>
                </a:xfrm>
                <a:effectLst/>
              </p:grpSpPr>
              <p:sp>
                <p:nvSpPr>
                  <p:cNvPr id="588" name="直角三角形 58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1" name="直角三角形 59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4123055" y="4612624"/>
                  <a:ext cx="509201" cy="509202"/>
                  <a:chOff x="3052763" y="1803400"/>
                  <a:chExt cx="2273300" cy="2273300"/>
                </a:xfrm>
                <a:effectLst/>
              </p:grpSpPr>
              <p:sp>
                <p:nvSpPr>
                  <p:cNvPr id="584" name="直角三角形 58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7" name="直角三角形 58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4481079" y="4612623"/>
                  <a:ext cx="509201" cy="509202"/>
                  <a:chOff x="3052763" y="1803400"/>
                  <a:chExt cx="2273300" cy="2273300"/>
                </a:xfrm>
                <a:effectLst/>
              </p:grpSpPr>
              <p:sp>
                <p:nvSpPr>
                  <p:cNvPr id="580" name="直角三角形 57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3" name="直角三角形 58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4838259" y="4612623"/>
                  <a:ext cx="509201" cy="509202"/>
                  <a:chOff x="3052763" y="1803400"/>
                  <a:chExt cx="2273300" cy="2273300"/>
                </a:xfrm>
                <a:effectLst/>
              </p:grpSpPr>
              <p:sp>
                <p:nvSpPr>
                  <p:cNvPr id="576" name="直角三角形 57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9" name="直角三角形 57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3762283" y="4969783"/>
                  <a:ext cx="509201" cy="509202"/>
                  <a:chOff x="3052763" y="1803400"/>
                  <a:chExt cx="2273300" cy="2273300"/>
                </a:xfrm>
                <a:effectLst/>
              </p:grpSpPr>
              <p:sp>
                <p:nvSpPr>
                  <p:cNvPr id="572" name="直角三角形 57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5" name="直角三角形 57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4123055" y="4969782"/>
                  <a:ext cx="509201" cy="509202"/>
                  <a:chOff x="3052763" y="1803400"/>
                  <a:chExt cx="2273300" cy="2273300"/>
                </a:xfrm>
                <a:effectLst/>
              </p:grpSpPr>
              <p:sp>
                <p:nvSpPr>
                  <p:cNvPr id="568" name="直角三角形 56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1" name="直角三角形 57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4481079" y="4969781"/>
                  <a:ext cx="509201" cy="509202"/>
                  <a:chOff x="3052763" y="1803400"/>
                  <a:chExt cx="2273300" cy="2273300"/>
                </a:xfrm>
                <a:effectLst/>
              </p:grpSpPr>
              <p:sp>
                <p:nvSpPr>
                  <p:cNvPr id="564" name="直角三角形 56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7" name="直角三角形 56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4838259" y="4969781"/>
                  <a:ext cx="509201" cy="509202"/>
                  <a:chOff x="3052763" y="1803400"/>
                  <a:chExt cx="2273300" cy="2273300"/>
                </a:xfrm>
                <a:effectLst/>
              </p:grpSpPr>
              <p:sp>
                <p:nvSpPr>
                  <p:cNvPr id="560" name="直角三角形 55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3" name="直角三角形 56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3762283" y="5328900"/>
                  <a:ext cx="509201" cy="509202"/>
                  <a:chOff x="3052763" y="1803400"/>
                  <a:chExt cx="2273300" cy="2273300"/>
                </a:xfrm>
                <a:effectLst/>
              </p:grpSpPr>
              <p:sp>
                <p:nvSpPr>
                  <p:cNvPr id="556" name="直角三角形 55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9" name="直角三角形 55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4123055" y="5328899"/>
                  <a:ext cx="509201" cy="509202"/>
                  <a:chOff x="3052763" y="1803400"/>
                  <a:chExt cx="2273300" cy="2273300"/>
                </a:xfrm>
                <a:effectLst/>
              </p:grpSpPr>
              <p:sp>
                <p:nvSpPr>
                  <p:cNvPr id="552" name="直角三角形 55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5" name="直角三角形 55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4481079" y="5328898"/>
                  <a:ext cx="509201" cy="509202"/>
                  <a:chOff x="3052763" y="1803400"/>
                  <a:chExt cx="2273300" cy="2273300"/>
                </a:xfrm>
                <a:effectLst/>
              </p:grpSpPr>
              <p:sp>
                <p:nvSpPr>
                  <p:cNvPr id="548" name="直角三角形 54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1" name="直角三角形 55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3" name="组合 542"/>
                <p:cNvGrpSpPr/>
                <p:nvPr/>
              </p:nvGrpSpPr>
              <p:grpSpPr>
                <a:xfrm rot="2700000">
                  <a:off x="4838259" y="5328898"/>
                  <a:ext cx="509201" cy="509202"/>
                  <a:chOff x="3052763" y="1803400"/>
                  <a:chExt cx="2273300" cy="2273300"/>
                </a:xfrm>
                <a:effectLst/>
              </p:grpSpPr>
              <p:sp>
                <p:nvSpPr>
                  <p:cNvPr id="544" name="直角三角形 54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7" name="直角三角形 54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7" name="文本框 742"/>
              <p:cNvSpPr txBox="1"/>
              <p:nvPr/>
            </p:nvSpPr>
            <p:spPr>
              <a:xfrm>
                <a:off x="6477150" y="4094640"/>
                <a:ext cx="1031438" cy="1970226"/>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608" name="组合 607"/>
          <p:cNvGrpSpPr/>
          <p:nvPr/>
        </p:nvGrpSpPr>
        <p:grpSpPr>
          <a:xfrm>
            <a:off x="1601283" y="2850344"/>
            <a:ext cx="2148617" cy="2038437"/>
            <a:chOff x="2444797" y="3680356"/>
            <a:chExt cx="2864449" cy="2718545"/>
          </a:xfrm>
        </p:grpSpPr>
        <p:sp>
          <p:nvSpPr>
            <p:cNvPr id="609" name="矩形 608"/>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10" name="组合 609"/>
            <p:cNvGrpSpPr/>
            <p:nvPr/>
          </p:nvGrpSpPr>
          <p:grpSpPr>
            <a:xfrm>
              <a:off x="2444797" y="3680356"/>
              <a:ext cx="1846121" cy="2372727"/>
              <a:chOff x="2444797" y="3680356"/>
              <a:chExt cx="1846121" cy="2372727"/>
            </a:xfrm>
          </p:grpSpPr>
          <p:grpSp>
            <p:nvGrpSpPr>
              <p:cNvPr id="611" name="组合 610"/>
              <p:cNvGrpSpPr/>
              <p:nvPr/>
            </p:nvGrpSpPr>
            <p:grpSpPr>
              <a:xfrm>
                <a:off x="2444797" y="3680356"/>
                <a:ext cx="1846121" cy="1832789"/>
                <a:chOff x="6901278" y="4253508"/>
                <a:chExt cx="1589363" cy="1577885"/>
              </a:xfrm>
              <a:effectLst/>
            </p:grpSpPr>
            <p:grpSp>
              <p:nvGrpSpPr>
                <p:cNvPr id="613" name="组合 612"/>
                <p:cNvGrpSpPr/>
                <p:nvPr/>
              </p:nvGrpSpPr>
              <p:grpSpPr>
                <a:xfrm rot="2700000">
                  <a:off x="6901278" y="4253508"/>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7262170" y="4253508"/>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7620389" y="4253508"/>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7981438" y="4253508"/>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6901279" y="460915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7262171" y="460915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7620390" y="460915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7981439" y="460915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6901278" y="4966549"/>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7262170" y="4966549"/>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7620389" y="4966549"/>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7981438" y="4966549"/>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6901279" y="5322192"/>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7262171" y="5322192"/>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7620390" y="5322192"/>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7981439" y="5322192"/>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2" name="文本框 743"/>
              <p:cNvSpPr txBox="1"/>
              <p:nvPr/>
            </p:nvSpPr>
            <p:spPr>
              <a:xfrm>
                <a:off x="2857721" y="4082857"/>
                <a:ext cx="1031436" cy="1970226"/>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693" name="组合 692"/>
          <p:cNvGrpSpPr/>
          <p:nvPr/>
        </p:nvGrpSpPr>
        <p:grpSpPr>
          <a:xfrm>
            <a:off x="3076663" y="1307866"/>
            <a:ext cx="2160899" cy="2060885"/>
            <a:chOff x="4245698" y="1623243"/>
            <a:chExt cx="2880824" cy="2748482"/>
          </a:xfrm>
        </p:grpSpPr>
        <p:sp>
          <p:nvSpPr>
            <p:cNvPr id="694" name="矩形 693"/>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5" name="组合 694"/>
            <p:cNvGrpSpPr/>
            <p:nvPr/>
          </p:nvGrpSpPr>
          <p:grpSpPr>
            <a:xfrm>
              <a:off x="4245698" y="1623243"/>
              <a:ext cx="1840110" cy="1848987"/>
              <a:chOff x="4245698" y="1623243"/>
              <a:chExt cx="1840110" cy="1848987"/>
            </a:xfrm>
          </p:grpSpPr>
          <p:grpSp>
            <p:nvGrpSpPr>
              <p:cNvPr id="696" name="组合 695"/>
              <p:cNvGrpSpPr/>
              <p:nvPr/>
            </p:nvGrpSpPr>
            <p:grpSpPr>
              <a:xfrm>
                <a:off x="4245698" y="1623243"/>
                <a:ext cx="1832564" cy="1848987"/>
                <a:chOff x="2194319" y="3933570"/>
                <a:chExt cx="1577691" cy="1591830"/>
              </a:xfrm>
              <a:effectLst/>
            </p:grpSpPr>
            <p:grpSp>
              <p:nvGrpSpPr>
                <p:cNvPr id="700" name="组合 699"/>
                <p:cNvGrpSpPr/>
                <p:nvPr/>
              </p:nvGrpSpPr>
              <p:grpSpPr>
                <a:xfrm rot="2700000">
                  <a:off x="2194319" y="3933570"/>
                  <a:ext cx="509201" cy="509202"/>
                  <a:chOff x="3052763" y="1803400"/>
                  <a:chExt cx="2273300" cy="2273300"/>
                </a:xfrm>
              </p:grpSpPr>
              <p:sp>
                <p:nvSpPr>
                  <p:cNvPr id="776" name="直角三角形 77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7" name="直角三角形 77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8" name="直角三角形 77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9" name="直角三角形 77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1" name="组合 700"/>
                <p:cNvGrpSpPr/>
                <p:nvPr/>
              </p:nvGrpSpPr>
              <p:grpSpPr>
                <a:xfrm rot="2700000">
                  <a:off x="2548534" y="3933570"/>
                  <a:ext cx="509201" cy="509202"/>
                  <a:chOff x="3052763" y="1803400"/>
                  <a:chExt cx="2273300" cy="2273300"/>
                </a:xfrm>
              </p:grpSpPr>
              <p:sp>
                <p:nvSpPr>
                  <p:cNvPr id="772" name="直角三角形 77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3" name="直角三角形 77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4" name="直角三角形 77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5" name="直角三角形 77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2" name="组合 701"/>
                <p:cNvGrpSpPr/>
                <p:nvPr/>
              </p:nvGrpSpPr>
              <p:grpSpPr>
                <a:xfrm rot="2700000">
                  <a:off x="2908594" y="3933570"/>
                  <a:ext cx="509201" cy="509202"/>
                  <a:chOff x="3052763" y="1803400"/>
                  <a:chExt cx="2273300" cy="2273300"/>
                </a:xfrm>
              </p:grpSpPr>
              <p:sp>
                <p:nvSpPr>
                  <p:cNvPr id="768" name="直角三角形 76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9" name="直角三角形 76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0" name="直角三角形 76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1" name="直角三角形 77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3" name="组合 702"/>
                <p:cNvGrpSpPr/>
                <p:nvPr/>
              </p:nvGrpSpPr>
              <p:grpSpPr>
                <a:xfrm rot="2700000">
                  <a:off x="3262808" y="3933570"/>
                  <a:ext cx="509201" cy="509202"/>
                  <a:chOff x="3052763" y="1803400"/>
                  <a:chExt cx="2273300" cy="2273300"/>
                </a:xfrm>
              </p:grpSpPr>
              <p:sp>
                <p:nvSpPr>
                  <p:cNvPr id="764" name="直角三角形 76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5" name="直角三角形 76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6" name="直角三角形 76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7" name="直角三角形 76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4" name="组合 703"/>
                <p:cNvGrpSpPr/>
                <p:nvPr/>
              </p:nvGrpSpPr>
              <p:grpSpPr>
                <a:xfrm rot="2700000">
                  <a:off x="2194319" y="4295521"/>
                  <a:ext cx="509201" cy="509202"/>
                  <a:chOff x="3052763" y="1803400"/>
                  <a:chExt cx="2273300" cy="2273300"/>
                </a:xfrm>
              </p:grpSpPr>
              <p:sp>
                <p:nvSpPr>
                  <p:cNvPr id="760" name="直角三角形 75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1" name="直角三角形 76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2" name="直角三角形 76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3" name="直角三角形 76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5" name="组合 704"/>
                <p:cNvGrpSpPr/>
                <p:nvPr/>
              </p:nvGrpSpPr>
              <p:grpSpPr>
                <a:xfrm rot="2700000">
                  <a:off x="2548534" y="4295521"/>
                  <a:ext cx="509201" cy="509202"/>
                  <a:chOff x="3052763" y="1803400"/>
                  <a:chExt cx="2273300" cy="2273300"/>
                </a:xfrm>
              </p:grpSpPr>
              <p:sp>
                <p:nvSpPr>
                  <p:cNvPr id="756" name="直角三角形 75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7" name="直角三角形 75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8" name="直角三角形 75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9" name="直角三角形 75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6" name="组合 705"/>
                <p:cNvGrpSpPr/>
                <p:nvPr/>
              </p:nvGrpSpPr>
              <p:grpSpPr>
                <a:xfrm rot="2700000">
                  <a:off x="2908594" y="4295521"/>
                  <a:ext cx="509201" cy="509202"/>
                  <a:chOff x="3052763" y="1803400"/>
                  <a:chExt cx="2273300" cy="2273300"/>
                </a:xfrm>
              </p:grpSpPr>
              <p:sp>
                <p:nvSpPr>
                  <p:cNvPr id="752" name="直角三角形 75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3" name="直角三角形 75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4" name="直角三角形 75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5" name="直角三角形 75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7" name="组合 706"/>
                <p:cNvGrpSpPr/>
                <p:nvPr/>
              </p:nvGrpSpPr>
              <p:grpSpPr>
                <a:xfrm rot="2700000">
                  <a:off x="3262808" y="4295521"/>
                  <a:ext cx="509201" cy="509202"/>
                  <a:chOff x="3052763" y="1803400"/>
                  <a:chExt cx="2273300" cy="2273300"/>
                </a:xfrm>
              </p:grpSpPr>
              <p:sp>
                <p:nvSpPr>
                  <p:cNvPr id="748" name="直角三角形 74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9" name="直角三角形 74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0" name="直角三角形 74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1" name="直角三角形 75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8" name="组合 707"/>
                <p:cNvGrpSpPr/>
                <p:nvPr/>
              </p:nvGrpSpPr>
              <p:grpSpPr>
                <a:xfrm rot="2700000">
                  <a:off x="2194319" y="4654248"/>
                  <a:ext cx="509201" cy="509202"/>
                  <a:chOff x="3052763" y="1803400"/>
                  <a:chExt cx="2273300" cy="2273300"/>
                </a:xfrm>
              </p:grpSpPr>
              <p:sp>
                <p:nvSpPr>
                  <p:cNvPr id="744" name="直角三角形 74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5" name="直角三角形 74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6" name="直角三角形 74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7" name="直角三角形 74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9" name="组合 708"/>
                <p:cNvGrpSpPr/>
                <p:nvPr/>
              </p:nvGrpSpPr>
              <p:grpSpPr>
                <a:xfrm rot="2700000">
                  <a:off x="2548534" y="4654248"/>
                  <a:ext cx="509201" cy="509202"/>
                  <a:chOff x="3052763" y="1803400"/>
                  <a:chExt cx="2273300" cy="2273300"/>
                </a:xfrm>
              </p:grpSpPr>
              <p:sp>
                <p:nvSpPr>
                  <p:cNvPr id="740" name="直角三角形 73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1" name="直角三角形 74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2" name="直角三角形 74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3" name="直角三角形 74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0" name="组合 709"/>
                <p:cNvGrpSpPr/>
                <p:nvPr/>
              </p:nvGrpSpPr>
              <p:grpSpPr>
                <a:xfrm rot="2700000">
                  <a:off x="2908594" y="4654248"/>
                  <a:ext cx="509201" cy="509202"/>
                  <a:chOff x="3052763" y="1803400"/>
                  <a:chExt cx="2273300" cy="2273300"/>
                </a:xfrm>
              </p:grpSpPr>
              <p:sp>
                <p:nvSpPr>
                  <p:cNvPr id="736" name="直角三角形 73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7" name="直角三角形 73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8" name="直角三角形 73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9" name="直角三角形 73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1" name="组合 710"/>
                <p:cNvGrpSpPr/>
                <p:nvPr/>
              </p:nvGrpSpPr>
              <p:grpSpPr>
                <a:xfrm rot="2700000">
                  <a:off x="3262808" y="4654248"/>
                  <a:ext cx="509201" cy="509202"/>
                  <a:chOff x="3052763" y="1803400"/>
                  <a:chExt cx="2273300" cy="2273300"/>
                </a:xfrm>
              </p:grpSpPr>
              <p:sp>
                <p:nvSpPr>
                  <p:cNvPr id="732" name="直角三角形 73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3" name="直角三角形 73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4" name="直角三角形 73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5" name="直角三角形 73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2" name="组合 711"/>
                <p:cNvGrpSpPr/>
                <p:nvPr/>
              </p:nvGrpSpPr>
              <p:grpSpPr>
                <a:xfrm rot="2700000">
                  <a:off x="2194319" y="5016199"/>
                  <a:ext cx="509201" cy="509202"/>
                  <a:chOff x="3052763" y="1803400"/>
                  <a:chExt cx="2273300" cy="2273300"/>
                </a:xfrm>
              </p:grpSpPr>
              <p:sp>
                <p:nvSpPr>
                  <p:cNvPr id="728" name="直角三角形 72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9" name="直角三角形 72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0" name="直角三角形 72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1" name="直角三角形 73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3" name="组合 712"/>
                <p:cNvGrpSpPr/>
                <p:nvPr/>
              </p:nvGrpSpPr>
              <p:grpSpPr>
                <a:xfrm rot="2700000">
                  <a:off x="2548534" y="5016199"/>
                  <a:ext cx="509201" cy="509202"/>
                  <a:chOff x="3052763" y="1803400"/>
                  <a:chExt cx="2273300" cy="2273300"/>
                </a:xfrm>
              </p:grpSpPr>
              <p:sp>
                <p:nvSpPr>
                  <p:cNvPr id="724" name="直角三角形 72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5" name="直角三角形 72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6" name="直角三角形 72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7" name="直角三角形 72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4" name="组合 713"/>
                <p:cNvGrpSpPr/>
                <p:nvPr/>
              </p:nvGrpSpPr>
              <p:grpSpPr>
                <a:xfrm rot="2700000">
                  <a:off x="2908594" y="5016199"/>
                  <a:ext cx="509201" cy="509202"/>
                  <a:chOff x="3052763" y="1803400"/>
                  <a:chExt cx="2273300" cy="2273300"/>
                </a:xfrm>
              </p:grpSpPr>
              <p:sp>
                <p:nvSpPr>
                  <p:cNvPr id="720" name="直角三角形 71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1" name="直角三角形 72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2" name="直角三角形 72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3" name="直角三角形 72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5" name="组合 714"/>
                <p:cNvGrpSpPr/>
                <p:nvPr/>
              </p:nvGrpSpPr>
              <p:grpSpPr>
                <a:xfrm rot="2700000">
                  <a:off x="3262808" y="5016199"/>
                  <a:ext cx="509201" cy="509202"/>
                  <a:chOff x="3052763" y="1803400"/>
                  <a:chExt cx="2273300" cy="2273300"/>
                </a:xfrm>
              </p:grpSpPr>
              <p:sp>
                <p:nvSpPr>
                  <p:cNvPr id="716" name="直角三角形 71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7" name="直角三角形 71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8" name="直角三角形 71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9" name="直角三角形 71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97"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698"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699"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780" name="组合 779"/>
          <p:cNvGrpSpPr/>
          <p:nvPr/>
        </p:nvGrpSpPr>
        <p:grpSpPr>
          <a:xfrm>
            <a:off x="6090603" y="1307866"/>
            <a:ext cx="2154284" cy="2061083"/>
            <a:chOff x="7926925" y="1623243"/>
            <a:chExt cx="2872005" cy="2748746"/>
          </a:xfrm>
        </p:grpSpPr>
        <p:sp>
          <p:nvSpPr>
            <p:cNvPr id="781" name="矩形 780"/>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82" name="组合 781"/>
            <p:cNvGrpSpPr/>
            <p:nvPr/>
          </p:nvGrpSpPr>
          <p:grpSpPr>
            <a:xfrm>
              <a:off x="7926925" y="1623243"/>
              <a:ext cx="1840689" cy="1848987"/>
              <a:chOff x="7926925" y="1623243"/>
              <a:chExt cx="1840689" cy="1848987"/>
            </a:xfrm>
          </p:grpSpPr>
          <p:grpSp>
            <p:nvGrpSpPr>
              <p:cNvPr id="783" name="组合 782"/>
              <p:cNvGrpSpPr/>
              <p:nvPr/>
            </p:nvGrpSpPr>
            <p:grpSpPr>
              <a:xfrm>
                <a:off x="7926925" y="1623243"/>
                <a:ext cx="1832564" cy="1848987"/>
                <a:chOff x="2194319" y="3933570"/>
                <a:chExt cx="1577691" cy="1591830"/>
              </a:xfrm>
              <a:effectLst/>
            </p:grpSpPr>
            <p:grpSp>
              <p:nvGrpSpPr>
                <p:cNvPr id="786" name="组合 785"/>
                <p:cNvGrpSpPr/>
                <p:nvPr/>
              </p:nvGrpSpPr>
              <p:grpSpPr>
                <a:xfrm rot="2700000">
                  <a:off x="2194319" y="3933570"/>
                  <a:ext cx="509201" cy="509202"/>
                  <a:chOff x="3052763" y="1803400"/>
                  <a:chExt cx="2273300" cy="2273300"/>
                </a:xfrm>
              </p:grpSpPr>
              <p:sp>
                <p:nvSpPr>
                  <p:cNvPr id="862" name="直角三角形 86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3" name="直角三角形 86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4" name="直角三角形 86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5" name="直角三角形 86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7" name="组合 786"/>
                <p:cNvGrpSpPr/>
                <p:nvPr/>
              </p:nvGrpSpPr>
              <p:grpSpPr>
                <a:xfrm rot="2700000">
                  <a:off x="2548534" y="3933570"/>
                  <a:ext cx="509201" cy="509202"/>
                  <a:chOff x="3052763" y="1803400"/>
                  <a:chExt cx="2273300" cy="2273300"/>
                </a:xfrm>
              </p:grpSpPr>
              <p:sp>
                <p:nvSpPr>
                  <p:cNvPr id="858" name="直角三角形 85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9" name="直角三角形 85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0" name="直角三角形 85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1" name="直角三角形 86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8" name="组合 787"/>
                <p:cNvGrpSpPr/>
                <p:nvPr/>
              </p:nvGrpSpPr>
              <p:grpSpPr>
                <a:xfrm rot="2700000">
                  <a:off x="2908594" y="3933570"/>
                  <a:ext cx="509201" cy="509202"/>
                  <a:chOff x="3052763" y="1803400"/>
                  <a:chExt cx="2273300" cy="2273300"/>
                </a:xfrm>
              </p:grpSpPr>
              <p:sp>
                <p:nvSpPr>
                  <p:cNvPr id="854" name="直角三角形 85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5" name="直角三角形 85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6" name="直角三角形 85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7" name="直角三角形 85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9" name="组合 788"/>
                <p:cNvGrpSpPr/>
                <p:nvPr/>
              </p:nvGrpSpPr>
              <p:grpSpPr>
                <a:xfrm rot="2700000">
                  <a:off x="3262808" y="3933570"/>
                  <a:ext cx="509201" cy="509202"/>
                  <a:chOff x="3052763" y="1803400"/>
                  <a:chExt cx="2273300" cy="2273300"/>
                </a:xfrm>
              </p:grpSpPr>
              <p:sp>
                <p:nvSpPr>
                  <p:cNvPr id="850" name="直角三角形 84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1" name="直角三角形 85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2" name="直角三角形 85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3" name="直角三角形 85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0" name="组合 789"/>
                <p:cNvGrpSpPr/>
                <p:nvPr/>
              </p:nvGrpSpPr>
              <p:grpSpPr>
                <a:xfrm rot="2700000">
                  <a:off x="2194319" y="4295521"/>
                  <a:ext cx="509201" cy="509202"/>
                  <a:chOff x="3052763" y="1803400"/>
                  <a:chExt cx="2273300" cy="2273300"/>
                </a:xfrm>
              </p:grpSpPr>
              <p:sp>
                <p:nvSpPr>
                  <p:cNvPr id="846" name="直角三角形 84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7" name="直角三角形 84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8" name="直角三角形 84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9" name="直角三角形 84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1" name="组合 790"/>
                <p:cNvGrpSpPr/>
                <p:nvPr/>
              </p:nvGrpSpPr>
              <p:grpSpPr>
                <a:xfrm rot="2700000">
                  <a:off x="2548534" y="4295521"/>
                  <a:ext cx="509201" cy="509202"/>
                  <a:chOff x="3052763" y="1803400"/>
                  <a:chExt cx="2273300" cy="2273300"/>
                </a:xfrm>
              </p:grpSpPr>
              <p:sp>
                <p:nvSpPr>
                  <p:cNvPr id="842" name="直角三角形 84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3" name="直角三角形 84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4" name="直角三角形 84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5" name="直角三角形 84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2" name="组合 791"/>
                <p:cNvGrpSpPr/>
                <p:nvPr/>
              </p:nvGrpSpPr>
              <p:grpSpPr>
                <a:xfrm rot="2700000">
                  <a:off x="2908594" y="4295521"/>
                  <a:ext cx="509201" cy="509202"/>
                  <a:chOff x="3052763" y="1803400"/>
                  <a:chExt cx="2273300" cy="2273300"/>
                </a:xfrm>
              </p:grpSpPr>
              <p:sp>
                <p:nvSpPr>
                  <p:cNvPr id="838" name="直角三角形 83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9" name="直角三角形 83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0" name="直角三角形 83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1" name="直角三角形 84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3" name="组合 792"/>
                <p:cNvGrpSpPr/>
                <p:nvPr/>
              </p:nvGrpSpPr>
              <p:grpSpPr>
                <a:xfrm rot="2700000">
                  <a:off x="3262808" y="4295521"/>
                  <a:ext cx="509201" cy="509202"/>
                  <a:chOff x="3052763" y="1803400"/>
                  <a:chExt cx="2273300" cy="2273300"/>
                </a:xfrm>
              </p:grpSpPr>
              <p:sp>
                <p:nvSpPr>
                  <p:cNvPr id="834" name="直角三角形 83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5" name="直角三角形 83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6" name="直角三角形 83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7" name="直角三角形 83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4" name="组合 793"/>
                <p:cNvGrpSpPr/>
                <p:nvPr/>
              </p:nvGrpSpPr>
              <p:grpSpPr>
                <a:xfrm rot="2700000">
                  <a:off x="2194319" y="4654248"/>
                  <a:ext cx="509201" cy="509202"/>
                  <a:chOff x="3052763" y="1803400"/>
                  <a:chExt cx="2273300" cy="2273300"/>
                </a:xfrm>
              </p:grpSpPr>
              <p:sp>
                <p:nvSpPr>
                  <p:cNvPr id="830" name="直角三角形 82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1" name="直角三角形 83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2" name="直角三角形 83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3" name="直角三角形 83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5" name="组合 794"/>
                <p:cNvGrpSpPr/>
                <p:nvPr/>
              </p:nvGrpSpPr>
              <p:grpSpPr>
                <a:xfrm rot="2700000">
                  <a:off x="2548534" y="4654248"/>
                  <a:ext cx="509201" cy="509202"/>
                  <a:chOff x="3052763" y="1803400"/>
                  <a:chExt cx="2273300" cy="2273300"/>
                </a:xfrm>
              </p:grpSpPr>
              <p:sp>
                <p:nvSpPr>
                  <p:cNvPr id="826" name="直角三角形 82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7" name="直角三角形 82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8" name="直角三角形 82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9" name="直角三角形 82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6" name="组合 795"/>
                <p:cNvGrpSpPr/>
                <p:nvPr/>
              </p:nvGrpSpPr>
              <p:grpSpPr>
                <a:xfrm rot="2700000">
                  <a:off x="2908594" y="4654248"/>
                  <a:ext cx="509201" cy="509202"/>
                  <a:chOff x="3052763" y="1803400"/>
                  <a:chExt cx="2273300" cy="2273300"/>
                </a:xfrm>
              </p:grpSpPr>
              <p:sp>
                <p:nvSpPr>
                  <p:cNvPr id="822" name="直角三角形 82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3" name="直角三角形 82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4" name="直角三角形 82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5" name="直角三角形 82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7" name="组合 796"/>
                <p:cNvGrpSpPr/>
                <p:nvPr/>
              </p:nvGrpSpPr>
              <p:grpSpPr>
                <a:xfrm rot="2700000">
                  <a:off x="3262808" y="4654248"/>
                  <a:ext cx="509201" cy="509202"/>
                  <a:chOff x="3052763" y="1803400"/>
                  <a:chExt cx="2273300" cy="2273300"/>
                </a:xfrm>
              </p:grpSpPr>
              <p:sp>
                <p:nvSpPr>
                  <p:cNvPr id="818" name="直角三角形 81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9" name="直角三角形 81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0" name="直角三角形 81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1" name="直角三角形 82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8" name="组合 797"/>
                <p:cNvGrpSpPr/>
                <p:nvPr/>
              </p:nvGrpSpPr>
              <p:grpSpPr>
                <a:xfrm rot="2700000">
                  <a:off x="2194319" y="5016199"/>
                  <a:ext cx="509201" cy="509202"/>
                  <a:chOff x="3052763" y="1803400"/>
                  <a:chExt cx="2273300" cy="2273300"/>
                </a:xfrm>
              </p:grpSpPr>
              <p:sp>
                <p:nvSpPr>
                  <p:cNvPr id="814" name="直角三角形 81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5" name="直角三角形 81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6" name="直角三角形 81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7" name="直角三角形 81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9" name="组合 798"/>
                <p:cNvGrpSpPr/>
                <p:nvPr/>
              </p:nvGrpSpPr>
              <p:grpSpPr>
                <a:xfrm rot="2700000">
                  <a:off x="2548534" y="5016199"/>
                  <a:ext cx="509201" cy="509202"/>
                  <a:chOff x="3052763" y="1803400"/>
                  <a:chExt cx="2273300" cy="2273300"/>
                </a:xfrm>
              </p:grpSpPr>
              <p:sp>
                <p:nvSpPr>
                  <p:cNvPr id="810" name="直角三角形 80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1" name="直角三角形 81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2" name="直角三角形 81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3" name="直角三角形 81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0" name="组合 799"/>
                <p:cNvGrpSpPr/>
                <p:nvPr/>
              </p:nvGrpSpPr>
              <p:grpSpPr>
                <a:xfrm rot="2700000">
                  <a:off x="2908594" y="5016199"/>
                  <a:ext cx="509201" cy="509202"/>
                  <a:chOff x="3052763" y="1803400"/>
                  <a:chExt cx="2273300" cy="2273300"/>
                </a:xfrm>
              </p:grpSpPr>
              <p:sp>
                <p:nvSpPr>
                  <p:cNvPr id="806" name="直角三角形 80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7" name="直角三角形 80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8" name="直角三角形 80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9" name="直角三角形 80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1" name="组合 800"/>
                <p:cNvGrpSpPr/>
                <p:nvPr/>
              </p:nvGrpSpPr>
              <p:grpSpPr>
                <a:xfrm rot="2700000">
                  <a:off x="3262808" y="5016199"/>
                  <a:ext cx="509201" cy="509202"/>
                  <a:chOff x="3052763" y="1803400"/>
                  <a:chExt cx="2273300" cy="2273300"/>
                </a:xfrm>
              </p:grpSpPr>
              <p:sp>
                <p:nvSpPr>
                  <p:cNvPr id="802" name="直角三角形 80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3" name="直角三角形 80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4" name="直角三角形 80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5" name="直角三角形 80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84"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785"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866" name="组合 865"/>
          <p:cNvGrpSpPr/>
          <p:nvPr/>
        </p:nvGrpSpPr>
        <p:grpSpPr>
          <a:xfrm>
            <a:off x="3095192" y="2829015"/>
            <a:ext cx="2142369" cy="2064456"/>
            <a:chOff x="4270402" y="3651911"/>
            <a:chExt cx="2856120" cy="2753245"/>
          </a:xfrm>
        </p:grpSpPr>
        <p:sp>
          <p:nvSpPr>
            <p:cNvPr id="867" name="矩形 866"/>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68" name="组合 867"/>
            <p:cNvGrpSpPr/>
            <p:nvPr/>
          </p:nvGrpSpPr>
          <p:grpSpPr>
            <a:xfrm>
              <a:off x="4270402" y="3651911"/>
              <a:ext cx="1842022" cy="1848987"/>
              <a:chOff x="4270402" y="3651911"/>
              <a:chExt cx="1842022" cy="1848987"/>
            </a:xfrm>
          </p:grpSpPr>
          <p:grpSp>
            <p:nvGrpSpPr>
              <p:cNvPr id="869" name="组合 868"/>
              <p:cNvGrpSpPr/>
              <p:nvPr/>
            </p:nvGrpSpPr>
            <p:grpSpPr>
              <a:xfrm>
                <a:off x="4270402" y="3651911"/>
                <a:ext cx="1832564" cy="1848987"/>
                <a:chOff x="2194319" y="3933570"/>
                <a:chExt cx="1577691" cy="1591830"/>
              </a:xfrm>
              <a:effectLst/>
            </p:grpSpPr>
            <p:grpSp>
              <p:nvGrpSpPr>
                <p:cNvPr id="872" name="组合 871"/>
                <p:cNvGrpSpPr/>
                <p:nvPr/>
              </p:nvGrpSpPr>
              <p:grpSpPr>
                <a:xfrm rot="2700000">
                  <a:off x="2194319" y="3933570"/>
                  <a:ext cx="509201" cy="509202"/>
                  <a:chOff x="3052763" y="1803400"/>
                  <a:chExt cx="2273300" cy="2273300"/>
                </a:xfrm>
              </p:grpSpPr>
              <p:sp>
                <p:nvSpPr>
                  <p:cNvPr id="948" name="直角三角形 94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9" name="直角三角形 94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0" name="直角三角形 94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1" name="直角三角形 95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3" name="组合 872"/>
                <p:cNvGrpSpPr/>
                <p:nvPr/>
              </p:nvGrpSpPr>
              <p:grpSpPr>
                <a:xfrm rot="2700000">
                  <a:off x="2548534" y="3933570"/>
                  <a:ext cx="509201" cy="509202"/>
                  <a:chOff x="3052763" y="1803400"/>
                  <a:chExt cx="2273300" cy="2273300"/>
                </a:xfrm>
              </p:grpSpPr>
              <p:sp>
                <p:nvSpPr>
                  <p:cNvPr id="944" name="直角三角形 94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5" name="直角三角形 94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6" name="直角三角形 94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7" name="直角三角形 94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4" name="组合 873"/>
                <p:cNvGrpSpPr/>
                <p:nvPr/>
              </p:nvGrpSpPr>
              <p:grpSpPr>
                <a:xfrm rot="2700000">
                  <a:off x="2908594" y="3933570"/>
                  <a:ext cx="509201" cy="509202"/>
                  <a:chOff x="3052763" y="1803400"/>
                  <a:chExt cx="2273300" cy="2273300"/>
                </a:xfrm>
              </p:grpSpPr>
              <p:sp>
                <p:nvSpPr>
                  <p:cNvPr id="940" name="直角三角形 93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1" name="直角三角形 94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2" name="直角三角形 94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3" name="直角三角形 94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5" name="组合 874"/>
                <p:cNvGrpSpPr/>
                <p:nvPr/>
              </p:nvGrpSpPr>
              <p:grpSpPr>
                <a:xfrm rot="2700000">
                  <a:off x="3262808" y="3933570"/>
                  <a:ext cx="509201" cy="509202"/>
                  <a:chOff x="3052763" y="1803400"/>
                  <a:chExt cx="2273300" cy="2273300"/>
                </a:xfrm>
              </p:grpSpPr>
              <p:sp>
                <p:nvSpPr>
                  <p:cNvPr id="936" name="直角三角形 93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7" name="直角三角形 93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8" name="直角三角形 93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9" name="直角三角形 93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6" name="组合 875"/>
                <p:cNvGrpSpPr/>
                <p:nvPr/>
              </p:nvGrpSpPr>
              <p:grpSpPr>
                <a:xfrm rot="2700000">
                  <a:off x="2194319" y="4295521"/>
                  <a:ext cx="509201" cy="509202"/>
                  <a:chOff x="3052763" y="1803400"/>
                  <a:chExt cx="2273300" cy="2273300"/>
                </a:xfrm>
              </p:grpSpPr>
              <p:sp>
                <p:nvSpPr>
                  <p:cNvPr id="932" name="直角三角形 93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3" name="直角三角形 93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4" name="直角三角形 93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5" name="直角三角形 93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7" name="组合 876"/>
                <p:cNvGrpSpPr/>
                <p:nvPr/>
              </p:nvGrpSpPr>
              <p:grpSpPr>
                <a:xfrm rot="2700000">
                  <a:off x="2548534" y="4295521"/>
                  <a:ext cx="509201" cy="509202"/>
                  <a:chOff x="3052763" y="1803400"/>
                  <a:chExt cx="2273300" cy="2273300"/>
                </a:xfrm>
              </p:grpSpPr>
              <p:sp>
                <p:nvSpPr>
                  <p:cNvPr id="928" name="直角三角形 92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9" name="直角三角形 92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0" name="直角三角形 92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1" name="直角三角形 93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8" name="组合 877"/>
                <p:cNvGrpSpPr/>
                <p:nvPr/>
              </p:nvGrpSpPr>
              <p:grpSpPr>
                <a:xfrm rot="2700000">
                  <a:off x="2908594" y="4295521"/>
                  <a:ext cx="509201" cy="509202"/>
                  <a:chOff x="3052763" y="1803400"/>
                  <a:chExt cx="2273300" cy="2273300"/>
                </a:xfrm>
              </p:grpSpPr>
              <p:sp>
                <p:nvSpPr>
                  <p:cNvPr id="924" name="直角三角形 92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5" name="直角三角形 92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6" name="直角三角形 92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7" name="直角三角形 92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9" name="组合 878"/>
                <p:cNvGrpSpPr/>
                <p:nvPr/>
              </p:nvGrpSpPr>
              <p:grpSpPr>
                <a:xfrm rot="2700000">
                  <a:off x="3262808" y="4295521"/>
                  <a:ext cx="509201" cy="509202"/>
                  <a:chOff x="3052763" y="1803400"/>
                  <a:chExt cx="2273300" cy="2273300"/>
                </a:xfrm>
              </p:grpSpPr>
              <p:sp>
                <p:nvSpPr>
                  <p:cNvPr id="920" name="直角三角形 91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1" name="直角三角形 92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2" name="直角三角形 92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3" name="直角三角形 92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0" name="组合 879"/>
                <p:cNvGrpSpPr/>
                <p:nvPr/>
              </p:nvGrpSpPr>
              <p:grpSpPr>
                <a:xfrm rot="2700000">
                  <a:off x="2194319" y="4654248"/>
                  <a:ext cx="509201" cy="509202"/>
                  <a:chOff x="3052763" y="1803400"/>
                  <a:chExt cx="2273300" cy="2273300"/>
                </a:xfrm>
              </p:grpSpPr>
              <p:sp>
                <p:nvSpPr>
                  <p:cNvPr id="916" name="直角三角形 91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7" name="直角三角形 91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8" name="直角三角形 91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9" name="直角三角形 91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1" name="组合 880"/>
                <p:cNvGrpSpPr/>
                <p:nvPr/>
              </p:nvGrpSpPr>
              <p:grpSpPr>
                <a:xfrm rot="2700000">
                  <a:off x="2548534" y="4654248"/>
                  <a:ext cx="509201" cy="509202"/>
                  <a:chOff x="3052763" y="1803400"/>
                  <a:chExt cx="2273300" cy="2273300"/>
                </a:xfrm>
              </p:grpSpPr>
              <p:sp>
                <p:nvSpPr>
                  <p:cNvPr id="912" name="直角三角形 91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3" name="直角三角形 91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4" name="直角三角形 91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5" name="直角三角形 91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2" name="组合 881"/>
                <p:cNvGrpSpPr/>
                <p:nvPr/>
              </p:nvGrpSpPr>
              <p:grpSpPr>
                <a:xfrm rot="2700000">
                  <a:off x="2908594" y="4654248"/>
                  <a:ext cx="509201" cy="509202"/>
                  <a:chOff x="3052763" y="1803400"/>
                  <a:chExt cx="2273300" cy="2273300"/>
                </a:xfrm>
              </p:grpSpPr>
              <p:sp>
                <p:nvSpPr>
                  <p:cNvPr id="908" name="直角三角形 90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9" name="直角三角形 90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0" name="直角三角形 90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1" name="直角三角形 91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3" name="组合 882"/>
                <p:cNvGrpSpPr/>
                <p:nvPr/>
              </p:nvGrpSpPr>
              <p:grpSpPr>
                <a:xfrm rot="2700000">
                  <a:off x="3262808" y="4654248"/>
                  <a:ext cx="509201" cy="509202"/>
                  <a:chOff x="3052763" y="1803400"/>
                  <a:chExt cx="2273300" cy="2273300"/>
                </a:xfrm>
              </p:grpSpPr>
              <p:sp>
                <p:nvSpPr>
                  <p:cNvPr id="904" name="直角三角形 90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5" name="直角三角形 90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6" name="直角三角形 90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7" name="直角三角形 90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4" name="组合 883"/>
                <p:cNvGrpSpPr/>
                <p:nvPr/>
              </p:nvGrpSpPr>
              <p:grpSpPr>
                <a:xfrm rot="2700000">
                  <a:off x="2194319" y="5016199"/>
                  <a:ext cx="509201" cy="509202"/>
                  <a:chOff x="3052763" y="1803400"/>
                  <a:chExt cx="2273300" cy="2273300"/>
                </a:xfrm>
              </p:grpSpPr>
              <p:sp>
                <p:nvSpPr>
                  <p:cNvPr id="900" name="直角三角形 89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1" name="直角三角形 90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2" name="直角三角形 90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3" name="直角三角形 90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5" name="组合 884"/>
                <p:cNvGrpSpPr/>
                <p:nvPr/>
              </p:nvGrpSpPr>
              <p:grpSpPr>
                <a:xfrm rot="2700000">
                  <a:off x="2548534" y="5016199"/>
                  <a:ext cx="509201" cy="509202"/>
                  <a:chOff x="3052763" y="1803400"/>
                  <a:chExt cx="2273300" cy="2273300"/>
                </a:xfrm>
              </p:grpSpPr>
              <p:sp>
                <p:nvSpPr>
                  <p:cNvPr id="896" name="直角三角形 89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7" name="直角三角形 89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8" name="直角三角形 89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9" name="直角三角形 89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6" name="组合 885"/>
                <p:cNvGrpSpPr/>
                <p:nvPr/>
              </p:nvGrpSpPr>
              <p:grpSpPr>
                <a:xfrm rot="2700000">
                  <a:off x="2908594" y="5016199"/>
                  <a:ext cx="509201" cy="509202"/>
                  <a:chOff x="3052763" y="1803400"/>
                  <a:chExt cx="2273300" cy="2273300"/>
                </a:xfrm>
              </p:grpSpPr>
              <p:sp>
                <p:nvSpPr>
                  <p:cNvPr id="892" name="直角三角形 89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3" name="直角三角形 89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4" name="直角三角形 89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5" name="直角三角形 89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7" name="组合 886"/>
                <p:cNvGrpSpPr/>
                <p:nvPr/>
              </p:nvGrpSpPr>
              <p:grpSpPr>
                <a:xfrm rot="2700000">
                  <a:off x="3262808" y="5016199"/>
                  <a:ext cx="509201" cy="509202"/>
                  <a:chOff x="3052763" y="1803400"/>
                  <a:chExt cx="2273300" cy="2273300"/>
                </a:xfrm>
              </p:grpSpPr>
              <p:sp>
                <p:nvSpPr>
                  <p:cNvPr id="888" name="直角三角形 88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9" name="直角三角形 88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0" name="直角三角形 88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1" name="直角三角形 89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870"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871"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952" name="组合 951"/>
          <p:cNvGrpSpPr/>
          <p:nvPr/>
        </p:nvGrpSpPr>
        <p:grpSpPr>
          <a:xfrm>
            <a:off x="6076459" y="2838739"/>
            <a:ext cx="2149776" cy="2044988"/>
            <a:chOff x="7908070" y="3664880"/>
            <a:chExt cx="2865995" cy="2727281"/>
          </a:xfrm>
        </p:grpSpPr>
        <p:sp>
          <p:nvSpPr>
            <p:cNvPr id="953" name="矩形 952"/>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4" name="组合 953"/>
            <p:cNvGrpSpPr/>
            <p:nvPr/>
          </p:nvGrpSpPr>
          <p:grpSpPr>
            <a:xfrm>
              <a:off x="7908070" y="3664880"/>
              <a:ext cx="1840689" cy="1848987"/>
              <a:chOff x="7908070" y="3664880"/>
              <a:chExt cx="1840689" cy="1848987"/>
            </a:xfrm>
          </p:grpSpPr>
          <p:grpSp>
            <p:nvGrpSpPr>
              <p:cNvPr id="955" name="组合 954"/>
              <p:cNvGrpSpPr/>
              <p:nvPr/>
            </p:nvGrpSpPr>
            <p:grpSpPr>
              <a:xfrm>
                <a:off x="7908070" y="3664880"/>
                <a:ext cx="1832564" cy="1848987"/>
                <a:chOff x="2194319" y="3933570"/>
                <a:chExt cx="1577691" cy="1591830"/>
              </a:xfrm>
              <a:effectLst/>
            </p:grpSpPr>
            <p:grpSp>
              <p:nvGrpSpPr>
                <p:cNvPr id="958" name="组合 957"/>
                <p:cNvGrpSpPr/>
                <p:nvPr/>
              </p:nvGrpSpPr>
              <p:grpSpPr>
                <a:xfrm rot="2700000">
                  <a:off x="2194319" y="3933570"/>
                  <a:ext cx="509201" cy="509202"/>
                  <a:chOff x="3052763" y="1803400"/>
                  <a:chExt cx="2273300" cy="2273300"/>
                </a:xfrm>
              </p:grpSpPr>
              <p:sp>
                <p:nvSpPr>
                  <p:cNvPr id="1034" name="直角三角形 103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5" name="直角三角形 103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6" name="直角三角形 103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7" name="直角三角形 103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59" name="组合 958"/>
                <p:cNvGrpSpPr/>
                <p:nvPr/>
              </p:nvGrpSpPr>
              <p:grpSpPr>
                <a:xfrm rot="2700000">
                  <a:off x="2548534" y="3933570"/>
                  <a:ext cx="509201" cy="509202"/>
                  <a:chOff x="3052763" y="1803400"/>
                  <a:chExt cx="2273300" cy="2273300"/>
                </a:xfrm>
              </p:grpSpPr>
              <p:sp>
                <p:nvSpPr>
                  <p:cNvPr id="1030" name="直角三角形 102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1" name="直角三角形 103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2" name="直角三角形 103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3" name="直角三角形 103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0" name="组合 959"/>
                <p:cNvGrpSpPr/>
                <p:nvPr/>
              </p:nvGrpSpPr>
              <p:grpSpPr>
                <a:xfrm rot="2700000">
                  <a:off x="2908594" y="3933570"/>
                  <a:ext cx="509201" cy="509202"/>
                  <a:chOff x="3052763" y="1803400"/>
                  <a:chExt cx="2273300" cy="2273300"/>
                </a:xfrm>
              </p:grpSpPr>
              <p:sp>
                <p:nvSpPr>
                  <p:cNvPr id="1026" name="直角三角形 102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7" name="直角三角形 102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8" name="直角三角形 102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9" name="直角三角形 102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1" name="组合 960"/>
                <p:cNvGrpSpPr/>
                <p:nvPr/>
              </p:nvGrpSpPr>
              <p:grpSpPr>
                <a:xfrm rot="2700000">
                  <a:off x="3262808" y="3933570"/>
                  <a:ext cx="509201" cy="509202"/>
                  <a:chOff x="3052763" y="1803400"/>
                  <a:chExt cx="2273300" cy="2273300"/>
                </a:xfrm>
              </p:grpSpPr>
              <p:sp>
                <p:nvSpPr>
                  <p:cNvPr id="1022" name="直角三角形 102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3" name="直角三角形 102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4" name="直角三角形 102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5" name="直角三角形 102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2" name="组合 961"/>
                <p:cNvGrpSpPr/>
                <p:nvPr/>
              </p:nvGrpSpPr>
              <p:grpSpPr>
                <a:xfrm rot="2700000">
                  <a:off x="2194319" y="4295521"/>
                  <a:ext cx="509201" cy="509202"/>
                  <a:chOff x="3052763" y="1803400"/>
                  <a:chExt cx="2273300" cy="2273300"/>
                </a:xfrm>
              </p:grpSpPr>
              <p:sp>
                <p:nvSpPr>
                  <p:cNvPr id="1018" name="直角三角形 101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9" name="直角三角形 101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0" name="直角三角形 101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1" name="直角三角形 102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3" name="组合 962"/>
                <p:cNvGrpSpPr/>
                <p:nvPr/>
              </p:nvGrpSpPr>
              <p:grpSpPr>
                <a:xfrm rot="2700000">
                  <a:off x="2548534" y="4295521"/>
                  <a:ext cx="509201" cy="509202"/>
                  <a:chOff x="3052763" y="1803400"/>
                  <a:chExt cx="2273300" cy="2273300"/>
                </a:xfrm>
              </p:grpSpPr>
              <p:sp>
                <p:nvSpPr>
                  <p:cNvPr id="1014" name="直角三角形 101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5" name="直角三角形 101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6" name="直角三角形 101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7" name="直角三角形 101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4" name="组合 963"/>
                <p:cNvGrpSpPr/>
                <p:nvPr/>
              </p:nvGrpSpPr>
              <p:grpSpPr>
                <a:xfrm rot="2700000">
                  <a:off x="2908594" y="4295521"/>
                  <a:ext cx="509201" cy="509202"/>
                  <a:chOff x="3052763" y="1803400"/>
                  <a:chExt cx="2273300" cy="2273300"/>
                </a:xfrm>
              </p:grpSpPr>
              <p:sp>
                <p:nvSpPr>
                  <p:cNvPr id="1010" name="直角三角形 100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1" name="直角三角形 101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2" name="直角三角形 101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3" name="直角三角形 101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5" name="组合 964"/>
                <p:cNvGrpSpPr/>
                <p:nvPr/>
              </p:nvGrpSpPr>
              <p:grpSpPr>
                <a:xfrm rot="2700000">
                  <a:off x="3262808" y="4295521"/>
                  <a:ext cx="509201" cy="509202"/>
                  <a:chOff x="3052763" y="1803400"/>
                  <a:chExt cx="2273300" cy="2273300"/>
                </a:xfrm>
              </p:grpSpPr>
              <p:sp>
                <p:nvSpPr>
                  <p:cNvPr id="1006" name="直角三角形 100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7" name="直角三角形 100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8" name="直角三角形 100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9" name="直角三角形 100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6" name="组合 965"/>
                <p:cNvGrpSpPr/>
                <p:nvPr/>
              </p:nvGrpSpPr>
              <p:grpSpPr>
                <a:xfrm rot="2700000">
                  <a:off x="2194319" y="4654248"/>
                  <a:ext cx="509201" cy="509202"/>
                  <a:chOff x="3052763" y="1803400"/>
                  <a:chExt cx="2273300" cy="2273300"/>
                </a:xfrm>
              </p:grpSpPr>
              <p:sp>
                <p:nvSpPr>
                  <p:cNvPr id="1002" name="直角三角形 100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3" name="直角三角形 100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4" name="直角三角形 100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5" name="直角三角形 100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7" name="组合 966"/>
                <p:cNvGrpSpPr/>
                <p:nvPr/>
              </p:nvGrpSpPr>
              <p:grpSpPr>
                <a:xfrm rot="2700000">
                  <a:off x="2548534" y="4654248"/>
                  <a:ext cx="509201" cy="509202"/>
                  <a:chOff x="3052763" y="1803400"/>
                  <a:chExt cx="2273300" cy="2273300"/>
                </a:xfrm>
              </p:grpSpPr>
              <p:sp>
                <p:nvSpPr>
                  <p:cNvPr id="998" name="直角三角形 99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9" name="直角三角形 99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0" name="直角三角形 99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1" name="直角三角形 100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8" name="组合 967"/>
                <p:cNvGrpSpPr/>
                <p:nvPr/>
              </p:nvGrpSpPr>
              <p:grpSpPr>
                <a:xfrm rot="2700000">
                  <a:off x="2908594" y="4654248"/>
                  <a:ext cx="509201" cy="509202"/>
                  <a:chOff x="3052763" y="1803400"/>
                  <a:chExt cx="2273300" cy="2273300"/>
                </a:xfrm>
              </p:grpSpPr>
              <p:sp>
                <p:nvSpPr>
                  <p:cNvPr id="994" name="直角三角形 99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5" name="直角三角形 99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6" name="直角三角形 99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7" name="直角三角形 99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9" name="组合 968"/>
                <p:cNvGrpSpPr/>
                <p:nvPr/>
              </p:nvGrpSpPr>
              <p:grpSpPr>
                <a:xfrm rot="2700000">
                  <a:off x="3262808" y="4654248"/>
                  <a:ext cx="509201" cy="509202"/>
                  <a:chOff x="3052763" y="1803400"/>
                  <a:chExt cx="2273300" cy="2273300"/>
                </a:xfrm>
              </p:grpSpPr>
              <p:sp>
                <p:nvSpPr>
                  <p:cNvPr id="990" name="直角三角形 98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1" name="直角三角形 99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2" name="直角三角形 99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3" name="直角三角形 99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0" name="组合 969"/>
                <p:cNvGrpSpPr/>
                <p:nvPr/>
              </p:nvGrpSpPr>
              <p:grpSpPr>
                <a:xfrm rot="2700000">
                  <a:off x="2194319" y="5016199"/>
                  <a:ext cx="509201" cy="509202"/>
                  <a:chOff x="3052763" y="1803400"/>
                  <a:chExt cx="2273300" cy="2273300"/>
                </a:xfrm>
              </p:grpSpPr>
              <p:sp>
                <p:nvSpPr>
                  <p:cNvPr id="986" name="直角三角形 98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7" name="直角三角形 98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8" name="直角三角形 98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9" name="直角三角形 98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1" name="组合 970"/>
                <p:cNvGrpSpPr/>
                <p:nvPr/>
              </p:nvGrpSpPr>
              <p:grpSpPr>
                <a:xfrm rot="2700000">
                  <a:off x="2548534" y="5016199"/>
                  <a:ext cx="509201" cy="509202"/>
                  <a:chOff x="3052763" y="1803400"/>
                  <a:chExt cx="2273300" cy="2273300"/>
                </a:xfrm>
              </p:grpSpPr>
              <p:sp>
                <p:nvSpPr>
                  <p:cNvPr id="982" name="直角三角形 98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3" name="直角三角形 98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4" name="直角三角形 98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5" name="直角三角形 98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2" name="组合 971"/>
                <p:cNvGrpSpPr/>
                <p:nvPr/>
              </p:nvGrpSpPr>
              <p:grpSpPr>
                <a:xfrm rot="2700000">
                  <a:off x="2908594" y="5016199"/>
                  <a:ext cx="509201" cy="509202"/>
                  <a:chOff x="3052763" y="1803400"/>
                  <a:chExt cx="2273300" cy="2273300"/>
                </a:xfrm>
              </p:grpSpPr>
              <p:sp>
                <p:nvSpPr>
                  <p:cNvPr id="978" name="直角三角形 97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9" name="直角三角形 97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0" name="直角三角形 97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1" name="直角三角形 98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3" name="组合 972"/>
                <p:cNvGrpSpPr/>
                <p:nvPr/>
              </p:nvGrpSpPr>
              <p:grpSpPr>
                <a:xfrm rot="2700000">
                  <a:off x="3262808" y="5016199"/>
                  <a:ext cx="509201" cy="509202"/>
                  <a:chOff x="3052763" y="1803400"/>
                  <a:chExt cx="2273300" cy="2273300"/>
                </a:xfrm>
              </p:grpSpPr>
              <p:sp>
                <p:nvSpPr>
                  <p:cNvPr id="974" name="直角三角形 97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5" name="直角三角形 97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6" name="直角三角形 97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7" name="直角三角形 97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56"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957"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387022905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438"/>
                                        </p:tgtEl>
                                        <p:attrNameLst>
                                          <p:attrName>style.visibility</p:attrName>
                                        </p:attrNameLst>
                                      </p:cBhvr>
                                      <p:to>
                                        <p:strVal val="visible"/>
                                      </p:to>
                                    </p:set>
                                    <p:animEffect transition="in" filter="fade">
                                      <p:cBhvr>
                                        <p:cTn id="20" dur="500"/>
                                        <p:tgtEl>
                                          <p:spTgt spid="438"/>
                                        </p:tgtEl>
                                      </p:cBhvr>
                                    </p:animEffect>
                                  </p:childTnLst>
                                </p:cTn>
                              </p:par>
                            </p:childTnLst>
                          </p:cTn>
                        </p:par>
                        <p:par>
                          <p:cTn id="21" fill="hold">
                            <p:stCondLst>
                              <p:cond delay="1750"/>
                            </p:stCondLst>
                            <p:childTnLst>
                              <p:par>
                                <p:cTn id="22" presetID="10" presetClass="entr" presetSubtype="0" fill="hold" nodeType="afterEffect">
                                  <p:stCondLst>
                                    <p:cond delay="0"/>
                                  </p:stCondLst>
                                  <p:childTnLst>
                                    <p:set>
                                      <p:cBhvr>
                                        <p:cTn id="23" dur="1" fill="hold">
                                          <p:stCondLst>
                                            <p:cond delay="0"/>
                                          </p:stCondLst>
                                        </p:cTn>
                                        <p:tgtEl>
                                          <p:spTgt spid="353"/>
                                        </p:tgtEl>
                                        <p:attrNameLst>
                                          <p:attrName>style.visibility</p:attrName>
                                        </p:attrNameLst>
                                      </p:cBhvr>
                                      <p:to>
                                        <p:strVal val="visible"/>
                                      </p:to>
                                    </p:set>
                                    <p:animEffect transition="in" filter="fade">
                                      <p:cBhvr>
                                        <p:cTn id="24" dur="500"/>
                                        <p:tgtEl>
                                          <p:spTgt spid="353"/>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866"/>
                                        </p:tgtEl>
                                        <p:attrNameLst>
                                          <p:attrName>style.visibility</p:attrName>
                                        </p:attrNameLst>
                                      </p:cBhvr>
                                      <p:to>
                                        <p:strVal val="visible"/>
                                      </p:to>
                                    </p:set>
                                    <p:animEffect transition="in" filter="fade">
                                      <p:cBhvr>
                                        <p:cTn id="28" dur="500"/>
                                        <p:tgtEl>
                                          <p:spTgt spid="866"/>
                                        </p:tgtEl>
                                      </p:cBhvr>
                                    </p:animEffect>
                                  </p:childTnLst>
                                </p:cTn>
                              </p:par>
                            </p:childTnLst>
                          </p:cTn>
                        </p:par>
                        <p:par>
                          <p:cTn id="29" fill="hold">
                            <p:stCondLst>
                              <p:cond delay="2750"/>
                            </p:stCondLst>
                            <p:childTnLst>
                              <p:par>
                                <p:cTn id="30" presetID="10" presetClass="entr" presetSubtype="0" fill="hold" nodeType="afterEffect">
                                  <p:stCondLst>
                                    <p:cond delay="0"/>
                                  </p:stCondLst>
                                  <p:childTnLst>
                                    <p:set>
                                      <p:cBhvr>
                                        <p:cTn id="31" dur="1" fill="hold">
                                          <p:stCondLst>
                                            <p:cond delay="0"/>
                                          </p:stCondLst>
                                        </p:cTn>
                                        <p:tgtEl>
                                          <p:spTgt spid="523"/>
                                        </p:tgtEl>
                                        <p:attrNameLst>
                                          <p:attrName>style.visibility</p:attrName>
                                        </p:attrNameLst>
                                      </p:cBhvr>
                                      <p:to>
                                        <p:strVal val="visible"/>
                                      </p:to>
                                    </p:set>
                                    <p:animEffect transition="in" filter="fade">
                                      <p:cBhvr>
                                        <p:cTn id="32" dur="500"/>
                                        <p:tgtEl>
                                          <p:spTgt spid="523"/>
                                        </p:tgtEl>
                                      </p:cBhvr>
                                    </p:animEffect>
                                  </p:childTnLst>
                                </p:cTn>
                              </p:par>
                            </p:childTnLst>
                          </p:cTn>
                        </p:par>
                        <p:par>
                          <p:cTn id="33" fill="hold">
                            <p:stCondLst>
                              <p:cond delay="3250"/>
                            </p:stCondLst>
                            <p:childTnLst>
                              <p:par>
                                <p:cTn id="34" presetID="10" presetClass="entr" presetSubtype="0" fill="hold" nodeType="afterEffect">
                                  <p:stCondLst>
                                    <p:cond delay="0"/>
                                  </p:stCondLst>
                                  <p:childTnLst>
                                    <p:set>
                                      <p:cBhvr>
                                        <p:cTn id="35" dur="1" fill="hold">
                                          <p:stCondLst>
                                            <p:cond delay="0"/>
                                          </p:stCondLst>
                                        </p:cTn>
                                        <p:tgtEl>
                                          <p:spTgt spid="780"/>
                                        </p:tgtEl>
                                        <p:attrNameLst>
                                          <p:attrName>style.visibility</p:attrName>
                                        </p:attrNameLst>
                                      </p:cBhvr>
                                      <p:to>
                                        <p:strVal val="visible"/>
                                      </p:to>
                                    </p:set>
                                    <p:animEffect transition="in" filter="fade">
                                      <p:cBhvr>
                                        <p:cTn id="36" dur="500"/>
                                        <p:tgtEl>
                                          <p:spTgt spid="780"/>
                                        </p:tgtEl>
                                      </p:cBhvr>
                                    </p:animEffect>
                                  </p:childTnLst>
                                </p:cTn>
                              </p:par>
                            </p:childTnLst>
                          </p:cTn>
                        </p:par>
                        <p:par>
                          <p:cTn id="37" fill="hold">
                            <p:stCondLst>
                              <p:cond delay="3750"/>
                            </p:stCondLst>
                            <p:childTnLst>
                              <p:par>
                                <p:cTn id="38" presetID="10" presetClass="entr" presetSubtype="0" fill="hold" nodeType="afterEffect">
                                  <p:stCondLst>
                                    <p:cond delay="0"/>
                                  </p:stCondLst>
                                  <p:childTnLst>
                                    <p:set>
                                      <p:cBhvr>
                                        <p:cTn id="39" dur="1" fill="hold">
                                          <p:stCondLst>
                                            <p:cond delay="0"/>
                                          </p:stCondLst>
                                        </p:cTn>
                                        <p:tgtEl>
                                          <p:spTgt spid="693"/>
                                        </p:tgtEl>
                                        <p:attrNameLst>
                                          <p:attrName>style.visibility</p:attrName>
                                        </p:attrNameLst>
                                      </p:cBhvr>
                                      <p:to>
                                        <p:strVal val="visible"/>
                                      </p:to>
                                    </p:set>
                                    <p:animEffect transition="in" filter="fade">
                                      <p:cBhvr>
                                        <p:cTn id="40" dur="500"/>
                                        <p:tgtEl>
                                          <p:spTgt spid="693"/>
                                        </p:tgtEl>
                                      </p:cBhvr>
                                    </p:animEffect>
                                  </p:childTnLst>
                                </p:cTn>
                              </p:par>
                            </p:childTnLst>
                          </p:cTn>
                        </p:par>
                        <p:par>
                          <p:cTn id="41" fill="hold">
                            <p:stCondLst>
                              <p:cond delay="4250"/>
                            </p:stCondLst>
                            <p:childTnLst>
                              <p:par>
                                <p:cTn id="42" presetID="10" presetClass="entr" presetSubtype="0" fill="hold" nodeType="afterEffect">
                                  <p:stCondLst>
                                    <p:cond delay="0"/>
                                  </p:stCondLst>
                                  <p:childTnLst>
                                    <p:set>
                                      <p:cBhvr>
                                        <p:cTn id="43" dur="1" fill="hold">
                                          <p:stCondLst>
                                            <p:cond delay="0"/>
                                          </p:stCondLst>
                                        </p:cTn>
                                        <p:tgtEl>
                                          <p:spTgt spid="608"/>
                                        </p:tgtEl>
                                        <p:attrNameLst>
                                          <p:attrName>style.visibility</p:attrName>
                                        </p:attrNameLst>
                                      </p:cBhvr>
                                      <p:to>
                                        <p:strVal val="visible"/>
                                      </p:to>
                                    </p:set>
                                    <p:animEffect transition="in" filter="fade">
                                      <p:cBhvr>
                                        <p:cTn id="44" dur="500"/>
                                        <p:tgtEl>
                                          <p:spTgt spid="608"/>
                                        </p:tgtEl>
                                      </p:cBhvr>
                                    </p:animEffect>
                                  </p:childTnLst>
                                </p:cTn>
                              </p:par>
                            </p:childTnLst>
                          </p:cTn>
                        </p:par>
                        <p:par>
                          <p:cTn id="45" fill="hold">
                            <p:stCondLst>
                              <p:cond delay="4750"/>
                            </p:stCondLst>
                            <p:childTnLst>
                              <p:par>
                                <p:cTn id="46" presetID="10" presetClass="entr" presetSubtype="0" fill="hold" nodeType="afterEffect">
                                  <p:stCondLst>
                                    <p:cond delay="0"/>
                                  </p:stCondLst>
                                  <p:childTnLst>
                                    <p:set>
                                      <p:cBhvr>
                                        <p:cTn id="47" dur="1" fill="hold">
                                          <p:stCondLst>
                                            <p:cond delay="0"/>
                                          </p:stCondLst>
                                        </p:cTn>
                                        <p:tgtEl>
                                          <p:spTgt spid="952"/>
                                        </p:tgtEl>
                                        <p:attrNameLst>
                                          <p:attrName>style.visibility</p:attrName>
                                        </p:attrNameLst>
                                      </p:cBhvr>
                                      <p:to>
                                        <p:strVal val="visible"/>
                                      </p:to>
                                    </p:set>
                                    <p:animEffect transition="in" filter="fade">
                                      <p:cBhvr>
                                        <p:cTn id="48" dur="500"/>
                                        <p:tgtEl>
                                          <p:spTgt spid="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1400497" y="1940399"/>
            <a:ext cx="6059135" cy="1599168"/>
            <a:chOff x="1867086" y="2587797"/>
            <a:chExt cx="8077794" cy="2132718"/>
          </a:xfrm>
        </p:grpSpPr>
        <p:sp>
          <p:nvSpPr>
            <p:cNvPr id="15" name="任意多边形 14"/>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2334755" y="2991558"/>
              <a:ext cx="1298236" cy="738835"/>
              <a:chOff x="3499046" y="4615023"/>
              <a:chExt cx="1128815" cy="642418"/>
            </a:xfrm>
          </p:grpSpPr>
          <p:sp>
            <p:nvSpPr>
              <p:cNvPr id="52"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3"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4322326" y="3056886"/>
              <a:ext cx="1239811" cy="677265"/>
              <a:chOff x="3556196" y="4615023"/>
              <a:chExt cx="1078015" cy="588882"/>
            </a:xfrm>
          </p:grpSpPr>
          <p:sp>
            <p:nvSpPr>
              <p:cNvPr id="50"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51"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组合 17"/>
            <p:cNvGrpSpPr/>
            <p:nvPr/>
          </p:nvGrpSpPr>
          <p:grpSpPr>
            <a:xfrm>
              <a:off x="6419525" y="2836259"/>
              <a:ext cx="1298236" cy="738835"/>
              <a:chOff x="3499046" y="4615023"/>
              <a:chExt cx="1128815" cy="642418"/>
            </a:xfrm>
          </p:grpSpPr>
          <p:sp>
            <p:nvSpPr>
              <p:cNvPr id="48"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9"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9" name="组合 18"/>
            <p:cNvGrpSpPr/>
            <p:nvPr/>
          </p:nvGrpSpPr>
          <p:grpSpPr>
            <a:xfrm>
              <a:off x="8463100" y="2991561"/>
              <a:ext cx="1239811" cy="677265"/>
              <a:chOff x="3556196" y="4615023"/>
              <a:chExt cx="1078015" cy="588882"/>
            </a:xfrm>
          </p:grpSpPr>
          <p:sp>
            <p:nvSpPr>
              <p:cNvPr id="46"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7"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20" name="Group 4"/>
            <p:cNvGrpSpPr>
              <a:grpSpLocks noChangeAspect="1"/>
            </p:cNvGrpSpPr>
            <p:nvPr/>
          </p:nvGrpSpPr>
          <p:grpSpPr bwMode="auto">
            <a:xfrm>
              <a:off x="6760006" y="3656172"/>
              <a:ext cx="608364" cy="577625"/>
              <a:chOff x="4797" y="1501"/>
              <a:chExt cx="950" cy="902"/>
            </a:xfrm>
            <a:solidFill>
              <a:srgbClr val="01ACBE"/>
            </a:solidFill>
          </p:grpSpPr>
          <p:sp>
            <p:nvSpPr>
              <p:cNvPr id="41"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12"/>
            <p:cNvGrpSpPr>
              <a:grpSpLocks noChangeAspect="1"/>
            </p:cNvGrpSpPr>
            <p:nvPr/>
          </p:nvGrpSpPr>
          <p:grpSpPr bwMode="auto">
            <a:xfrm>
              <a:off x="2641103" y="3855164"/>
              <a:ext cx="591336" cy="566092"/>
              <a:chOff x="851" y="1961"/>
              <a:chExt cx="773" cy="740"/>
            </a:xfrm>
            <a:solidFill>
              <a:srgbClr val="FFB850"/>
            </a:solidFill>
          </p:grpSpPr>
          <p:sp>
            <p:nvSpPr>
              <p:cNvPr id="35"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2" name="Group 21"/>
            <p:cNvGrpSpPr>
              <a:grpSpLocks noChangeAspect="1"/>
            </p:cNvGrpSpPr>
            <p:nvPr/>
          </p:nvGrpSpPr>
          <p:grpSpPr bwMode="auto">
            <a:xfrm>
              <a:off x="4567282" y="3975271"/>
              <a:ext cx="739106" cy="258527"/>
              <a:chOff x="4095" y="2571"/>
              <a:chExt cx="1155" cy="404"/>
            </a:xfrm>
            <a:solidFill>
              <a:srgbClr val="E87071"/>
            </a:solidFill>
          </p:grpSpPr>
          <p:sp>
            <p:nvSpPr>
              <p:cNvPr id="32"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3" name="Group 27"/>
            <p:cNvGrpSpPr>
              <a:grpSpLocks noChangeAspect="1"/>
            </p:cNvGrpSpPr>
            <p:nvPr/>
          </p:nvGrpSpPr>
          <p:grpSpPr bwMode="auto">
            <a:xfrm>
              <a:off x="8868096" y="3812611"/>
              <a:ext cx="381960" cy="388640"/>
              <a:chOff x="4766" y="1799"/>
              <a:chExt cx="629" cy="640"/>
            </a:xfrm>
            <a:solidFill>
              <a:srgbClr val="663C77"/>
            </a:solidFill>
          </p:grpSpPr>
          <p:sp>
            <p:nvSpPr>
              <p:cNvPr id="28"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4"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4" name="组合 53"/>
          <p:cNvGrpSpPr/>
          <p:nvPr/>
        </p:nvGrpSpPr>
        <p:grpSpPr>
          <a:xfrm>
            <a:off x="1621960" y="3668765"/>
            <a:ext cx="1281164" cy="839271"/>
            <a:chOff x="2162332" y="4892821"/>
            <a:chExt cx="1707996" cy="1119288"/>
          </a:xfrm>
        </p:grpSpPr>
        <p:sp>
          <p:nvSpPr>
            <p:cNvPr id="55"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6"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7" name="组合 56"/>
          <p:cNvGrpSpPr/>
          <p:nvPr/>
        </p:nvGrpSpPr>
        <p:grpSpPr>
          <a:xfrm>
            <a:off x="3088090" y="1275905"/>
            <a:ext cx="1281164" cy="777798"/>
            <a:chOff x="4116918" y="1701602"/>
            <a:chExt cx="1707996" cy="1037304"/>
          </a:xfrm>
        </p:grpSpPr>
        <p:sp>
          <p:nvSpPr>
            <p:cNvPr id="58"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9"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0" name="组合 59"/>
          <p:cNvGrpSpPr/>
          <p:nvPr/>
        </p:nvGrpSpPr>
        <p:grpSpPr>
          <a:xfrm>
            <a:off x="4670247" y="3668765"/>
            <a:ext cx="1281164" cy="839271"/>
            <a:chOff x="6226185" y="4892821"/>
            <a:chExt cx="1707996" cy="1119288"/>
          </a:xfrm>
        </p:grpSpPr>
        <p:sp>
          <p:nvSpPr>
            <p:cNvPr id="61"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2"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3" name="组合 62"/>
          <p:cNvGrpSpPr/>
          <p:nvPr/>
        </p:nvGrpSpPr>
        <p:grpSpPr>
          <a:xfrm>
            <a:off x="6169641" y="1275905"/>
            <a:ext cx="1281164" cy="777798"/>
            <a:chOff x="8225117" y="1701602"/>
            <a:chExt cx="1707996" cy="1037304"/>
          </a:xfrm>
        </p:grpSpPr>
        <p:sp>
          <p:nvSpPr>
            <p:cNvPr id="64"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5"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1989241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strVal val="#ppt_x"/>
                                          </p:val>
                                        </p:tav>
                                        <p:tav tm="100000">
                                          <p:val>
                                            <p:strVal val="#ppt_x"/>
                                          </p:val>
                                        </p:tav>
                                      </p:tavLst>
                                    </p:anim>
                                    <p:anim calcmode="lin" valueType="num">
                                      <p:cBhvr>
                                        <p:cTn id="34" dur="50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47"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3250"/>
                            </p:stCondLst>
                            <p:childTnLst>
                              <p:par>
                                <p:cTn id="42" presetID="14" presetClass="entr" presetSubtype="1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par>
                          <p:cTn id="45" fill="hold">
                            <p:stCondLst>
                              <p:cond delay="3750"/>
                            </p:stCondLst>
                            <p:childTnLst>
                              <p:par>
                                <p:cTn id="46" presetID="22" presetClass="entr" presetSubtype="1" fill="hold"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up)">
                                      <p:cBhvr>
                                        <p:cTn id="48" dur="500"/>
                                        <p:tgtEl>
                                          <p:spTgt spid="54"/>
                                        </p:tgtEl>
                                      </p:cBhvr>
                                    </p:animEffect>
                                  </p:childTnLst>
                                </p:cTn>
                              </p:par>
                            </p:childTnLst>
                          </p:cTn>
                        </p:par>
                        <p:par>
                          <p:cTn id="49" fill="hold">
                            <p:stCondLst>
                              <p:cond delay="4250"/>
                            </p:stCondLst>
                            <p:childTnLst>
                              <p:par>
                                <p:cTn id="50" presetID="22" presetClass="entr" presetSubtype="4" fill="hold"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down)">
                                      <p:cBhvr>
                                        <p:cTn id="52" dur="500"/>
                                        <p:tgtEl>
                                          <p:spTgt spid="57"/>
                                        </p:tgtEl>
                                      </p:cBhvr>
                                    </p:animEffect>
                                  </p:childTnLst>
                                </p:cTn>
                              </p:par>
                            </p:childTnLst>
                          </p:cTn>
                        </p:par>
                        <p:par>
                          <p:cTn id="53" fill="hold">
                            <p:stCondLst>
                              <p:cond delay="4750"/>
                            </p:stCondLst>
                            <p:childTnLst>
                              <p:par>
                                <p:cTn id="54" presetID="22" presetClass="entr" presetSubtype="1"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up)">
                                      <p:cBhvr>
                                        <p:cTn id="56" dur="500"/>
                                        <p:tgtEl>
                                          <p:spTgt spid="60"/>
                                        </p:tgtEl>
                                      </p:cBhvr>
                                    </p:animEffect>
                                  </p:childTnLst>
                                </p:cTn>
                              </p:par>
                            </p:childTnLst>
                          </p:cTn>
                        </p:par>
                        <p:par>
                          <p:cTn id="57" fill="hold">
                            <p:stCondLst>
                              <p:cond delay="5250"/>
                            </p:stCondLst>
                            <p:childTnLst>
                              <p:par>
                                <p:cTn id="58" presetID="22" presetClass="entr" presetSubtype="4"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down)">
                                      <p:cBhvr>
                                        <p:cTn id="6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929081" y="1564272"/>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4" name="圆角矩形 23"/>
          <p:cNvSpPr/>
          <p:nvPr/>
        </p:nvSpPr>
        <p:spPr>
          <a:xfrm>
            <a:off x="3400501" y="1969434"/>
            <a:ext cx="3893937" cy="750884"/>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5" name="组合 24"/>
          <p:cNvGrpSpPr/>
          <p:nvPr/>
        </p:nvGrpSpPr>
        <p:grpSpPr>
          <a:xfrm>
            <a:off x="3470771" y="2283209"/>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28" name="组合 27"/>
          <p:cNvGrpSpPr/>
          <p:nvPr/>
        </p:nvGrpSpPr>
        <p:grpSpPr>
          <a:xfrm>
            <a:off x="3171345" y="2283209"/>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1" name="组合 30"/>
          <p:cNvGrpSpPr/>
          <p:nvPr/>
        </p:nvGrpSpPr>
        <p:grpSpPr>
          <a:xfrm>
            <a:off x="3237885" y="2316861"/>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4"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72214" y="2163187"/>
            <a:ext cx="492852" cy="429536"/>
            <a:chOff x="5030931" y="2884106"/>
            <a:chExt cx="657308" cy="572863"/>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1ACBE"/>
                </a:solidFill>
                <a:latin typeface="Impact MT Std" pitchFamily="34" charset="0"/>
              </a:endParaRPr>
            </a:p>
          </p:txBody>
        </p:sp>
        <p:sp>
          <p:nvSpPr>
            <p:cNvPr id="37"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rgbClr val="01ACBE"/>
                  </a:solidFill>
                  <a:latin typeface="Impact MT Std" pitchFamily="34" charset="0"/>
                </a:rPr>
                <a:t>02</a:t>
              </a:r>
              <a:endParaRPr lang="zh-CN" altLang="en-US" sz="2099" dirty="0">
                <a:solidFill>
                  <a:srgbClr val="01ACBE"/>
                </a:solidFill>
                <a:latin typeface="Impact MT Std" pitchFamily="34" charset="0"/>
              </a:endParaRPr>
            </a:p>
          </p:txBody>
        </p:sp>
      </p:grpSp>
      <p:sp>
        <p:nvSpPr>
          <p:cNvPr id="38" name="KSO_Shape"/>
          <p:cNvSpPr/>
          <p:nvPr/>
        </p:nvSpPr>
        <p:spPr bwMode="auto">
          <a:xfrm>
            <a:off x="2373846" y="2193807"/>
            <a:ext cx="578396" cy="492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362216101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2" presetClass="entr" presetSubtype="1" fill="hold" grpId="0" nodeType="withEffect">
                                  <p:stCondLst>
                                    <p:cond delay="25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7" name="矩形 16"/>
          <p:cNvSpPr/>
          <p:nvPr/>
        </p:nvSpPr>
        <p:spPr>
          <a:xfrm>
            <a:off x="496744" y="1811362"/>
            <a:ext cx="3418031" cy="2661694"/>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85462" y="1850084"/>
            <a:ext cx="593961" cy="593961"/>
            <a:chOff x="4589983" y="2663795"/>
            <a:chExt cx="877102" cy="877102"/>
          </a:xfrm>
        </p:grpSpPr>
        <p:grpSp>
          <p:nvGrpSpPr>
            <p:cNvPr id="19" name="组合 18"/>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32" name="椭圆 3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0" name="组合 19"/>
            <p:cNvGrpSpPr/>
            <p:nvPr/>
          </p:nvGrpSpPr>
          <p:grpSpPr>
            <a:xfrm>
              <a:off x="4690436" y="2865050"/>
              <a:ext cx="567894" cy="535099"/>
              <a:chOff x="4832350" y="1028700"/>
              <a:chExt cx="522288" cy="492126"/>
            </a:xfrm>
            <a:solidFill>
              <a:srgbClr val="0070C0"/>
            </a:solidFill>
          </p:grpSpPr>
          <p:sp>
            <p:nvSpPr>
              <p:cNvPr id="21"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3" name="组合 32"/>
          <p:cNvGrpSpPr/>
          <p:nvPr/>
        </p:nvGrpSpPr>
        <p:grpSpPr>
          <a:xfrm>
            <a:off x="4385462" y="2905339"/>
            <a:ext cx="593961" cy="593961"/>
            <a:chOff x="4692046" y="3749516"/>
            <a:chExt cx="877102" cy="877102"/>
          </a:xfrm>
        </p:grpSpPr>
        <p:grpSp>
          <p:nvGrpSpPr>
            <p:cNvPr id="34" name="组合 33"/>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5" name="椭圆 54"/>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35" name="组合 34"/>
            <p:cNvGrpSpPr/>
            <p:nvPr/>
          </p:nvGrpSpPr>
          <p:grpSpPr>
            <a:xfrm>
              <a:off x="4853377" y="3997905"/>
              <a:ext cx="554441" cy="377594"/>
              <a:chOff x="4156075" y="2292350"/>
              <a:chExt cx="552450" cy="376238"/>
            </a:xfrm>
            <a:solidFill>
              <a:srgbClr val="0070C0"/>
            </a:solidFill>
          </p:grpSpPr>
          <p:sp>
            <p:nvSpPr>
              <p:cNvPr id="36"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6" name="组合 55"/>
          <p:cNvGrpSpPr/>
          <p:nvPr/>
        </p:nvGrpSpPr>
        <p:grpSpPr>
          <a:xfrm>
            <a:off x="4385462" y="3960593"/>
            <a:ext cx="593961" cy="593961"/>
            <a:chOff x="5276799" y="5817699"/>
            <a:chExt cx="877102" cy="877102"/>
          </a:xfrm>
        </p:grpSpPr>
        <p:grpSp>
          <p:nvGrpSpPr>
            <p:cNvPr id="57" name="组合 56"/>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70" name="椭圆 6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8" name="组合 57"/>
            <p:cNvGrpSpPr/>
            <p:nvPr/>
          </p:nvGrpSpPr>
          <p:grpSpPr>
            <a:xfrm>
              <a:off x="5491718" y="5999083"/>
              <a:ext cx="447265" cy="447265"/>
              <a:chOff x="4219575" y="4668838"/>
              <a:chExt cx="442913" cy="442913"/>
            </a:xfrm>
            <a:solidFill>
              <a:srgbClr val="0070C0"/>
            </a:solidFill>
          </p:grpSpPr>
          <p:sp>
            <p:nvSpPr>
              <p:cNvPr id="59"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1" name="组合 70"/>
          <p:cNvGrpSpPr/>
          <p:nvPr/>
        </p:nvGrpSpPr>
        <p:grpSpPr>
          <a:xfrm>
            <a:off x="5345454" y="2010978"/>
            <a:ext cx="3084171" cy="640364"/>
            <a:chOff x="7127272" y="2681303"/>
            <a:chExt cx="4112228" cy="853819"/>
          </a:xfrm>
        </p:grpSpPr>
        <p:sp>
          <p:nvSpPr>
            <p:cNvPr id="72" name="矩形 71"/>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75" name="组合 74"/>
          <p:cNvGrpSpPr/>
          <p:nvPr/>
        </p:nvGrpSpPr>
        <p:grpSpPr>
          <a:xfrm>
            <a:off x="5345454" y="3046993"/>
            <a:ext cx="3084171" cy="640364"/>
            <a:chOff x="7127272" y="4062656"/>
            <a:chExt cx="4112228" cy="853819"/>
          </a:xfrm>
        </p:grpSpPr>
        <p:sp>
          <p:nvSpPr>
            <p:cNvPr id="76" name="矩形 75"/>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8"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9" name="组合 78"/>
          <p:cNvGrpSpPr/>
          <p:nvPr/>
        </p:nvGrpSpPr>
        <p:grpSpPr>
          <a:xfrm>
            <a:off x="5345454" y="4083007"/>
            <a:ext cx="3084171" cy="640364"/>
            <a:chOff x="7127272" y="5444009"/>
            <a:chExt cx="4112228" cy="853819"/>
          </a:xfrm>
        </p:grpSpPr>
        <p:sp>
          <p:nvSpPr>
            <p:cNvPr id="80" name="矩形 79"/>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82"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83" name="直接连接符 82"/>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77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par>
                          <p:cTn id="21" fill="hold">
                            <p:stCondLst>
                              <p:cond delay="1750"/>
                            </p:stCondLst>
                            <p:childTnLst>
                              <p:par>
                                <p:cTn id="22" presetID="2" presetClass="entr" presetSubtype="8" accel="50000" decel="5000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000" fill="hold"/>
                                        <p:tgtEl>
                                          <p:spTgt spid="17"/>
                                        </p:tgtEl>
                                        <p:attrNameLst>
                                          <p:attrName>ppt_x</p:attrName>
                                        </p:attrNameLst>
                                      </p:cBhvr>
                                      <p:tavLst>
                                        <p:tav tm="0">
                                          <p:val>
                                            <p:strVal val="0-#ppt_w/2"/>
                                          </p:val>
                                        </p:tav>
                                        <p:tav tm="100000">
                                          <p:val>
                                            <p:strVal val="#ppt_x"/>
                                          </p:val>
                                        </p:tav>
                                      </p:tavLst>
                                    </p:anim>
                                    <p:anim calcmode="lin" valueType="num">
                                      <p:cBhvr additive="base">
                                        <p:cTn id="25" dur="1000" fill="hold"/>
                                        <p:tgtEl>
                                          <p:spTgt spid="17"/>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100" fill="hold"/>
                                        <p:tgtEl>
                                          <p:spTgt spid="18"/>
                                        </p:tgtEl>
                                        <p:attrNameLst>
                                          <p:attrName>ppt_w</p:attrName>
                                        </p:attrNameLst>
                                      </p:cBhvr>
                                      <p:tavLst>
                                        <p:tav tm="0">
                                          <p:val>
                                            <p:fltVal val="0"/>
                                          </p:val>
                                        </p:tav>
                                        <p:tav tm="100000">
                                          <p:val>
                                            <p:strVal val="#ppt_w"/>
                                          </p:val>
                                        </p:tav>
                                      </p:tavLst>
                                    </p:anim>
                                    <p:anim calcmode="lin" valueType="num">
                                      <p:cBhvr>
                                        <p:cTn id="30" dur="100" fill="hold"/>
                                        <p:tgtEl>
                                          <p:spTgt spid="18"/>
                                        </p:tgtEl>
                                        <p:attrNameLst>
                                          <p:attrName>ppt_h</p:attrName>
                                        </p:attrNameLst>
                                      </p:cBhvr>
                                      <p:tavLst>
                                        <p:tav tm="0">
                                          <p:val>
                                            <p:fltVal val="0"/>
                                          </p:val>
                                        </p:tav>
                                        <p:tav tm="100000">
                                          <p:val>
                                            <p:strVal val="#ppt_h"/>
                                          </p:val>
                                        </p:tav>
                                      </p:tavLst>
                                    </p:anim>
                                    <p:animEffect transition="in" filter="fade">
                                      <p:cBhvr>
                                        <p:cTn id="31" dur="100"/>
                                        <p:tgtEl>
                                          <p:spTgt spid="18"/>
                                        </p:tgtEl>
                                      </p:cBhvr>
                                    </p:animEffect>
                                  </p:childTnLst>
                                </p:cTn>
                              </p:par>
                              <p:par>
                                <p:cTn id="32" presetID="6" presetClass="emph" presetSubtype="0" fill="hold" nodeType="withEffect">
                                  <p:stCondLst>
                                    <p:cond delay="100"/>
                                  </p:stCondLst>
                                  <p:childTnLst>
                                    <p:animScale>
                                      <p:cBhvr>
                                        <p:cTn id="33" dur="100" fill="hold"/>
                                        <p:tgtEl>
                                          <p:spTgt spid="18"/>
                                        </p:tgtEl>
                                      </p:cBhvr>
                                      <p:by x="110000" y="110000"/>
                                    </p:animScale>
                                  </p:childTnLst>
                                </p:cTn>
                              </p:par>
                              <p:par>
                                <p:cTn id="34" presetID="6" presetClass="emph" presetSubtype="0" fill="hold" nodeType="withEffect">
                                  <p:stCondLst>
                                    <p:cond delay="200"/>
                                  </p:stCondLst>
                                  <p:childTnLst>
                                    <p:animScale>
                                      <p:cBhvr>
                                        <p:cTn id="35" dur="200" fill="hold"/>
                                        <p:tgtEl>
                                          <p:spTgt spid="18"/>
                                        </p:tgtEl>
                                      </p:cBhvr>
                                      <p:by x="90000" y="90000"/>
                                    </p:animScale>
                                  </p:childTnLst>
                                </p:cTn>
                              </p:par>
                              <p:par>
                                <p:cTn id="36" presetID="6" presetClass="emph" presetSubtype="0" fill="hold" nodeType="withEffect">
                                  <p:stCondLst>
                                    <p:cond delay="400"/>
                                  </p:stCondLst>
                                  <p:childTnLst>
                                    <p:animScale>
                                      <p:cBhvr>
                                        <p:cTn id="37" dur="100" fill="hold"/>
                                        <p:tgtEl>
                                          <p:spTgt spid="18"/>
                                        </p:tgtEl>
                                      </p:cBhvr>
                                      <p:by x="105000" y="105000"/>
                                    </p:animScale>
                                  </p:childTnLst>
                                </p:cTn>
                              </p:par>
                              <p:par>
                                <p:cTn id="38" presetID="6" presetClass="emph" presetSubtype="0" fill="hold" nodeType="withEffect">
                                  <p:stCondLst>
                                    <p:cond delay="500"/>
                                  </p:stCondLst>
                                  <p:childTnLst>
                                    <p:animScale>
                                      <p:cBhvr>
                                        <p:cTn id="39" dur="200" fill="hold"/>
                                        <p:tgtEl>
                                          <p:spTgt spid="18"/>
                                        </p:tgtEl>
                                      </p:cBhvr>
                                      <p:by x="95000" y="95000"/>
                                    </p:animScale>
                                  </p:childTnLst>
                                </p:cTn>
                              </p:par>
                            </p:childTnLst>
                          </p:cTn>
                        </p:par>
                        <p:par>
                          <p:cTn id="40" fill="hold">
                            <p:stCondLst>
                              <p:cond delay="3450"/>
                            </p:stCondLst>
                            <p:childTnLst>
                              <p:par>
                                <p:cTn id="41" presetID="16" presetClass="entr" presetSubtype="42" fill="hold"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barn(outHorizontal)">
                                      <p:cBhvr>
                                        <p:cTn id="43" dur="500"/>
                                        <p:tgtEl>
                                          <p:spTgt spid="83"/>
                                        </p:tgtEl>
                                      </p:cBhvr>
                                    </p:animEffect>
                                  </p:childTnLst>
                                </p:cTn>
                              </p:par>
                            </p:childTnLst>
                          </p:cTn>
                        </p:par>
                        <p:par>
                          <p:cTn id="44" fill="hold">
                            <p:stCondLst>
                              <p:cond delay="3950"/>
                            </p:stCondLst>
                            <p:childTnLst>
                              <p:par>
                                <p:cTn id="45" presetID="2" presetClass="entr" presetSubtype="2" accel="50000" decel="50000"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1000" fill="hold"/>
                                        <p:tgtEl>
                                          <p:spTgt spid="74"/>
                                        </p:tgtEl>
                                        <p:attrNameLst>
                                          <p:attrName>ppt_x</p:attrName>
                                        </p:attrNameLst>
                                      </p:cBhvr>
                                      <p:tavLst>
                                        <p:tav tm="0">
                                          <p:val>
                                            <p:strVal val="1+#ppt_w/2"/>
                                          </p:val>
                                        </p:tav>
                                        <p:tav tm="100000">
                                          <p:val>
                                            <p:strVal val="#ppt_x"/>
                                          </p:val>
                                        </p:tav>
                                      </p:tavLst>
                                    </p:anim>
                                    <p:anim calcmode="lin" valueType="num">
                                      <p:cBhvr additive="base">
                                        <p:cTn id="48" dur="1000" fill="hold"/>
                                        <p:tgtEl>
                                          <p:spTgt spid="74"/>
                                        </p:tgtEl>
                                        <p:attrNameLst>
                                          <p:attrName>ppt_y</p:attrName>
                                        </p:attrNameLst>
                                      </p:cBhvr>
                                      <p:tavLst>
                                        <p:tav tm="0">
                                          <p:val>
                                            <p:strVal val="#ppt_y"/>
                                          </p:val>
                                        </p:tav>
                                        <p:tav tm="100000">
                                          <p:val>
                                            <p:strVal val="#ppt_y"/>
                                          </p:val>
                                        </p:tav>
                                      </p:tavLst>
                                    </p:anim>
                                  </p:childTnLst>
                                </p:cTn>
                              </p:par>
                              <p:par>
                                <p:cTn id="49" presetID="2" presetClass="entr" presetSubtype="2" accel="50000" decel="50000" fill="hold"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1000" fill="hold"/>
                                        <p:tgtEl>
                                          <p:spTgt spid="71"/>
                                        </p:tgtEl>
                                        <p:attrNameLst>
                                          <p:attrName>ppt_x</p:attrName>
                                        </p:attrNameLst>
                                      </p:cBhvr>
                                      <p:tavLst>
                                        <p:tav tm="0">
                                          <p:val>
                                            <p:strVal val="1+#ppt_w/2"/>
                                          </p:val>
                                        </p:tav>
                                        <p:tav tm="100000">
                                          <p:val>
                                            <p:strVal val="#ppt_x"/>
                                          </p:val>
                                        </p:tav>
                                      </p:tavLst>
                                    </p:anim>
                                    <p:anim calcmode="lin" valueType="num">
                                      <p:cBhvr additive="base">
                                        <p:cTn id="52" dur="1000" fill="hold"/>
                                        <p:tgtEl>
                                          <p:spTgt spid="71"/>
                                        </p:tgtEl>
                                        <p:attrNameLst>
                                          <p:attrName>ppt_y</p:attrName>
                                        </p:attrNameLst>
                                      </p:cBhvr>
                                      <p:tavLst>
                                        <p:tav tm="0">
                                          <p:val>
                                            <p:strVal val="#ppt_y"/>
                                          </p:val>
                                        </p:tav>
                                        <p:tav tm="100000">
                                          <p:val>
                                            <p:strVal val="#ppt_y"/>
                                          </p:val>
                                        </p:tav>
                                      </p:tavLst>
                                    </p:anim>
                                  </p:childTnLst>
                                </p:cTn>
                              </p:par>
                            </p:childTnLst>
                          </p:cTn>
                        </p:par>
                        <p:par>
                          <p:cTn id="53" fill="hold">
                            <p:stCondLst>
                              <p:cond delay="4950"/>
                            </p:stCondLst>
                            <p:childTnLst>
                              <p:par>
                                <p:cTn id="54" presetID="53" presetClass="entr" presetSubtype="16"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100" fill="hold"/>
                                        <p:tgtEl>
                                          <p:spTgt spid="33"/>
                                        </p:tgtEl>
                                        <p:attrNameLst>
                                          <p:attrName>ppt_w</p:attrName>
                                        </p:attrNameLst>
                                      </p:cBhvr>
                                      <p:tavLst>
                                        <p:tav tm="0">
                                          <p:val>
                                            <p:fltVal val="0"/>
                                          </p:val>
                                        </p:tav>
                                        <p:tav tm="100000">
                                          <p:val>
                                            <p:strVal val="#ppt_w"/>
                                          </p:val>
                                        </p:tav>
                                      </p:tavLst>
                                    </p:anim>
                                    <p:anim calcmode="lin" valueType="num">
                                      <p:cBhvr>
                                        <p:cTn id="57" dur="100" fill="hold"/>
                                        <p:tgtEl>
                                          <p:spTgt spid="33"/>
                                        </p:tgtEl>
                                        <p:attrNameLst>
                                          <p:attrName>ppt_h</p:attrName>
                                        </p:attrNameLst>
                                      </p:cBhvr>
                                      <p:tavLst>
                                        <p:tav tm="0">
                                          <p:val>
                                            <p:fltVal val="0"/>
                                          </p:val>
                                        </p:tav>
                                        <p:tav tm="100000">
                                          <p:val>
                                            <p:strVal val="#ppt_h"/>
                                          </p:val>
                                        </p:tav>
                                      </p:tavLst>
                                    </p:anim>
                                    <p:animEffect transition="in" filter="fade">
                                      <p:cBhvr>
                                        <p:cTn id="58" dur="100"/>
                                        <p:tgtEl>
                                          <p:spTgt spid="33"/>
                                        </p:tgtEl>
                                      </p:cBhvr>
                                    </p:animEffect>
                                  </p:childTnLst>
                                </p:cTn>
                              </p:par>
                              <p:par>
                                <p:cTn id="59" presetID="6" presetClass="emph" presetSubtype="0" fill="hold" nodeType="withEffect">
                                  <p:stCondLst>
                                    <p:cond delay="100"/>
                                  </p:stCondLst>
                                  <p:childTnLst>
                                    <p:animScale>
                                      <p:cBhvr>
                                        <p:cTn id="60" dur="100" fill="hold"/>
                                        <p:tgtEl>
                                          <p:spTgt spid="33"/>
                                        </p:tgtEl>
                                      </p:cBhvr>
                                      <p:by x="110000" y="110000"/>
                                    </p:animScale>
                                  </p:childTnLst>
                                </p:cTn>
                              </p:par>
                              <p:par>
                                <p:cTn id="61" presetID="6" presetClass="emph" presetSubtype="0" fill="hold" nodeType="withEffect">
                                  <p:stCondLst>
                                    <p:cond delay="200"/>
                                  </p:stCondLst>
                                  <p:childTnLst>
                                    <p:animScale>
                                      <p:cBhvr>
                                        <p:cTn id="62" dur="200" fill="hold"/>
                                        <p:tgtEl>
                                          <p:spTgt spid="33"/>
                                        </p:tgtEl>
                                      </p:cBhvr>
                                      <p:by x="90000" y="90000"/>
                                    </p:animScale>
                                  </p:childTnLst>
                                </p:cTn>
                              </p:par>
                              <p:par>
                                <p:cTn id="63" presetID="6" presetClass="emph" presetSubtype="0" fill="hold" nodeType="withEffect">
                                  <p:stCondLst>
                                    <p:cond delay="400"/>
                                  </p:stCondLst>
                                  <p:childTnLst>
                                    <p:animScale>
                                      <p:cBhvr>
                                        <p:cTn id="64" dur="100" fill="hold"/>
                                        <p:tgtEl>
                                          <p:spTgt spid="33"/>
                                        </p:tgtEl>
                                      </p:cBhvr>
                                      <p:by x="105000" y="105000"/>
                                    </p:animScale>
                                  </p:childTnLst>
                                </p:cTn>
                              </p:par>
                              <p:par>
                                <p:cTn id="65" presetID="6" presetClass="emph" presetSubtype="0" fill="hold" nodeType="withEffect">
                                  <p:stCondLst>
                                    <p:cond delay="500"/>
                                  </p:stCondLst>
                                  <p:childTnLst>
                                    <p:animScale>
                                      <p:cBhvr>
                                        <p:cTn id="66" dur="200" fill="hold"/>
                                        <p:tgtEl>
                                          <p:spTgt spid="33"/>
                                        </p:tgtEl>
                                      </p:cBhvr>
                                      <p:by x="95000" y="95000"/>
                                    </p:animScale>
                                  </p:childTnLst>
                                </p:cTn>
                              </p:par>
                            </p:childTnLst>
                          </p:cTn>
                        </p:par>
                        <p:par>
                          <p:cTn id="67" fill="hold">
                            <p:stCondLst>
                              <p:cond delay="5650"/>
                            </p:stCondLst>
                            <p:childTnLst>
                              <p:par>
                                <p:cTn id="68" presetID="16" presetClass="entr" presetSubtype="42" fill="hold" nodeType="after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barn(outHorizontal)">
                                      <p:cBhvr>
                                        <p:cTn id="70" dur="500"/>
                                        <p:tgtEl>
                                          <p:spTgt spid="84"/>
                                        </p:tgtEl>
                                      </p:cBhvr>
                                    </p:animEffect>
                                  </p:childTnLst>
                                </p:cTn>
                              </p:par>
                            </p:childTnLst>
                          </p:cTn>
                        </p:par>
                        <p:par>
                          <p:cTn id="71" fill="hold">
                            <p:stCondLst>
                              <p:cond delay="6150"/>
                            </p:stCondLst>
                            <p:childTnLst>
                              <p:par>
                                <p:cTn id="72" presetID="2" presetClass="entr" presetSubtype="2" accel="50000" decel="50000" fill="hold" grpId="0" nodeType="afterEffect">
                                  <p:stCondLst>
                                    <p:cond delay="0"/>
                                  </p:stCondLst>
                                  <p:childTnLst>
                                    <p:set>
                                      <p:cBhvr>
                                        <p:cTn id="73" dur="1" fill="hold">
                                          <p:stCondLst>
                                            <p:cond delay="0"/>
                                          </p:stCondLst>
                                        </p:cTn>
                                        <p:tgtEl>
                                          <p:spTgt spid="78"/>
                                        </p:tgtEl>
                                        <p:attrNameLst>
                                          <p:attrName>style.visibility</p:attrName>
                                        </p:attrNameLst>
                                      </p:cBhvr>
                                      <p:to>
                                        <p:strVal val="visible"/>
                                      </p:to>
                                    </p:set>
                                    <p:anim calcmode="lin" valueType="num">
                                      <p:cBhvr additive="base">
                                        <p:cTn id="74" dur="1000" fill="hold"/>
                                        <p:tgtEl>
                                          <p:spTgt spid="78"/>
                                        </p:tgtEl>
                                        <p:attrNameLst>
                                          <p:attrName>ppt_x</p:attrName>
                                        </p:attrNameLst>
                                      </p:cBhvr>
                                      <p:tavLst>
                                        <p:tav tm="0">
                                          <p:val>
                                            <p:strVal val="1+#ppt_w/2"/>
                                          </p:val>
                                        </p:tav>
                                        <p:tav tm="100000">
                                          <p:val>
                                            <p:strVal val="#ppt_x"/>
                                          </p:val>
                                        </p:tav>
                                      </p:tavLst>
                                    </p:anim>
                                    <p:anim calcmode="lin" valueType="num">
                                      <p:cBhvr additive="base">
                                        <p:cTn id="75" dur="1000" fill="hold"/>
                                        <p:tgtEl>
                                          <p:spTgt spid="78"/>
                                        </p:tgtEl>
                                        <p:attrNameLst>
                                          <p:attrName>ppt_y</p:attrName>
                                        </p:attrNameLst>
                                      </p:cBhvr>
                                      <p:tavLst>
                                        <p:tav tm="0">
                                          <p:val>
                                            <p:strVal val="#ppt_y"/>
                                          </p:val>
                                        </p:tav>
                                        <p:tav tm="100000">
                                          <p:val>
                                            <p:strVal val="#ppt_y"/>
                                          </p:val>
                                        </p:tav>
                                      </p:tavLst>
                                    </p:anim>
                                  </p:childTnLst>
                                </p:cTn>
                              </p:par>
                              <p:par>
                                <p:cTn id="76" presetID="2" presetClass="entr" presetSubtype="2" accel="50000" decel="50000" fill="hold" nodeType="with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1000" fill="hold"/>
                                        <p:tgtEl>
                                          <p:spTgt spid="75"/>
                                        </p:tgtEl>
                                        <p:attrNameLst>
                                          <p:attrName>ppt_x</p:attrName>
                                        </p:attrNameLst>
                                      </p:cBhvr>
                                      <p:tavLst>
                                        <p:tav tm="0">
                                          <p:val>
                                            <p:strVal val="1+#ppt_w/2"/>
                                          </p:val>
                                        </p:tav>
                                        <p:tav tm="100000">
                                          <p:val>
                                            <p:strVal val="#ppt_x"/>
                                          </p:val>
                                        </p:tav>
                                      </p:tavLst>
                                    </p:anim>
                                    <p:anim calcmode="lin" valueType="num">
                                      <p:cBhvr additive="base">
                                        <p:cTn id="79" dur="1000" fill="hold"/>
                                        <p:tgtEl>
                                          <p:spTgt spid="75"/>
                                        </p:tgtEl>
                                        <p:attrNameLst>
                                          <p:attrName>ppt_y</p:attrName>
                                        </p:attrNameLst>
                                      </p:cBhvr>
                                      <p:tavLst>
                                        <p:tav tm="0">
                                          <p:val>
                                            <p:strVal val="#ppt_y"/>
                                          </p:val>
                                        </p:tav>
                                        <p:tav tm="100000">
                                          <p:val>
                                            <p:strVal val="#ppt_y"/>
                                          </p:val>
                                        </p:tav>
                                      </p:tavLst>
                                    </p:anim>
                                  </p:childTnLst>
                                </p:cTn>
                              </p:par>
                            </p:childTnLst>
                          </p:cTn>
                        </p:par>
                        <p:par>
                          <p:cTn id="80" fill="hold">
                            <p:stCondLst>
                              <p:cond delay="7150"/>
                            </p:stCondLst>
                            <p:childTnLst>
                              <p:par>
                                <p:cTn id="81" presetID="53" presetClass="entr" presetSubtype="16"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p:cTn id="83" dur="100" fill="hold"/>
                                        <p:tgtEl>
                                          <p:spTgt spid="56"/>
                                        </p:tgtEl>
                                        <p:attrNameLst>
                                          <p:attrName>ppt_w</p:attrName>
                                        </p:attrNameLst>
                                      </p:cBhvr>
                                      <p:tavLst>
                                        <p:tav tm="0">
                                          <p:val>
                                            <p:fltVal val="0"/>
                                          </p:val>
                                        </p:tav>
                                        <p:tav tm="100000">
                                          <p:val>
                                            <p:strVal val="#ppt_w"/>
                                          </p:val>
                                        </p:tav>
                                      </p:tavLst>
                                    </p:anim>
                                    <p:anim calcmode="lin" valueType="num">
                                      <p:cBhvr>
                                        <p:cTn id="84" dur="100" fill="hold"/>
                                        <p:tgtEl>
                                          <p:spTgt spid="56"/>
                                        </p:tgtEl>
                                        <p:attrNameLst>
                                          <p:attrName>ppt_h</p:attrName>
                                        </p:attrNameLst>
                                      </p:cBhvr>
                                      <p:tavLst>
                                        <p:tav tm="0">
                                          <p:val>
                                            <p:fltVal val="0"/>
                                          </p:val>
                                        </p:tav>
                                        <p:tav tm="100000">
                                          <p:val>
                                            <p:strVal val="#ppt_h"/>
                                          </p:val>
                                        </p:tav>
                                      </p:tavLst>
                                    </p:anim>
                                    <p:animEffect transition="in" filter="fade">
                                      <p:cBhvr>
                                        <p:cTn id="85" dur="100"/>
                                        <p:tgtEl>
                                          <p:spTgt spid="56"/>
                                        </p:tgtEl>
                                      </p:cBhvr>
                                    </p:animEffect>
                                  </p:childTnLst>
                                </p:cTn>
                              </p:par>
                              <p:par>
                                <p:cTn id="86" presetID="6" presetClass="emph" presetSubtype="0" fill="hold" nodeType="withEffect">
                                  <p:stCondLst>
                                    <p:cond delay="100"/>
                                  </p:stCondLst>
                                  <p:childTnLst>
                                    <p:animScale>
                                      <p:cBhvr>
                                        <p:cTn id="87" dur="100" fill="hold"/>
                                        <p:tgtEl>
                                          <p:spTgt spid="56"/>
                                        </p:tgtEl>
                                      </p:cBhvr>
                                      <p:by x="110000" y="110000"/>
                                    </p:animScale>
                                  </p:childTnLst>
                                </p:cTn>
                              </p:par>
                              <p:par>
                                <p:cTn id="88" presetID="6" presetClass="emph" presetSubtype="0" fill="hold" nodeType="withEffect">
                                  <p:stCondLst>
                                    <p:cond delay="200"/>
                                  </p:stCondLst>
                                  <p:childTnLst>
                                    <p:animScale>
                                      <p:cBhvr>
                                        <p:cTn id="89" dur="200" fill="hold"/>
                                        <p:tgtEl>
                                          <p:spTgt spid="56"/>
                                        </p:tgtEl>
                                      </p:cBhvr>
                                      <p:by x="90000" y="90000"/>
                                    </p:animScale>
                                  </p:childTnLst>
                                </p:cTn>
                              </p:par>
                              <p:par>
                                <p:cTn id="90" presetID="6" presetClass="emph" presetSubtype="0" fill="hold" nodeType="withEffect">
                                  <p:stCondLst>
                                    <p:cond delay="400"/>
                                  </p:stCondLst>
                                  <p:childTnLst>
                                    <p:animScale>
                                      <p:cBhvr>
                                        <p:cTn id="91" dur="100" fill="hold"/>
                                        <p:tgtEl>
                                          <p:spTgt spid="56"/>
                                        </p:tgtEl>
                                      </p:cBhvr>
                                      <p:by x="105000" y="105000"/>
                                    </p:animScale>
                                  </p:childTnLst>
                                </p:cTn>
                              </p:par>
                              <p:par>
                                <p:cTn id="92" presetID="6" presetClass="emph" presetSubtype="0" fill="hold" nodeType="withEffect">
                                  <p:stCondLst>
                                    <p:cond delay="500"/>
                                  </p:stCondLst>
                                  <p:childTnLst>
                                    <p:animScale>
                                      <p:cBhvr>
                                        <p:cTn id="93" dur="200" fill="hold"/>
                                        <p:tgtEl>
                                          <p:spTgt spid="56"/>
                                        </p:tgtEl>
                                      </p:cBhvr>
                                      <p:by x="95000" y="95000"/>
                                    </p:animScale>
                                  </p:childTnLst>
                                </p:cTn>
                              </p:par>
                            </p:childTnLst>
                          </p:cTn>
                        </p:par>
                        <p:par>
                          <p:cTn id="94" fill="hold">
                            <p:stCondLst>
                              <p:cond delay="7850"/>
                            </p:stCondLst>
                            <p:childTnLst>
                              <p:par>
                                <p:cTn id="95" presetID="16" presetClass="entr" presetSubtype="42" fill="hold" nodeType="afterEffect">
                                  <p:stCondLst>
                                    <p:cond delay="0"/>
                                  </p:stCondLst>
                                  <p:childTnLst>
                                    <p:set>
                                      <p:cBhvr>
                                        <p:cTn id="96" dur="1" fill="hold">
                                          <p:stCondLst>
                                            <p:cond delay="0"/>
                                          </p:stCondLst>
                                        </p:cTn>
                                        <p:tgtEl>
                                          <p:spTgt spid="85"/>
                                        </p:tgtEl>
                                        <p:attrNameLst>
                                          <p:attrName>style.visibility</p:attrName>
                                        </p:attrNameLst>
                                      </p:cBhvr>
                                      <p:to>
                                        <p:strVal val="visible"/>
                                      </p:to>
                                    </p:set>
                                    <p:animEffect transition="in" filter="barn(outHorizontal)">
                                      <p:cBhvr>
                                        <p:cTn id="97" dur="500"/>
                                        <p:tgtEl>
                                          <p:spTgt spid="85"/>
                                        </p:tgtEl>
                                      </p:cBhvr>
                                    </p:animEffect>
                                  </p:childTnLst>
                                </p:cTn>
                              </p:par>
                            </p:childTnLst>
                          </p:cTn>
                        </p:par>
                        <p:par>
                          <p:cTn id="98" fill="hold">
                            <p:stCondLst>
                              <p:cond delay="8350"/>
                            </p:stCondLst>
                            <p:childTnLst>
                              <p:par>
                                <p:cTn id="99" presetID="2" presetClass="entr" presetSubtype="2" accel="50000" decel="50000" fill="hold" grpId="0" nodeType="afterEffect">
                                  <p:stCondLst>
                                    <p:cond delay="0"/>
                                  </p:stCondLst>
                                  <p:childTnLst>
                                    <p:set>
                                      <p:cBhvr>
                                        <p:cTn id="100" dur="1" fill="hold">
                                          <p:stCondLst>
                                            <p:cond delay="0"/>
                                          </p:stCondLst>
                                        </p:cTn>
                                        <p:tgtEl>
                                          <p:spTgt spid="82"/>
                                        </p:tgtEl>
                                        <p:attrNameLst>
                                          <p:attrName>style.visibility</p:attrName>
                                        </p:attrNameLst>
                                      </p:cBhvr>
                                      <p:to>
                                        <p:strVal val="visible"/>
                                      </p:to>
                                    </p:set>
                                    <p:anim calcmode="lin" valueType="num">
                                      <p:cBhvr additive="base">
                                        <p:cTn id="101" dur="1000" fill="hold"/>
                                        <p:tgtEl>
                                          <p:spTgt spid="82"/>
                                        </p:tgtEl>
                                        <p:attrNameLst>
                                          <p:attrName>ppt_x</p:attrName>
                                        </p:attrNameLst>
                                      </p:cBhvr>
                                      <p:tavLst>
                                        <p:tav tm="0">
                                          <p:val>
                                            <p:strVal val="1+#ppt_w/2"/>
                                          </p:val>
                                        </p:tav>
                                        <p:tav tm="100000">
                                          <p:val>
                                            <p:strVal val="#ppt_x"/>
                                          </p:val>
                                        </p:tav>
                                      </p:tavLst>
                                    </p:anim>
                                    <p:anim calcmode="lin" valueType="num">
                                      <p:cBhvr additive="base">
                                        <p:cTn id="102" dur="1000" fill="hold"/>
                                        <p:tgtEl>
                                          <p:spTgt spid="82"/>
                                        </p:tgtEl>
                                        <p:attrNameLst>
                                          <p:attrName>ppt_y</p:attrName>
                                        </p:attrNameLst>
                                      </p:cBhvr>
                                      <p:tavLst>
                                        <p:tav tm="0">
                                          <p:val>
                                            <p:strVal val="#ppt_y"/>
                                          </p:val>
                                        </p:tav>
                                        <p:tav tm="100000">
                                          <p:val>
                                            <p:strVal val="#ppt_y"/>
                                          </p:val>
                                        </p:tav>
                                      </p:tavLst>
                                    </p:anim>
                                  </p:childTnLst>
                                </p:cTn>
                              </p:par>
                              <p:par>
                                <p:cTn id="103" presetID="2" presetClass="entr" presetSubtype="2" accel="50000" decel="50000" fill="hold" nodeType="withEffect">
                                  <p:stCondLst>
                                    <p:cond delay="0"/>
                                  </p:stCondLst>
                                  <p:childTnLst>
                                    <p:set>
                                      <p:cBhvr>
                                        <p:cTn id="104" dur="1" fill="hold">
                                          <p:stCondLst>
                                            <p:cond delay="0"/>
                                          </p:stCondLst>
                                        </p:cTn>
                                        <p:tgtEl>
                                          <p:spTgt spid="79"/>
                                        </p:tgtEl>
                                        <p:attrNameLst>
                                          <p:attrName>style.visibility</p:attrName>
                                        </p:attrNameLst>
                                      </p:cBhvr>
                                      <p:to>
                                        <p:strVal val="visible"/>
                                      </p:to>
                                    </p:set>
                                    <p:anim calcmode="lin" valueType="num">
                                      <p:cBhvr additive="base">
                                        <p:cTn id="105" dur="1000" fill="hold"/>
                                        <p:tgtEl>
                                          <p:spTgt spid="79"/>
                                        </p:tgtEl>
                                        <p:attrNameLst>
                                          <p:attrName>ppt_x</p:attrName>
                                        </p:attrNameLst>
                                      </p:cBhvr>
                                      <p:tavLst>
                                        <p:tav tm="0">
                                          <p:val>
                                            <p:strVal val="1+#ppt_w/2"/>
                                          </p:val>
                                        </p:tav>
                                        <p:tav tm="100000">
                                          <p:val>
                                            <p:strVal val="#ppt_x"/>
                                          </p:val>
                                        </p:tav>
                                      </p:tavLst>
                                    </p:anim>
                                    <p:anim calcmode="lin" valueType="num">
                                      <p:cBhvr additive="base">
                                        <p:cTn id="106" dur="10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animBg="1"/>
      <p:bldP spid="74" grpId="0"/>
      <p:bldP spid="78"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544557" y="764543"/>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8" name="任意多边形 17"/>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9"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2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2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56851" y="2151747"/>
            <a:ext cx="3832270" cy="1056475"/>
            <a:chOff x="5541746" y="2869660"/>
            <a:chExt cx="5109028" cy="1408959"/>
          </a:xfrm>
        </p:grpSpPr>
        <p:sp>
          <p:nvSpPr>
            <p:cNvPr id="33"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6" name="任意多边形 35"/>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7"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6"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53"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54"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55"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6"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7"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897492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2" presetClass="entr" presetSubtype="8"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0-#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2" presetClass="entr" presetSubtype="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7"/>
                                        </p:tgtEl>
                                        <p:attrNameLst>
                                          <p:attrName>ppt_y</p:attrName>
                                        </p:attrNameLst>
                                      </p:cBhvr>
                                      <p:tavLst>
                                        <p:tav tm="0">
                                          <p:val>
                                            <p:strVal val="#ppt_y"/>
                                          </p:val>
                                        </p:tav>
                                        <p:tav tm="100000">
                                          <p:val>
                                            <p:strVal val="#ppt_y"/>
                                          </p:val>
                                        </p:tav>
                                      </p:tavLst>
                                    </p:anim>
                                    <p:anim calcmode="lin" valueType="num">
                                      <p:cBhvr>
                                        <p:cTn id="32"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7"/>
                                        </p:tgtEl>
                                      </p:cBhvr>
                                    </p:animEffect>
                                  </p:childTnLst>
                                </p:cTn>
                              </p:par>
                            </p:childTnLst>
                          </p:cTn>
                        </p:par>
                        <p:par>
                          <p:cTn id="35" fill="hold">
                            <p:stCondLst>
                              <p:cond delay="3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62"/>
                                        </p:tgtEl>
                                        <p:attrNameLst>
                                          <p:attrName>style.visibility</p:attrName>
                                        </p:attrNameLst>
                                      </p:cBhvr>
                                      <p:to>
                                        <p:strVal val="visible"/>
                                      </p:to>
                                    </p:set>
                                    <p:anim calcmode="lin" valueType="num">
                                      <p:cBhvr>
                                        <p:cTn id="38"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2"/>
                                        </p:tgtEl>
                                        <p:attrNameLst>
                                          <p:attrName>ppt_y</p:attrName>
                                        </p:attrNameLst>
                                      </p:cBhvr>
                                      <p:tavLst>
                                        <p:tav tm="0">
                                          <p:val>
                                            <p:strVal val="#ppt_y"/>
                                          </p:val>
                                        </p:tav>
                                        <p:tav tm="100000">
                                          <p:val>
                                            <p:strVal val="#ppt_y"/>
                                          </p:val>
                                        </p:tav>
                                      </p:tavLst>
                                    </p:anim>
                                    <p:anim calcmode="lin" valueType="num">
                                      <p:cBhvr>
                                        <p:cTn id="40"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2"/>
                                        </p:tgtEl>
                                      </p:cBhvr>
                                    </p:animEffect>
                                  </p:childTnLst>
                                </p:cTn>
                              </p:par>
                            </p:childTnLst>
                          </p:cTn>
                        </p:par>
                        <p:par>
                          <p:cTn id="43" fill="hold">
                            <p:stCondLst>
                              <p:cond delay="6150"/>
                            </p:stCondLst>
                            <p:childTnLst>
                              <p:par>
                                <p:cTn id="44" presetID="8" presetClass="emph" presetSubtype="0" fill="hold" nodeType="afterEffect">
                                  <p:stCondLst>
                                    <p:cond delay="0"/>
                                  </p:stCondLst>
                                  <p:childTnLst>
                                    <p:animRot by="21600000">
                                      <p:cBhvr>
                                        <p:cTn id="45" dur="2000" fill="hold"/>
                                        <p:tgtEl>
                                          <p:spTgt spid="32"/>
                                        </p:tgtEl>
                                        <p:attrNameLst>
                                          <p:attrName>r</p:attrName>
                                        </p:attrNameLst>
                                      </p:cBhvr>
                                    </p:animRot>
                                  </p:childTnLst>
                                </p:cTn>
                              </p:par>
                              <p:par>
                                <p:cTn id="46" presetID="8" presetClass="emph" presetSubtype="0" fill="hold" nodeType="withEffect">
                                  <p:stCondLst>
                                    <p:cond delay="0"/>
                                  </p:stCondLst>
                                  <p:childTnLst>
                                    <p:animRot by="-21600000">
                                      <p:cBhvr>
                                        <p:cTn id="47" dur="2000" fill="hold"/>
                                        <p:tgtEl>
                                          <p:spTgt spid="8"/>
                                        </p:tgtEl>
                                        <p:attrNameLst>
                                          <p:attrName>r</p:attrName>
                                        </p:attrNameLst>
                                      </p:cBhvr>
                                    </p:animRot>
                                  </p:childTnLst>
                                </p:cTn>
                              </p:par>
                            </p:childTnLst>
                          </p:cTn>
                        </p:par>
                        <p:par>
                          <p:cTn id="48" fill="hold">
                            <p:stCondLst>
                              <p:cond delay="815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500"/>
                                        <p:tgtEl>
                                          <p:spTgt spid="5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wipe(left)">
                                      <p:cBhvr>
                                        <p:cTn id="57" dur="500"/>
                                        <p:tgtEl>
                                          <p:spTgt spid="5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childTnLst>
                          </p:cTn>
                        </p:par>
                        <p:par>
                          <p:cTn id="61" fill="hold">
                            <p:stCondLst>
                              <p:cond delay="8650"/>
                            </p:stCondLst>
                            <p:childTnLst>
                              <p:par>
                                <p:cTn id="62" presetID="14" presetClass="entr" presetSubtype="10"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randombar(horizontal)">
                                      <p:cBhvr>
                                        <p:cTn id="64" dur="500"/>
                                        <p:tgtEl>
                                          <p:spTgt spid="5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randombar(horizontal)">
                                      <p:cBhvr>
                                        <p:cTn id="67" dur="500"/>
                                        <p:tgtEl>
                                          <p:spTgt spid="6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randombar(horizontal)">
                                      <p:cBhvr>
                                        <p:cTn id="70" dur="500"/>
                                        <p:tgtEl>
                                          <p:spTgt spid="5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randombar(horizontal)">
                                      <p:cBhvr>
                                        <p:cTn id="7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3" grpId="0"/>
      <p:bldP spid="54" grpId="0"/>
      <p:bldP spid="55" grpId="0"/>
      <p:bldP spid="56" grpId="0"/>
      <p:bldP spid="57" grpId="0"/>
      <p:bldP spid="58" grpId="0"/>
      <p:bldP spid="59" grpId="0"/>
      <p:bldP spid="60" grpId="0"/>
      <p:bldP spid="61"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3265339" y="2582197"/>
            <a:ext cx="2105129" cy="2570468"/>
            <a:chOff x="4408748" y="2851198"/>
            <a:chExt cx="2806473" cy="3428085"/>
          </a:xfrm>
          <a:solidFill>
            <a:srgbClr val="A6A6A6"/>
          </a:solidFill>
        </p:grpSpPr>
        <p:sp>
          <p:nvSpPr>
            <p:cNvPr id="9" name="矩形 8"/>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矩形 1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矩形 1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矩形 1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 name="椭圆 19"/>
          <p:cNvSpPr/>
          <p:nvPr/>
        </p:nvSpPr>
        <p:spPr>
          <a:xfrm>
            <a:off x="1306125" y="4865915"/>
            <a:ext cx="6072978" cy="658663"/>
          </a:xfrm>
          <a:prstGeom prst="ellipse">
            <a:avLst/>
          </a:prstGeom>
          <a:gradFill flip="none" rotWithShape="1">
            <a:gsLst>
              <a:gs pos="17000">
                <a:schemeClr val="tx1">
                  <a:alpha val="29000"/>
                </a:schemeClr>
              </a:gs>
              <a:gs pos="81000">
                <a:schemeClr val="tx1">
                  <a:lumMod val="50000"/>
                  <a:lumOff val="50000"/>
                  <a:alpha val="0"/>
                </a:schemeClr>
              </a:gs>
            </a:gsLst>
            <a:path path="shap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3533383" y="1043824"/>
            <a:ext cx="1686239" cy="1685630"/>
            <a:chOff x="4710563" y="795050"/>
            <a:chExt cx="2248026" cy="2248026"/>
          </a:xfrm>
        </p:grpSpPr>
        <p:grpSp>
          <p:nvGrpSpPr>
            <p:cNvPr id="22" name="组合 21"/>
            <p:cNvGrpSpPr/>
            <p:nvPr/>
          </p:nvGrpSpPr>
          <p:grpSpPr>
            <a:xfrm>
              <a:off x="4710563" y="795050"/>
              <a:ext cx="2248026" cy="2248026"/>
              <a:chOff x="1200760" y="3842074"/>
              <a:chExt cx="1784148" cy="1784148"/>
            </a:xfrm>
          </p:grpSpPr>
          <p:sp>
            <p:nvSpPr>
              <p:cNvPr id="24" name="椭圆 23"/>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3"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 name="组合 25"/>
          <p:cNvGrpSpPr/>
          <p:nvPr/>
        </p:nvGrpSpPr>
        <p:grpSpPr>
          <a:xfrm>
            <a:off x="5054034" y="2216895"/>
            <a:ext cx="1457974" cy="1457447"/>
            <a:chOff x="6737835" y="2359506"/>
            <a:chExt cx="1943712" cy="1943712"/>
          </a:xfrm>
        </p:grpSpPr>
        <p:grpSp>
          <p:nvGrpSpPr>
            <p:cNvPr id="27" name="组合 26"/>
            <p:cNvGrpSpPr/>
            <p:nvPr/>
          </p:nvGrpSpPr>
          <p:grpSpPr>
            <a:xfrm>
              <a:off x="6737835" y="2359506"/>
              <a:ext cx="1943712" cy="1943712"/>
              <a:chOff x="1200760" y="3842075"/>
              <a:chExt cx="1784148" cy="1784148"/>
            </a:xfrm>
          </p:grpSpPr>
          <p:sp>
            <p:nvSpPr>
              <p:cNvPr id="29" name="椭圆 2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8"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1" name="组合 30"/>
          <p:cNvGrpSpPr/>
          <p:nvPr/>
        </p:nvGrpSpPr>
        <p:grpSpPr>
          <a:xfrm>
            <a:off x="2335963" y="3278450"/>
            <a:ext cx="1301495" cy="1301024"/>
            <a:chOff x="3114213" y="3775241"/>
            <a:chExt cx="1735100" cy="1735100"/>
          </a:xfrm>
        </p:grpSpPr>
        <p:grpSp>
          <p:nvGrpSpPr>
            <p:cNvPr id="32" name="组合 31"/>
            <p:cNvGrpSpPr/>
            <p:nvPr/>
          </p:nvGrpSpPr>
          <p:grpSpPr>
            <a:xfrm>
              <a:off x="3114213" y="3775241"/>
              <a:ext cx="1735100" cy="1735100"/>
              <a:chOff x="1200760" y="3842075"/>
              <a:chExt cx="1784148" cy="1784148"/>
            </a:xfrm>
          </p:grpSpPr>
          <p:sp>
            <p:nvSpPr>
              <p:cNvPr id="34" name="椭圆 33"/>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3"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6" name="组合 35"/>
          <p:cNvGrpSpPr/>
          <p:nvPr/>
        </p:nvGrpSpPr>
        <p:grpSpPr>
          <a:xfrm>
            <a:off x="2447236" y="2026262"/>
            <a:ext cx="1145447" cy="1145033"/>
            <a:chOff x="3262555" y="2105270"/>
            <a:chExt cx="1527064" cy="1527064"/>
          </a:xfrm>
        </p:grpSpPr>
        <p:grpSp>
          <p:nvGrpSpPr>
            <p:cNvPr id="37" name="组合 36"/>
            <p:cNvGrpSpPr/>
            <p:nvPr/>
          </p:nvGrpSpPr>
          <p:grpSpPr>
            <a:xfrm>
              <a:off x="3262555" y="2105270"/>
              <a:ext cx="1527064" cy="1527064"/>
              <a:chOff x="1200760" y="3842075"/>
              <a:chExt cx="1784148" cy="1784148"/>
            </a:xfrm>
          </p:grpSpPr>
          <p:sp>
            <p:nvSpPr>
              <p:cNvPr id="39" name="椭圆 3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8"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组合 40"/>
          <p:cNvGrpSpPr/>
          <p:nvPr/>
        </p:nvGrpSpPr>
        <p:grpSpPr>
          <a:xfrm>
            <a:off x="4825111" y="3722628"/>
            <a:ext cx="917585" cy="917254"/>
            <a:chOff x="6432642" y="4367614"/>
            <a:chExt cx="1223288" cy="1223288"/>
          </a:xfrm>
        </p:grpSpPr>
        <p:grpSp>
          <p:nvGrpSpPr>
            <p:cNvPr id="42" name="组合 41"/>
            <p:cNvGrpSpPr/>
            <p:nvPr/>
          </p:nvGrpSpPr>
          <p:grpSpPr>
            <a:xfrm>
              <a:off x="6432642" y="4367614"/>
              <a:ext cx="1223288" cy="1223288"/>
              <a:chOff x="1200760" y="3842075"/>
              <a:chExt cx="1784148" cy="1784148"/>
            </a:xfrm>
          </p:grpSpPr>
          <p:sp>
            <p:nvSpPr>
              <p:cNvPr id="46" name="椭圆 4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椭圆 46"/>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3"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4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8" name="组合 47"/>
          <p:cNvGrpSpPr/>
          <p:nvPr/>
        </p:nvGrpSpPr>
        <p:grpSpPr>
          <a:xfrm>
            <a:off x="3593020" y="4595471"/>
            <a:ext cx="564393" cy="555415"/>
            <a:chOff x="646691" y="2628229"/>
            <a:chExt cx="2672598" cy="2631032"/>
          </a:xfrm>
        </p:grpSpPr>
        <p:grpSp>
          <p:nvGrpSpPr>
            <p:cNvPr id="49" name="组合 48"/>
            <p:cNvGrpSpPr/>
            <p:nvPr/>
          </p:nvGrpSpPr>
          <p:grpSpPr>
            <a:xfrm>
              <a:off x="1066991" y="3331434"/>
              <a:ext cx="1712544" cy="1927827"/>
              <a:chOff x="3442680" y="2338959"/>
              <a:chExt cx="3567427" cy="4015885"/>
            </a:xfrm>
            <a:solidFill>
              <a:schemeClr val="bg1">
                <a:lumMod val="65000"/>
              </a:schemeClr>
            </a:solidFill>
            <a:effectLst/>
          </p:grpSpPr>
          <p:sp>
            <p:nvSpPr>
              <p:cNvPr id="55" name="矩形 54"/>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矩形 55"/>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0" name="椭圆 49"/>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椭圆 50"/>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4602904" y="4738757"/>
            <a:ext cx="424037" cy="417290"/>
            <a:chOff x="646691" y="2628229"/>
            <a:chExt cx="2672598" cy="2631032"/>
          </a:xfrm>
        </p:grpSpPr>
        <p:grpSp>
          <p:nvGrpSpPr>
            <p:cNvPr id="61" name="组合 60"/>
            <p:cNvGrpSpPr/>
            <p:nvPr/>
          </p:nvGrpSpPr>
          <p:grpSpPr>
            <a:xfrm>
              <a:off x="1066991" y="3331434"/>
              <a:ext cx="1712544" cy="1927827"/>
              <a:chOff x="3442680" y="2338959"/>
              <a:chExt cx="3567427" cy="4015885"/>
            </a:xfrm>
            <a:solidFill>
              <a:schemeClr val="bg1">
                <a:lumMod val="65000"/>
              </a:schemeClr>
            </a:solidFill>
            <a:effectLst/>
          </p:grpSpPr>
          <p:sp>
            <p:nvSpPr>
              <p:cNvPr id="67" name="矩形 66"/>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矩形 67"/>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68"/>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69"/>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70"/>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2" name="椭圆 61"/>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椭圆 62"/>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2"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3"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74"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5"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6"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7"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8"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0"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29414990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22" presetClass="entr" presetSubtype="4"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down)">
                                      <p:cBhvr>
                                        <p:cTn id="26" dur="500"/>
                                        <p:tgtEl>
                                          <p:spTgt spid="48"/>
                                        </p:tgtEl>
                                      </p:cBhvr>
                                    </p:animEffect>
                                  </p:childTnLst>
                                </p:cTn>
                              </p:par>
                            </p:childTnLst>
                          </p:cTn>
                        </p:par>
                        <p:par>
                          <p:cTn id="27" fill="hold">
                            <p:stCondLst>
                              <p:cond delay="2750"/>
                            </p:stCondLst>
                            <p:childTnLst>
                              <p:par>
                                <p:cTn id="28" presetID="22" presetClass="entr" presetSubtype="4"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down)">
                                      <p:cBhvr>
                                        <p:cTn id="30" dur="500"/>
                                        <p:tgtEl>
                                          <p:spTgt spid="60"/>
                                        </p:tgtEl>
                                      </p:cBhvr>
                                    </p:animEffect>
                                  </p:childTnLst>
                                </p:cTn>
                              </p:par>
                            </p:childTnLst>
                          </p:cTn>
                        </p:par>
                        <p:par>
                          <p:cTn id="31" fill="hold">
                            <p:stCondLst>
                              <p:cond delay="3250"/>
                            </p:stCondLst>
                            <p:childTnLst>
                              <p:par>
                                <p:cTn id="32" presetID="2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par>
                          <p:cTn id="35" fill="hold">
                            <p:stCondLst>
                              <p:cond delay="3750"/>
                            </p:stCondLst>
                            <p:childTnLst>
                              <p:par>
                                <p:cTn id="36" presetID="53" presetClass="entr" presetSubtype="16"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100" fill="hold"/>
                                        <p:tgtEl>
                                          <p:spTgt spid="21"/>
                                        </p:tgtEl>
                                        <p:attrNameLst>
                                          <p:attrName>ppt_w</p:attrName>
                                        </p:attrNameLst>
                                      </p:cBhvr>
                                      <p:tavLst>
                                        <p:tav tm="0">
                                          <p:val>
                                            <p:fltVal val="0"/>
                                          </p:val>
                                        </p:tav>
                                        <p:tav tm="100000">
                                          <p:val>
                                            <p:strVal val="#ppt_w"/>
                                          </p:val>
                                        </p:tav>
                                      </p:tavLst>
                                    </p:anim>
                                    <p:anim calcmode="lin" valueType="num">
                                      <p:cBhvr>
                                        <p:cTn id="39" dur="100" fill="hold"/>
                                        <p:tgtEl>
                                          <p:spTgt spid="21"/>
                                        </p:tgtEl>
                                        <p:attrNameLst>
                                          <p:attrName>ppt_h</p:attrName>
                                        </p:attrNameLst>
                                      </p:cBhvr>
                                      <p:tavLst>
                                        <p:tav tm="0">
                                          <p:val>
                                            <p:fltVal val="0"/>
                                          </p:val>
                                        </p:tav>
                                        <p:tav tm="100000">
                                          <p:val>
                                            <p:strVal val="#ppt_h"/>
                                          </p:val>
                                        </p:tav>
                                      </p:tavLst>
                                    </p:anim>
                                    <p:animEffect transition="in" filter="fade">
                                      <p:cBhvr>
                                        <p:cTn id="40" dur="100"/>
                                        <p:tgtEl>
                                          <p:spTgt spid="21"/>
                                        </p:tgtEl>
                                      </p:cBhvr>
                                    </p:animEffect>
                                  </p:childTnLst>
                                </p:cTn>
                              </p:par>
                              <p:par>
                                <p:cTn id="41" presetID="6" presetClass="emph" presetSubtype="0" fill="hold" nodeType="withEffect">
                                  <p:stCondLst>
                                    <p:cond delay="100"/>
                                  </p:stCondLst>
                                  <p:childTnLst>
                                    <p:animScale>
                                      <p:cBhvr>
                                        <p:cTn id="42" dur="100" fill="hold"/>
                                        <p:tgtEl>
                                          <p:spTgt spid="21"/>
                                        </p:tgtEl>
                                      </p:cBhvr>
                                      <p:by x="110000" y="110000"/>
                                    </p:animScale>
                                  </p:childTnLst>
                                </p:cTn>
                              </p:par>
                              <p:par>
                                <p:cTn id="43" presetID="6" presetClass="emph" presetSubtype="0" fill="hold" nodeType="withEffect">
                                  <p:stCondLst>
                                    <p:cond delay="200"/>
                                  </p:stCondLst>
                                  <p:childTnLst>
                                    <p:animScale>
                                      <p:cBhvr>
                                        <p:cTn id="44" dur="200" fill="hold"/>
                                        <p:tgtEl>
                                          <p:spTgt spid="21"/>
                                        </p:tgtEl>
                                      </p:cBhvr>
                                      <p:by x="90000" y="90000"/>
                                    </p:animScale>
                                  </p:childTnLst>
                                </p:cTn>
                              </p:par>
                              <p:par>
                                <p:cTn id="45" presetID="6" presetClass="emph" presetSubtype="0" fill="hold" nodeType="withEffect">
                                  <p:stCondLst>
                                    <p:cond delay="400"/>
                                  </p:stCondLst>
                                  <p:childTnLst>
                                    <p:animScale>
                                      <p:cBhvr>
                                        <p:cTn id="46" dur="100" fill="hold"/>
                                        <p:tgtEl>
                                          <p:spTgt spid="21"/>
                                        </p:tgtEl>
                                      </p:cBhvr>
                                      <p:by x="105000" y="105000"/>
                                    </p:animScale>
                                  </p:childTnLst>
                                </p:cTn>
                              </p:par>
                              <p:par>
                                <p:cTn id="47" presetID="6" presetClass="emph" presetSubtype="0" fill="hold" nodeType="withEffect">
                                  <p:stCondLst>
                                    <p:cond delay="500"/>
                                  </p:stCondLst>
                                  <p:childTnLst>
                                    <p:animScale>
                                      <p:cBhvr>
                                        <p:cTn id="48" dur="200" fill="hold"/>
                                        <p:tgtEl>
                                          <p:spTgt spid="21"/>
                                        </p:tgtEl>
                                      </p:cBhvr>
                                      <p:by x="95000" y="95000"/>
                                    </p:animScale>
                                  </p:childTnLst>
                                </p:cTn>
                              </p:par>
                            </p:childTnLst>
                          </p:cTn>
                        </p:par>
                        <p:par>
                          <p:cTn id="49" fill="hold">
                            <p:stCondLst>
                              <p:cond delay="4450"/>
                            </p:stCondLst>
                            <p:childTnLst>
                              <p:par>
                                <p:cTn id="50" presetID="53" presetClass="entr" presetSubtype="16"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100" fill="hold"/>
                                        <p:tgtEl>
                                          <p:spTgt spid="36"/>
                                        </p:tgtEl>
                                        <p:attrNameLst>
                                          <p:attrName>ppt_w</p:attrName>
                                        </p:attrNameLst>
                                      </p:cBhvr>
                                      <p:tavLst>
                                        <p:tav tm="0">
                                          <p:val>
                                            <p:fltVal val="0"/>
                                          </p:val>
                                        </p:tav>
                                        <p:tav tm="100000">
                                          <p:val>
                                            <p:strVal val="#ppt_w"/>
                                          </p:val>
                                        </p:tav>
                                      </p:tavLst>
                                    </p:anim>
                                    <p:anim calcmode="lin" valueType="num">
                                      <p:cBhvr>
                                        <p:cTn id="53" dur="100" fill="hold"/>
                                        <p:tgtEl>
                                          <p:spTgt spid="36"/>
                                        </p:tgtEl>
                                        <p:attrNameLst>
                                          <p:attrName>ppt_h</p:attrName>
                                        </p:attrNameLst>
                                      </p:cBhvr>
                                      <p:tavLst>
                                        <p:tav tm="0">
                                          <p:val>
                                            <p:fltVal val="0"/>
                                          </p:val>
                                        </p:tav>
                                        <p:tav tm="100000">
                                          <p:val>
                                            <p:strVal val="#ppt_h"/>
                                          </p:val>
                                        </p:tav>
                                      </p:tavLst>
                                    </p:anim>
                                    <p:animEffect transition="in" filter="fade">
                                      <p:cBhvr>
                                        <p:cTn id="54" dur="100"/>
                                        <p:tgtEl>
                                          <p:spTgt spid="36"/>
                                        </p:tgtEl>
                                      </p:cBhvr>
                                    </p:animEffect>
                                  </p:childTnLst>
                                </p:cTn>
                              </p:par>
                              <p:par>
                                <p:cTn id="55" presetID="6" presetClass="emph" presetSubtype="0" fill="hold" nodeType="withEffect">
                                  <p:stCondLst>
                                    <p:cond delay="100"/>
                                  </p:stCondLst>
                                  <p:childTnLst>
                                    <p:animScale>
                                      <p:cBhvr>
                                        <p:cTn id="56" dur="100" fill="hold"/>
                                        <p:tgtEl>
                                          <p:spTgt spid="36"/>
                                        </p:tgtEl>
                                      </p:cBhvr>
                                      <p:by x="110000" y="110000"/>
                                    </p:animScale>
                                  </p:childTnLst>
                                </p:cTn>
                              </p:par>
                              <p:par>
                                <p:cTn id="57" presetID="6" presetClass="emph" presetSubtype="0" fill="hold" nodeType="withEffect">
                                  <p:stCondLst>
                                    <p:cond delay="200"/>
                                  </p:stCondLst>
                                  <p:childTnLst>
                                    <p:animScale>
                                      <p:cBhvr>
                                        <p:cTn id="58" dur="200" fill="hold"/>
                                        <p:tgtEl>
                                          <p:spTgt spid="36"/>
                                        </p:tgtEl>
                                      </p:cBhvr>
                                      <p:by x="90000" y="90000"/>
                                    </p:animScale>
                                  </p:childTnLst>
                                </p:cTn>
                              </p:par>
                              <p:par>
                                <p:cTn id="59" presetID="6" presetClass="emph" presetSubtype="0" fill="hold" nodeType="withEffect">
                                  <p:stCondLst>
                                    <p:cond delay="400"/>
                                  </p:stCondLst>
                                  <p:childTnLst>
                                    <p:animScale>
                                      <p:cBhvr>
                                        <p:cTn id="60" dur="100" fill="hold"/>
                                        <p:tgtEl>
                                          <p:spTgt spid="36"/>
                                        </p:tgtEl>
                                      </p:cBhvr>
                                      <p:by x="105000" y="105000"/>
                                    </p:animScale>
                                  </p:childTnLst>
                                </p:cTn>
                              </p:par>
                              <p:par>
                                <p:cTn id="61" presetID="6" presetClass="emph" presetSubtype="0" fill="hold" nodeType="withEffect">
                                  <p:stCondLst>
                                    <p:cond delay="500"/>
                                  </p:stCondLst>
                                  <p:childTnLst>
                                    <p:animScale>
                                      <p:cBhvr>
                                        <p:cTn id="62" dur="200" fill="hold"/>
                                        <p:tgtEl>
                                          <p:spTgt spid="36"/>
                                        </p:tgtEl>
                                      </p:cBhvr>
                                      <p:by x="95000" y="95000"/>
                                    </p:animScale>
                                  </p:childTnLst>
                                </p:cTn>
                              </p:par>
                            </p:childTnLst>
                          </p:cTn>
                        </p:par>
                        <p:par>
                          <p:cTn id="63" fill="hold">
                            <p:stCondLst>
                              <p:cond delay="5150"/>
                            </p:stCondLst>
                            <p:childTnLst>
                              <p:par>
                                <p:cTn id="64" presetID="53" presetClass="entr" presetSubtype="16"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p:cTn id="66" dur="100" fill="hold"/>
                                        <p:tgtEl>
                                          <p:spTgt spid="26"/>
                                        </p:tgtEl>
                                        <p:attrNameLst>
                                          <p:attrName>ppt_w</p:attrName>
                                        </p:attrNameLst>
                                      </p:cBhvr>
                                      <p:tavLst>
                                        <p:tav tm="0">
                                          <p:val>
                                            <p:fltVal val="0"/>
                                          </p:val>
                                        </p:tav>
                                        <p:tav tm="100000">
                                          <p:val>
                                            <p:strVal val="#ppt_w"/>
                                          </p:val>
                                        </p:tav>
                                      </p:tavLst>
                                    </p:anim>
                                    <p:anim calcmode="lin" valueType="num">
                                      <p:cBhvr>
                                        <p:cTn id="67" dur="100" fill="hold"/>
                                        <p:tgtEl>
                                          <p:spTgt spid="26"/>
                                        </p:tgtEl>
                                        <p:attrNameLst>
                                          <p:attrName>ppt_h</p:attrName>
                                        </p:attrNameLst>
                                      </p:cBhvr>
                                      <p:tavLst>
                                        <p:tav tm="0">
                                          <p:val>
                                            <p:fltVal val="0"/>
                                          </p:val>
                                        </p:tav>
                                        <p:tav tm="100000">
                                          <p:val>
                                            <p:strVal val="#ppt_h"/>
                                          </p:val>
                                        </p:tav>
                                      </p:tavLst>
                                    </p:anim>
                                    <p:animEffect transition="in" filter="fade">
                                      <p:cBhvr>
                                        <p:cTn id="68" dur="100"/>
                                        <p:tgtEl>
                                          <p:spTgt spid="26"/>
                                        </p:tgtEl>
                                      </p:cBhvr>
                                    </p:animEffect>
                                  </p:childTnLst>
                                </p:cTn>
                              </p:par>
                              <p:par>
                                <p:cTn id="69" presetID="6" presetClass="emph" presetSubtype="0" fill="hold" nodeType="withEffect">
                                  <p:stCondLst>
                                    <p:cond delay="100"/>
                                  </p:stCondLst>
                                  <p:childTnLst>
                                    <p:animScale>
                                      <p:cBhvr>
                                        <p:cTn id="70" dur="100" fill="hold"/>
                                        <p:tgtEl>
                                          <p:spTgt spid="26"/>
                                        </p:tgtEl>
                                      </p:cBhvr>
                                      <p:by x="110000" y="110000"/>
                                    </p:animScale>
                                  </p:childTnLst>
                                </p:cTn>
                              </p:par>
                              <p:par>
                                <p:cTn id="71" presetID="6" presetClass="emph" presetSubtype="0" fill="hold" nodeType="withEffect">
                                  <p:stCondLst>
                                    <p:cond delay="200"/>
                                  </p:stCondLst>
                                  <p:childTnLst>
                                    <p:animScale>
                                      <p:cBhvr>
                                        <p:cTn id="72" dur="200" fill="hold"/>
                                        <p:tgtEl>
                                          <p:spTgt spid="26"/>
                                        </p:tgtEl>
                                      </p:cBhvr>
                                      <p:by x="90000" y="90000"/>
                                    </p:animScale>
                                  </p:childTnLst>
                                </p:cTn>
                              </p:par>
                              <p:par>
                                <p:cTn id="73" presetID="6" presetClass="emph" presetSubtype="0" fill="hold" nodeType="withEffect">
                                  <p:stCondLst>
                                    <p:cond delay="400"/>
                                  </p:stCondLst>
                                  <p:childTnLst>
                                    <p:animScale>
                                      <p:cBhvr>
                                        <p:cTn id="74" dur="100" fill="hold"/>
                                        <p:tgtEl>
                                          <p:spTgt spid="26"/>
                                        </p:tgtEl>
                                      </p:cBhvr>
                                      <p:by x="105000" y="105000"/>
                                    </p:animScale>
                                  </p:childTnLst>
                                </p:cTn>
                              </p:par>
                              <p:par>
                                <p:cTn id="75" presetID="6" presetClass="emph" presetSubtype="0" fill="hold" nodeType="withEffect">
                                  <p:stCondLst>
                                    <p:cond delay="500"/>
                                  </p:stCondLst>
                                  <p:childTnLst>
                                    <p:animScale>
                                      <p:cBhvr>
                                        <p:cTn id="76" dur="200" fill="hold"/>
                                        <p:tgtEl>
                                          <p:spTgt spid="26"/>
                                        </p:tgtEl>
                                      </p:cBhvr>
                                      <p:by x="95000" y="95000"/>
                                    </p:animScale>
                                  </p:childTnLst>
                                </p:cTn>
                              </p:par>
                            </p:childTnLst>
                          </p:cTn>
                        </p:par>
                        <p:par>
                          <p:cTn id="77" fill="hold">
                            <p:stCondLst>
                              <p:cond delay="5850"/>
                            </p:stCondLst>
                            <p:childTnLst>
                              <p:par>
                                <p:cTn id="78" presetID="53" presetClass="entr" presetSubtype="16" fill="hold" nodeType="after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p:cTn id="80" dur="100" fill="hold"/>
                                        <p:tgtEl>
                                          <p:spTgt spid="31"/>
                                        </p:tgtEl>
                                        <p:attrNameLst>
                                          <p:attrName>ppt_w</p:attrName>
                                        </p:attrNameLst>
                                      </p:cBhvr>
                                      <p:tavLst>
                                        <p:tav tm="0">
                                          <p:val>
                                            <p:fltVal val="0"/>
                                          </p:val>
                                        </p:tav>
                                        <p:tav tm="100000">
                                          <p:val>
                                            <p:strVal val="#ppt_w"/>
                                          </p:val>
                                        </p:tav>
                                      </p:tavLst>
                                    </p:anim>
                                    <p:anim calcmode="lin" valueType="num">
                                      <p:cBhvr>
                                        <p:cTn id="81" dur="100" fill="hold"/>
                                        <p:tgtEl>
                                          <p:spTgt spid="31"/>
                                        </p:tgtEl>
                                        <p:attrNameLst>
                                          <p:attrName>ppt_h</p:attrName>
                                        </p:attrNameLst>
                                      </p:cBhvr>
                                      <p:tavLst>
                                        <p:tav tm="0">
                                          <p:val>
                                            <p:fltVal val="0"/>
                                          </p:val>
                                        </p:tav>
                                        <p:tav tm="100000">
                                          <p:val>
                                            <p:strVal val="#ppt_h"/>
                                          </p:val>
                                        </p:tav>
                                      </p:tavLst>
                                    </p:anim>
                                    <p:animEffect transition="in" filter="fade">
                                      <p:cBhvr>
                                        <p:cTn id="82" dur="100"/>
                                        <p:tgtEl>
                                          <p:spTgt spid="31"/>
                                        </p:tgtEl>
                                      </p:cBhvr>
                                    </p:animEffect>
                                  </p:childTnLst>
                                </p:cTn>
                              </p:par>
                              <p:par>
                                <p:cTn id="83" presetID="6" presetClass="emph" presetSubtype="0" fill="hold" nodeType="withEffect">
                                  <p:stCondLst>
                                    <p:cond delay="100"/>
                                  </p:stCondLst>
                                  <p:childTnLst>
                                    <p:animScale>
                                      <p:cBhvr>
                                        <p:cTn id="84" dur="100" fill="hold"/>
                                        <p:tgtEl>
                                          <p:spTgt spid="31"/>
                                        </p:tgtEl>
                                      </p:cBhvr>
                                      <p:by x="110000" y="110000"/>
                                    </p:animScale>
                                  </p:childTnLst>
                                </p:cTn>
                              </p:par>
                              <p:par>
                                <p:cTn id="85" presetID="6" presetClass="emph" presetSubtype="0" fill="hold" nodeType="withEffect">
                                  <p:stCondLst>
                                    <p:cond delay="200"/>
                                  </p:stCondLst>
                                  <p:childTnLst>
                                    <p:animScale>
                                      <p:cBhvr>
                                        <p:cTn id="86" dur="200" fill="hold"/>
                                        <p:tgtEl>
                                          <p:spTgt spid="31"/>
                                        </p:tgtEl>
                                      </p:cBhvr>
                                      <p:by x="90000" y="90000"/>
                                    </p:animScale>
                                  </p:childTnLst>
                                </p:cTn>
                              </p:par>
                              <p:par>
                                <p:cTn id="87" presetID="6" presetClass="emph" presetSubtype="0" fill="hold" nodeType="withEffect">
                                  <p:stCondLst>
                                    <p:cond delay="400"/>
                                  </p:stCondLst>
                                  <p:childTnLst>
                                    <p:animScale>
                                      <p:cBhvr>
                                        <p:cTn id="88" dur="100" fill="hold"/>
                                        <p:tgtEl>
                                          <p:spTgt spid="31"/>
                                        </p:tgtEl>
                                      </p:cBhvr>
                                      <p:by x="105000" y="105000"/>
                                    </p:animScale>
                                  </p:childTnLst>
                                </p:cTn>
                              </p:par>
                              <p:par>
                                <p:cTn id="89" presetID="6" presetClass="emph" presetSubtype="0" fill="hold" nodeType="withEffect">
                                  <p:stCondLst>
                                    <p:cond delay="500"/>
                                  </p:stCondLst>
                                  <p:childTnLst>
                                    <p:animScale>
                                      <p:cBhvr>
                                        <p:cTn id="90" dur="200" fill="hold"/>
                                        <p:tgtEl>
                                          <p:spTgt spid="31"/>
                                        </p:tgtEl>
                                      </p:cBhvr>
                                      <p:by x="95000" y="95000"/>
                                    </p:animScale>
                                  </p:childTnLst>
                                </p:cTn>
                              </p:par>
                            </p:childTnLst>
                          </p:cTn>
                        </p:par>
                        <p:par>
                          <p:cTn id="91" fill="hold">
                            <p:stCondLst>
                              <p:cond delay="6550"/>
                            </p:stCondLst>
                            <p:childTnLst>
                              <p:par>
                                <p:cTn id="92" presetID="53" presetClass="entr" presetSubtype="16" fill="hold" nodeType="after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p:cTn id="94" dur="100" fill="hold"/>
                                        <p:tgtEl>
                                          <p:spTgt spid="41"/>
                                        </p:tgtEl>
                                        <p:attrNameLst>
                                          <p:attrName>ppt_w</p:attrName>
                                        </p:attrNameLst>
                                      </p:cBhvr>
                                      <p:tavLst>
                                        <p:tav tm="0">
                                          <p:val>
                                            <p:fltVal val="0"/>
                                          </p:val>
                                        </p:tav>
                                        <p:tav tm="100000">
                                          <p:val>
                                            <p:strVal val="#ppt_w"/>
                                          </p:val>
                                        </p:tav>
                                      </p:tavLst>
                                    </p:anim>
                                    <p:anim calcmode="lin" valueType="num">
                                      <p:cBhvr>
                                        <p:cTn id="95" dur="100" fill="hold"/>
                                        <p:tgtEl>
                                          <p:spTgt spid="41"/>
                                        </p:tgtEl>
                                        <p:attrNameLst>
                                          <p:attrName>ppt_h</p:attrName>
                                        </p:attrNameLst>
                                      </p:cBhvr>
                                      <p:tavLst>
                                        <p:tav tm="0">
                                          <p:val>
                                            <p:fltVal val="0"/>
                                          </p:val>
                                        </p:tav>
                                        <p:tav tm="100000">
                                          <p:val>
                                            <p:strVal val="#ppt_h"/>
                                          </p:val>
                                        </p:tav>
                                      </p:tavLst>
                                    </p:anim>
                                    <p:animEffect transition="in" filter="fade">
                                      <p:cBhvr>
                                        <p:cTn id="96" dur="100"/>
                                        <p:tgtEl>
                                          <p:spTgt spid="41"/>
                                        </p:tgtEl>
                                      </p:cBhvr>
                                    </p:animEffect>
                                  </p:childTnLst>
                                </p:cTn>
                              </p:par>
                              <p:par>
                                <p:cTn id="97" presetID="6" presetClass="emph" presetSubtype="0" fill="hold" nodeType="withEffect">
                                  <p:stCondLst>
                                    <p:cond delay="100"/>
                                  </p:stCondLst>
                                  <p:childTnLst>
                                    <p:animScale>
                                      <p:cBhvr>
                                        <p:cTn id="98" dur="100" fill="hold"/>
                                        <p:tgtEl>
                                          <p:spTgt spid="41"/>
                                        </p:tgtEl>
                                      </p:cBhvr>
                                      <p:by x="110000" y="110000"/>
                                    </p:animScale>
                                  </p:childTnLst>
                                </p:cTn>
                              </p:par>
                              <p:par>
                                <p:cTn id="99" presetID="6" presetClass="emph" presetSubtype="0" fill="hold" nodeType="withEffect">
                                  <p:stCondLst>
                                    <p:cond delay="200"/>
                                  </p:stCondLst>
                                  <p:childTnLst>
                                    <p:animScale>
                                      <p:cBhvr>
                                        <p:cTn id="100" dur="200" fill="hold"/>
                                        <p:tgtEl>
                                          <p:spTgt spid="41"/>
                                        </p:tgtEl>
                                      </p:cBhvr>
                                      <p:by x="90000" y="90000"/>
                                    </p:animScale>
                                  </p:childTnLst>
                                </p:cTn>
                              </p:par>
                              <p:par>
                                <p:cTn id="101" presetID="6" presetClass="emph" presetSubtype="0" fill="hold" nodeType="withEffect">
                                  <p:stCondLst>
                                    <p:cond delay="400"/>
                                  </p:stCondLst>
                                  <p:childTnLst>
                                    <p:animScale>
                                      <p:cBhvr>
                                        <p:cTn id="102" dur="100" fill="hold"/>
                                        <p:tgtEl>
                                          <p:spTgt spid="41"/>
                                        </p:tgtEl>
                                      </p:cBhvr>
                                      <p:by x="105000" y="105000"/>
                                    </p:animScale>
                                  </p:childTnLst>
                                </p:cTn>
                              </p:par>
                              <p:par>
                                <p:cTn id="103" presetID="6" presetClass="emph" presetSubtype="0" fill="hold" nodeType="withEffect">
                                  <p:stCondLst>
                                    <p:cond delay="500"/>
                                  </p:stCondLst>
                                  <p:childTnLst>
                                    <p:animScale>
                                      <p:cBhvr>
                                        <p:cTn id="104" dur="200" fill="hold"/>
                                        <p:tgtEl>
                                          <p:spTgt spid="41"/>
                                        </p:tgtEl>
                                      </p:cBhvr>
                                      <p:by x="95000" y="95000"/>
                                    </p:animScale>
                                  </p:childTnLst>
                                </p:cTn>
                              </p:par>
                            </p:childTnLst>
                          </p:cTn>
                        </p:par>
                        <p:par>
                          <p:cTn id="105" fill="hold">
                            <p:stCondLst>
                              <p:cond delay="7250"/>
                            </p:stCondLst>
                            <p:childTnLst>
                              <p:par>
                                <p:cTn id="106" presetID="22" presetClass="entr" presetSubtype="2" fill="hold" grpId="0" nodeType="afterEffect">
                                  <p:stCondLst>
                                    <p:cond delay="0"/>
                                  </p:stCondLst>
                                  <p:childTnLst>
                                    <p:set>
                                      <p:cBhvr>
                                        <p:cTn id="107" dur="1" fill="hold">
                                          <p:stCondLst>
                                            <p:cond delay="0"/>
                                          </p:stCondLst>
                                        </p:cTn>
                                        <p:tgtEl>
                                          <p:spTgt spid="75"/>
                                        </p:tgtEl>
                                        <p:attrNameLst>
                                          <p:attrName>style.visibility</p:attrName>
                                        </p:attrNameLst>
                                      </p:cBhvr>
                                      <p:to>
                                        <p:strVal val="visible"/>
                                      </p:to>
                                    </p:set>
                                    <p:animEffect transition="in" filter="wipe(right)">
                                      <p:cBhvr>
                                        <p:cTn id="108" dur="500"/>
                                        <p:tgtEl>
                                          <p:spTgt spid="75"/>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wipe(right)">
                                      <p:cBhvr>
                                        <p:cTn id="111" dur="500"/>
                                        <p:tgtEl>
                                          <p:spTgt spid="76"/>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77"/>
                                        </p:tgtEl>
                                        <p:attrNameLst>
                                          <p:attrName>style.visibility</p:attrName>
                                        </p:attrNameLst>
                                      </p:cBhvr>
                                      <p:to>
                                        <p:strVal val="visible"/>
                                      </p:to>
                                    </p:set>
                                    <p:animEffect transition="in" filter="wipe(right)">
                                      <p:cBhvr>
                                        <p:cTn id="114" dur="500"/>
                                        <p:tgtEl>
                                          <p:spTgt spid="77"/>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78"/>
                                        </p:tgtEl>
                                        <p:attrNameLst>
                                          <p:attrName>style.visibility</p:attrName>
                                        </p:attrNameLst>
                                      </p:cBhvr>
                                      <p:to>
                                        <p:strVal val="visible"/>
                                      </p:to>
                                    </p:set>
                                    <p:animEffect transition="in" filter="wipe(right)">
                                      <p:cBhvr>
                                        <p:cTn id="117" dur="500"/>
                                        <p:tgtEl>
                                          <p:spTgt spid="78"/>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72"/>
                                        </p:tgtEl>
                                        <p:attrNameLst>
                                          <p:attrName>style.visibility</p:attrName>
                                        </p:attrNameLst>
                                      </p:cBhvr>
                                      <p:to>
                                        <p:strVal val="visible"/>
                                      </p:to>
                                    </p:set>
                                    <p:animEffect transition="in" filter="wipe(left)">
                                      <p:cBhvr>
                                        <p:cTn id="120" dur="500"/>
                                        <p:tgtEl>
                                          <p:spTgt spid="72"/>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wipe(left)">
                                      <p:cBhvr>
                                        <p:cTn id="123" dur="500"/>
                                        <p:tgtEl>
                                          <p:spTgt spid="81"/>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73"/>
                                        </p:tgtEl>
                                        <p:attrNameLst>
                                          <p:attrName>style.visibility</p:attrName>
                                        </p:attrNameLst>
                                      </p:cBhvr>
                                      <p:to>
                                        <p:strVal val="visible"/>
                                      </p:to>
                                    </p:set>
                                    <p:animEffect transition="in" filter="wipe(left)">
                                      <p:cBhvr>
                                        <p:cTn id="126" dur="500"/>
                                        <p:tgtEl>
                                          <p:spTgt spid="73"/>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transition="in" filter="wipe(left)">
                                      <p:cBhvr>
                                        <p:cTn id="129" dur="500"/>
                                        <p:tgtEl>
                                          <p:spTgt spid="79"/>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74"/>
                                        </p:tgtEl>
                                        <p:attrNameLst>
                                          <p:attrName>style.visibility</p:attrName>
                                        </p:attrNameLst>
                                      </p:cBhvr>
                                      <p:to>
                                        <p:strVal val="visible"/>
                                      </p:to>
                                    </p:set>
                                    <p:animEffect transition="in" filter="wipe(left)">
                                      <p:cBhvr>
                                        <p:cTn id="132" dur="500"/>
                                        <p:tgtEl>
                                          <p:spTgt spid="74"/>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80"/>
                                        </p:tgtEl>
                                        <p:attrNameLst>
                                          <p:attrName>style.visibility</p:attrName>
                                        </p:attrNameLst>
                                      </p:cBhvr>
                                      <p:to>
                                        <p:strVal val="visible"/>
                                      </p:to>
                                    </p:set>
                                    <p:animEffect transition="in" filter="wipe(left)">
                                      <p:cBhvr>
                                        <p:cTn id="13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animBg="1"/>
      <p:bldP spid="72" grpId="0"/>
      <p:bldP spid="73" grpId="0"/>
      <p:bldP spid="74" grpId="0"/>
      <p:bldP spid="75" grpId="0"/>
      <p:bldP spid="76" grpId="0"/>
      <p:bldP spid="77" grpId="0"/>
      <p:bldP spid="78" grpId="0"/>
      <p:bldP spid="79" grpId="0"/>
      <p:bldP spid="80" grpId="0"/>
      <p:bldP spid="8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981380"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椭圆 16"/>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774096"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3587377" y="1608938"/>
            <a:ext cx="2225441" cy="2625852"/>
            <a:chOff x="4832531" y="1500201"/>
            <a:chExt cx="2966869" cy="3501947"/>
          </a:xfrm>
        </p:grpSpPr>
        <p:sp>
          <p:nvSpPr>
            <p:cNvPr id="22"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2371921" y="1608938"/>
            <a:ext cx="2225441" cy="2625852"/>
            <a:chOff x="4832531" y="1500201"/>
            <a:chExt cx="2966869" cy="3501947"/>
          </a:xfrm>
        </p:grpSpPr>
        <p:sp>
          <p:nvSpPr>
            <p:cNvPr id="25"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任意多边形 2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1154038" y="1608938"/>
            <a:ext cx="2225441" cy="2625852"/>
            <a:chOff x="1538516" y="1764413"/>
            <a:chExt cx="2966869" cy="3501947"/>
          </a:xfrm>
        </p:grpSpPr>
        <p:sp>
          <p:nvSpPr>
            <p:cNvPr id="28"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a:off x="758987" y="1658294"/>
            <a:ext cx="1133199" cy="2397592"/>
            <a:chOff x="1011851" y="1830236"/>
            <a:chExt cx="1510734" cy="3197529"/>
          </a:xfrm>
        </p:grpSpPr>
        <p:sp>
          <p:nvSpPr>
            <p:cNvPr id="31" name="任意多边形 30"/>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33"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35"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8" name="矩形 37"/>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9"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40" name="矩形 39"/>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41"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42" name="矩形 41"/>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43"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44"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6"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7"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0"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1"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52"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4"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55"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9"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60"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61"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62"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63"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64"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5"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6"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54981068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250"/>
                                </p:stCondLst>
                                <p:childTnLst>
                                  <p:par>
                                    <p:cTn id="28" presetID="2" presetClass="entr" presetSubtype="8" accel="40000" fill="hold" nodeType="afterEffect" p14:presetBounceEnd="40000">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14:bounceEnd="40000">
                                          <p:cBhvr additive="base">
                                            <p:cTn id="30"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1" dur="1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14:presetBounceEnd="40000">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14:bounceEnd="40000">
                                          <p:cBhvr additive="base">
                                            <p:cTn id="34"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5" dur="1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14:presetBounceEnd="40000">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14:bounceEnd="40000">
                                          <p:cBhvr additive="base">
                                            <p:cTn id="38"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9" dur="1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14:presetBounceEnd="40000">
                                      <p:stCondLst>
                                        <p:cond delay="750"/>
                                      </p:stCondLst>
                                      <p:childTnLst>
                                        <p:set>
                                          <p:cBhvr>
                                            <p:cTn id="41" dur="1" fill="hold">
                                              <p:stCondLst>
                                                <p:cond delay="0"/>
                                              </p:stCondLst>
                                            </p:cTn>
                                            <p:tgtEl>
                                              <p:spTgt spid="24"/>
                                            </p:tgtEl>
                                            <p:attrNameLst>
                                              <p:attrName>style.visibility</p:attrName>
                                            </p:attrNameLst>
                                          </p:cBhvr>
                                          <p:to>
                                            <p:strVal val="visible"/>
                                          </p:to>
                                        </p:set>
                                        <p:anim calcmode="lin" valueType="num" p14:bounceEnd="40000">
                                          <p:cBhvr additive="base">
                                            <p:cTn id="42" dur="1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14:presetBounceEnd="40000">
                                      <p:stCondLst>
                                        <p:cond delay="1000"/>
                                      </p:stCondLst>
                                      <p:childTnLst>
                                        <p:set>
                                          <p:cBhvr>
                                            <p:cTn id="45" dur="1" fill="hold">
                                              <p:stCondLst>
                                                <p:cond delay="0"/>
                                              </p:stCondLst>
                                            </p:cTn>
                                            <p:tgtEl>
                                              <p:spTgt spid="27"/>
                                            </p:tgtEl>
                                            <p:attrNameLst>
                                              <p:attrName>style.visibility</p:attrName>
                                            </p:attrNameLst>
                                          </p:cBhvr>
                                          <p:to>
                                            <p:strVal val="visible"/>
                                          </p:to>
                                        </p:set>
                                        <p:anim calcmode="lin" valueType="num" p14:bounceEnd="40000">
                                          <p:cBhvr additive="base">
                                            <p:cTn id="46" dur="15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47" dur="1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par>
                              <p:cTn id="79" fill="hold">
                                <p:stCondLst>
                                  <p:cond delay="5250"/>
                                </p:stCondLst>
                                <p:childTnLst>
                                  <p:par>
                                    <p:cTn id="80" presetID="10"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par>
                                    <p:cTn id="83" presetID="10"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par>
                                    <p:cTn id="89" presetID="10" presetClass="entr" presetSubtype="0" fill="hold" nodeType="with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fade">
                                          <p:cBhvr>
                                            <p:cTn id="91" dur="500"/>
                                            <p:tgtEl>
                                              <p:spTgt spid="51"/>
                                            </p:tgtEl>
                                          </p:cBhvr>
                                        </p:animEffect>
                                      </p:childTnLst>
                                    </p:cTn>
                                  </p:par>
                                  <p:par>
                                    <p:cTn id="92" presetID="10"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childTnLst>
                              </p:cTn>
                            </p:par>
                            <p:par>
                              <p:cTn id="95" fill="hold">
                                <p:stCondLst>
                                  <p:cond delay="575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500"/>
                                            <p:tgtEl>
                                              <p:spTgt spid="5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wipe(left)">
                                          <p:cBhvr>
                                            <p:cTn id="101" dur="500"/>
                                            <p:tgtEl>
                                              <p:spTgt spid="6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wipe(left)">
                                          <p:cBhvr>
                                            <p:cTn id="104" dur="500"/>
                                            <p:tgtEl>
                                              <p:spTgt spid="60"/>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left)">
                                          <p:cBhvr>
                                            <p:cTn id="107" dur="500"/>
                                            <p:tgtEl>
                                              <p:spTgt spid="65"/>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wipe(left)">
                                          <p:cBhvr>
                                            <p:cTn id="110" dur="500"/>
                                            <p:tgtEl>
                                              <p:spTgt spid="61"/>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Effect transition="in" filter="wipe(left)">
                                          <p:cBhvr>
                                            <p:cTn id="113" dur="500"/>
                                            <p:tgtEl>
                                              <p:spTgt spid="6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wipe(left)">
                                          <p:cBhvr>
                                            <p:cTn id="116" dur="500"/>
                                            <p:tgtEl>
                                              <p:spTgt spid="62"/>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wipe(left)">
                                          <p:cBhvr>
                                            <p:cTn id="119" dur="500"/>
                                            <p:tgtEl>
                                              <p:spTgt spid="67"/>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left)">
                                          <p:cBhvr>
                                            <p:cTn id="122" dur="500"/>
                                            <p:tgtEl>
                                              <p:spTgt spid="63"/>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8"/>
                                            </p:tgtEl>
                                            <p:attrNameLst>
                                              <p:attrName>style.visibility</p:attrName>
                                            </p:attrNameLst>
                                          </p:cBhvr>
                                          <p:to>
                                            <p:strVal val="visible"/>
                                          </p:to>
                                        </p:set>
                                        <p:animEffect transition="in" filter="wipe(left)">
                                          <p:cBhvr>
                                            <p:cTn id="12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33" grpId="0"/>
          <p:bldP spid="34" grpId="0" animBg="1"/>
          <p:bldP spid="35" grpId="0"/>
          <p:bldP spid="36" grpId="0" animBg="1"/>
          <p:bldP spid="37" grpId="0"/>
          <p:bldP spid="38" grpId="0" animBg="1"/>
          <p:bldP spid="39" grpId="0"/>
          <p:bldP spid="40" grpId="0" animBg="1"/>
          <p:bldP spid="41" grpId="0"/>
          <p:bldP spid="42" grpId="0" animBg="1"/>
          <p:bldP spid="50" grpId="0" animBg="1"/>
          <p:bldP spid="59" grpId="0"/>
          <p:bldP spid="60" grpId="0"/>
          <p:bldP spid="61" grpId="0"/>
          <p:bldP spid="62" grpId="0"/>
          <p:bldP spid="63" grpId="0"/>
          <p:bldP spid="64" grpId="0"/>
          <p:bldP spid="65" grpId="0"/>
          <p:bldP spid="66" grpId="0"/>
          <p:bldP spid="67"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250"/>
                                </p:stCondLst>
                                <p:childTnLst>
                                  <p:par>
                                    <p:cTn id="28" presetID="2" presetClass="entr" presetSubtype="8" accel="4000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1500" fill="hold"/>
                                            <p:tgtEl>
                                              <p:spTgt spid="8"/>
                                            </p:tgtEl>
                                            <p:attrNameLst>
                                              <p:attrName>ppt_x</p:attrName>
                                            </p:attrNameLst>
                                          </p:cBhvr>
                                          <p:tavLst>
                                            <p:tav tm="0">
                                              <p:val>
                                                <p:strVal val="0-#ppt_w/2"/>
                                              </p:val>
                                            </p:tav>
                                            <p:tav tm="100000">
                                              <p:val>
                                                <p:strVal val="#ppt_x"/>
                                              </p:val>
                                            </p:tav>
                                          </p:tavLst>
                                        </p:anim>
                                        <p:anim calcmode="lin" valueType="num">
                                          <p:cBhvr additive="base">
                                            <p:cTn id="31" dur="1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1500" fill="hold"/>
                                            <p:tgtEl>
                                              <p:spTgt spid="18"/>
                                            </p:tgtEl>
                                            <p:attrNameLst>
                                              <p:attrName>ppt_x</p:attrName>
                                            </p:attrNameLst>
                                          </p:cBhvr>
                                          <p:tavLst>
                                            <p:tav tm="0">
                                              <p:val>
                                                <p:strVal val="0-#ppt_w/2"/>
                                              </p:val>
                                            </p:tav>
                                            <p:tav tm="100000">
                                              <p:val>
                                                <p:strVal val="#ppt_x"/>
                                              </p:val>
                                            </p:tav>
                                          </p:tavLst>
                                        </p:anim>
                                        <p:anim calcmode="lin" valueType="num">
                                          <p:cBhvr additive="base">
                                            <p:cTn id="35" dur="1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1500" fill="hold"/>
                                            <p:tgtEl>
                                              <p:spTgt spid="21"/>
                                            </p:tgtEl>
                                            <p:attrNameLst>
                                              <p:attrName>ppt_x</p:attrName>
                                            </p:attrNameLst>
                                          </p:cBhvr>
                                          <p:tavLst>
                                            <p:tav tm="0">
                                              <p:val>
                                                <p:strVal val="0-#ppt_w/2"/>
                                              </p:val>
                                            </p:tav>
                                            <p:tav tm="100000">
                                              <p:val>
                                                <p:strVal val="#ppt_x"/>
                                              </p:val>
                                            </p:tav>
                                          </p:tavLst>
                                        </p:anim>
                                        <p:anim calcmode="lin" valueType="num">
                                          <p:cBhvr additive="base">
                                            <p:cTn id="39" dur="1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stCondLst>
                                        <p:cond delay="75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500" fill="hold"/>
                                            <p:tgtEl>
                                              <p:spTgt spid="24"/>
                                            </p:tgtEl>
                                            <p:attrNameLst>
                                              <p:attrName>ppt_x</p:attrName>
                                            </p:attrNameLst>
                                          </p:cBhvr>
                                          <p:tavLst>
                                            <p:tav tm="0">
                                              <p:val>
                                                <p:strVal val="0-#ppt_w/2"/>
                                              </p:val>
                                            </p:tav>
                                            <p:tav tm="100000">
                                              <p:val>
                                                <p:strVal val="#ppt_x"/>
                                              </p:val>
                                            </p:tav>
                                          </p:tavLst>
                                        </p:anim>
                                        <p:anim calcmode="lin" valueType="num">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stCondLst>
                                        <p:cond delay="100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1500" fill="hold"/>
                                            <p:tgtEl>
                                              <p:spTgt spid="27"/>
                                            </p:tgtEl>
                                            <p:attrNameLst>
                                              <p:attrName>ppt_x</p:attrName>
                                            </p:attrNameLst>
                                          </p:cBhvr>
                                          <p:tavLst>
                                            <p:tav tm="0">
                                              <p:val>
                                                <p:strVal val="0-#ppt_w/2"/>
                                              </p:val>
                                            </p:tav>
                                            <p:tav tm="100000">
                                              <p:val>
                                                <p:strVal val="#ppt_x"/>
                                              </p:val>
                                            </p:tav>
                                          </p:tavLst>
                                        </p:anim>
                                        <p:anim calcmode="lin" valueType="num">
                                          <p:cBhvr additive="base">
                                            <p:cTn id="47" dur="1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par>
                              <p:cTn id="79" fill="hold">
                                <p:stCondLst>
                                  <p:cond delay="5250"/>
                                </p:stCondLst>
                                <p:childTnLst>
                                  <p:par>
                                    <p:cTn id="80" presetID="10"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par>
                                    <p:cTn id="83" presetID="10"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par>
                                    <p:cTn id="89" presetID="10" presetClass="entr" presetSubtype="0" fill="hold" nodeType="with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fade">
                                          <p:cBhvr>
                                            <p:cTn id="91" dur="500"/>
                                            <p:tgtEl>
                                              <p:spTgt spid="51"/>
                                            </p:tgtEl>
                                          </p:cBhvr>
                                        </p:animEffect>
                                      </p:childTnLst>
                                    </p:cTn>
                                  </p:par>
                                  <p:par>
                                    <p:cTn id="92" presetID="10"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childTnLst>
                              </p:cTn>
                            </p:par>
                            <p:par>
                              <p:cTn id="95" fill="hold">
                                <p:stCondLst>
                                  <p:cond delay="575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500"/>
                                            <p:tgtEl>
                                              <p:spTgt spid="5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wipe(left)">
                                          <p:cBhvr>
                                            <p:cTn id="101" dur="500"/>
                                            <p:tgtEl>
                                              <p:spTgt spid="6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wipe(left)">
                                          <p:cBhvr>
                                            <p:cTn id="104" dur="500"/>
                                            <p:tgtEl>
                                              <p:spTgt spid="60"/>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left)">
                                          <p:cBhvr>
                                            <p:cTn id="107" dur="500"/>
                                            <p:tgtEl>
                                              <p:spTgt spid="65"/>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wipe(left)">
                                          <p:cBhvr>
                                            <p:cTn id="110" dur="500"/>
                                            <p:tgtEl>
                                              <p:spTgt spid="61"/>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Effect transition="in" filter="wipe(left)">
                                          <p:cBhvr>
                                            <p:cTn id="113" dur="500"/>
                                            <p:tgtEl>
                                              <p:spTgt spid="6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wipe(left)">
                                          <p:cBhvr>
                                            <p:cTn id="116" dur="500"/>
                                            <p:tgtEl>
                                              <p:spTgt spid="62"/>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wipe(left)">
                                          <p:cBhvr>
                                            <p:cTn id="119" dur="500"/>
                                            <p:tgtEl>
                                              <p:spTgt spid="67"/>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left)">
                                          <p:cBhvr>
                                            <p:cTn id="122" dur="500"/>
                                            <p:tgtEl>
                                              <p:spTgt spid="63"/>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8"/>
                                            </p:tgtEl>
                                            <p:attrNameLst>
                                              <p:attrName>style.visibility</p:attrName>
                                            </p:attrNameLst>
                                          </p:cBhvr>
                                          <p:to>
                                            <p:strVal val="visible"/>
                                          </p:to>
                                        </p:set>
                                        <p:animEffect transition="in" filter="wipe(left)">
                                          <p:cBhvr>
                                            <p:cTn id="12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33" grpId="0"/>
          <p:bldP spid="34" grpId="0" animBg="1"/>
          <p:bldP spid="35" grpId="0"/>
          <p:bldP spid="36" grpId="0" animBg="1"/>
          <p:bldP spid="37" grpId="0"/>
          <p:bldP spid="38" grpId="0" animBg="1"/>
          <p:bldP spid="39" grpId="0"/>
          <p:bldP spid="40" grpId="0" animBg="1"/>
          <p:bldP spid="41" grpId="0"/>
          <p:bldP spid="42" grpId="0" animBg="1"/>
          <p:bldP spid="50" grpId="0" animBg="1"/>
          <p:bldP spid="59" grpId="0"/>
          <p:bldP spid="60" grpId="0"/>
          <p:bldP spid="61" grpId="0"/>
          <p:bldP spid="62" grpId="0"/>
          <p:bldP spid="63" grpId="0"/>
          <p:bldP spid="64" grpId="0"/>
          <p:bldP spid="65" grpId="0"/>
          <p:bldP spid="66" grpId="0"/>
          <p:bldP spid="67" grpId="0"/>
          <p:bldP spid="6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929081" y="1564272"/>
            <a:ext cx="2072420" cy="2584081"/>
            <a:chOff x="3295850" y="1908877"/>
            <a:chExt cx="3738030" cy="4660916"/>
          </a:xfrm>
        </p:grpSpPr>
        <p:sp>
          <p:nvSpPr>
            <p:cNvPr id="19" name="圆角矩形 1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1" name="圆角矩形 20"/>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3" name="圆角矩形 22"/>
          <p:cNvSpPr/>
          <p:nvPr/>
        </p:nvSpPr>
        <p:spPr>
          <a:xfrm>
            <a:off x="3400501" y="1969434"/>
            <a:ext cx="3893937" cy="750884"/>
          </a:xfrm>
          <a:prstGeom prst="roundRect">
            <a:avLst>
              <a:gd name="adj" fmla="val 9976"/>
            </a:avLst>
          </a:prstGeom>
          <a:solidFill>
            <a:srgbClr val="F8353D"/>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4" name="组合 23"/>
          <p:cNvGrpSpPr/>
          <p:nvPr/>
        </p:nvGrpSpPr>
        <p:grpSpPr>
          <a:xfrm>
            <a:off x="3470771" y="2283209"/>
            <a:ext cx="118477" cy="118478"/>
            <a:chOff x="4486616" y="3001075"/>
            <a:chExt cx="274695" cy="274699"/>
          </a:xfrm>
        </p:grpSpPr>
        <p:sp>
          <p:nvSpPr>
            <p:cNvPr id="25" name="椭圆 2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endParaRPr>
            </a:p>
          </p:txBody>
        </p:sp>
        <p:sp>
          <p:nvSpPr>
            <p:cNvPr id="26" name="椭圆 2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endParaRPr>
            </a:p>
          </p:txBody>
        </p:sp>
      </p:grpSp>
      <p:grpSp>
        <p:nvGrpSpPr>
          <p:cNvPr id="27" name="组合 26"/>
          <p:cNvGrpSpPr/>
          <p:nvPr/>
        </p:nvGrpSpPr>
        <p:grpSpPr>
          <a:xfrm>
            <a:off x="3171345" y="2283209"/>
            <a:ext cx="118477" cy="118478"/>
            <a:chOff x="4486616" y="3001075"/>
            <a:chExt cx="274695" cy="274699"/>
          </a:xfrm>
        </p:grpSpPr>
        <p:sp>
          <p:nvSpPr>
            <p:cNvPr id="28" name="椭圆 2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9" name="椭圆 2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0" name="组合 29"/>
          <p:cNvGrpSpPr/>
          <p:nvPr/>
        </p:nvGrpSpPr>
        <p:grpSpPr>
          <a:xfrm>
            <a:off x="3237885" y="2316861"/>
            <a:ext cx="288163" cy="46061"/>
            <a:chOff x="4318304" y="3089060"/>
            <a:chExt cx="384317" cy="61430"/>
          </a:xfrm>
        </p:grpSpPr>
        <p:sp>
          <p:nvSpPr>
            <p:cNvPr id="31" name="圆角矩形 30"/>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2" name="圆角矩形 31"/>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3"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72215" y="2163187"/>
            <a:ext cx="486457" cy="429536"/>
            <a:chOff x="5030931" y="2884106"/>
            <a:chExt cx="648779" cy="572863"/>
          </a:xfrm>
        </p:grpSpPr>
        <p:sp>
          <p:nvSpPr>
            <p:cNvPr id="35" name="椭圆 34"/>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latin typeface="Impact MT Std" pitchFamily="34" charset="0"/>
              </a:endParaRPr>
            </a:p>
          </p:txBody>
        </p:sp>
        <p:sp>
          <p:nvSpPr>
            <p:cNvPr id="36" name="文本框 58"/>
            <p:cNvSpPr txBox="1"/>
            <p:nvPr/>
          </p:nvSpPr>
          <p:spPr>
            <a:xfrm>
              <a:off x="5030931" y="2902999"/>
              <a:ext cx="648779" cy="553970"/>
            </a:xfrm>
            <a:prstGeom prst="rect">
              <a:avLst/>
            </a:prstGeom>
            <a:noFill/>
          </p:spPr>
          <p:txBody>
            <a:bodyPr wrap="square" rtlCol="0">
              <a:spAutoFit/>
            </a:bodyPr>
            <a:lstStyle/>
            <a:p>
              <a:pPr algn="ctr"/>
              <a:r>
                <a:rPr lang="en-US" altLang="zh-CN" sz="2099" dirty="0">
                  <a:solidFill>
                    <a:srgbClr val="F8353D"/>
                  </a:solidFill>
                  <a:latin typeface="Impact MT Std" pitchFamily="34" charset="0"/>
                </a:rPr>
                <a:t>03</a:t>
              </a:r>
              <a:endParaRPr lang="zh-CN" altLang="en-US" sz="2099" dirty="0">
                <a:solidFill>
                  <a:srgbClr val="F8353D"/>
                </a:solidFill>
                <a:latin typeface="Impact MT Std" pitchFamily="34" charset="0"/>
              </a:endParaRPr>
            </a:p>
          </p:txBody>
        </p:sp>
      </p:grpSp>
      <p:sp>
        <p:nvSpPr>
          <p:cNvPr id="37" name="KSO_Shape"/>
          <p:cNvSpPr/>
          <p:nvPr/>
        </p:nvSpPr>
        <p:spPr bwMode="auto">
          <a:xfrm>
            <a:off x="2358729" y="2146687"/>
            <a:ext cx="647505" cy="64103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18430821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2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2" presetClass="entr" presetSubtype="4" fill="hold" grpId="0" nodeType="withEffect">
                                  <p:stCondLst>
                                    <p:cond delay="25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737076" y="964738"/>
            <a:ext cx="7561823" cy="3766752"/>
            <a:chOff x="982640" y="1286614"/>
            <a:chExt cx="10081118" cy="5023499"/>
          </a:xfrm>
        </p:grpSpPr>
        <p:sp>
          <p:nvSpPr>
            <p:cNvPr id="21" name="圆角矩形 20"/>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圆角矩形 21"/>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982640" y="1596963"/>
              <a:ext cx="751226" cy="4402810"/>
              <a:chOff x="982640" y="1596963"/>
              <a:chExt cx="751226" cy="4402810"/>
            </a:xfrm>
          </p:grpSpPr>
          <p:grpSp>
            <p:nvGrpSpPr>
              <p:cNvPr id="24" name="组合 23"/>
              <p:cNvGrpSpPr/>
              <p:nvPr/>
            </p:nvGrpSpPr>
            <p:grpSpPr>
              <a:xfrm rot="16200000">
                <a:off x="-615716" y="3650191"/>
                <a:ext cx="4402810" cy="296354"/>
                <a:chOff x="2149635" y="1165383"/>
                <a:chExt cx="3485831" cy="234634"/>
              </a:xfrm>
            </p:grpSpPr>
            <p:grpSp>
              <p:nvGrpSpPr>
                <p:cNvPr id="55" name="组合 54"/>
                <p:cNvGrpSpPr/>
                <p:nvPr/>
              </p:nvGrpSpPr>
              <p:grpSpPr>
                <a:xfrm>
                  <a:off x="2149635" y="1165385"/>
                  <a:ext cx="234632" cy="234632"/>
                  <a:chOff x="2483014" y="1114427"/>
                  <a:chExt cx="209550" cy="209550"/>
                </a:xfrm>
              </p:grpSpPr>
              <p:sp>
                <p:nvSpPr>
                  <p:cNvPr id="83" name="椭圆 8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椭圆 8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6" name="组合 55"/>
                <p:cNvGrpSpPr/>
                <p:nvPr/>
              </p:nvGrpSpPr>
              <p:grpSpPr>
                <a:xfrm>
                  <a:off x="2510880" y="1165385"/>
                  <a:ext cx="234632" cy="234632"/>
                  <a:chOff x="2483014" y="1114427"/>
                  <a:chExt cx="209550" cy="209550"/>
                </a:xfrm>
              </p:grpSpPr>
              <p:sp>
                <p:nvSpPr>
                  <p:cNvPr id="81" name="椭圆 8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 name="组合 56"/>
                <p:cNvGrpSpPr/>
                <p:nvPr/>
              </p:nvGrpSpPr>
              <p:grpSpPr>
                <a:xfrm>
                  <a:off x="2872124" y="1165385"/>
                  <a:ext cx="234632" cy="234632"/>
                  <a:chOff x="2483014" y="1114427"/>
                  <a:chExt cx="209550" cy="209550"/>
                </a:xfrm>
              </p:grpSpPr>
              <p:sp>
                <p:nvSpPr>
                  <p:cNvPr id="79" name="椭圆 7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3233369" y="1165385"/>
                  <a:ext cx="234632" cy="234632"/>
                  <a:chOff x="2483014" y="1114427"/>
                  <a:chExt cx="209550" cy="209550"/>
                </a:xfrm>
              </p:grpSpPr>
              <p:sp>
                <p:nvSpPr>
                  <p:cNvPr id="77" name="椭圆 7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9" name="组合 58"/>
                <p:cNvGrpSpPr/>
                <p:nvPr/>
              </p:nvGrpSpPr>
              <p:grpSpPr>
                <a:xfrm>
                  <a:off x="3594615" y="1165383"/>
                  <a:ext cx="234632" cy="234632"/>
                  <a:chOff x="2483014" y="1114427"/>
                  <a:chExt cx="209550" cy="209550"/>
                </a:xfrm>
              </p:grpSpPr>
              <p:sp>
                <p:nvSpPr>
                  <p:cNvPr id="75" name="椭圆 7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3955858" y="1165384"/>
                  <a:ext cx="234632" cy="234632"/>
                  <a:chOff x="2483014" y="1114427"/>
                  <a:chExt cx="209550" cy="209550"/>
                </a:xfrm>
              </p:grpSpPr>
              <p:sp>
                <p:nvSpPr>
                  <p:cNvPr id="73" name="椭圆 7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 name="组合 60"/>
                <p:cNvGrpSpPr/>
                <p:nvPr/>
              </p:nvGrpSpPr>
              <p:grpSpPr>
                <a:xfrm>
                  <a:off x="4317103" y="1165384"/>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 name="组合 61"/>
                <p:cNvGrpSpPr/>
                <p:nvPr/>
              </p:nvGrpSpPr>
              <p:grpSpPr>
                <a:xfrm>
                  <a:off x="4678347" y="1165384"/>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5039590" y="1165384"/>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4" name="组合 63"/>
                <p:cNvGrpSpPr/>
                <p:nvPr/>
              </p:nvGrpSpPr>
              <p:grpSpPr>
                <a:xfrm>
                  <a:off x="5400834" y="1165384"/>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5" name="组合 24"/>
              <p:cNvGrpSpPr/>
              <p:nvPr/>
            </p:nvGrpSpPr>
            <p:grpSpPr>
              <a:xfrm rot="16200000">
                <a:off x="1229146" y="5557333"/>
                <a:ext cx="119575" cy="612586"/>
                <a:chOff x="2244455" y="772894"/>
                <a:chExt cx="94658" cy="485003"/>
              </a:xfrm>
            </p:grpSpPr>
            <p:sp>
              <p:nvSpPr>
                <p:cNvPr id="53" name="圆角矩形 5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16200000">
                <a:off x="1229146" y="5099277"/>
                <a:ext cx="119575" cy="612586"/>
                <a:chOff x="2244455" y="772894"/>
                <a:chExt cx="94658" cy="485003"/>
              </a:xfrm>
            </p:grpSpPr>
            <p:sp>
              <p:nvSpPr>
                <p:cNvPr id="51" name="圆角矩形 5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圆角矩形 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16200000">
                <a:off x="1229146" y="4641222"/>
                <a:ext cx="119575" cy="612586"/>
                <a:chOff x="2244455" y="772894"/>
                <a:chExt cx="94658" cy="485003"/>
              </a:xfrm>
            </p:grpSpPr>
            <p:sp>
              <p:nvSpPr>
                <p:cNvPr id="49" name="圆角矩形 4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圆角矩形 4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16200000">
                <a:off x="1229146" y="4183167"/>
                <a:ext cx="119575"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9" name="组合 28"/>
              <p:cNvGrpSpPr/>
              <p:nvPr/>
            </p:nvGrpSpPr>
            <p:grpSpPr>
              <a:xfrm rot="16200000">
                <a:off x="1229146" y="3725113"/>
                <a:ext cx="119575"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rot="16200000">
                <a:off x="1229146" y="3267055"/>
                <a:ext cx="119575"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1" name="组合 30"/>
              <p:cNvGrpSpPr/>
              <p:nvPr/>
            </p:nvGrpSpPr>
            <p:grpSpPr>
              <a:xfrm rot="16200000">
                <a:off x="1229145" y="2808999"/>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rot="16200000">
                <a:off x="1229146" y="2350946"/>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组合 32"/>
              <p:cNvGrpSpPr/>
              <p:nvPr/>
            </p:nvGrpSpPr>
            <p:grpSpPr>
              <a:xfrm rot="16200000">
                <a:off x="1229146" y="1892893"/>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4" name="组合 33"/>
              <p:cNvGrpSpPr/>
              <p:nvPr/>
            </p:nvGrpSpPr>
            <p:grpSpPr>
              <a:xfrm rot="16200000">
                <a:off x="1229146" y="1434840"/>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85" name="直接连接符 84"/>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7866795" y="1112948"/>
            <a:ext cx="142894" cy="3470336"/>
            <a:chOff x="10487694" y="1484274"/>
            <a:chExt cx="190500" cy="4628185"/>
          </a:xfrm>
        </p:grpSpPr>
        <p:sp>
          <p:nvSpPr>
            <p:cNvPr id="87" name="矩形 86"/>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矩形 87"/>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矩形 89"/>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2" name="矩形 91"/>
          <p:cNvSpPr/>
          <p:nvPr/>
        </p:nvSpPr>
        <p:spPr>
          <a:xfrm>
            <a:off x="1566761" y="1387220"/>
            <a:ext cx="1870966" cy="1313445"/>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568286" y="2986097"/>
            <a:ext cx="1870966" cy="1313445"/>
          </a:xfrm>
          <a:prstGeom prst="rect">
            <a:avLst/>
          </a:prstGeom>
          <a:blipFill>
            <a:blip r:embed="rId4"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95" name="直接连接符 94"/>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96"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169626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par>
                          <p:cTn id="21" fill="hold">
                            <p:stCondLst>
                              <p:cond delay="1750"/>
                            </p:stCondLst>
                            <p:childTnLst>
                              <p:par>
                                <p:cTn id="22" presetID="14" presetClass="entr" presetSubtype="10" fill="hold" grpId="0" nodeType="afterEffect">
                                  <p:stCondLst>
                                    <p:cond delay="0"/>
                                  </p:stCondLst>
                                  <p:childTnLst>
                                    <p:set>
                                      <p:cBhvr>
                                        <p:cTn id="23" dur="1" fill="hold">
                                          <p:stCondLst>
                                            <p:cond delay="0"/>
                                          </p:stCondLst>
                                        </p:cTn>
                                        <p:tgtEl>
                                          <p:spTgt spid="92"/>
                                        </p:tgtEl>
                                        <p:attrNameLst>
                                          <p:attrName>style.visibility</p:attrName>
                                        </p:attrNameLst>
                                      </p:cBhvr>
                                      <p:to>
                                        <p:strVal val="visible"/>
                                      </p:to>
                                    </p:set>
                                    <p:animEffect transition="in" filter="randombar(horizontal)">
                                      <p:cBhvr>
                                        <p:cTn id="24" dur="500"/>
                                        <p:tgtEl>
                                          <p:spTgt spid="92"/>
                                        </p:tgtEl>
                                      </p:cBhvr>
                                    </p:animEffect>
                                  </p:childTnLst>
                                </p:cTn>
                              </p:par>
                            </p:childTnLst>
                          </p:cTn>
                        </p:par>
                        <p:par>
                          <p:cTn id="25" fill="hold">
                            <p:stCondLst>
                              <p:cond delay="2250"/>
                            </p:stCondLst>
                            <p:childTnLst>
                              <p:par>
                                <p:cTn id="26" presetID="14" presetClass="entr" presetSubtype="1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randombar(horizontal)">
                                      <p:cBhvr>
                                        <p:cTn id="28" dur="500"/>
                                        <p:tgtEl>
                                          <p:spTgt spid="93"/>
                                        </p:tgtEl>
                                      </p:cBhvr>
                                    </p:animEffect>
                                  </p:childTnLst>
                                </p:cTn>
                              </p:par>
                            </p:childTnLst>
                          </p:cTn>
                        </p:par>
                        <p:par>
                          <p:cTn id="29" fill="hold">
                            <p:stCondLst>
                              <p:cond delay="2750"/>
                            </p:stCondLst>
                            <p:childTnLst>
                              <p:par>
                                <p:cTn id="30" presetID="10" presetClass="entr" presetSubtype="0" fill="hold" nodeType="after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500"/>
                                        <p:tgtEl>
                                          <p:spTgt spid="86"/>
                                        </p:tgtEl>
                                      </p:cBhvr>
                                    </p:animEffect>
                                  </p:childTnLst>
                                </p:cTn>
                              </p:par>
                            </p:childTnLst>
                          </p:cTn>
                        </p:par>
                        <p:par>
                          <p:cTn id="33" fill="hold">
                            <p:stCondLst>
                              <p:cond delay="3250"/>
                            </p:stCondLst>
                            <p:childTnLst>
                              <p:par>
                                <p:cTn id="34" presetID="16" presetClass="entr" presetSubtype="42" fill="hold"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barn(outHorizontal)">
                                      <p:cBhvr>
                                        <p:cTn id="36" dur="500"/>
                                        <p:tgtEl>
                                          <p:spTgt spid="85"/>
                                        </p:tgtEl>
                                      </p:cBhvr>
                                    </p:animEffect>
                                  </p:childTnLst>
                                </p:cTn>
                              </p:par>
                            </p:childTnLst>
                          </p:cTn>
                        </p:par>
                        <p:par>
                          <p:cTn id="37" fill="hold">
                            <p:stCondLst>
                              <p:cond delay="3750"/>
                            </p:stCondLst>
                            <p:childTnLst>
                              <p:par>
                                <p:cTn id="38" presetID="22" presetClass="entr" presetSubtype="8" fill="hold" grpId="0" nodeType="afterEffect">
                                  <p:stCondLst>
                                    <p:cond delay="0"/>
                                  </p:stCondLst>
                                  <p:childTnLst>
                                    <p:set>
                                      <p:cBhvr>
                                        <p:cTn id="39" dur="1" fill="hold">
                                          <p:stCondLst>
                                            <p:cond delay="0"/>
                                          </p:stCondLst>
                                        </p:cTn>
                                        <p:tgtEl>
                                          <p:spTgt spid="94"/>
                                        </p:tgtEl>
                                        <p:attrNameLst>
                                          <p:attrName>style.visibility</p:attrName>
                                        </p:attrNameLst>
                                      </p:cBhvr>
                                      <p:to>
                                        <p:strVal val="visible"/>
                                      </p:to>
                                    </p:set>
                                    <p:animEffect transition="in" filter="wipe(left)">
                                      <p:cBhvr>
                                        <p:cTn id="40" dur="500"/>
                                        <p:tgtEl>
                                          <p:spTgt spid="94"/>
                                        </p:tgtEl>
                                      </p:cBhvr>
                                    </p:animEffect>
                                  </p:childTnLst>
                                </p:cTn>
                              </p:par>
                            </p:childTnLst>
                          </p:cTn>
                        </p:par>
                        <p:par>
                          <p:cTn id="41" fill="hold">
                            <p:stCondLst>
                              <p:cond delay="4250"/>
                            </p:stCondLst>
                            <p:childTnLst>
                              <p:par>
                                <p:cTn id="42" presetID="22" presetClass="entr" presetSubtype="8" fill="hold"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500"/>
                                        <p:tgtEl>
                                          <p:spTgt spid="95"/>
                                        </p:tgtEl>
                                      </p:cBhvr>
                                    </p:animEffect>
                                  </p:childTnLst>
                                </p:cTn>
                              </p:par>
                            </p:childTnLst>
                          </p:cTn>
                        </p:par>
                        <p:par>
                          <p:cTn id="45" fill="hold">
                            <p:stCondLst>
                              <p:cond delay="4750"/>
                            </p:stCondLst>
                            <p:childTnLst>
                              <p:par>
                                <p:cTn id="46" presetID="22" presetClass="entr" presetSubtype="1"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wipe(up)">
                                      <p:cBhvr>
                                        <p:cTn id="4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2" grpId="0" animBg="1"/>
      <p:bldP spid="93" grpId="0" animBg="1"/>
      <p:bldP spid="94" grpId="0"/>
      <p:bldP spid="9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725155" y="738649"/>
            <a:ext cx="1361480" cy="2793683"/>
            <a:chOff x="3633065" y="985093"/>
            <a:chExt cx="1815071" cy="3725774"/>
          </a:xfrm>
        </p:grpSpPr>
        <p:sp>
          <p:nvSpPr>
            <p:cNvPr id="11" name="任意多边形 10"/>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adFill>
              <a:gsLst>
                <a:gs pos="58000">
                  <a:srgbClr val="663A77"/>
                </a:gs>
                <a:gs pos="0">
                  <a:srgbClr val="894EA0"/>
                </a:gs>
                <a:gs pos="100000">
                  <a:srgbClr val="482955"/>
                </a:gs>
              </a:gsLst>
              <a:lin ang="5400000" scaled="1"/>
            </a:gradFill>
            <a:ln w="25400">
              <a:gradFill>
                <a:gsLst>
                  <a:gs pos="0">
                    <a:srgbClr val="A06AB6"/>
                  </a:gs>
                  <a:gs pos="100000">
                    <a:srgbClr val="56316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663A77">
                    <a:alpha val="30000"/>
                  </a:srgbClr>
                </a:gs>
                <a:gs pos="36000">
                  <a:srgbClr val="663A77">
                    <a:alpha val="50000"/>
                  </a:srgbClr>
                </a:gs>
                <a:gs pos="0">
                  <a:srgbClr val="663A77"/>
                </a:gs>
                <a:gs pos="100000">
                  <a:srgbClr val="663A77">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平行四边形 12"/>
          <p:cNvSpPr/>
          <p:nvPr/>
        </p:nvSpPr>
        <p:spPr>
          <a:xfrm>
            <a:off x="2326327" y="3038622"/>
            <a:ext cx="1735912" cy="402443"/>
          </a:xfrm>
          <a:prstGeom prst="parallelogram">
            <a:avLst>
              <a:gd name="adj" fmla="val 97534"/>
            </a:avLst>
          </a:prstGeom>
          <a:gradFill>
            <a:gsLst>
              <a:gs pos="16000">
                <a:srgbClr val="844B9B"/>
              </a:gs>
              <a:gs pos="39000">
                <a:srgbClr val="663A77"/>
              </a:gs>
              <a:gs pos="0">
                <a:srgbClr val="8F52A8"/>
              </a:gs>
              <a:gs pos="100000">
                <a:srgbClr val="593268"/>
              </a:gs>
            </a:gsLst>
            <a:lin ang="5400000" scaled="1"/>
          </a:gradFill>
          <a:ln w="25400">
            <a:gradFill>
              <a:gsLst>
                <a:gs pos="0">
                  <a:srgbClr val="824A99"/>
                </a:gs>
                <a:gs pos="100000">
                  <a:srgbClr val="46285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18722" y="1420153"/>
            <a:ext cx="1364590" cy="2530577"/>
            <a:chOff x="3091227" y="1893975"/>
            <a:chExt cx="1819216" cy="3374883"/>
          </a:xfrm>
        </p:grpSpPr>
        <p:sp>
          <p:nvSpPr>
            <p:cNvPr id="15" name="任意多边形 14"/>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adFill>
              <a:gsLst>
                <a:gs pos="69000">
                  <a:srgbClr val="E87071"/>
                </a:gs>
                <a:gs pos="46000">
                  <a:srgbClr val="EC8888"/>
                </a:gs>
                <a:gs pos="0">
                  <a:srgbClr val="ED8F8F"/>
                </a:gs>
                <a:gs pos="100000">
                  <a:srgbClr val="E03C3C"/>
                </a:gs>
              </a:gsLst>
              <a:lin ang="5400000" scaled="1"/>
            </a:gradFill>
            <a:ln w="25400">
              <a:gradFill>
                <a:gsLst>
                  <a:gs pos="0">
                    <a:srgbClr val="EF9F9F"/>
                  </a:gs>
                  <a:gs pos="100000">
                    <a:srgbClr val="E34F4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E87071">
                    <a:alpha val="30000"/>
                  </a:srgbClr>
                </a:gs>
                <a:gs pos="36000">
                  <a:srgbClr val="E87071">
                    <a:alpha val="50000"/>
                  </a:srgbClr>
                </a:gs>
                <a:gs pos="0">
                  <a:srgbClr val="E87071">
                    <a:alpha val="60000"/>
                  </a:srgbClr>
                </a:gs>
                <a:gs pos="100000">
                  <a:srgbClr val="E87071">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 name="平行四边形 20"/>
          <p:cNvSpPr/>
          <p:nvPr/>
        </p:nvSpPr>
        <p:spPr>
          <a:xfrm>
            <a:off x="1918883" y="3457630"/>
            <a:ext cx="1735912" cy="402443"/>
          </a:xfrm>
          <a:prstGeom prst="parallelogram">
            <a:avLst>
              <a:gd name="adj" fmla="val 97534"/>
            </a:avLst>
          </a:prstGeom>
          <a:gradFill>
            <a:gsLst>
              <a:gs pos="45000">
                <a:srgbClr val="ED8F8F"/>
              </a:gs>
              <a:gs pos="0">
                <a:srgbClr val="EC8888"/>
              </a:gs>
              <a:gs pos="100000">
                <a:srgbClr val="E45656"/>
              </a:gs>
            </a:gsLst>
            <a:lin ang="5400000" scaled="1"/>
          </a:gradFill>
          <a:ln w="25400">
            <a:gradFill>
              <a:gsLst>
                <a:gs pos="0">
                  <a:srgbClr val="ED8F8F"/>
                </a:gs>
                <a:gs pos="100000">
                  <a:srgbClr val="E24C4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1910141" y="2102326"/>
            <a:ext cx="1359477" cy="2267522"/>
            <a:chOff x="2546524" y="2803750"/>
            <a:chExt cx="1812400" cy="3024062"/>
          </a:xfrm>
        </p:grpSpPr>
        <p:sp>
          <p:nvSpPr>
            <p:cNvPr id="23" name="任意多边形 22"/>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adFill flip="none" rotWithShape="1">
              <a:gsLst>
                <a:gs pos="65000">
                  <a:srgbClr val="01ACBE"/>
                </a:gs>
                <a:gs pos="100000">
                  <a:srgbClr val="018B99"/>
                </a:gs>
                <a:gs pos="0">
                  <a:srgbClr val="01DEF5"/>
                </a:gs>
              </a:gsLst>
              <a:lin ang="5400000" scaled="1"/>
              <a:tileRect/>
            </a:gradFill>
            <a:ln w="25400">
              <a:gradFill>
                <a:gsLst>
                  <a:gs pos="0">
                    <a:srgbClr val="0AE7FE"/>
                  </a:gs>
                  <a:gs pos="100000">
                    <a:srgbClr val="01879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01ACBE">
                    <a:alpha val="25000"/>
                  </a:srgbClr>
                </a:gs>
                <a:gs pos="36000">
                  <a:srgbClr val="01ACBE">
                    <a:alpha val="50000"/>
                  </a:srgbClr>
                </a:gs>
                <a:gs pos="0">
                  <a:srgbClr val="01ACBE">
                    <a:alpha val="60000"/>
                  </a:srgbClr>
                </a:gs>
                <a:gs pos="100000">
                  <a:srgbClr val="01ACBE">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 name="平行四边形 24"/>
          <p:cNvSpPr/>
          <p:nvPr/>
        </p:nvSpPr>
        <p:spPr>
          <a:xfrm>
            <a:off x="1098668" y="4298449"/>
            <a:ext cx="1735912" cy="402443"/>
          </a:xfrm>
          <a:prstGeom prst="parallelogram">
            <a:avLst>
              <a:gd name="adj" fmla="val 97534"/>
            </a:avLst>
          </a:prstGeom>
          <a:gradFill flip="none" rotWithShape="1">
            <a:gsLst>
              <a:gs pos="100000">
                <a:srgbClr val="FFB850"/>
              </a:gs>
              <a:gs pos="0">
                <a:srgbClr val="FFCE85"/>
              </a:gs>
            </a:gsLst>
            <a:lin ang="5400000" scaled="1"/>
            <a:tileRect/>
          </a:gradFill>
          <a:ln w="25400">
            <a:gradFill flip="none" rotWithShape="1">
              <a:gsLst>
                <a:gs pos="0">
                  <a:srgbClr val="FFCD83"/>
                </a:gs>
                <a:gs pos="100000">
                  <a:srgbClr val="FFBB59"/>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平行四边形 25"/>
          <p:cNvSpPr/>
          <p:nvPr/>
        </p:nvSpPr>
        <p:spPr>
          <a:xfrm>
            <a:off x="1508434" y="3878039"/>
            <a:ext cx="1735912" cy="402443"/>
          </a:xfrm>
          <a:prstGeom prst="parallelogram">
            <a:avLst>
              <a:gd name="adj" fmla="val 97534"/>
            </a:avLst>
          </a:prstGeom>
          <a:gradFill flip="none" rotWithShape="1">
            <a:gsLst>
              <a:gs pos="0">
                <a:srgbClr val="01A9BB"/>
              </a:gs>
              <a:gs pos="100000">
                <a:srgbClr val="017581"/>
              </a:gs>
            </a:gsLst>
            <a:lin ang="5400000" scaled="1"/>
            <a:tileRect/>
          </a:gradFill>
          <a:ln w="25400">
            <a:gradFill>
              <a:gsLst>
                <a:gs pos="0">
                  <a:srgbClr val="01A9BB"/>
                </a:gs>
                <a:gs pos="100000">
                  <a:srgbClr val="01758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a:off x="1498837" y="2780403"/>
            <a:ext cx="1357885" cy="1916159"/>
            <a:chOff x="1998189" y="3708061"/>
            <a:chExt cx="1810277" cy="2555471"/>
          </a:xfrm>
        </p:grpSpPr>
        <p:sp>
          <p:nvSpPr>
            <p:cNvPr id="28" name="任意多边形 27"/>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adFill flip="none" rotWithShape="1">
              <a:gsLst>
                <a:gs pos="73000">
                  <a:srgbClr val="FFB850"/>
                </a:gs>
                <a:gs pos="47000">
                  <a:srgbClr val="FFC671"/>
                </a:gs>
                <a:gs pos="100000">
                  <a:srgbClr val="FF9801"/>
                </a:gs>
                <a:gs pos="0">
                  <a:srgbClr val="FFC671"/>
                </a:gs>
              </a:gsLst>
              <a:lin ang="5400000" scaled="1"/>
              <a:tileRect/>
            </a:gradFill>
            <a:ln w="25400">
              <a:gradFill>
                <a:gsLst>
                  <a:gs pos="0">
                    <a:srgbClr val="FFDFAF"/>
                  </a:gs>
                  <a:gs pos="100000">
                    <a:srgbClr val="FF9C0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FFB446">
                    <a:alpha val="20000"/>
                  </a:srgbClr>
                </a:gs>
                <a:gs pos="42000">
                  <a:srgbClr val="FFB446">
                    <a:alpha val="40000"/>
                  </a:srgbClr>
                </a:gs>
                <a:gs pos="0">
                  <a:srgbClr val="FFB446">
                    <a:alpha val="55000"/>
                  </a:srgbClr>
                </a:gs>
                <a:gs pos="100000">
                  <a:srgbClr val="FFB446">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0" name="文本框 38"/>
          <p:cNvSpPr txBox="1"/>
          <p:nvPr/>
        </p:nvSpPr>
        <p:spPr>
          <a:xfrm>
            <a:off x="2124588" y="2251836"/>
            <a:ext cx="920389" cy="646331"/>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02</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1" name="文本框 3"/>
          <p:cNvSpPr txBox="1"/>
          <p:nvPr/>
        </p:nvSpPr>
        <p:spPr>
          <a:xfrm>
            <a:off x="2170048" y="2709805"/>
            <a:ext cx="830939" cy="276999"/>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nvGrpSpPr>
          <p:cNvPr id="32" name="组合 31"/>
          <p:cNvGrpSpPr/>
          <p:nvPr/>
        </p:nvGrpSpPr>
        <p:grpSpPr>
          <a:xfrm>
            <a:off x="1706382" y="2967464"/>
            <a:ext cx="920389" cy="731701"/>
            <a:chOff x="2640639" y="3716907"/>
            <a:chExt cx="1227025" cy="975828"/>
          </a:xfrm>
        </p:grpSpPr>
        <p:sp>
          <p:nvSpPr>
            <p:cNvPr id="33" name="文本框 1"/>
            <p:cNvSpPr txBox="1"/>
            <p:nvPr/>
          </p:nvSpPr>
          <p:spPr>
            <a:xfrm>
              <a:off x="2640639" y="3716907"/>
              <a:ext cx="1227025" cy="86197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01</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4" name="文本框 40"/>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grpSp>
        <p:nvGrpSpPr>
          <p:cNvPr id="35" name="组合 34"/>
          <p:cNvGrpSpPr/>
          <p:nvPr/>
        </p:nvGrpSpPr>
        <p:grpSpPr>
          <a:xfrm>
            <a:off x="2524629" y="1612482"/>
            <a:ext cx="920389" cy="731701"/>
            <a:chOff x="2640639" y="3716907"/>
            <a:chExt cx="1227025" cy="975828"/>
          </a:xfrm>
        </p:grpSpPr>
        <p:sp>
          <p:nvSpPr>
            <p:cNvPr id="36" name="文本框 44"/>
            <p:cNvSpPr txBox="1"/>
            <p:nvPr/>
          </p:nvSpPr>
          <p:spPr>
            <a:xfrm>
              <a:off x="2640639" y="3716907"/>
              <a:ext cx="1227025" cy="86197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03</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7" name="文本框 45"/>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grpSp>
        <p:nvGrpSpPr>
          <p:cNvPr id="38" name="组合 37"/>
          <p:cNvGrpSpPr/>
          <p:nvPr/>
        </p:nvGrpSpPr>
        <p:grpSpPr>
          <a:xfrm>
            <a:off x="2924731" y="921986"/>
            <a:ext cx="920389" cy="731701"/>
            <a:chOff x="2640639" y="3716907"/>
            <a:chExt cx="1227025" cy="975828"/>
          </a:xfrm>
        </p:grpSpPr>
        <p:sp>
          <p:nvSpPr>
            <p:cNvPr id="39" name="文本框 60"/>
            <p:cNvSpPr txBox="1"/>
            <p:nvPr/>
          </p:nvSpPr>
          <p:spPr>
            <a:xfrm>
              <a:off x="2640639" y="3716907"/>
              <a:ext cx="1227025" cy="861975"/>
            </a:xfrm>
            <a:prstGeom prst="rect">
              <a:avLst/>
            </a:prstGeom>
            <a:noFill/>
            <a:effectLst>
              <a:innerShdw blurRad="63500" dist="50800">
                <a:prstClr val="black">
                  <a:alpha val="50000"/>
                </a:prstClr>
              </a:innerShdw>
            </a:effectLst>
          </p:spPr>
          <p:txBody>
            <a:bodyPr wrap="square" rtlCol="0">
              <a:spAutoFit/>
            </a:bodyPr>
            <a:lstStyle/>
            <a:p>
              <a:pPr algn="ctr"/>
              <a:r>
                <a:rPr lang="en-US" altLang="zh-CN" sz="3600" dirty="0">
                  <a:solidFill>
                    <a:prstClr val="white"/>
                  </a:solidFill>
                  <a:effectLst>
                    <a:innerShdw blurRad="63500" dist="50800" dir="18900000">
                      <a:prstClr val="black">
                        <a:alpha val="50000"/>
                      </a:prstClr>
                    </a:innerShdw>
                  </a:effectLst>
                  <a:latin typeface="Impact" panose="020B0806030902050204" pitchFamily="34" charset="0"/>
                  <a:ea typeface="Hiragino Sans GB W6" panose="020B0600000000000000" pitchFamily="34" charset="-122"/>
                </a:rPr>
                <a:t>04</a:t>
              </a:r>
              <a:endParaRPr lang="zh-CN" altLang="en-US" sz="3600" dirty="0">
                <a:solidFill>
                  <a:prstClr val="white"/>
                </a:solidFill>
                <a:effectLst>
                  <a:innerShdw blurRad="63500" dist="50800" dir="18900000">
                    <a:prstClr val="black">
                      <a:alpha val="50000"/>
                    </a:prstClr>
                  </a:innerShdw>
                </a:effectLst>
                <a:latin typeface="Impact" panose="020B0806030902050204" pitchFamily="34" charset="0"/>
                <a:ea typeface="Hiragino Sans GB W6" panose="020B0600000000000000" pitchFamily="34" charset="-122"/>
              </a:endParaRPr>
            </a:p>
          </p:txBody>
        </p:sp>
        <p:sp>
          <p:nvSpPr>
            <p:cNvPr id="40" name="文本框 61"/>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sp>
        <p:nvSpPr>
          <p:cNvPr id="41" name="文本框 69"/>
          <p:cNvSpPr txBox="1"/>
          <p:nvPr/>
        </p:nvSpPr>
        <p:spPr>
          <a:xfrm>
            <a:off x="4849802" y="3489090"/>
            <a:ext cx="581017" cy="461665"/>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cxnSp>
        <p:nvCxnSpPr>
          <p:cNvPr id="42" name="直接连接符 41"/>
          <p:cNvCxnSpPr/>
          <p:nvPr/>
        </p:nvCxnSpPr>
        <p:spPr>
          <a:xfrm>
            <a:off x="5374435" y="3547899"/>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文本框 73"/>
          <p:cNvSpPr txBox="1"/>
          <p:nvPr/>
        </p:nvSpPr>
        <p:spPr>
          <a:xfrm>
            <a:off x="4842383" y="2819546"/>
            <a:ext cx="581017" cy="461665"/>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cxnSp>
        <p:nvCxnSpPr>
          <p:cNvPr id="44" name="直接连接符 43"/>
          <p:cNvCxnSpPr/>
          <p:nvPr/>
        </p:nvCxnSpPr>
        <p:spPr>
          <a:xfrm>
            <a:off x="5367016" y="2874736"/>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文本框 74"/>
          <p:cNvSpPr txBox="1"/>
          <p:nvPr/>
        </p:nvSpPr>
        <p:spPr>
          <a:xfrm>
            <a:off x="4852480" y="2094345"/>
            <a:ext cx="581017" cy="461665"/>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cxnSp>
        <p:nvCxnSpPr>
          <p:cNvPr id="46" name="直接连接符 45"/>
          <p:cNvCxnSpPr/>
          <p:nvPr/>
        </p:nvCxnSpPr>
        <p:spPr>
          <a:xfrm>
            <a:off x="5377113" y="2163334"/>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7" name="文本框 75"/>
          <p:cNvSpPr txBox="1"/>
          <p:nvPr/>
        </p:nvSpPr>
        <p:spPr>
          <a:xfrm>
            <a:off x="4849515" y="1437887"/>
            <a:ext cx="554176" cy="461665"/>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cxnSp>
        <p:nvCxnSpPr>
          <p:cNvPr id="48" name="直接连接符 47"/>
          <p:cNvCxnSpPr/>
          <p:nvPr/>
        </p:nvCxnSpPr>
        <p:spPr>
          <a:xfrm>
            <a:off x="5362717" y="1498919"/>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266841" y="2808528"/>
            <a:ext cx="627617" cy="416136"/>
            <a:chOff x="4355220" y="4051918"/>
            <a:chExt cx="836714" cy="554976"/>
          </a:xfrm>
        </p:grpSpPr>
        <p:sp>
          <p:nvSpPr>
            <p:cNvPr id="50" name="任意多边形 49"/>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a:gsLst>
                <a:gs pos="44000">
                  <a:srgbClr val="01ACBE"/>
                </a:gs>
                <a:gs pos="20000">
                  <a:srgbClr val="0194A3"/>
                </a:gs>
                <a:gs pos="100000">
                  <a:srgbClr val="01CFE5"/>
                </a:gs>
                <a:gs pos="0">
                  <a:srgbClr val="01808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4529444" y="4140408"/>
              <a:ext cx="323135" cy="334675"/>
              <a:chOff x="9450388" y="2662238"/>
              <a:chExt cx="133350" cy="138112"/>
            </a:xfrm>
            <a:solidFill>
              <a:schemeClr val="bg1"/>
            </a:solidFill>
          </p:grpSpPr>
          <p:sp>
            <p:nvSpPr>
              <p:cNvPr id="53"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8" name="组合 57"/>
          <p:cNvGrpSpPr/>
          <p:nvPr/>
        </p:nvGrpSpPr>
        <p:grpSpPr>
          <a:xfrm>
            <a:off x="2858917" y="3500780"/>
            <a:ext cx="627617" cy="416136"/>
            <a:chOff x="3811393" y="4975134"/>
            <a:chExt cx="836714" cy="554976"/>
          </a:xfrm>
        </p:grpSpPr>
        <p:sp>
          <p:nvSpPr>
            <p:cNvPr id="59" name="任意多边形 58"/>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flip="none" rotWithShape="1">
              <a:gsLst>
                <a:gs pos="59000">
                  <a:srgbClr val="FFB446"/>
                </a:gs>
                <a:gs pos="32000">
                  <a:srgbClr val="FFB446"/>
                </a:gs>
                <a:gs pos="100000">
                  <a:srgbClr val="FFDFAF"/>
                </a:gs>
                <a:gs pos="0">
                  <a:srgbClr val="FF9F1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任意多边形 59"/>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1" name="Group 4"/>
            <p:cNvGrpSpPr>
              <a:grpSpLocks noChangeAspect="1"/>
            </p:cNvGrpSpPr>
            <p:nvPr/>
          </p:nvGrpSpPr>
          <p:grpSpPr bwMode="auto">
            <a:xfrm>
              <a:off x="3975285" y="5118247"/>
              <a:ext cx="340186" cy="263050"/>
              <a:chOff x="3494" y="1896"/>
              <a:chExt cx="688" cy="532"/>
            </a:xfrm>
            <a:solidFill>
              <a:schemeClr val="bg1"/>
            </a:solidFill>
          </p:grpSpPr>
          <p:sp>
            <p:nvSpPr>
              <p:cNvPr id="6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3676672" y="2093080"/>
            <a:ext cx="627617" cy="416136"/>
            <a:chOff x="4901591" y="3097766"/>
            <a:chExt cx="836714" cy="554976"/>
          </a:xfrm>
        </p:grpSpPr>
        <p:sp>
          <p:nvSpPr>
            <p:cNvPr id="66" name="任意多边形 65"/>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a:gsLst>
                <a:gs pos="50000">
                  <a:srgbClr val="EC8888"/>
                </a:gs>
                <a:gs pos="30000">
                  <a:srgbClr val="E87071"/>
                </a:gs>
                <a:gs pos="100000">
                  <a:srgbClr val="EF9F9F"/>
                </a:gs>
                <a:gs pos="0">
                  <a:srgbClr val="E24A4A"/>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任意多边形 66"/>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5033509" y="3199020"/>
              <a:ext cx="357796" cy="358843"/>
              <a:chOff x="458010" y="4063526"/>
              <a:chExt cx="1087437" cy="1090612"/>
            </a:xfrm>
            <a:solidFill>
              <a:schemeClr val="bg1"/>
            </a:solidFill>
          </p:grpSpPr>
          <p:sp>
            <p:nvSpPr>
              <p:cNvPr id="6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4083835" y="1437887"/>
            <a:ext cx="627617" cy="416136"/>
            <a:chOff x="5444403" y="2223973"/>
            <a:chExt cx="836714" cy="554976"/>
          </a:xfrm>
        </p:grpSpPr>
        <p:sp>
          <p:nvSpPr>
            <p:cNvPr id="74" name="任意多边形 73"/>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flip="none" rotWithShape="1">
              <a:gsLst>
                <a:gs pos="21000">
                  <a:srgbClr val="5A336B"/>
                </a:gs>
                <a:gs pos="38000">
                  <a:srgbClr val="714187"/>
                </a:gs>
                <a:gs pos="100000">
                  <a:srgbClr val="8B50A6"/>
                </a:gs>
                <a:gs pos="0">
                  <a:srgbClr val="4C2B5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任意多边形 74"/>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6" name="Group 17"/>
            <p:cNvGrpSpPr>
              <a:grpSpLocks noChangeAspect="1"/>
            </p:cNvGrpSpPr>
            <p:nvPr/>
          </p:nvGrpSpPr>
          <p:grpSpPr bwMode="auto">
            <a:xfrm>
              <a:off x="5645112" y="2346655"/>
              <a:ext cx="305423" cy="327854"/>
              <a:chOff x="231" y="1205"/>
              <a:chExt cx="640" cy="687"/>
            </a:xfrm>
            <a:solidFill>
              <a:schemeClr val="bg1"/>
            </a:solidFill>
          </p:grpSpPr>
          <p:sp>
            <p:nvSpPr>
              <p:cNvPr id="7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79" name="文本框 113"/>
          <p:cNvSpPr txBox="1"/>
          <p:nvPr/>
        </p:nvSpPr>
        <p:spPr>
          <a:xfrm>
            <a:off x="5447240" y="1450600"/>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0" name="文本框 113"/>
          <p:cNvSpPr txBox="1"/>
          <p:nvPr/>
        </p:nvSpPr>
        <p:spPr>
          <a:xfrm>
            <a:off x="5447240" y="2116075"/>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1" name="文本框 113"/>
          <p:cNvSpPr txBox="1"/>
          <p:nvPr/>
        </p:nvSpPr>
        <p:spPr>
          <a:xfrm>
            <a:off x="5447240" y="2824655"/>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2" name="文本框 113"/>
          <p:cNvSpPr txBox="1"/>
          <p:nvPr/>
        </p:nvSpPr>
        <p:spPr>
          <a:xfrm>
            <a:off x="5447240" y="3489640"/>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2918097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4"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childTnLst>
                          </p:cTn>
                        </p:par>
                        <p:par>
                          <p:cTn id="21" fill="hold">
                            <p:stCondLst>
                              <p:cond delay="1750"/>
                            </p:stCondLst>
                            <p:childTnLst>
                              <p:par>
                                <p:cTn id="22" presetID="22" presetClass="entr" presetSubtype="4"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childTnLst>
                          </p:cTn>
                        </p:par>
                        <p:par>
                          <p:cTn id="25" fill="hold">
                            <p:stCondLst>
                              <p:cond delay="2250"/>
                            </p:stCondLst>
                            <p:childTnLst>
                              <p:par>
                                <p:cTn id="26" presetID="22" presetClass="entr" presetSubtype="4"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3250"/>
                            </p:stCondLst>
                            <p:childTnLst>
                              <p:par>
                                <p:cTn id="34" presetID="2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childTnLst>
                          </p:cTn>
                        </p:par>
                        <p:par>
                          <p:cTn id="37" fill="hold">
                            <p:stCondLst>
                              <p:cond delay="3750"/>
                            </p:stCondLst>
                            <p:childTnLst>
                              <p:par>
                                <p:cTn id="38" presetID="2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par>
                          <p:cTn id="41" fill="hold">
                            <p:stCondLst>
                              <p:cond delay="4250"/>
                            </p:stCondLst>
                            <p:childTnLst>
                              <p:par>
                                <p:cTn id="42" presetID="2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par>
                          <p:cTn id="45" fill="hold">
                            <p:stCondLst>
                              <p:cond delay="4750"/>
                            </p:stCondLst>
                            <p:childTnLst>
                              <p:par>
                                <p:cTn id="46" presetID="22" presetClass="entr" presetSubtype="4"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childTnLst>
                          </p:cTn>
                        </p:par>
                        <p:par>
                          <p:cTn id="49" fill="hold">
                            <p:stCondLst>
                              <p:cond delay="5250"/>
                            </p:stCondLst>
                            <p:childTnLst>
                              <p:par>
                                <p:cTn id="50" presetID="14" presetClass="entr" presetSubtype="5"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randombar(vertical)">
                                      <p:cBhvr>
                                        <p:cTn id="52" dur="500"/>
                                        <p:tgtEl>
                                          <p:spTgt spid="30"/>
                                        </p:tgtEl>
                                      </p:cBhvr>
                                    </p:animEffect>
                                  </p:childTnLst>
                                </p:cTn>
                              </p:par>
                              <p:par>
                                <p:cTn id="53" presetID="14" presetClass="entr" presetSubtype="5"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randombar(vertical)">
                                      <p:cBhvr>
                                        <p:cTn id="55" dur="500"/>
                                        <p:tgtEl>
                                          <p:spTgt spid="31"/>
                                        </p:tgtEl>
                                      </p:cBhvr>
                                    </p:animEffect>
                                  </p:childTnLst>
                                </p:cTn>
                              </p:par>
                              <p:par>
                                <p:cTn id="56" presetID="14" presetClass="entr" presetSubtype="5"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randombar(vertical)">
                                      <p:cBhvr>
                                        <p:cTn id="58" dur="500"/>
                                        <p:tgtEl>
                                          <p:spTgt spid="32"/>
                                        </p:tgtEl>
                                      </p:cBhvr>
                                    </p:animEffect>
                                  </p:childTnLst>
                                </p:cTn>
                              </p:par>
                              <p:par>
                                <p:cTn id="59" presetID="14" presetClass="entr" presetSubtype="5"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randombar(vertical)">
                                      <p:cBhvr>
                                        <p:cTn id="61" dur="500"/>
                                        <p:tgtEl>
                                          <p:spTgt spid="35"/>
                                        </p:tgtEl>
                                      </p:cBhvr>
                                    </p:animEffect>
                                  </p:childTnLst>
                                </p:cTn>
                              </p:par>
                              <p:par>
                                <p:cTn id="62" presetID="14" presetClass="entr" presetSubtype="5"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randombar(vertical)">
                                      <p:cBhvr>
                                        <p:cTn id="64" dur="500"/>
                                        <p:tgtEl>
                                          <p:spTgt spid="38"/>
                                        </p:tgtEl>
                                      </p:cBhvr>
                                    </p:animEffect>
                                  </p:childTnLst>
                                </p:cTn>
                              </p:par>
                            </p:childTnLst>
                          </p:cTn>
                        </p:par>
                        <p:par>
                          <p:cTn id="65" fill="hold">
                            <p:stCondLst>
                              <p:cond delay="5750"/>
                            </p:stCondLst>
                            <p:childTnLst>
                              <p:par>
                                <p:cTn id="66" presetID="22" presetClass="entr" presetSubtype="8" fill="hold"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left)">
                                      <p:cBhvr>
                                        <p:cTn id="68" dur="500"/>
                                        <p:tgtEl>
                                          <p:spTgt spid="49"/>
                                        </p:tgtEl>
                                      </p:cBhvr>
                                    </p:animEffect>
                                  </p:childTnLst>
                                </p:cTn>
                              </p:par>
                              <p:par>
                                <p:cTn id="69" presetID="22" presetClass="entr" presetSubtype="8" fill="hold" nodeType="with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nodeType="withEffect">
                                  <p:stCondLst>
                                    <p:cond delay="0"/>
                                  </p:stCondLst>
                                  <p:childTnLst>
                                    <p:set>
                                      <p:cBhvr>
                                        <p:cTn id="73" dur="1" fill="hold">
                                          <p:stCondLst>
                                            <p:cond delay="0"/>
                                          </p:stCondLst>
                                        </p:cTn>
                                        <p:tgtEl>
                                          <p:spTgt spid="65"/>
                                        </p:tgtEl>
                                        <p:attrNameLst>
                                          <p:attrName>style.visibility</p:attrName>
                                        </p:attrNameLst>
                                      </p:cBhvr>
                                      <p:to>
                                        <p:strVal val="visible"/>
                                      </p:to>
                                    </p:set>
                                    <p:animEffect transition="in" filter="wipe(left)">
                                      <p:cBhvr>
                                        <p:cTn id="74" dur="500"/>
                                        <p:tgtEl>
                                          <p:spTgt spid="65"/>
                                        </p:tgtEl>
                                      </p:cBhvr>
                                    </p:animEffect>
                                  </p:childTnLst>
                                </p:cTn>
                              </p:par>
                              <p:par>
                                <p:cTn id="75" presetID="22" presetClass="entr" presetSubtype="8" fill="hold" nodeType="withEffect">
                                  <p:stCondLst>
                                    <p:cond delay="0"/>
                                  </p:stCondLst>
                                  <p:childTnLst>
                                    <p:set>
                                      <p:cBhvr>
                                        <p:cTn id="76" dur="1" fill="hold">
                                          <p:stCondLst>
                                            <p:cond delay="0"/>
                                          </p:stCondLst>
                                        </p:cTn>
                                        <p:tgtEl>
                                          <p:spTgt spid="73"/>
                                        </p:tgtEl>
                                        <p:attrNameLst>
                                          <p:attrName>style.visibility</p:attrName>
                                        </p:attrNameLst>
                                      </p:cBhvr>
                                      <p:to>
                                        <p:strVal val="visible"/>
                                      </p:to>
                                    </p:set>
                                    <p:animEffect transition="in" filter="wipe(left)">
                                      <p:cBhvr>
                                        <p:cTn id="77" dur="500"/>
                                        <p:tgtEl>
                                          <p:spTgt spid="73"/>
                                        </p:tgtEl>
                                      </p:cBhvr>
                                    </p:animEffect>
                                  </p:childTnLst>
                                </p:cTn>
                              </p:par>
                            </p:childTnLst>
                          </p:cTn>
                        </p:par>
                        <p:par>
                          <p:cTn id="78" fill="hold">
                            <p:stCondLst>
                              <p:cond delay="6250"/>
                            </p:stCondLst>
                            <p:childTnLst>
                              <p:par>
                                <p:cTn id="79" presetID="22" presetClass="entr" presetSubtype="8"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wipe(left)">
                                      <p:cBhvr>
                                        <p:cTn id="81" dur="500"/>
                                        <p:tgtEl>
                                          <p:spTgt spid="4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left)">
                                      <p:cBhvr>
                                        <p:cTn id="84" dur="500"/>
                                        <p:tgtEl>
                                          <p:spTgt spid="4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left)">
                                      <p:cBhvr>
                                        <p:cTn id="87" dur="500"/>
                                        <p:tgtEl>
                                          <p:spTgt spid="4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500"/>
                                        <p:tgtEl>
                                          <p:spTgt spid="41"/>
                                        </p:tgtEl>
                                      </p:cBhvr>
                                    </p:animEffect>
                                  </p:childTnLst>
                                </p:cTn>
                              </p:par>
                            </p:childTnLst>
                          </p:cTn>
                        </p:par>
                        <p:par>
                          <p:cTn id="91" fill="hold">
                            <p:stCondLst>
                              <p:cond delay="6750"/>
                            </p:stCondLst>
                            <p:childTnLst>
                              <p:par>
                                <p:cTn id="92" presetID="16" presetClass="entr" presetSubtype="42" fill="hold"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barn(outHorizontal)">
                                      <p:cBhvr>
                                        <p:cTn id="94" dur="500"/>
                                        <p:tgtEl>
                                          <p:spTgt spid="48"/>
                                        </p:tgtEl>
                                      </p:cBhvr>
                                    </p:animEffect>
                                  </p:childTnLst>
                                </p:cTn>
                              </p:par>
                              <p:par>
                                <p:cTn id="95" presetID="16" presetClass="entr" presetSubtype="42" fill="hold"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barn(outHorizontal)">
                                      <p:cBhvr>
                                        <p:cTn id="97" dur="500"/>
                                        <p:tgtEl>
                                          <p:spTgt spid="46"/>
                                        </p:tgtEl>
                                      </p:cBhvr>
                                    </p:animEffect>
                                  </p:childTnLst>
                                </p:cTn>
                              </p:par>
                              <p:par>
                                <p:cTn id="98" presetID="16" presetClass="entr" presetSubtype="42"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barn(outHorizontal)">
                                      <p:cBhvr>
                                        <p:cTn id="100" dur="500"/>
                                        <p:tgtEl>
                                          <p:spTgt spid="44"/>
                                        </p:tgtEl>
                                      </p:cBhvr>
                                    </p:animEffect>
                                  </p:childTnLst>
                                </p:cTn>
                              </p:par>
                              <p:par>
                                <p:cTn id="101" presetID="16" presetClass="entr" presetSubtype="42" fill="hold" nodeType="with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barn(outHorizontal)">
                                      <p:cBhvr>
                                        <p:cTn id="103" dur="500"/>
                                        <p:tgtEl>
                                          <p:spTgt spid="42"/>
                                        </p:tgtEl>
                                      </p:cBhvr>
                                    </p:animEffect>
                                  </p:childTnLst>
                                </p:cTn>
                              </p:par>
                            </p:childTnLst>
                          </p:cTn>
                        </p:par>
                        <p:par>
                          <p:cTn id="104" fill="hold">
                            <p:stCondLst>
                              <p:cond delay="7250"/>
                            </p:stCondLst>
                            <p:childTnLst>
                              <p:par>
                                <p:cTn id="105" presetID="22" presetClass="entr" presetSubtype="8" fill="hold" grpId="0" nodeType="afterEffect">
                                  <p:stCondLst>
                                    <p:cond delay="0"/>
                                  </p:stCondLst>
                                  <p:childTnLst>
                                    <p:set>
                                      <p:cBhvr>
                                        <p:cTn id="106" dur="1" fill="hold">
                                          <p:stCondLst>
                                            <p:cond delay="0"/>
                                          </p:stCondLst>
                                        </p:cTn>
                                        <p:tgtEl>
                                          <p:spTgt spid="79"/>
                                        </p:tgtEl>
                                        <p:attrNameLst>
                                          <p:attrName>style.visibility</p:attrName>
                                        </p:attrNameLst>
                                      </p:cBhvr>
                                      <p:to>
                                        <p:strVal val="visible"/>
                                      </p:to>
                                    </p:set>
                                    <p:animEffect transition="in" filter="wipe(left)">
                                      <p:cBhvr>
                                        <p:cTn id="107" dur="500"/>
                                        <p:tgtEl>
                                          <p:spTgt spid="79"/>
                                        </p:tgtEl>
                                      </p:cBhvr>
                                    </p:animEffect>
                                  </p:childTnLst>
                                </p:cTn>
                              </p:par>
                            </p:childTnLst>
                          </p:cTn>
                        </p:par>
                        <p:par>
                          <p:cTn id="108" fill="hold">
                            <p:stCondLst>
                              <p:cond delay="7750"/>
                            </p:stCondLst>
                            <p:childTnLst>
                              <p:par>
                                <p:cTn id="109" presetID="22" presetClass="entr" presetSubtype="8" fill="hold" grpId="0" nodeType="after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wipe(left)">
                                      <p:cBhvr>
                                        <p:cTn id="111" dur="500"/>
                                        <p:tgtEl>
                                          <p:spTgt spid="80"/>
                                        </p:tgtEl>
                                      </p:cBhvr>
                                    </p:animEffect>
                                  </p:childTnLst>
                                </p:cTn>
                              </p:par>
                            </p:childTnLst>
                          </p:cTn>
                        </p:par>
                        <p:par>
                          <p:cTn id="112" fill="hold">
                            <p:stCondLst>
                              <p:cond delay="8250"/>
                            </p:stCondLst>
                            <p:childTnLst>
                              <p:par>
                                <p:cTn id="113" presetID="22" presetClass="entr" presetSubtype="8" fill="hold" grpId="0" nodeType="afterEffect">
                                  <p:stCondLst>
                                    <p:cond delay="0"/>
                                  </p:stCondLst>
                                  <p:childTnLst>
                                    <p:set>
                                      <p:cBhvr>
                                        <p:cTn id="114" dur="1" fill="hold">
                                          <p:stCondLst>
                                            <p:cond delay="0"/>
                                          </p:stCondLst>
                                        </p:cTn>
                                        <p:tgtEl>
                                          <p:spTgt spid="81"/>
                                        </p:tgtEl>
                                        <p:attrNameLst>
                                          <p:attrName>style.visibility</p:attrName>
                                        </p:attrNameLst>
                                      </p:cBhvr>
                                      <p:to>
                                        <p:strVal val="visible"/>
                                      </p:to>
                                    </p:set>
                                    <p:animEffect transition="in" filter="wipe(left)">
                                      <p:cBhvr>
                                        <p:cTn id="115" dur="500"/>
                                        <p:tgtEl>
                                          <p:spTgt spid="81"/>
                                        </p:tgtEl>
                                      </p:cBhvr>
                                    </p:animEffect>
                                  </p:childTnLst>
                                </p:cTn>
                              </p:par>
                            </p:childTnLst>
                          </p:cTn>
                        </p:par>
                        <p:par>
                          <p:cTn id="116" fill="hold">
                            <p:stCondLst>
                              <p:cond delay="8750"/>
                            </p:stCondLst>
                            <p:childTnLst>
                              <p:par>
                                <p:cTn id="117" presetID="22" presetClass="entr" presetSubtype="8" fill="hold" grpId="0" nodeType="after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wipe(left)">
                                      <p:cBhvr>
                                        <p:cTn id="1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animBg="1"/>
      <p:bldP spid="21" grpId="0" animBg="1"/>
      <p:bldP spid="25" grpId="0" animBg="1"/>
      <p:bldP spid="26" grpId="0" animBg="1"/>
      <p:bldP spid="30" grpId="0"/>
      <p:bldP spid="31" grpId="0"/>
      <p:bldP spid="41" grpId="0"/>
      <p:bldP spid="43" grpId="0"/>
      <p:bldP spid="45" grpId="0"/>
      <p:bldP spid="47" grpId="0"/>
      <p:bldP spid="79" grpId="0"/>
      <p:bldP spid="80" grpId="0"/>
      <p:bldP spid="81"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flipH="1">
            <a:off x="2487542" y="3569920"/>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663A77"/>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flipH="1">
            <a:off x="2487542" y="187959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E8707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2030377" y="272634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01ACBE"/>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任意多边形 12"/>
          <p:cNvSpPr/>
          <p:nvPr/>
        </p:nvSpPr>
        <p:spPr>
          <a:xfrm>
            <a:off x="2051797" y="1027573"/>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FB85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6105773" y="1511115"/>
            <a:ext cx="1389333" cy="2391972"/>
            <a:chOff x="5005992" y="4250111"/>
            <a:chExt cx="1852203" cy="3190034"/>
          </a:xfrm>
        </p:grpSpPr>
        <p:grpSp>
          <p:nvGrpSpPr>
            <p:cNvPr id="15" name="组合 14"/>
            <p:cNvGrpSpPr/>
            <p:nvPr/>
          </p:nvGrpSpPr>
          <p:grpSpPr>
            <a:xfrm>
              <a:off x="5005992" y="4250111"/>
              <a:ext cx="1852203" cy="3190034"/>
              <a:chOff x="2082059" y="3844831"/>
              <a:chExt cx="1852203" cy="3190034"/>
            </a:xfrm>
          </p:grpSpPr>
          <p:grpSp>
            <p:nvGrpSpPr>
              <p:cNvPr id="24" name="组合 23"/>
              <p:cNvGrpSpPr/>
              <p:nvPr/>
            </p:nvGrpSpPr>
            <p:grpSpPr>
              <a:xfrm>
                <a:off x="2082059" y="3844831"/>
                <a:ext cx="1852203" cy="3190034"/>
                <a:chOff x="2689225" y="814470"/>
                <a:chExt cx="2591963" cy="4464121"/>
              </a:xfrm>
            </p:grpSpPr>
            <p:sp>
              <p:nvSpPr>
                <p:cNvPr id="28" name="任意多边形 27"/>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a:off x="2220839" y="4115429"/>
                <a:ext cx="1431499" cy="2455353"/>
                <a:chOff x="2689225" y="825137"/>
                <a:chExt cx="2602631" cy="4464121"/>
              </a:xfrm>
            </p:grpSpPr>
            <p:sp>
              <p:nvSpPr>
                <p:cNvPr id="26" name="任意多边形 25"/>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2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2028149" y="2360970"/>
            <a:ext cx="1389333" cy="2391972"/>
            <a:chOff x="7317392" y="4250111"/>
            <a:chExt cx="1852203" cy="3190034"/>
          </a:xfrm>
        </p:grpSpPr>
        <p:grpSp>
          <p:nvGrpSpPr>
            <p:cNvPr id="31" name="组合 30"/>
            <p:cNvGrpSpPr/>
            <p:nvPr/>
          </p:nvGrpSpPr>
          <p:grpSpPr>
            <a:xfrm>
              <a:off x="7317392" y="4250111"/>
              <a:ext cx="1852203" cy="3190034"/>
              <a:chOff x="2082059" y="3844831"/>
              <a:chExt cx="1852203" cy="3190034"/>
            </a:xfrm>
          </p:grpSpPr>
          <p:grpSp>
            <p:nvGrpSpPr>
              <p:cNvPr id="37" name="组合 36"/>
              <p:cNvGrpSpPr/>
              <p:nvPr/>
            </p:nvGrpSpPr>
            <p:grpSpPr>
              <a:xfrm>
                <a:off x="2082059" y="3844831"/>
                <a:ext cx="1852203" cy="3190034"/>
                <a:chOff x="2689225" y="814470"/>
                <a:chExt cx="2591963" cy="4464121"/>
              </a:xfrm>
            </p:grpSpPr>
            <p:sp>
              <p:nvSpPr>
                <p:cNvPr id="41" name="任意多边形 40"/>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8" name="组合 37"/>
              <p:cNvGrpSpPr/>
              <p:nvPr/>
            </p:nvGrpSpPr>
            <p:grpSpPr>
              <a:xfrm>
                <a:off x="2220839" y="4115429"/>
                <a:ext cx="1431499" cy="2455353"/>
                <a:chOff x="2689225" y="825137"/>
                <a:chExt cx="2602631" cy="4464121"/>
              </a:xfrm>
            </p:grpSpPr>
            <p:sp>
              <p:nvSpPr>
                <p:cNvPr id="39" name="任意多边形 38"/>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2"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3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3239790" y="1173798"/>
            <a:ext cx="3319659" cy="648680"/>
            <a:chOff x="4319158" y="1565423"/>
            <a:chExt cx="4425636" cy="865106"/>
          </a:xfrm>
        </p:grpSpPr>
        <p:sp>
          <p:nvSpPr>
            <p:cNvPr id="44" name="文本框 112"/>
            <p:cNvSpPr txBox="1"/>
            <p:nvPr/>
          </p:nvSpPr>
          <p:spPr>
            <a:xfrm>
              <a:off x="4984079" y="1626058"/>
              <a:ext cx="1768273" cy="338633"/>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45" name="文本框 114"/>
            <p:cNvSpPr txBox="1"/>
            <p:nvPr/>
          </p:nvSpPr>
          <p:spPr>
            <a:xfrm>
              <a:off x="4319158" y="1565423"/>
              <a:ext cx="878898" cy="800403"/>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ea typeface="Kozuka Gothic Pro H" panose="020B0800000000000000" pitchFamily="34" charset="-128"/>
                </a:rPr>
                <a:t>01</a:t>
              </a:r>
              <a:endParaRPr lang="zh-CN" altLang="en-US" sz="3300" dirty="0">
                <a:solidFill>
                  <a:srgbClr val="FFB850"/>
                </a:solidFill>
                <a:latin typeface="Impact" panose="020B0806030902050204" pitchFamily="34" charset="0"/>
                <a:ea typeface="Kozuka Gothic Pro H" panose="020B0800000000000000" pitchFamily="34" charset="-128"/>
              </a:endParaRPr>
            </a:p>
          </p:txBody>
        </p:sp>
        <p:sp>
          <p:nvSpPr>
            <p:cNvPr id="46" name="文本框 113"/>
            <p:cNvSpPr txBox="1"/>
            <p:nvPr/>
          </p:nvSpPr>
          <p:spPr>
            <a:xfrm>
              <a:off x="5015086" y="1845618"/>
              <a:ext cx="372970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7" name="组合 46"/>
          <p:cNvGrpSpPr/>
          <p:nvPr/>
        </p:nvGrpSpPr>
        <p:grpSpPr>
          <a:xfrm>
            <a:off x="2584551" y="2045316"/>
            <a:ext cx="3328762" cy="641057"/>
            <a:chOff x="3445618" y="2727717"/>
            <a:chExt cx="4437771" cy="854939"/>
          </a:xfrm>
        </p:grpSpPr>
        <p:sp>
          <p:nvSpPr>
            <p:cNvPr id="48" name="文本框 116"/>
            <p:cNvSpPr txBox="1"/>
            <p:nvPr/>
          </p:nvSpPr>
          <p:spPr>
            <a:xfrm>
              <a:off x="5424801" y="2789477"/>
              <a:ext cx="1768274" cy="338632"/>
            </a:xfrm>
            <a:prstGeom prst="rect">
              <a:avLst/>
            </a:prstGeom>
            <a:noFill/>
          </p:spPr>
          <p:txBody>
            <a:bodyPr wrap="square" rtlCol="0">
              <a:spAutoFit/>
            </a:bodyPr>
            <a:lstStyle/>
            <a:p>
              <a:pPr algn="r"/>
              <a:r>
                <a:rPr lang="zh-CN" altLang="en-US" sz="105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9" name="文本框 118"/>
            <p:cNvSpPr txBox="1"/>
            <p:nvPr/>
          </p:nvSpPr>
          <p:spPr>
            <a:xfrm>
              <a:off x="7004492" y="2727717"/>
              <a:ext cx="878897" cy="800402"/>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ea typeface="Kozuka Gothic Pro H" panose="020B0800000000000000" pitchFamily="34" charset="-128"/>
                </a:rPr>
                <a:t>02</a:t>
              </a:r>
              <a:endParaRPr lang="zh-CN" altLang="en-US" sz="3300" dirty="0">
                <a:solidFill>
                  <a:srgbClr val="E87071"/>
                </a:solidFill>
                <a:latin typeface="Impact" panose="020B0806030902050204" pitchFamily="34" charset="0"/>
                <a:ea typeface="Kozuka Gothic Pro H" panose="020B0800000000000000" pitchFamily="34" charset="-128"/>
              </a:endParaRPr>
            </a:p>
          </p:txBody>
        </p:sp>
        <p:sp>
          <p:nvSpPr>
            <p:cNvPr id="50" name="文本框 49"/>
            <p:cNvSpPr txBox="1"/>
            <p:nvPr/>
          </p:nvSpPr>
          <p:spPr>
            <a:xfrm>
              <a:off x="3445618" y="2997746"/>
              <a:ext cx="3729709" cy="58491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1" name="组合 50"/>
          <p:cNvGrpSpPr/>
          <p:nvPr/>
        </p:nvGrpSpPr>
        <p:grpSpPr>
          <a:xfrm>
            <a:off x="3308404" y="2856015"/>
            <a:ext cx="3359072" cy="694251"/>
            <a:chOff x="4410630" y="3808902"/>
            <a:chExt cx="4478180" cy="925883"/>
          </a:xfrm>
        </p:grpSpPr>
        <p:sp>
          <p:nvSpPr>
            <p:cNvPr id="52" name="文本框 120"/>
            <p:cNvSpPr txBox="1"/>
            <p:nvPr/>
          </p:nvSpPr>
          <p:spPr>
            <a:xfrm>
              <a:off x="5113651" y="3877158"/>
              <a:ext cx="1768273" cy="338633"/>
            </a:xfrm>
            <a:prstGeom prst="rect">
              <a:avLst/>
            </a:prstGeom>
            <a:noFill/>
          </p:spPr>
          <p:txBody>
            <a:bodyPr wrap="square" rtlCol="0">
              <a:spAutoFit/>
            </a:bodyPr>
            <a:lstStyle/>
            <a:p>
              <a:r>
                <a:rPr lang="zh-CN" altLang="en-US" sz="105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3" name="文本框 122"/>
            <p:cNvSpPr txBox="1"/>
            <p:nvPr/>
          </p:nvSpPr>
          <p:spPr>
            <a:xfrm>
              <a:off x="4410630" y="3808902"/>
              <a:ext cx="878898" cy="800404"/>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ea typeface="Kozuka Gothic Pro H" panose="020B0800000000000000" pitchFamily="34" charset="-128"/>
                </a:rPr>
                <a:t>03</a:t>
              </a:r>
              <a:endParaRPr lang="zh-CN" altLang="en-US" sz="3300" dirty="0">
                <a:solidFill>
                  <a:srgbClr val="01ACBE"/>
                </a:solidFill>
                <a:latin typeface="Impact" panose="020B0806030902050204" pitchFamily="34" charset="0"/>
                <a:ea typeface="Kozuka Gothic Pro H" panose="020B0800000000000000" pitchFamily="34" charset="-128"/>
              </a:endParaRPr>
            </a:p>
          </p:txBody>
        </p:sp>
        <p:sp>
          <p:nvSpPr>
            <p:cNvPr id="54" name="文本框 113"/>
            <p:cNvSpPr txBox="1"/>
            <p:nvPr/>
          </p:nvSpPr>
          <p:spPr>
            <a:xfrm>
              <a:off x="5159102" y="4149874"/>
              <a:ext cx="3729708" cy="584911"/>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5" name="组合 54"/>
          <p:cNvGrpSpPr/>
          <p:nvPr/>
        </p:nvGrpSpPr>
        <p:grpSpPr>
          <a:xfrm>
            <a:off x="2584551" y="3722602"/>
            <a:ext cx="3328762" cy="674506"/>
            <a:chOff x="3445618" y="4964609"/>
            <a:chExt cx="4437771" cy="899549"/>
          </a:xfrm>
        </p:grpSpPr>
        <p:sp>
          <p:nvSpPr>
            <p:cNvPr id="56" name="文本框 124"/>
            <p:cNvSpPr txBox="1"/>
            <p:nvPr/>
          </p:nvSpPr>
          <p:spPr>
            <a:xfrm>
              <a:off x="5424801" y="5026369"/>
              <a:ext cx="1768274" cy="338633"/>
            </a:xfrm>
            <a:prstGeom prst="rect">
              <a:avLst/>
            </a:prstGeom>
            <a:noFill/>
          </p:spPr>
          <p:txBody>
            <a:bodyPr wrap="square" rtlCol="0">
              <a:spAutoFit/>
            </a:bodyPr>
            <a:lstStyle/>
            <a:p>
              <a:pPr algn="r"/>
              <a:r>
                <a:rPr lang="zh-CN" altLang="en-US" sz="105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7" name="文本框 126"/>
            <p:cNvSpPr txBox="1"/>
            <p:nvPr/>
          </p:nvSpPr>
          <p:spPr>
            <a:xfrm>
              <a:off x="7004492" y="4964609"/>
              <a:ext cx="878897" cy="800404"/>
            </a:xfrm>
            <a:prstGeom prst="rect">
              <a:avLst/>
            </a:prstGeom>
            <a:noFill/>
          </p:spPr>
          <p:txBody>
            <a:bodyPr wrap="square" rtlCol="0">
              <a:spAutoFit/>
            </a:bodyPr>
            <a:lstStyle/>
            <a:p>
              <a:pPr algn="ctr"/>
              <a:r>
                <a:rPr lang="en-US" altLang="zh-CN" sz="3300" dirty="0">
                  <a:solidFill>
                    <a:srgbClr val="663A77"/>
                  </a:solidFill>
                  <a:latin typeface="Impact" panose="020B0806030902050204" pitchFamily="34" charset="0"/>
                  <a:ea typeface="Kozuka Gothic Pro H" panose="020B0800000000000000" pitchFamily="34" charset="-128"/>
                </a:rPr>
                <a:t>04</a:t>
              </a:r>
              <a:endParaRPr lang="zh-CN" altLang="en-US" sz="3300" dirty="0">
                <a:solidFill>
                  <a:srgbClr val="663A77"/>
                </a:solidFill>
                <a:latin typeface="Impact" panose="020B0806030902050204" pitchFamily="34" charset="0"/>
                <a:ea typeface="Kozuka Gothic Pro H" panose="020B0800000000000000" pitchFamily="34" charset="-128"/>
              </a:endParaRPr>
            </a:p>
          </p:txBody>
        </p:sp>
        <p:sp>
          <p:nvSpPr>
            <p:cNvPr id="58" name="文本框 113"/>
            <p:cNvSpPr txBox="1"/>
            <p:nvPr/>
          </p:nvSpPr>
          <p:spPr>
            <a:xfrm>
              <a:off x="3445618" y="5279247"/>
              <a:ext cx="3729709"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380039065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2"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par>
                          <p:cTn id="21" fill="hold">
                            <p:stCondLst>
                              <p:cond delay="1750"/>
                            </p:stCondLst>
                            <p:childTnLst>
                              <p:par>
                                <p:cTn id="22" presetID="22" presetClass="entr" presetSubtype="8" fill="hold"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left)">
                                      <p:cBhvr>
                                        <p:cTn id="24" dur="500"/>
                                        <p:tgtEl>
                                          <p:spTgt spid="43"/>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2750"/>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 fill="hold"/>
                                        <p:tgtEl>
                                          <p:spTgt spid="14"/>
                                        </p:tgtEl>
                                        <p:attrNameLst>
                                          <p:attrName>ppt_w</p:attrName>
                                        </p:attrNameLst>
                                      </p:cBhvr>
                                      <p:tavLst>
                                        <p:tav tm="0">
                                          <p:val>
                                            <p:fltVal val="0"/>
                                          </p:val>
                                        </p:tav>
                                        <p:tav tm="100000">
                                          <p:val>
                                            <p:strVal val="#ppt_w"/>
                                          </p:val>
                                        </p:tav>
                                      </p:tavLst>
                                    </p:anim>
                                    <p:anim calcmode="lin" valueType="num">
                                      <p:cBhvr>
                                        <p:cTn id="33" dur="100" fill="hold"/>
                                        <p:tgtEl>
                                          <p:spTgt spid="14"/>
                                        </p:tgtEl>
                                        <p:attrNameLst>
                                          <p:attrName>ppt_h</p:attrName>
                                        </p:attrNameLst>
                                      </p:cBhvr>
                                      <p:tavLst>
                                        <p:tav tm="0">
                                          <p:val>
                                            <p:fltVal val="0"/>
                                          </p:val>
                                        </p:tav>
                                        <p:tav tm="100000">
                                          <p:val>
                                            <p:strVal val="#ppt_h"/>
                                          </p:val>
                                        </p:tav>
                                      </p:tavLst>
                                    </p:anim>
                                    <p:animEffect transition="in" filter="fade">
                                      <p:cBhvr>
                                        <p:cTn id="34" dur="100"/>
                                        <p:tgtEl>
                                          <p:spTgt spid="14"/>
                                        </p:tgtEl>
                                      </p:cBhvr>
                                    </p:animEffect>
                                  </p:childTnLst>
                                </p:cTn>
                              </p:par>
                              <p:par>
                                <p:cTn id="35" presetID="6" presetClass="emph" presetSubtype="0" fill="hold" nodeType="withEffect">
                                  <p:stCondLst>
                                    <p:cond delay="100"/>
                                  </p:stCondLst>
                                  <p:childTnLst>
                                    <p:animScale>
                                      <p:cBhvr>
                                        <p:cTn id="36" dur="100" fill="hold"/>
                                        <p:tgtEl>
                                          <p:spTgt spid="14"/>
                                        </p:tgtEl>
                                      </p:cBhvr>
                                      <p:by x="110000" y="110000"/>
                                    </p:animScale>
                                  </p:childTnLst>
                                </p:cTn>
                              </p:par>
                              <p:par>
                                <p:cTn id="37" presetID="6" presetClass="emph" presetSubtype="0" fill="hold" nodeType="withEffect">
                                  <p:stCondLst>
                                    <p:cond delay="200"/>
                                  </p:stCondLst>
                                  <p:childTnLst>
                                    <p:animScale>
                                      <p:cBhvr>
                                        <p:cTn id="38" dur="200" fill="hold"/>
                                        <p:tgtEl>
                                          <p:spTgt spid="14"/>
                                        </p:tgtEl>
                                      </p:cBhvr>
                                      <p:by x="90000" y="90000"/>
                                    </p:animScale>
                                  </p:childTnLst>
                                </p:cTn>
                              </p:par>
                              <p:par>
                                <p:cTn id="39" presetID="6" presetClass="emph" presetSubtype="0" fill="hold" nodeType="withEffect">
                                  <p:stCondLst>
                                    <p:cond delay="400"/>
                                  </p:stCondLst>
                                  <p:childTnLst>
                                    <p:animScale>
                                      <p:cBhvr>
                                        <p:cTn id="40" dur="100" fill="hold"/>
                                        <p:tgtEl>
                                          <p:spTgt spid="14"/>
                                        </p:tgtEl>
                                      </p:cBhvr>
                                      <p:by x="105000" y="105000"/>
                                    </p:animScale>
                                  </p:childTnLst>
                                </p:cTn>
                              </p:par>
                              <p:par>
                                <p:cTn id="41" presetID="6" presetClass="emph" presetSubtype="0" fill="hold" nodeType="withEffect">
                                  <p:stCondLst>
                                    <p:cond delay="500"/>
                                  </p:stCondLst>
                                  <p:childTnLst>
                                    <p:animScale>
                                      <p:cBhvr>
                                        <p:cTn id="42" dur="200" fill="hold"/>
                                        <p:tgtEl>
                                          <p:spTgt spid="14"/>
                                        </p:tgtEl>
                                      </p:cBhvr>
                                      <p:by x="95000" y="95000"/>
                                    </p:animScale>
                                  </p:childTnLst>
                                </p:cTn>
                              </p:par>
                            </p:childTnLst>
                          </p:cTn>
                        </p:par>
                        <p:par>
                          <p:cTn id="43" fill="hold">
                            <p:stCondLst>
                              <p:cond delay="3450"/>
                            </p:stCondLst>
                            <p:childTnLst>
                              <p:par>
                                <p:cTn id="44" presetID="22" presetClass="entr" presetSubtype="2"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right)">
                                      <p:cBhvr>
                                        <p:cTn id="46" dur="500"/>
                                        <p:tgtEl>
                                          <p:spTgt spid="47"/>
                                        </p:tgtEl>
                                      </p:cBhvr>
                                    </p:animEffect>
                                  </p:childTnLst>
                                </p:cTn>
                              </p:par>
                            </p:childTnLst>
                          </p:cTn>
                        </p:par>
                        <p:par>
                          <p:cTn id="47" fill="hold">
                            <p:stCondLst>
                              <p:cond delay="395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4450"/>
                            </p:stCondLst>
                            <p:childTnLst>
                              <p:par>
                                <p:cTn id="52" presetID="53" presetClass="entr" presetSubtype="16"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100" fill="hold"/>
                                        <p:tgtEl>
                                          <p:spTgt spid="30"/>
                                        </p:tgtEl>
                                        <p:attrNameLst>
                                          <p:attrName>ppt_w</p:attrName>
                                        </p:attrNameLst>
                                      </p:cBhvr>
                                      <p:tavLst>
                                        <p:tav tm="0">
                                          <p:val>
                                            <p:fltVal val="0"/>
                                          </p:val>
                                        </p:tav>
                                        <p:tav tm="100000">
                                          <p:val>
                                            <p:strVal val="#ppt_w"/>
                                          </p:val>
                                        </p:tav>
                                      </p:tavLst>
                                    </p:anim>
                                    <p:anim calcmode="lin" valueType="num">
                                      <p:cBhvr>
                                        <p:cTn id="55" dur="100" fill="hold"/>
                                        <p:tgtEl>
                                          <p:spTgt spid="30"/>
                                        </p:tgtEl>
                                        <p:attrNameLst>
                                          <p:attrName>ppt_h</p:attrName>
                                        </p:attrNameLst>
                                      </p:cBhvr>
                                      <p:tavLst>
                                        <p:tav tm="0">
                                          <p:val>
                                            <p:fltVal val="0"/>
                                          </p:val>
                                        </p:tav>
                                        <p:tav tm="100000">
                                          <p:val>
                                            <p:strVal val="#ppt_h"/>
                                          </p:val>
                                        </p:tav>
                                      </p:tavLst>
                                    </p:anim>
                                    <p:animEffect transition="in" filter="fade">
                                      <p:cBhvr>
                                        <p:cTn id="56" dur="100"/>
                                        <p:tgtEl>
                                          <p:spTgt spid="30"/>
                                        </p:tgtEl>
                                      </p:cBhvr>
                                    </p:animEffect>
                                  </p:childTnLst>
                                </p:cTn>
                              </p:par>
                              <p:par>
                                <p:cTn id="57" presetID="6" presetClass="emph" presetSubtype="0" fill="hold" nodeType="withEffect">
                                  <p:stCondLst>
                                    <p:cond delay="100"/>
                                  </p:stCondLst>
                                  <p:childTnLst>
                                    <p:animScale>
                                      <p:cBhvr>
                                        <p:cTn id="58" dur="100" fill="hold"/>
                                        <p:tgtEl>
                                          <p:spTgt spid="30"/>
                                        </p:tgtEl>
                                      </p:cBhvr>
                                      <p:by x="110000" y="110000"/>
                                    </p:animScale>
                                  </p:childTnLst>
                                </p:cTn>
                              </p:par>
                              <p:par>
                                <p:cTn id="59" presetID="6" presetClass="emph" presetSubtype="0" fill="hold" nodeType="withEffect">
                                  <p:stCondLst>
                                    <p:cond delay="200"/>
                                  </p:stCondLst>
                                  <p:childTnLst>
                                    <p:animScale>
                                      <p:cBhvr>
                                        <p:cTn id="60" dur="200" fill="hold"/>
                                        <p:tgtEl>
                                          <p:spTgt spid="30"/>
                                        </p:tgtEl>
                                      </p:cBhvr>
                                      <p:by x="90000" y="90000"/>
                                    </p:animScale>
                                  </p:childTnLst>
                                </p:cTn>
                              </p:par>
                              <p:par>
                                <p:cTn id="61" presetID="6" presetClass="emph" presetSubtype="0" fill="hold" nodeType="withEffect">
                                  <p:stCondLst>
                                    <p:cond delay="400"/>
                                  </p:stCondLst>
                                  <p:childTnLst>
                                    <p:animScale>
                                      <p:cBhvr>
                                        <p:cTn id="62" dur="100" fill="hold"/>
                                        <p:tgtEl>
                                          <p:spTgt spid="30"/>
                                        </p:tgtEl>
                                      </p:cBhvr>
                                      <p:by x="105000" y="105000"/>
                                    </p:animScale>
                                  </p:childTnLst>
                                </p:cTn>
                              </p:par>
                              <p:par>
                                <p:cTn id="63" presetID="6" presetClass="emph" presetSubtype="0" fill="hold" nodeType="withEffect">
                                  <p:stCondLst>
                                    <p:cond delay="500"/>
                                  </p:stCondLst>
                                  <p:childTnLst>
                                    <p:animScale>
                                      <p:cBhvr>
                                        <p:cTn id="64" dur="200" fill="hold"/>
                                        <p:tgtEl>
                                          <p:spTgt spid="30"/>
                                        </p:tgtEl>
                                      </p:cBhvr>
                                      <p:by x="95000" y="95000"/>
                                    </p:animScale>
                                  </p:childTnLst>
                                </p:cTn>
                              </p:par>
                            </p:childTnLst>
                          </p:cTn>
                        </p:par>
                        <p:par>
                          <p:cTn id="65" fill="hold">
                            <p:stCondLst>
                              <p:cond delay="5150"/>
                            </p:stCondLst>
                            <p:childTnLst>
                              <p:par>
                                <p:cTn id="66" presetID="22" presetClass="entr" presetSubtype="8" fill="hold"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wipe(left)">
                                      <p:cBhvr>
                                        <p:cTn id="68" dur="500"/>
                                        <p:tgtEl>
                                          <p:spTgt spid="51"/>
                                        </p:tgtEl>
                                      </p:cBhvr>
                                    </p:animEffect>
                                  </p:childTnLst>
                                </p:cTn>
                              </p:par>
                            </p:childTnLst>
                          </p:cTn>
                        </p:par>
                        <p:par>
                          <p:cTn id="69" fill="hold">
                            <p:stCondLst>
                              <p:cond delay="5650"/>
                            </p:stCondLst>
                            <p:childTnLst>
                              <p:par>
                                <p:cTn id="70" presetID="22" presetClass="entr" presetSubtype="8"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left)">
                                      <p:cBhvr>
                                        <p:cTn id="72" dur="500"/>
                                        <p:tgtEl>
                                          <p:spTgt spid="10"/>
                                        </p:tgtEl>
                                      </p:cBhvr>
                                    </p:animEffect>
                                  </p:childTnLst>
                                </p:cTn>
                              </p:par>
                            </p:childTnLst>
                          </p:cTn>
                        </p:par>
                        <p:par>
                          <p:cTn id="73" fill="hold">
                            <p:stCondLst>
                              <p:cond delay="6150"/>
                            </p:stCondLst>
                            <p:childTnLst>
                              <p:par>
                                <p:cTn id="74" presetID="22" presetClass="entr" presetSubtype="2" fill="hold"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right)">
                                      <p:cBhvr>
                                        <p:cTn id="7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29081" y="1564272"/>
            <a:ext cx="2072420" cy="2584081"/>
            <a:chOff x="3295850" y="1908877"/>
            <a:chExt cx="3738030" cy="4660916"/>
          </a:xfrm>
        </p:grpSpPr>
        <p:sp>
          <p:nvSpPr>
            <p:cNvPr id="4"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8" name="圆角矩形 7"/>
          <p:cNvSpPr/>
          <p:nvPr/>
        </p:nvSpPr>
        <p:spPr>
          <a:xfrm>
            <a:off x="3400501" y="1969434"/>
            <a:ext cx="3893937" cy="750884"/>
          </a:xfrm>
          <a:prstGeom prst="roundRect">
            <a:avLst>
              <a:gd name="adj" fmla="val 9976"/>
            </a:avLst>
          </a:prstGeom>
          <a:solidFill>
            <a:srgbClr val="7030A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9" name="组合 8"/>
          <p:cNvGrpSpPr/>
          <p:nvPr/>
        </p:nvGrpSpPr>
        <p:grpSpPr>
          <a:xfrm>
            <a:off x="3470771" y="2283209"/>
            <a:ext cx="118477" cy="118478"/>
            <a:chOff x="4486616" y="3001075"/>
            <a:chExt cx="274695" cy="274699"/>
          </a:xfrm>
        </p:grpSpPr>
        <p:sp>
          <p:nvSpPr>
            <p:cNvPr id="10"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sp>
          <p:nvSpPr>
            <p:cNvPr id="11"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grpSp>
      <p:grpSp>
        <p:nvGrpSpPr>
          <p:cNvPr id="12" name="组合 11"/>
          <p:cNvGrpSpPr/>
          <p:nvPr/>
        </p:nvGrpSpPr>
        <p:grpSpPr>
          <a:xfrm>
            <a:off x="3171345" y="2283209"/>
            <a:ext cx="118477" cy="118478"/>
            <a:chOff x="4486616" y="3001075"/>
            <a:chExt cx="274695" cy="274699"/>
          </a:xfrm>
        </p:grpSpPr>
        <p:sp>
          <p:nvSpPr>
            <p:cNvPr id="13"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4"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5" name="组合 14"/>
          <p:cNvGrpSpPr/>
          <p:nvPr/>
        </p:nvGrpSpPr>
        <p:grpSpPr>
          <a:xfrm>
            <a:off x="3237885" y="2316861"/>
            <a:ext cx="288163" cy="46061"/>
            <a:chOff x="4318304" y="3089060"/>
            <a:chExt cx="384317" cy="61430"/>
          </a:xfrm>
        </p:grpSpPr>
        <p:sp>
          <p:nvSpPr>
            <p:cNvPr id="16"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7"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8"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772214" y="2163187"/>
            <a:ext cx="492852" cy="429536"/>
            <a:chOff x="5030931" y="2884106"/>
            <a:chExt cx="657308" cy="572863"/>
          </a:xfrm>
        </p:grpSpPr>
        <p:sp>
          <p:nvSpPr>
            <p:cNvPr id="20" name="椭圆 1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latin typeface="Impact MT Std" pitchFamily="34" charset="0"/>
              </a:endParaRPr>
            </a:p>
          </p:txBody>
        </p:sp>
        <p:sp>
          <p:nvSpPr>
            <p:cNvPr id="21"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rgbClr val="7030A0"/>
                  </a:solidFill>
                  <a:latin typeface="Impact MT Std" pitchFamily="34" charset="0"/>
                </a:rPr>
                <a:t>04</a:t>
              </a:r>
              <a:endParaRPr lang="zh-CN" altLang="en-US" sz="2099" dirty="0">
                <a:solidFill>
                  <a:srgbClr val="7030A0"/>
                </a:solidFill>
                <a:latin typeface="Impact MT Std" pitchFamily="34" charset="0"/>
              </a:endParaRPr>
            </a:p>
          </p:txBody>
        </p:sp>
      </p:grpSp>
      <p:sp>
        <p:nvSpPr>
          <p:cNvPr id="22" name="KSO_Shape"/>
          <p:cNvSpPr/>
          <p:nvPr/>
        </p:nvSpPr>
        <p:spPr bwMode="auto">
          <a:xfrm>
            <a:off x="2412323" y="2156013"/>
            <a:ext cx="593911" cy="50482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28357156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2" presetClass="entr" presetSubtype="1" fill="hold" grpId="0" nodeType="withEffect">
                                  <p:stCondLst>
                                    <p:cond delay="25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339086" y="1132264"/>
            <a:ext cx="1722794" cy="1526899"/>
            <a:chOff x="452114" y="1509685"/>
            <a:chExt cx="2297059" cy="2035865"/>
          </a:xfrm>
        </p:grpSpPr>
        <p:grpSp>
          <p:nvGrpSpPr>
            <p:cNvPr id="15" name="组合 14"/>
            <p:cNvGrpSpPr/>
            <p:nvPr/>
          </p:nvGrpSpPr>
          <p:grpSpPr>
            <a:xfrm>
              <a:off x="452114" y="1509685"/>
              <a:ext cx="2297059" cy="2035865"/>
              <a:chOff x="1529861" y="1829264"/>
              <a:chExt cx="2452453" cy="2173589"/>
            </a:xfrm>
          </p:grpSpPr>
          <p:sp>
            <p:nvSpPr>
              <p:cNvPr id="2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7"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8"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9"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1"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2"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5" name="组合 24"/>
          <p:cNvGrpSpPr/>
          <p:nvPr/>
        </p:nvGrpSpPr>
        <p:grpSpPr>
          <a:xfrm>
            <a:off x="2867443" y="2926968"/>
            <a:ext cx="1722794" cy="1526899"/>
            <a:chOff x="3823257" y="3902623"/>
            <a:chExt cx="2297059" cy="2035865"/>
          </a:xfrm>
        </p:grpSpPr>
        <p:grpSp>
          <p:nvGrpSpPr>
            <p:cNvPr id="26" name="组合 25"/>
            <p:cNvGrpSpPr/>
            <p:nvPr/>
          </p:nvGrpSpPr>
          <p:grpSpPr>
            <a:xfrm>
              <a:off x="3823257" y="3902623"/>
              <a:ext cx="2297059" cy="2035865"/>
              <a:chOff x="1529861" y="1829264"/>
              <a:chExt cx="2452453" cy="2173589"/>
            </a:xfrm>
          </p:grpSpPr>
          <p:sp>
            <p:nvSpPr>
              <p:cNvPr id="3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8" name="Group 46"/>
            <p:cNvGrpSpPr>
              <a:grpSpLocks noChangeAspect="1"/>
            </p:cNvGrpSpPr>
            <p:nvPr/>
          </p:nvGrpSpPr>
          <p:grpSpPr bwMode="auto">
            <a:xfrm>
              <a:off x="5080879" y="4129663"/>
              <a:ext cx="466721" cy="288952"/>
              <a:chOff x="3098" y="1701"/>
              <a:chExt cx="1486" cy="920"/>
            </a:xfrm>
            <a:solidFill>
              <a:schemeClr val="bg1"/>
            </a:solidFill>
          </p:grpSpPr>
          <p:sp>
            <p:nvSpPr>
              <p:cNvPr id="30"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9"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5" name="组合 34"/>
          <p:cNvGrpSpPr/>
          <p:nvPr/>
        </p:nvGrpSpPr>
        <p:grpSpPr>
          <a:xfrm>
            <a:off x="7157071" y="2904600"/>
            <a:ext cx="1722794" cy="1526899"/>
            <a:chOff x="9542760" y="3872799"/>
            <a:chExt cx="2297059" cy="2035865"/>
          </a:xfrm>
        </p:grpSpPr>
        <p:grpSp>
          <p:nvGrpSpPr>
            <p:cNvPr id="36" name="组合 35"/>
            <p:cNvGrpSpPr/>
            <p:nvPr/>
          </p:nvGrpSpPr>
          <p:grpSpPr>
            <a:xfrm>
              <a:off x="9542760" y="3872799"/>
              <a:ext cx="2297059" cy="2035865"/>
              <a:chOff x="1529861" y="1829264"/>
              <a:chExt cx="2452453" cy="2173589"/>
            </a:xfrm>
          </p:grpSpPr>
          <p:sp>
            <p:nvSpPr>
              <p:cNvPr id="40"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8"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9"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2" name="组合 41"/>
          <p:cNvGrpSpPr/>
          <p:nvPr/>
        </p:nvGrpSpPr>
        <p:grpSpPr>
          <a:xfrm>
            <a:off x="4756368" y="1132264"/>
            <a:ext cx="1722794" cy="1526899"/>
            <a:chOff x="6341823" y="1509685"/>
            <a:chExt cx="2297059" cy="2035865"/>
          </a:xfrm>
        </p:grpSpPr>
        <p:grpSp>
          <p:nvGrpSpPr>
            <p:cNvPr id="43" name="组合 42"/>
            <p:cNvGrpSpPr/>
            <p:nvPr/>
          </p:nvGrpSpPr>
          <p:grpSpPr>
            <a:xfrm>
              <a:off x="6341823" y="1509685"/>
              <a:ext cx="2297059" cy="2035865"/>
              <a:chOff x="1529861" y="1829264"/>
              <a:chExt cx="2452453" cy="2173589"/>
            </a:xfrm>
          </p:grpSpPr>
          <p:sp>
            <p:nvSpPr>
              <p:cNvPr id="47"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5"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6"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9"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圆角矩形 49"/>
          <p:cNvSpPr/>
          <p:nvPr/>
        </p:nvSpPr>
        <p:spPr>
          <a:xfrm>
            <a:off x="3426682" y="1400839"/>
            <a:ext cx="1137271" cy="1033187"/>
          </a:xfrm>
          <a:prstGeom prst="roundRect">
            <a:avLst>
              <a:gd name="adj" fmla="val 0"/>
            </a:avLst>
          </a:prstGeom>
          <a:blipFill>
            <a:blip r:embed="rId3"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7608891" y="1400839"/>
            <a:ext cx="1137271" cy="1033187"/>
          </a:xfrm>
          <a:prstGeom prst="roundRect">
            <a:avLst>
              <a:gd name="adj" fmla="val 0"/>
            </a:avLst>
          </a:prstGeom>
          <a:blipFill>
            <a:blip r:embed="rId4"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圆角矩形 51"/>
          <p:cNvSpPr/>
          <p:nvPr/>
        </p:nvSpPr>
        <p:spPr>
          <a:xfrm>
            <a:off x="437293" y="3167217"/>
            <a:ext cx="1137271" cy="1033187"/>
          </a:xfrm>
          <a:prstGeom prst="roundRect">
            <a:avLst>
              <a:gd name="adj" fmla="val 0"/>
            </a:avLst>
          </a:prstGeom>
          <a:blipFill>
            <a:blip r:embed="rId5"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圆角矩形 52"/>
          <p:cNvSpPr/>
          <p:nvPr/>
        </p:nvSpPr>
        <p:spPr>
          <a:xfrm>
            <a:off x="4733802" y="3167217"/>
            <a:ext cx="1137271" cy="1033187"/>
          </a:xfrm>
          <a:prstGeom prst="roundRect">
            <a:avLst>
              <a:gd name="adj" fmla="val 0"/>
            </a:avLst>
          </a:prstGeom>
          <a:blipFill>
            <a:blip r:embed="rId6"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5"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6" name="矩形 55"/>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7" name="组合 56"/>
          <p:cNvGrpSpPr/>
          <p:nvPr/>
        </p:nvGrpSpPr>
        <p:grpSpPr>
          <a:xfrm>
            <a:off x="437271" y="2307819"/>
            <a:ext cx="750088" cy="561979"/>
            <a:chOff x="583027" y="3077091"/>
            <a:chExt cx="1000117" cy="749305"/>
          </a:xfrm>
        </p:grpSpPr>
        <p:sp>
          <p:nvSpPr>
            <p:cNvPr id="58"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583027" y="3115838"/>
              <a:ext cx="1000117" cy="706424"/>
              <a:chOff x="4123036" y="1197871"/>
              <a:chExt cx="1000117" cy="706424"/>
            </a:xfrm>
          </p:grpSpPr>
          <p:sp>
            <p:nvSpPr>
              <p:cNvPr id="60"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61"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2953326" y="2670701"/>
            <a:ext cx="750088" cy="564141"/>
            <a:chOff x="3937768" y="3560935"/>
            <a:chExt cx="1000117" cy="752188"/>
          </a:xfrm>
        </p:grpSpPr>
        <p:sp>
          <p:nvSpPr>
            <p:cNvPr id="63"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3937768" y="3606699"/>
              <a:ext cx="1000117" cy="706424"/>
              <a:chOff x="4123036" y="1197871"/>
              <a:chExt cx="1000117" cy="706424"/>
            </a:xfrm>
          </p:grpSpPr>
          <p:sp>
            <p:nvSpPr>
              <p:cNvPr id="65"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6"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5734085" y="914502"/>
            <a:ext cx="750088" cy="561979"/>
            <a:chOff x="7645446" y="1219336"/>
            <a:chExt cx="1000117" cy="749305"/>
          </a:xfrm>
        </p:grpSpPr>
        <p:sp>
          <p:nvSpPr>
            <p:cNvPr id="68"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7645446" y="1234183"/>
              <a:ext cx="1000117" cy="706424"/>
              <a:chOff x="4123036" y="1197871"/>
              <a:chExt cx="1000117" cy="706424"/>
            </a:xfrm>
          </p:grpSpPr>
          <p:sp>
            <p:nvSpPr>
              <p:cNvPr id="70"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71"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2" name="组合 71"/>
          <p:cNvGrpSpPr/>
          <p:nvPr/>
        </p:nvGrpSpPr>
        <p:grpSpPr>
          <a:xfrm>
            <a:off x="7208878" y="4138558"/>
            <a:ext cx="750088" cy="564087"/>
            <a:chOff x="9611837" y="5518080"/>
            <a:chExt cx="1000117" cy="752116"/>
          </a:xfrm>
        </p:grpSpPr>
        <p:sp>
          <p:nvSpPr>
            <p:cNvPr id="73"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4" name="组合 73"/>
            <p:cNvGrpSpPr/>
            <p:nvPr/>
          </p:nvGrpSpPr>
          <p:grpSpPr>
            <a:xfrm>
              <a:off x="9611837" y="5563772"/>
              <a:ext cx="1000117" cy="706424"/>
              <a:chOff x="4123036" y="1197871"/>
              <a:chExt cx="1000117" cy="706424"/>
            </a:xfrm>
          </p:grpSpPr>
          <p:sp>
            <p:nvSpPr>
              <p:cNvPr id="75"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6"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28169252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750"/>
                            </p:stCondLst>
                            <p:childTnLst>
                              <p:par>
                                <p:cTn id="24" presetID="53" presetClass="entr" presetSubtype="16"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225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2750"/>
                            </p:stCondLst>
                            <p:childTnLst>
                              <p:par>
                                <p:cTn id="36" presetID="53" presetClass="entr" presetSubtype="16"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animEffect transition="in" filter="fade">
                                      <p:cBhvr>
                                        <p:cTn id="40" dur="500"/>
                                        <p:tgtEl>
                                          <p:spTgt spid="35"/>
                                        </p:tgtEl>
                                      </p:cBhvr>
                                    </p:animEffect>
                                  </p:childTnLst>
                                </p:cTn>
                              </p:par>
                            </p:childTnLst>
                          </p:cTn>
                        </p:par>
                        <p:par>
                          <p:cTn id="41" fill="hold">
                            <p:stCondLst>
                              <p:cond delay="3250"/>
                            </p:stCondLst>
                            <p:childTnLst>
                              <p:par>
                                <p:cTn id="42" presetID="23" presetClass="entr" presetSubtype="32"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strVal val="4*#ppt_w"/>
                                          </p:val>
                                        </p:tav>
                                        <p:tav tm="100000">
                                          <p:val>
                                            <p:strVal val="#ppt_w"/>
                                          </p:val>
                                        </p:tav>
                                      </p:tavLst>
                                    </p:anim>
                                    <p:anim calcmode="lin" valueType="num">
                                      <p:cBhvr>
                                        <p:cTn id="45" dur="500" fill="hold"/>
                                        <p:tgtEl>
                                          <p:spTgt spid="57"/>
                                        </p:tgtEl>
                                        <p:attrNameLst>
                                          <p:attrName>ppt_h</p:attrName>
                                        </p:attrNameLst>
                                      </p:cBhvr>
                                      <p:tavLst>
                                        <p:tav tm="0">
                                          <p:val>
                                            <p:strVal val="4*#ppt_h"/>
                                          </p:val>
                                        </p:tav>
                                        <p:tav tm="100000">
                                          <p:val>
                                            <p:strVal val="#ppt_h"/>
                                          </p:val>
                                        </p:tav>
                                      </p:tavLst>
                                    </p:anim>
                                  </p:childTnLst>
                                </p:cTn>
                              </p:par>
                            </p:childTnLst>
                          </p:cTn>
                        </p:par>
                        <p:par>
                          <p:cTn id="46" fill="hold">
                            <p:stCondLst>
                              <p:cond delay="3750"/>
                            </p:stCondLst>
                            <p:childTnLst>
                              <p:par>
                                <p:cTn id="47" presetID="23" presetClass="entr" presetSubtype="32"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strVal val="4*#ppt_w"/>
                                          </p:val>
                                        </p:tav>
                                        <p:tav tm="100000">
                                          <p:val>
                                            <p:strVal val="#ppt_w"/>
                                          </p:val>
                                        </p:tav>
                                      </p:tavLst>
                                    </p:anim>
                                    <p:anim calcmode="lin" valueType="num">
                                      <p:cBhvr>
                                        <p:cTn id="50" dur="500" fill="hold"/>
                                        <p:tgtEl>
                                          <p:spTgt spid="62"/>
                                        </p:tgtEl>
                                        <p:attrNameLst>
                                          <p:attrName>ppt_h</p:attrName>
                                        </p:attrNameLst>
                                      </p:cBhvr>
                                      <p:tavLst>
                                        <p:tav tm="0">
                                          <p:val>
                                            <p:strVal val="4*#ppt_h"/>
                                          </p:val>
                                        </p:tav>
                                        <p:tav tm="100000">
                                          <p:val>
                                            <p:strVal val="#ppt_h"/>
                                          </p:val>
                                        </p:tav>
                                      </p:tavLst>
                                    </p:anim>
                                  </p:childTnLst>
                                </p:cTn>
                              </p:par>
                            </p:childTnLst>
                          </p:cTn>
                        </p:par>
                        <p:par>
                          <p:cTn id="51" fill="hold">
                            <p:stCondLst>
                              <p:cond delay="4250"/>
                            </p:stCondLst>
                            <p:childTnLst>
                              <p:par>
                                <p:cTn id="52" presetID="23" presetClass="entr" presetSubtype="32" fill="hold" nodeType="afterEffect">
                                  <p:stCondLst>
                                    <p:cond delay="0"/>
                                  </p:stCondLst>
                                  <p:childTnLst>
                                    <p:set>
                                      <p:cBhvr>
                                        <p:cTn id="53" dur="1" fill="hold">
                                          <p:stCondLst>
                                            <p:cond delay="0"/>
                                          </p:stCondLst>
                                        </p:cTn>
                                        <p:tgtEl>
                                          <p:spTgt spid="67"/>
                                        </p:tgtEl>
                                        <p:attrNameLst>
                                          <p:attrName>style.visibility</p:attrName>
                                        </p:attrNameLst>
                                      </p:cBhvr>
                                      <p:to>
                                        <p:strVal val="visible"/>
                                      </p:to>
                                    </p:set>
                                    <p:anim calcmode="lin" valueType="num">
                                      <p:cBhvr>
                                        <p:cTn id="54" dur="500" fill="hold"/>
                                        <p:tgtEl>
                                          <p:spTgt spid="67"/>
                                        </p:tgtEl>
                                        <p:attrNameLst>
                                          <p:attrName>ppt_w</p:attrName>
                                        </p:attrNameLst>
                                      </p:cBhvr>
                                      <p:tavLst>
                                        <p:tav tm="0">
                                          <p:val>
                                            <p:strVal val="4*#ppt_w"/>
                                          </p:val>
                                        </p:tav>
                                        <p:tav tm="100000">
                                          <p:val>
                                            <p:strVal val="#ppt_w"/>
                                          </p:val>
                                        </p:tav>
                                      </p:tavLst>
                                    </p:anim>
                                    <p:anim calcmode="lin" valueType="num">
                                      <p:cBhvr>
                                        <p:cTn id="55" dur="500" fill="hold"/>
                                        <p:tgtEl>
                                          <p:spTgt spid="67"/>
                                        </p:tgtEl>
                                        <p:attrNameLst>
                                          <p:attrName>ppt_h</p:attrName>
                                        </p:attrNameLst>
                                      </p:cBhvr>
                                      <p:tavLst>
                                        <p:tav tm="0">
                                          <p:val>
                                            <p:strVal val="4*#ppt_h"/>
                                          </p:val>
                                        </p:tav>
                                        <p:tav tm="100000">
                                          <p:val>
                                            <p:strVal val="#ppt_h"/>
                                          </p:val>
                                        </p:tav>
                                      </p:tavLst>
                                    </p:anim>
                                  </p:childTnLst>
                                </p:cTn>
                              </p:par>
                            </p:childTnLst>
                          </p:cTn>
                        </p:par>
                        <p:par>
                          <p:cTn id="56" fill="hold">
                            <p:stCondLst>
                              <p:cond delay="4750"/>
                            </p:stCondLst>
                            <p:childTnLst>
                              <p:par>
                                <p:cTn id="57" presetID="23" presetClass="entr" presetSubtype="32" fill="hold" nodeType="after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strVal val="4*#ppt_w"/>
                                          </p:val>
                                        </p:tav>
                                        <p:tav tm="100000">
                                          <p:val>
                                            <p:strVal val="#ppt_w"/>
                                          </p:val>
                                        </p:tav>
                                      </p:tavLst>
                                    </p:anim>
                                    <p:anim calcmode="lin" valueType="num">
                                      <p:cBhvr>
                                        <p:cTn id="60" dur="500" fill="hold"/>
                                        <p:tgtEl>
                                          <p:spTgt spid="72"/>
                                        </p:tgtEl>
                                        <p:attrNameLst>
                                          <p:attrName>ppt_h</p:attrName>
                                        </p:attrNameLst>
                                      </p:cBhvr>
                                      <p:tavLst>
                                        <p:tav tm="0">
                                          <p:val>
                                            <p:strVal val="4*#ppt_h"/>
                                          </p:val>
                                        </p:tav>
                                        <p:tav tm="100000">
                                          <p:val>
                                            <p:strVal val="#ppt_h"/>
                                          </p:val>
                                        </p:tav>
                                      </p:tavLst>
                                    </p:anim>
                                  </p:childTnLst>
                                </p:cTn>
                              </p:par>
                            </p:childTnLst>
                          </p:cTn>
                        </p:par>
                        <p:par>
                          <p:cTn id="61" fill="hold">
                            <p:stCondLst>
                              <p:cond delay="5250"/>
                            </p:stCondLst>
                            <p:childTnLst>
                              <p:par>
                                <p:cTn id="62" presetID="12" presetClass="entr" presetSubtype="8"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p:tgtEl>
                                          <p:spTgt spid="10"/>
                                        </p:tgtEl>
                                        <p:attrNameLst>
                                          <p:attrName>ppt_x</p:attrName>
                                        </p:attrNameLst>
                                      </p:cBhvr>
                                      <p:tavLst>
                                        <p:tav tm="0">
                                          <p:val>
                                            <p:strVal val="#ppt_x-#ppt_w*1.125000"/>
                                          </p:val>
                                        </p:tav>
                                        <p:tav tm="100000">
                                          <p:val>
                                            <p:strVal val="#ppt_x"/>
                                          </p:val>
                                        </p:tav>
                                      </p:tavLst>
                                    </p:anim>
                                    <p:animEffect transition="in" filter="wipe(right)">
                                      <p:cBhvr>
                                        <p:cTn id="65" dur="500"/>
                                        <p:tgtEl>
                                          <p:spTgt spid="10"/>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p:tgtEl>
                                          <p:spTgt spid="11"/>
                                        </p:tgtEl>
                                        <p:attrNameLst>
                                          <p:attrName>ppt_x</p:attrName>
                                        </p:attrNameLst>
                                      </p:cBhvr>
                                      <p:tavLst>
                                        <p:tav tm="0">
                                          <p:val>
                                            <p:strVal val="#ppt_x-#ppt_w*1.125000"/>
                                          </p:val>
                                        </p:tav>
                                        <p:tav tm="100000">
                                          <p:val>
                                            <p:strVal val="#ppt_x"/>
                                          </p:val>
                                        </p:tav>
                                      </p:tavLst>
                                    </p:anim>
                                    <p:animEffect transition="in" filter="wipe(right)">
                                      <p:cBhvr>
                                        <p:cTn id="69" dur="500"/>
                                        <p:tgtEl>
                                          <p:spTgt spid="11"/>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p:tgtEl>
                                          <p:spTgt spid="12"/>
                                        </p:tgtEl>
                                        <p:attrNameLst>
                                          <p:attrName>ppt_x</p:attrName>
                                        </p:attrNameLst>
                                      </p:cBhvr>
                                      <p:tavLst>
                                        <p:tav tm="0">
                                          <p:val>
                                            <p:strVal val="#ppt_x+#ppt_w*1.125000"/>
                                          </p:val>
                                        </p:tav>
                                        <p:tav tm="100000">
                                          <p:val>
                                            <p:strVal val="#ppt_x"/>
                                          </p:val>
                                        </p:tav>
                                      </p:tavLst>
                                    </p:anim>
                                    <p:animEffect transition="in" filter="wipe(left)">
                                      <p:cBhvr>
                                        <p:cTn id="73" dur="500"/>
                                        <p:tgtEl>
                                          <p:spTgt spid="12"/>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additive="base">
                                        <p:cTn id="76" dur="500"/>
                                        <p:tgtEl>
                                          <p:spTgt spid="13"/>
                                        </p:tgtEl>
                                        <p:attrNameLst>
                                          <p:attrName>ppt_x</p:attrName>
                                        </p:attrNameLst>
                                      </p:cBhvr>
                                      <p:tavLst>
                                        <p:tav tm="0">
                                          <p:val>
                                            <p:strVal val="#ppt_x+#ppt_w*1.125000"/>
                                          </p:val>
                                        </p:tav>
                                        <p:tav tm="100000">
                                          <p:val>
                                            <p:strVal val="#ppt_x"/>
                                          </p:val>
                                        </p:tav>
                                      </p:tavLst>
                                    </p:anim>
                                    <p:animEffect transition="in" filter="wipe(left)">
                                      <p:cBhvr>
                                        <p:cTn id="77" dur="500"/>
                                        <p:tgtEl>
                                          <p:spTgt spid="13"/>
                                        </p:tgtEl>
                                      </p:cBhvr>
                                    </p:animEffect>
                                  </p:childTnLst>
                                </p:cTn>
                              </p:par>
                            </p:childTnLst>
                          </p:cTn>
                        </p:par>
                        <p:par>
                          <p:cTn id="78" fill="hold">
                            <p:stCondLst>
                              <p:cond delay="5750"/>
                            </p:stCondLst>
                            <p:childTnLst>
                              <p:par>
                                <p:cTn id="79" presetID="14" presetClass="entr" presetSubtype="10"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randombar(horizontal)">
                                      <p:cBhvr>
                                        <p:cTn id="81" dur="500"/>
                                        <p:tgtEl>
                                          <p:spTgt spid="55"/>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randombar(horizontal)">
                                      <p:cBhvr>
                                        <p:cTn id="84" dur="500"/>
                                        <p:tgtEl>
                                          <p:spTgt spid="56"/>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randombar(horizontal)">
                                      <p:cBhvr>
                                        <p:cTn id="87" dur="500"/>
                                        <p:tgtEl>
                                          <p:spTgt spid="49"/>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randombar(horizontal)">
                                      <p:cBhvr>
                                        <p:cTn id="90" dur="500"/>
                                        <p:tgtEl>
                                          <p:spTgt spid="54"/>
                                        </p:tgtEl>
                                      </p:cBhvr>
                                    </p:animEffect>
                                  </p:childTnLst>
                                </p:cTn>
                              </p:par>
                            </p:childTnLst>
                          </p:cTn>
                        </p:par>
                        <p:par>
                          <p:cTn id="91" fill="hold">
                            <p:stCondLst>
                              <p:cond delay="6250"/>
                            </p:stCondLst>
                            <p:childTnLst>
                              <p:par>
                                <p:cTn id="92" presetID="12" presetClass="entr" presetSubtype="8" fill="hold" grpId="0" nodeType="after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p:tgtEl>
                                          <p:spTgt spid="50"/>
                                        </p:tgtEl>
                                        <p:attrNameLst>
                                          <p:attrName>ppt_x</p:attrName>
                                        </p:attrNameLst>
                                      </p:cBhvr>
                                      <p:tavLst>
                                        <p:tav tm="0">
                                          <p:val>
                                            <p:strVal val="#ppt_x-#ppt_w*1.125000"/>
                                          </p:val>
                                        </p:tav>
                                        <p:tav tm="100000">
                                          <p:val>
                                            <p:strVal val="#ppt_x"/>
                                          </p:val>
                                        </p:tav>
                                      </p:tavLst>
                                    </p:anim>
                                    <p:animEffect transition="in" filter="wipe(right)">
                                      <p:cBhvr>
                                        <p:cTn id="95" dur="500"/>
                                        <p:tgtEl>
                                          <p:spTgt spid="50"/>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ppt_x</p:attrName>
                                        </p:attrNameLst>
                                      </p:cBhvr>
                                      <p:tavLst>
                                        <p:tav tm="0">
                                          <p:val>
                                            <p:strVal val="#ppt_x-#ppt_w*1.125000"/>
                                          </p:val>
                                        </p:tav>
                                        <p:tav tm="100000">
                                          <p:val>
                                            <p:strVal val="#ppt_x"/>
                                          </p:val>
                                        </p:tav>
                                      </p:tavLst>
                                    </p:anim>
                                    <p:animEffect transition="in" filter="wipe(right)">
                                      <p:cBhvr>
                                        <p:cTn id="99" dur="500"/>
                                        <p:tgtEl>
                                          <p:spTgt spid="51"/>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additive="base">
                                        <p:cTn id="102" dur="500"/>
                                        <p:tgtEl>
                                          <p:spTgt spid="53"/>
                                        </p:tgtEl>
                                        <p:attrNameLst>
                                          <p:attrName>ppt_x</p:attrName>
                                        </p:attrNameLst>
                                      </p:cBhvr>
                                      <p:tavLst>
                                        <p:tav tm="0">
                                          <p:val>
                                            <p:strVal val="#ppt_x+#ppt_w*1.125000"/>
                                          </p:val>
                                        </p:tav>
                                        <p:tav tm="100000">
                                          <p:val>
                                            <p:strVal val="#ppt_x"/>
                                          </p:val>
                                        </p:tav>
                                      </p:tavLst>
                                    </p:anim>
                                    <p:animEffect transition="in" filter="wipe(left)">
                                      <p:cBhvr>
                                        <p:cTn id="103" dur="500"/>
                                        <p:tgtEl>
                                          <p:spTgt spid="53"/>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52"/>
                                        </p:tgtEl>
                                        <p:attrNameLst>
                                          <p:attrName>style.visibility</p:attrName>
                                        </p:attrNameLst>
                                      </p:cBhvr>
                                      <p:to>
                                        <p:strVal val="visible"/>
                                      </p:to>
                                    </p:set>
                                    <p:anim calcmode="lin" valueType="num">
                                      <p:cBhvr additive="base">
                                        <p:cTn id="106" dur="500"/>
                                        <p:tgtEl>
                                          <p:spTgt spid="52"/>
                                        </p:tgtEl>
                                        <p:attrNameLst>
                                          <p:attrName>ppt_x</p:attrName>
                                        </p:attrNameLst>
                                      </p:cBhvr>
                                      <p:tavLst>
                                        <p:tav tm="0">
                                          <p:val>
                                            <p:strVal val="#ppt_x+#ppt_w*1.125000"/>
                                          </p:val>
                                        </p:tav>
                                        <p:tav tm="100000">
                                          <p:val>
                                            <p:strVal val="#ppt_x"/>
                                          </p:val>
                                        </p:tav>
                                      </p:tavLst>
                                    </p:anim>
                                    <p:animEffect transition="in" filter="wipe(left)">
                                      <p:cBhvr>
                                        <p:cTn id="10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P spid="49" grpId="0"/>
      <p:bldP spid="50" grpId="0" animBg="1"/>
      <p:bldP spid="51" grpId="0" animBg="1"/>
      <p:bldP spid="52" grpId="0" animBg="1"/>
      <p:bldP spid="53" grpId="0" animBg="1"/>
      <p:bldP spid="54" grpId="0"/>
      <p:bldP spid="55"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659298" y="1091578"/>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Group 8"/>
            <p:cNvGrpSpPr>
              <a:grpSpLocks noChangeAspect="1"/>
            </p:cNvGrpSpPr>
            <p:nvPr/>
          </p:nvGrpSpPr>
          <p:grpSpPr bwMode="auto">
            <a:xfrm>
              <a:off x="4282960" y="2154637"/>
              <a:ext cx="811187" cy="888841"/>
              <a:chOff x="3437" y="2282"/>
              <a:chExt cx="679" cy="744"/>
            </a:xfrm>
            <a:solidFill>
              <a:srgbClr val="FFB850"/>
            </a:solidFill>
          </p:grpSpPr>
          <p:sp>
            <p:nvSpPr>
              <p:cNvPr id="17"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222439" y="2913263"/>
            <a:ext cx="1152008" cy="1151590"/>
            <a:chOff x="4296026" y="3885249"/>
            <a:chExt cx="1535810" cy="1535809"/>
          </a:xfrm>
        </p:grpSpPr>
        <p:sp>
          <p:nvSpPr>
            <p:cNvPr id="20" name="圆角矩形 19"/>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Group 13"/>
            <p:cNvGrpSpPr>
              <a:grpSpLocks noChangeAspect="1"/>
            </p:cNvGrpSpPr>
            <p:nvPr/>
          </p:nvGrpSpPr>
          <p:grpSpPr bwMode="auto">
            <a:xfrm>
              <a:off x="4652203" y="4300669"/>
              <a:ext cx="812001" cy="821587"/>
              <a:chOff x="2426" y="2781"/>
              <a:chExt cx="593" cy="600"/>
            </a:xfrm>
            <a:solidFill>
              <a:srgbClr val="01ACBE"/>
            </a:solidFill>
          </p:grpSpPr>
          <p:sp>
            <p:nvSpPr>
              <p:cNvPr id="2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4" name="组合 23"/>
          <p:cNvGrpSpPr/>
          <p:nvPr/>
        </p:nvGrpSpPr>
        <p:grpSpPr>
          <a:xfrm>
            <a:off x="4488789" y="1654515"/>
            <a:ext cx="1152008" cy="1151590"/>
            <a:chOff x="5984273" y="2206530"/>
            <a:chExt cx="1535810" cy="1535809"/>
          </a:xfrm>
        </p:grpSpPr>
        <p:sp>
          <p:nvSpPr>
            <p:cNvPr id="25" name="圆角矩形 24"/>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 name="Group 18"/>
            <p:cNvGrpSpPr>
              <a:grpSpLocks noChangeAspect="1"/>
            </p:cNvGrpSpPr>
            <p:nvPr/>
          </p:nvGrpSpPr>
          <p:grpSpPr bwMode="auto">
            <a:xfrm>
              <a:off x="6377032" y="2618638"/>
              <a:ext cx="763662" cy="711593"/>
              <a:chOff x="3802" y="2858"/>
              <a:chExt cx="616" cy="574"/>
            </a:xfrm>
            <a:solidFill>
              <a:srgbClr val="E87071"/>
            </a:solidFill>
          </p:grpSpPr>
          <p:sp>
            <p:nvSpPr>
              <p:cNvPr id="2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488789" y="2908976"/>
            <a:ext cx="1715148" cy="1714527"/>
            <a:chOff x="5984273" y="3879533"/>
            <a:chExt cx="2286566" cy="2286565"/>
          </a:xfrm>
        </p:grpSpPr>
        <p:sp>
          <p:nvSpPr>
            <p:cNvPr id="33" name="圆角矩形 32"/>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4" name="Group 26"/>
            <p:cNvGrpSpPr>
              <a:grpSpLocks noChangeAspect="1"/>
            </p:cNvGrpSpPr>
            <p:nvPr/>
          </p:nvGrpSpPr>
          <p:grpSpPr bwMode="auto">
            <a:xfrm>
              <a:off x="6545025" y="4715399"/>
              <a:ext cx="1195757" cy="592806"/>
              <a:chOff x="5676" y="2597"/>
              <a:chExt cx="1061" cy="526"/>
            </a:xfrm>
            <a:solidFill>
              <a:srgbClr val="00AF92"/>
            </a:solidFill>
          </p:grpSpPr>
          <p:sp>
            <p:nvSpPr>
              <p:cNvPr id="3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0" name="组合 49"/>
          <p:cNvGrpSpPr/>
          <p:nvPr/>
        </p:nvGrpSpPr>
        <p:grpSpPr>
          <a:xfrm>
            <a:off x="3975918" y="2441388"/>
            <a:ext cx="934104" cy="933767"/>
            <a:chOff x="5300534" y="3255938"/>
            <a:chExt cx="1245310" cy="1245310"/>
          </a:xfrm>
        </p:grpSpPr>
        <p:sp>
          <p:nvSpPr>
            <p:cNvPr id="51" name="圆角矩形 50"/>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52"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圆角矩形 52"/>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54" name="组合 53"/>
          <p:cNvGrpSpPr/>
          <p:nvPr/>
        </p:nvGrpSpPr>
        <p:grpSpPr>
          <a:xfrm>
            <a:off x="842328" y="1329899"/>
            <a:ext cx="1363226" cy="1097534"/>
            <a:chOff x="1122957" y="1773610"/>
            <a:chExt cx="1817398" cy="1463717"/>
          </a:xfrm>
        </p:grpSpPr>
        <p:sp>
          <p:nvSpPr>
            <p:cNvPr id="55"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1122957" y="2153703"/>
              <a:ext cx="1817398" cy="108362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1355498" y="3015859"/>
            <a:ext cx="1392959" cy="1090974"/>
            <a:chOff x="1807096" y="4022077"/>
            <a:chExt cx="1857036" cy="1454970"/>
          </a:xfrm>
        </p:grpSpPr>
        <p:sp>
          <p:nvSpPr>
            <p:cNvPr id="58"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60" name="组合 59"/>
          <p:cNvGrpSpPr/>
          <p:nvPr/>
        </p:nvGrpSpPr>
        <p:grpSpPr>
          <a:xfrm>
            <a:off x="5764526" y="1793418"/>
            <a:ext cx="2102269" cy="945509"/>
            <a:chOff x="7685034" y="2391778"/>
            <a:chExt cx="2802660" cy="1260972"/>
          </a:xfrm>
        </p:grpSpPr>
        <p:sp>
          <p:nvSpPr>
            <p:cNvPr id="61"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62"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63" name="组合 62"/>
          <p:cNvGrpSpPr/>
          <p:nvPr/>
        </p:nvGrpSpPr>
        <p:grpSpPr>
          <a:xfrm>
            <a:off x="6376538" y="3341165"/>
            <a:ext cx="2097301" cy="942933"/>
            <a:chOff x="8500943" y="4455922"/>
            <a:chExt cx="2796037" cy="1257536"/>
          </a:xfrm>
        </p:grpSpPr>
        <p:sp>
          <p:nvSpPr>
            <p:cNvPr id="64"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65"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332866215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100" fill="hold"/>
                                        <p:tgtEl>
                                          <p:spTgt spid="50"/>
                                        </p:tgtEl>
                                        <p:attrNameLst>
                                          <p:attrName>ppt_w</p:attrName>
                                        </p:attrNameLst>
                                      </p:cBhvr>
                                      <p:tavLst>
                                        <p:tav tm="0">
                                          <p:val>
                                            <p:fltVal val="0"/>
                                          </p:val>
                                        </p:tav>
                                        <p:tav tm="100000">
                                          <p:val>
                                            <p:strVal val="#ppt_w"/>
                                          </p:val>
                                        </p:tav>
                                      </p:tavLst>
                                    </p:anim>
                                    <p:anim calcmode="lin" valueType="num">
                                      <p:cBhvr>
                                        <p:cTn id="21" dur="100" fill="hold"/>
                                        <p:tgtEl>
                                          <p:spTgt spid="50"/>
                                        </p:tgtEl>
                                        <p:attrNameLst>
                                          <p:attrName>ppt_h</p:attrName>
                                        </p:attrNameLst>
                                      </p:cBhvr>
                                      <p:tavLst>
                                        <p:tav tm="0">
                                          <p:val>
                                            <p:fltVal val="0"/>
                                          </p:val>
                                        </p:tav>
                                        <p:tav tm="100000">
                                          <p:val>
                                            <p:strVal val="#ppt_h"/>
                                          </p:val>
                                        </p:tav>
                                      </p:tavLst>
                                    </p:anim>
                                    <p:animEffect transition="in" filter="fade">
                                      <p:cBhvr>
                                        <p:cTn id="22" dur="100"/>
                                        <p:tgtEl>
                                          <p:spTgt spid="50"/>
                                        </p:tgtEl>
                                      </p:cBhvr>
                                    </p:animEffect>
                                  </p:childTnLst>
                                </p:cTn>
                              </p:par>
                              <p:par>
                                <p:cTn id="23" presetID="6" presetClass="emph" presetSubtype="0" fill="hold" nodeType="withEffect">
                                  <p:stCondLst>
                                    <p:cond delay="100"/>
                                  </p:stCondLst>
                                  <p:childTnLst>
                                    <p:animScale>
                                      <p:cBhvr>
                                        <p:cTn id="24" dur="100" fill="hold"/>
                                        <p:tgtEl>
                                          <p:spTgt spid="50"/>
                                        </p:tgtEl>
                                      </p:cBhvr>
                                      <p:by x="110000" y="110000"/>
                                    </p:animScale>
                                  </p:childTnLst>
                                </p:cTn>
                              </p:par>
                              <p:par>
                                <p:cTn id="25" presetID="6" presetClass="emph" presetSubtype="0" fill="hold" nodeType="withEffect">
                                  <p:stCondLst>
                                    <p:cond delay="200"/>
                                  </p:stCondLst>
                                  <p:childTnLst>
                                    <p:animScale>
                                      <p:cBhvr>
                                        <p:cTn id="26" dur="200" fill="hold"/>
                                        <p:tgtEl>
                                          <p:spTgt spid="50"/>
                                        </p:tgtEl>
                                      </p:cBhvr>
                                      <p:by x="90000" y="90000"/>
                                    </p:animScale>
                                  </p:childTnLst>
                                </p:cTn>
                              </p:par>
                              <p:par>
                                <p:cTn id="27" presetID="6" presetClass="emph" presetSubtype="0" fill="hold" nodeType="withEffect">
                                  <p:stCondLst>
                                    <p:cond delay="400"/>
                                  </p:stCondLst>
                                  <p:childTnLst>
                                    <p:animScale>
                                      <p:cBhvr>
                                        <p:cTn id="28" dur="100" fill="hold"/>
                                        <p:tgtEl>
                                          <p:spTgt spid="50"/>
                                        </p:tgtEl>
                                      </p:cBhvr>
                                      <p:by x="105000" y="105000"/>
                                    </p:animScale>
                                  </p:childTnLst>
                                </p:cTn>
                              </p:par>
                              <p:par>
                                <p:cTn id="29" presetID="6" presetClass="emph" presetSubtype="0" fill="hold" nodeType="withEffect">
                                  <p:stCondLst>
                                    <p:cond delay="500"/>
                                  </p:stCondLst>
                                  <p:childTnLst>
                                    <p:animScale>
                                      <p:cBhvr>
                                        <p:cTn id="30" dur="200" fill="hold"/>
                                        <p:tgtEl>
                                          <p:spTgt spid="50"/>
                                        </p:tgtEl>
                                      </p:cBhvr>
                                      <p:by x="95000" y="95000"/>
                                    </p:animScale>
                                  </p:childTnLst>
                                </p:cTn>
                              </p:par>
                            </p:childTnLst>
                          </p:cTn>
                        </p:par>
                        <p:par>
                          <p:cTn id="31" fill="hold">
                            <p:stCondLst>
                              <p:cond delay="1950"/>
                            </p:stCondLst>
                            <p:childTnLst>
                              <p:par>
                                <p:cTn id="32" presetID="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par>
                          <p:cTn id="36" fill="hold">
                            <p:stCondLst>
                              <p:cond delay="2450"/>
                            </p:stCondLst>
                            <p:childTnLst>
                              <p:par>
                                <p:cTn id="37" presetID="2" presetClass="entr" presetSubtype="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0-#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2950"/>
                            </p:stCondLst>
                            <p:childTnLst>
                              <p:par>
                                <p:cTn id="42" presetID="2" presetClass="entr" presetSubtype="2"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par>
                          <p:cTn id="46" fill="hold">
                            <p:stCondLst>
                              <p:cond delay="3450"/>
                            </p:stCondLst>
                            <p:childTnLst>
                              <p:par>
                                <p:cTn id="47" presetID="2" presetClass="entr" presetSubtype="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0-#ppt_h/2"/>
                                          </p:val>
                                        </p:tav>
                                        <p:tav tm="100000">
                                          <p:val>
                                            <p:strVal val="#ppt_y"/>
                                          </p:val>
                                        </p:tav>
                                      </p:tavLst>
                                    </p:anim>
                                  </p:childTnLst>
                                </p:cTn>
                              </p:par>
                            </p:childTnLst>
                          </p:cTn>
                        </p:par>
                        <p:par>
                          <p:cTn id="51" fill="hold">
                            <p:stCondLst>
                              <p:cond delay="3950"/>
                            </p:stCondLst>
                            <p:childTnLst>
                              <p:par>
                                <p:cTn id="52" presetID="2" presetClass="entr" presetSubtype="8"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0-#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childTnLst>
                          </p:cTn>
                        </p:par>
                        <p:par>
                          <p:cTn id="56" fill="hold">
                            <p:stCondLst>
                              <p:cond delay="4450"/>
                            </p:stCondLst>
                            <p:childTnLst>
                              <p:par>
                                <p:cTn id="57" presetID="2" presetClass="entr" presetSubtype="2"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par>
                          <p:cTn id="61" fill="hold">
                            <p:stCondLst>
                              <p:cond delay="4950"/>
                            </p:stCondLst>
                            <p:childTnLst>
                              <p:par>
                                <p:cTn id="62" presetID="2" presetClass="entr" presetSubtype="8"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 calcmode="lin" valueType="num">
                                      <p:cBhvr additive="base">
                                        <p:cTn id="64" dur="500" fill="hold"/>
                                        <p:tgtEl>
                                          <p:spTgt spid="57"/>
                                        </p:tgtEl>
                                        <p:attrNameLst>
                                          <p:attrName>ppt_x</p:attrName>
                                        </p:attrNameLst>
                                      </p:cBhvr>
                                      <p:tavLst>
                                        <p:tav tm="0">
                                          <p:val>
                                            <p:strVal val="0-#ppt_w/2"/>
                                          </p:val>
                                        </p:tav>
                                        <p:tav tm="100000">
                                          <p:val>
                                            <p:strVal val="#ppt_x"/>
                                          </p:val>
                                        </p:tav>
                                      </p:tavLst>
                                    </p:anim>
                                    <p:anim calcmode="lin" valueType="num">
                                      <p:cBhvr additive="base">
                                        <p:cTn id="65" dur="500" fill="hold"/>
                                        <p:tgtEl>
                                          <p:spTgt spid="57"/>
                                        </p:tgtEl>
                                        <p:attrNameLst>
                                          <p:attrName>ppt_y</p:attrName>
                                        </p:attrNameLst>
                                      </p:cBhvr>
                                      <p:tavLst>
                                        <p:tav tm="0">
                                          <p:val>
                                            <p:strVal val="#ppt_y"/>
                                          </p:val>
                                        </p:tav>
                                        <p:tav tm="100000">
                                          <p:val>
                                            <p:strVal val="#ppt_y"/>
                                          </p:val>
                                        </p:tav>
                                      </p:tavLst>
                                    </p:anim>
                                  </p:childTnLst>
                                </p:cTn>
                              </p:par>
                            </p:childTnLst>
                          </p:cTn>
                        </p:par>
                        <p:par>
                          <p:cTn id="66" fill="hold">
                            <p:stCondLst>
                              <p:cond delay="5450"/>
                            </p:stCondLst>
                            <p:childTnLst>
                              <p:par>
                                <p:cTn id="67" presetID="2" presetClass="entr" presetSubtype="2" fill="hold"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500" fill="hold"/>
                                        <p:tgtEl>
                                          <p:spTgt spid="63"/>
                                        </p:tgtEl>
                                        <p:attrNameLst>
                                          <p:attrName>ppt_x</p:attrName>
                                        </p:attrNameLst>
                                      </p:cBhvr>
                                      <p:tavLst>
                                        <p:tav tm="0">
                                          <p:val>
                                            <p:strVal val="1+#ppt_w/2"/>
                                          </p:val>
                                        </p:tav>
                                        <p:tav tm="100000">
                                          <p:val>
                                            <p:strVal val="#ppt_x"/>
                                          </p:val>
                                        </p:tav>
                                      </p:tavLst>
                                    </p:anim>
                                    <p:anim calcmode="lin" valueType="num">
                                      <p:cBhvr additive="base">
                                        <p:cTn id="70"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2" name="图表 31"/>
          <p:cNvGraphicFramePr/>
          <p:nvPr>
            <p:extLst>
              <p:ext uri="{D42A27DB-BD31-4B8C-83A1-F6EECF244321}">
                <p14:modId xmlns:p14="http://schemas.microsoft.com/office/powerpoint/2010/main" val="1630569316"/>
              </p:ext>
            </p:extLst>
          </p:nvPr>
        </p:nvGraphicFramePr>
        <p:xfrm>
          <a:off x="-258963" y="1133213"/>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3" name="图表 32"/>
          <p:cNvGraphicFramePr/>
          <p:nvPr>
            <p:extLst>
              <p:ext uri="{D42A27DB-BD31-4B8C-83A1-F6EECF244321}">
                <p14:modId xmlns:p14="http://schemas.microsoft.com/office/powerpoint/2010/main" val="3554744458"/>
              </p:ext>
            </p:extLst>
          </p:nvPr>
        </p:nvGraphicFramePr>
        <p:xfrm>
          <a:off x="1774950" y="1133213"/>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图表 33"/>
          <p:cNvGraphicFramePr/>
          <p:nvPr>
            <p:extLst>
              <p:ext uri="{D42A27DB-BD31-4B8C-83A1-F6EECF244321}">
                <p14:modId xmlns:p14="http://schemas.microsoft.com/office/powerpoint/2010/main" val="2267772051"/>
              </p:ext>
            </p:extLst>
          </p:nvPr>
        </p:nvGraphicFramePr>
        <p:xfrm>
          <a:off x="3808861" y="1133213"/>
          <a:ext cx="3561380" cy="20306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5" name="图表 34"/>
          <p:cNvGraphicFramePr/>
          <p:nvPr>
            <p:extLst>
              <p:ext uri="{D42A27DB-BD31-4B8C-83A1-F6EECF244321}">
                <p14:modId xmlns:p14="http://schemas.microsoft.com/office/powerpoint/2010/main" val="1100772254"/>
              </p:ext>
            </p:extLst>
          </p:nvPr>
        </p:nvGraphicFramePr>
        <p:xfrm>
          <a:off x="5842773" y="1133213"/>
          <a:ext cx="3561380" cy="2030635"/>
        </p:xfrm>
        <a:graphic>
          <a:graphicData uri="http://schemas.openxmlformats.org/drawingml/2006/chart">
            <c:chart xmlns:c="http://schemas.openxmlformats.org/drawingml/2006/chart" xmlns:r="http://schemas.openxmlformats.org/officeDocument/2006/relationships" r:id="rId6"/>
          </a:graphicData>
        </a:graphic>
      </p:graphicFrame>
      <p:sp>
        <p:nvSpPr>
          <p:cNvPr id="36" name="文本框 27"/>
          <p:cNvSpPr txBox="1"/>
          <p:nvPr/>
        </p:nvSpPr>
        <p:spPr>
          <a:xfrm>
            <a:off x="920707" y="1906497"/>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37" name="文本框 28"/>
          <p:cNvSpPr txBox="1"/>
          <p:nvPr/>
        </p:nvSpPr>
        <p:spPr>
          <a:xfrm>
            <a:off x="2944449" y="1906497"/>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38" name="文本框 29"/>
          <p:cNvSpPr txBox="1"/>
          <p:nvPr/>
        </p:nvSpPr>
        <p:spPr>
          <a:xfrm>
            <a:off x="4968191" y="1906497"/>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39" name="文本框 30"/>
          <p:cNvSpPr txBox="1"/>
          <p:nvPr/>
        </p:nvSpPr>
        <p:spPr>
          <a:xfrm>
            <a:off x="7042782" y="1906497"/>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40" name="文本框 32"/>
          <p:cNvSpPr txBox="1"/>
          <p:nvPr/>
        </p:nvSpPr>
        <p:spPr>
          <a:xfrm>
            <a:off x="846304" y="3239840"/>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41" name="文本框 32"/>
          <p:cNvSpPr txBox="1"/>
          <p:nvPr/>
        </p:nvSpPr>
        <p:spPr>
          <a:xfrm>
            <a:off x="2890522" y="3233180"/>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42" name="文本框 32"/>
          <p:cNvSpPr txBox="1"/>
          <p:nvPr/>
        </p:nvSpPr>
        <p:spPr>
          <a:xfrm>
            <a:off x="4954148" y="3233180"/>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43" name="文本框 32"/>
          <p:cNvSpPr txBox="1"/>
          <p:nvPr/>
        </p:nvSpPr>
        <p:spPr>
          <a:xfrm>
            <a:off x="6957176" y="3233180"/>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44" name="文本框 129"/>
          <p:cNvSpPr txBox="1"/>
          <p:nvPr/>
        </p:nvSpPr>
        <p:spPr>
          <a:xfrm>
            <a:off x="890907"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5" name="文本框 129"/>
          <p:cNvSpPr txBox="1"/>
          <p:nvPr/>
        </p:nvSpPr>
        <p:spPr>
          <a:xfrm>
            <a:off x="2936639"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6" name="文本框 129"/>
          <p:cNvSpPr txBox="1"/>
          <p:nvPr/>
        </p:nvSpPr>
        <p:spPr>
          <a:xfrm>
            <a:off x="5000266"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7" name="文本框 129"/>
          <p:cNvSpPr txBox="1"/>
          <p:nvPr/>
        </p:nvSpPr>
        <p:spPr>
          <a:xfrm>
            <a:off x="7003294"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48" name="直接连接符 47"/>
          <p:cNvCxnSpPr/>
          <p:nvPr/>
        </p:nvCxnSpPr>
        <p:spPr>
          <a:xfrm>
            <a:off x="71807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276448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828107"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84459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0162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100" fill="hold"/>
                                        <p:tgtEl>
                                          <p:spTgt spid="32"/>
                                        </p:tgtEl>
                                        <p:attrNameLst>
                                          <p:attrName>ppt_w</p:attrName>
                                        </p:attrNameLst>
                                      </p:cBhvr>
                                      <p:tavLst>
                                        <p:tav tm="0">
                                          <p:val>
                                            <p:fltVal val="0"/>
                                          </p:val>
                                        </p:tav>
                                        <p:tav tm="100000">
                                          <p:val>
                                            <p:strVal val="#ppt_w"/>
                                          </p:val>
                                        </p:tav>
                                      </p:tavLst>
                                    </p:anim>
                                    <p:anim calcmode="lin" valueType="num">
                                      <p:cBhvr>
                                        <p:cTn id="21" dur="100" fill="hold"/>
                                        <p:tgtEl>
                                          <p:spTgt spid="32"/>
                                        </p:tgtEl>
                                        <p:attrNameLst>
                                          <p:attrName>ppt_h</p:attrName>
                                        </p:attrNameLst>
                                      </p:cBhvr>
                                      <p:tavLst>
                                        <p:tav tm="0">
                                          <p:val>
                                            <p:fltVal val="0"/>
                                          </p:val>
                                        </p:tav>
                                        <p:tav tm="100000">
                                          <p:val>
                                            <p:strVal val="#ppt_h"/>
                                          </p:val>
                                        </p:tav>
                                      </p:tavLst>
                                    </p:anim>
                                    <p:animEffect transition="in" filter="fade">
                                      <p:cBhvr>
                                        <p:cTn id="22" dur="100"/>
                                        <p:tgtEl>
                                          <p:spTgt spid="32"/>
                                        </p:tgtEl>
                                      </p:cBhvr>
                                    </p:animEffect>
                                  </p:childTnLst>
                                </p:cTn>
                              </p:par>
                              <p:par>
                                <p:cTn id="23" presetID="6" presetClass="emph" presetSubtype="0" fill="hold" grpId="1" nodeType="withEffect">
                                  <p:stCondLst>
                                    <p:cond delay="100"/>
                                  </p:stCondLst>
                                  <p:childTnLst>
                                    <p:animScale>
                                      <p:cBhvr>
                                        <p:cTn id="24" dur="100" fill="hold"/>
                                        <p:tgtEl>
                                          <p:spTgt spid="32"/>
                                        </p:tgtEl>
                                      </p:cBhvr>
                                      <p:by x="110000" y="110000"/>
                                    </p:animScale>
                                  </p:childTnLst>
                                </p:cTn>
                              </p:par>
                              <p:par>
                                <p:cTn id="25" presetID="6" presetClass="emph" presetSubtype="0" fill="hold" grpId="2" nodeType="withEffect">
                                  <p:stCondLst>
                                    <p:cond delay="200"/>
                                  </p:stCondLst>
                                  <p:childTnLst>
                                    <p:animScale>
                                      <p:cBhvr>
                                        <p:cTn id="26" dur="200" fill="hold"/>
                                        <p:tgtEl>
                                          <p:spTgt spid="32"/>
                                        </p:tgtEl>
                                      </p:cBhvr>
                                      <p:by x="90000" y="90000"/>
                                    </p:animScale>
                                  </p:childTnLst>
                                </p:cTn>
                              </p:par>
                              <p:par>
                                <p:cTn id="27" presetID="6" presetClass="emph" presetSubtype="0" fill="hold" grpId="3" nodeType="withEffect">
                                  <p:stCondLst>
                                    <p:cond delay="400"/>
                                  </p:stCondLst>
                                  <p:childTnLst>
                                    <p:animScale>
                                      <p:cBhvr>
                                        <p:cTn id="28" dur="100" fill="hold"/>
                                        <p:tgtEl>
                                          <p:spTgt spid="32"/>
                                        </p:tgtEl>
                                      </p:cBhvr>
                                      <p:by x="105000" y="105000"/>
                                    </p:animScale>
                                  </p:childTnLst>
                                </p:cTn>
                              </p:par>
                              <p:par>
                                <p:cTn id="29" presetID="6" presetClass="emph" presetSubtype="0" fill="hold" grpId="4" nodeType="withEffect">
                                  <p:stCondLst>
                                    <p:cond delay="500"/>
                                  </p:stCondLst>
                                  <p:childTnLst>
                                    <p:animScale>
                                      <p:cBhvr>
                                        <p:cTn id="30" dur="200" fill="hold"/>
                                        <p:tgtEl>
                                          <p:spTgt spid="32"/>
                                        </p:tgtEl>
                                      </p:cBhvr>
                                      <p:by x="95000" y="95000"/>
                                    </p:animScale>
                                  </p:childTnLst>
                                </p:cTn>
                              </p:par>
                            </p:childTnLst>
                          </p:cTn>
                        </p:par>
                        <p:par>
                          <p:cTn id="31" fill="hold">
                            <p:stCondLst>
                              <p:cond delay="1950"/>
                            </p:stCondLst>
                            <p:childTnLst>
                              <p:par>
                                <p:cTn id="32" presetID="53" presetClass="entr" presetSubtype="16"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100" fill="hold"/>
                                        <p:tgtEl>
                                          <p:spTgt spid="33"/>
                                        </p:tgtEl>
                                        <p:attrNameLst>
                                          <p:attrName>ppt_w</p:attrName>
                                        </p:attrNameLst>
                                      </p:cBhvr>
                                      <p:tavLst>
                                        <p:tav tm="0">
                                          <p:val>
                                            <p:fltVal val="0"/>
                                          </p:val>
                                        </p:tav>
                                        <p:tav tm="100000">
                                          <p:val>
                                            <p:strVal val="#ppt_w"/>
                                          </p:val>
                                        </p:tav>
                                      </p:tavLst>
                                    </p:anim>
                                    <p:anim calcmode="lin" valueType="num">
                                      <p:cBhvr>
                                        <p:cTn id="35" dur="100" fill="hold"/>
                                        <p:tgtEl>
                                          <p:spTgt spid="33"/>
                                        </p:tgtEl>
                                        <p:attrNameLst>
                                          <p:attrName>ppt_h</p:attrName>
                                        </p:attrNameLst>
                                      </p:cBhvr>
                                      <p:tavLst>
                                        <p:tav tm="0">
                                          <p:val>
                                            <p:fltVal val="0"/>
                                          </p:val>
                                        </p:tav>
                                        <p:tav tm="100000">
                                          <p:val>
                                            <p:strVal val="#ppt_h"/>
                                          </p:val>
                                        </p:tav>
                                      </p:tavLst>
                                    </p:anim>
                                    <p:animEffect transition="in" filter="fade">
                                      <p:cBhvr>
                                        <p:cTn id="36" dur="100"/>
                                        <p:tgtEl>
                                          <p:spTgt spid="33"/>
                                        </p:tgtEl>
                                      </p:cBhvr>
                                    </p:animEffect>
                                  </p:childTnLst>
                                </p:cTn>
                              </p:par>
                              <p:par>
                                <p:cTn id="37" presetID="6" presetClass="emph" presetSubtype="0" fill="hold" grpId="1" nodeType="withEffect">
                                  <p:stCondLst>
                                    <p:cond delay="100"/>
                                  </p:stCondLst>
                                  <p:childTnLst>
                                    <p:animScale>
                                      <p:cBhvr>
                                        <p:cTn id="38" dur="100" fill="hold"/>
                                        <p:tgtEl>
                                          <p:spTgt spid="33"/>
                                        </p:tgtEl>
                                      </p:cBhvr>
                                      <p:by x="110000" y="110000"/>
                                    </p:animScale>
                                  </p:childTnLst>
                                </p:cTn>
                              </p:par>
                              <p:par>
                                <p:cTn id="39" presetID="6" presetClass="emph" presetSubtype="0" fill="hold" grpId="2" nodeType="withEffect">
                                  <p:stCondLst>
                                    <p:cond delay="200"/>
                                  </p:stCondLst>
                                  <p:childTnLst>
                                    <p:animScale>
                                      <p:cBhvr>
                                        <p:cTn id="40" dur="200" fill="hold"/>
                                        <p:tgtEl>
                                          <p:spTgt spid="33"/>
                                        </p:tgtEl>
                                      </p:cBhvr>
                                      <p:by x="90000" y="90000"/>
                                    </p:animScale>
                                  </p:childTnLst>
                                </p:cTn>
                              </p:par>
                              <p:par>
                                <p:cTn id="41" presetID="6" presetClass="emph" presetSubtype="0" fill="hold" grpId="3" nodeType="withEffect">
                                  <p:stCondLst>
                                    <p:cond delay="400"/>
                                  </p:stCondLst>
                                  <p:childTnLst>
                                    <p:animScale>
                                      <p:cBhvr>
                                        <p:cTn id="42" dur="100" fill="hold"/>
                                        <p:tgtEl>
                                          <p:spTgt spid="33"/>
                                        </p:tgtEl>
                                      </p:cBhvr>
                                      <p:by x="105000" y="105000"/>
                                    </p:animScale>
                                  </p:childTnLst>
                                </p:cTn>
                              </p:par>
                              <p:par>
                                <p:cTn id="43" presetID="6" presetClass="emph" presetSubtype="0" fill="hold" grpId="4" nodeType="withEffect">
                                  <p:stCondLst>
                                    <p:cond delay="500"/>
                                  </p:stCondLst>
                                  <p:childTnLst>
                                    <p:animScale>
                                      <p:cBhvr>
                                        <p:cTn id="44" dur="200" fill="hold"/>
                                        <p:tgtEl>
                                          <p:spTgt spid="33"/>
                                        </p:tgtEl>
                                      </p:cBhvr>
                                      <p:by x="95000" y="95000"/>
                                    </p:animScale>
                                  </p:childTnLst>
                                </p:cTn>
                              </p:par>
                            </p:childTnLst>
                          </p:cTn>
                        </p:par>
                        <p:par>
                          <p:cTn id="45" fill="hold">
                            <p:stCondLst>
                              <p:cond delay="2650"/>
                            </p:stCondLst>
                            <p:childTnLst>
                              <p:par>
                                <p:cTn id="46" presetID="53" presetClass="entr" presetSubtype="16"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100" fill="hold"/>
                                        <p:tgtEl>
                                          <p:spTgt spid="34"/>
                                        </p:tgtEl>
                                        <p:attrNameLst>
                                          <p:attrName>ppt_w</p:attrName>
                                        </p:attrNameLst>
                                      </p:cBhvr>
                                      <p:tavLst>
                                        <p:tav tm="0">
                                          <p:val>
                                            <p:fltVal val="0"/>
                                          </p:val>
                                        </p:tav>
                                        <p:tav tm="100000">
                                          <p:val>
                                            <p:strVal val="#ppt_w"/>
                                          </p:val>
                                        </p:tav>
                                      </p:tavLst>
                                    </p:anim>
                                    <p:anim calcmode="lin" valueType="num">
                                      <p:cBhvr>
                                        <p:cTn id="49" dur="100" fill="hold"/>
                                        <p:tgtEl>
                                          <p:spTgt spid="34"/>
                                        </p:tgtEl>
                                        <p:attrNameLst>
                                          <p:attrName>ppt_h</p:attrName>
                                        </p:attrNameLst>
                                      </p:cBhvr>
                                      <p:tavLst>
                                        <p:tav tm="0">
                                          <p:val>
                                            <p:fltVal val="0"/>
                                          </p:val>
                                        </p:tav>
                                        <p:tav tm="100000">
                                          <p:val>
                                            <p:strVal val="#ppt_h"/>
                                          </p:val>
                                        </p:tav>
                                      </p:tavLst>
                                    </p:anim>
                                    <p:animEffect transition="in" filter="fade">
                                      <p:cBhvr>
                                        <p:cTn id="50" dur="100"/>
                                        <p:tgtEl>
                                          <p:spTgt spid="34"/>
                                        </p:tgtEl>
                                      </p:cBhvr>
                                    </p:animEffect>
                                  </p:childTnLst>
                                </p:cTn>
                              </p:par>
                              <p:par>
                                <p:cTn id="51" presetID="6" presetClass="emph" presetSubtype="0" fill="hold" grpId="1" nodeType="withEffect">
                                  <p:stCondLst>
                                    <p:cond delay="100"/>
                                  </p:stCondLst>
                                  <p:childTnLst>
                                    <p:animScale>
                                      <p:cBhvr>
                                        <p:cTn id="52" dur="100" fill="hold"/>
                                        <p:tgtEl>
                                          <p:spTgt spid="34"/>
                                        </p:tgtEl>
                                      </p:cBhvr>
                                      <p:by x="110000" y="110000"/>
                                    </p:animScale>
                                  </p:childTnLst>
                                </p:cTn>
                              </p:par>
                              <p:par>
                                <p:cTn id="53" presetID="6" presetClass="emph" presetSubtype="0" fill="hold" grpId="2" nodeType="withEffect">
                                  <p:stCondLst>
                                    <p:cond delay="200"/>
                                  </p:stCondLst>
                                  <p:childTnLst>
                                    <p:animScale>
                                      <p:cBhvr>
                                        <p:cTn id="54" dur="200" fill="hold"/>
                                        <p:tgtEl>
                                          <p:spTgt spid="34"/>
                                        </p:tgtEl>
                                      </p:cBhvr>
                                      <p:by x="90000" y="90000"/>
                                    </p:animScale>
                                  </p:childTnLst>
                                </p:cTn>
                              </p:par>
                              <p:par>
                                <p:cTn id="55" presetID="6" presetClass="emph" presetSubtype="0" fill="hold" grpId="3" nodeType="withEffect">
                                  <p:stCondLst>
                                    <p:cond delay="400"/>
                                  </p:stCondLst>
                                  <p:childTnLst>
                                    <p:animScale>
                                      <p:cBhvr>
                                        <p:cTn id="56" dur="100" fill="hold"/>
                                        <p:tgtEl>
                                          <p:spTgt spid="34"/>
                                        </p:tgtEl>
                                      </p:cBhvr>
                                      <p:by x="105000" y="105000"/>
                                    </p:animScale>
                                  </p:childTnLst>
                                </p:cTn>
                              </p:par>
                              <p:par>
                                <p:cTn id="57" presetID="6" presetClass="emph" presetSubtype="0" fill="hold" grpId="4" nodeType="withEffect">
                                  <p:stCondLst>
                                    <p:cond delay="500"/>
                                  </p:stCondLst>
                                  <p:childTnLst>
                                    <p:animScale>
                                      <p:cBhvr>
                                        <p:cTn id="58" dur="200" fill="hold"/>
                                        <p:tgtEl>
                                          <p:spTgt spid="34"/>
                                        </p:tgtEl>
                                      </p:cBhvr>
                                      <p:by x="95000" y="95000"/>
                                    </p:animScale>
                                  </p:childTnLst>
                                </p:cTn>
                              </p:par>
                            </p:childTnLst>
                          </p:cTn>
                        </p:par>
                        <p:par>
                          <p:cTn id="59" fill="hold">
                            <p:stCondLst>
                              <p:cond delay="3350"/>
                            </p:stCondLst>
                            <p:childTnLst>
                              <p:par>
                                <p:cTn id="60" presetID="53" presetClass="entr" presetSubtype="16"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100" fill="hold"/>
                                        <p:tgtEl>
                                          <p:spTgt spid="35"/>
                                        </p:tgtEl>
                                        <p:attrNameLst>
                                          <p:attrName>ppt_w</p:attrName>
                                        </p:attrNameLst>
                                      </p:cBhvr>
                                      <p:tavLst>
                                        <p:tav tm="0">
                                          <p:val>
                                            <p:fltVal val="0"/>
                                          </p:val>
                                        </p:tav>
                                        <p:tav tm="100000">
                                          <p:val>
                                            <p:strVal val="#ppt_w"/>
                                          </p:val>
                                        </p:tav>
                                      </p:tavLst>
                                    </p:anim>
                                    <p:anim calcmode="lin" valueType="num">
                                      <p:cBhvr>
                                        <p:cTn id="63" dur="100" fill="hold"/>
                                        <p:tgtEl>
                                          <p:spTgt spid="35"/>
                                        </p:tgtEl>
                                        <p:attrNameLst>
                                          <p:attrName>ppt_h</p:attrName>
                                        </p:attrNameLst>
                                      </p:cBhvr>
                                      <p:tavLst>
                                        <p:tav tm="0">
                                          <p:val>
                                            <p:fltVal val="0"/>
                                          </p:val>
                                        </p:tav>
                                        <p:tav tm="100000">
                                          <p:val>
                                            <p:strVal val="#ppt_h"/>
                                          </p:val>
                                        </p:tav>
                                      </p:tavLst>
                                    </p:anim>
                                    <p:animEffect transition="in" filter="fade">
                                      <p:cBhvr>
                                        <p:cTn id="64" dur="100"/>
                                        <p:tgtEl>
                                          <p:spTgt spid="35"/>
                                        </p:tgtEl>
                                      </p:cBhvr>
                                    </p:animEffect>
                                  </p:childTnLst>
                                </p:cTn>
                              </p:par>
                              <p:par>
                                <p:cTn id="65" presetID="6" presetClass="emph" presetSubtype="0" fill="hold" grpId="1" nodeType="withEffect">
                                  <p:stCondLst>
                                    <p:cond delay="100"/>
                                  </p:stCondLst>
                                  <p:childTnLst>
                                    <p:animScale>
                                      <p:cBhvr>
                                        <p:cTn id="66" dur="100" fill="hold"/>
                                        <p:tgtEl>
                                          <p:spTgt spid="35"/>
                                        </p:tgtEl>
                                      </p:cBhvr>
                                      <p:by x="110000" y="110000"/>
                                    </p:animScale>
                                  </p:childTnLst>
                                </p:cTn>
                              </p:par>
                              <p:par>
                                <p:cTn id="67" presetID="6" presetClass="emph" presetSubtype="0" fill="hold" grpId="2" nodeType="withEffect">
                                  <p:stCondLst>
                                    <p:cond delay="200"/>
                                  </p:stCondLst>
                                  <p:childTnLst>
                                    <p:animScale>
                                      <p:cBhvr>
                                        <p:cTn id="68" dur="200" fill="hold"/>
                                        <p:tgtEl>
                                          <p:spTgt spid="35"/>
                                        </p:tgtEl>
                                      </p:cBhvr>
                                      <p:by x="90000" y="90000"/>
                                    </p:animScale>
                                  </p:childTnLst>
                                </p:cTn>
                              </p:par>
                              <p:par>
                                <p:cTn id="69" presetID="6" presetClass="emph" presetSubtype="0" fill="hold" grpId="3" nodeType="withEffect">
                                  <p:stCondLst>
                                    <p:cond delay="400"/>
                                  </p:stCondLst>
                                  <p:childTnLst>
                                    <p:animScale>
                                      <p:cBhvr>
                                        <p:cTn id="70" dur="100" fill="hold"/>
                                        <p:tgtEl>
                                          <p:spTgt spid="35"/>
                                        </p:tgtEl>
                                      </p:cBhvr>
                                      <p:by x="105000" y="105000"/>
                                    </p:animScale>
                                  </p:childTnLst>
                                </p:cTn>
                              </p:par>
                              <p:par>
                                <p:cTn id="71" presetID="6" presetClass="emph" presetSubtype="0" fill="hold" grpId="4" nodeType="withEffect">
                                  <p:stCondLst>
                                    <p:cond delay="500"/>
                                  </p:stCondLst>
                                  <p:childTnLst>
                                    <p:animScale>
                                      <p:cBhvr>
                                        <p:cTn id="72" dur="200" fill="hold"/>
                                        <p:tgtEl>
                                          <p:spTgt spid="35"/>
                                        </p:tgtEl>
                                      </p:cBhvr>
                                      <p:by x="95000" y="95000"/>
                                    </p:animScale>
                                  </p:childTnLst>
                                </p:cTn>
                              </p:par>
                            </p:childTnLst>
                          </p:cTn>
                        </p:par>
                        <p:par>
                          <p:cTn id="73" fill="hold">
                            <p:stCondLst>
                              <p:cond delay="4050"/>
                            </p:stCondLst>
                            <p:childTnLst>
                              <p:par>
                                <p:cTn id="74" presetID="14" presetClass="entr" presetSubtype="1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randombar(horizontal)">
                                      <p:cBhvr>
                                        <p:cTn id="76" dur="500"/>
                                        <p:tgtEl>
                                          <p:spTgt spid="36"/>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5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5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500"/>
                                        <p:tgtEl>
                                          <p:spTgt spid="39"/>
                                        </p:tgtEl>
                                      </p:cBhvr>
                                    </p:animEffect>
                                  </p:childTnLst>
                                </p:cTn>
                              </p:par>
                            </p:childTnLst>
                          </p:cTn>
                        </p:par>
                        <p:par>
                          <p:cTn id="86" fill="hold">
                            <p:stCondLst>
                              <p:cond delay="4550"/>
                            </p:stCondLst>
                            <p:childTnLst>
                              <p:par>
                                <p:cTn id="87" presetID="16" presetClass="entr" presetSubtype="37" fill="hold" nodeType="afterEffect">
                                  <p:stCondLst>
                                    <p:cond delay="0"/>
                                  </p:stCondLst>
                                  <p:childTnLst>
                                    <p:set>
                                      <p:cBhvr>
                                        <p:cTn id="88" dur="1" fill="hold">
                                          <p:stCondLst>
                                            <p:cond delay="0"/>
                                          </p:stCondLst>
                                        </p:cTn>
                                        <p:tgtEl>
                                          <p:spTgt spid="48"/>
                                        </p:tgtEl>
                                        <p:attrNameLst>
                                          <p:attrName>style.visibility</p:attrName>
                                        </p:attrNameLst>
                                      </p:cBhvr>
                                      <p:to>
                                        <p:strVal val="visible"/>
                                      </p:to>
                                    </p:set>
                                    <p:animEffect transition="in" filter="barn(outVertical)">
                                      <p:cBhvr>
                                        <p:cTn id="89" dur="500"/>
                                        <p:tgtEl>
                                          <p:spTgt spid="48"/>
                                        </p:tgtEl>
                                      </p:cBhvr>
                                    </p:animEffect>
                                  </p:childTnLst>
                                </p:cTn>
                              </p:par>
                              <p:par>
                                <p:cTn id="90" presetID="16" presetClass="entr" presetSubtype="37" fill="hold" nodeType="with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barn(outVertical)">
                                      <p:cBhvr>
                                        <p:cTn id="92" dur="500"/>
                                        <p:tgtEl>
                                          <p:spTgt spid="49"/>
                                        </p:tgtEl>
                                      </p:cBhvr>
                                    </p:animEffect>
                                  </p:childTnLst>
                                </p:cTn>
                              </p:par>
                              <p:par>
                                <p:cTn id="93" presetID="16" presetClass="entr" presetSubtype="37" fill="hold" nodeType="with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barn(outVertical)">
                                      <p:cBhvr>
                                        <p:cTn id="95" dur="500"/>
                                        <p:tgtEl>
                                          <p:spTgt spid="50"/>
                                        </p:tgtEl>
                                      </p:cBhvr>
                                    </p:animEffect>
                                  </p:childTnLst>
                                </p:cTn>
                              </p:par>
                              <p:par>
                                <p:cTn id="96" presetID="16" presetClass="entr" presetSubtype="37" fill="hold" nodeType="with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barn(outVertical)">
                                      <p:cBhvr>
                                        <p:cTn id="98" dur="500"/>
                                        <p:tgtEl>
                                          <p:spTgt spid="51"/>
                                        </p:tgtEl>
                                      </p:cBhvr>
                                    </p:animEffect>
                                  </p:childTnLst>
                                </p:cTn>
                              </p:par>
                            </p:childTnLst>
                          </p:cTn>
                        </p:par>
                        <p:par>
                          <p:cTn id="99" fill="hold">
                            <p:stCondLst>
                              <p:cond delay="5050"/>
                            </p:stCondLst>
                            <p:childTnLst>
                              <p:par>
                                <p:cTn id="100" presetID="42"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anim calcmode="lin" valueType="num">
                                      <p:cBhvr>
                                        <p:cTn id="103" dur="500" fill="hold"/>
                                        <p:tgtEl>
                                          <p:spTgt spid="40"/>
                                        </p:tgtEl>
                                        <p:attrNameLst>
                                          <p:attrName>ppt_x</p:attrName>
                                        </p:attrNameLst>
                                      </p:cBhvr>
                                      <p:tavLst>
                                        <p:tav tm="0">
                                          <p:val>
                                            <p:strVal val="#ppt_x"/>
                                          </p:val>
                                        </p:tav>
                                        <p:tav tm="100000">
                                          <p:val>
                                            <p:strVal val="#ppt_x"/>
                                          </p:val>
                                        </p:tav>
                                      </p:tavLst>
                                    </p:anim>
                                    <p:anim calcmode="lin" valueType="num">
                                      <p:cBhvr>
                                        <p:cTn id="104" dur="500" fill="hold"/>
                                        <p:tgtEl>
                                          <p:spTgt spid="40"/>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fade">
                                      <p:cBhvr>
                                        <p:cTn id="107" dur="500"/>
                                        <p:tgtEl>
                                          <p:spTgt spid="41"/>
                                        </p:tgtEl>
                                      </p:cBhvr>
                                    </p:animEffect>
                                    <p:anim calcmode="lin" valueType="num">
                                      <p:cBhvr>
                                        <p:cTn id="108" dur="500" fill="hold"/>
                                        <p:tgtEl>
                                          <p:spTgt spid="41"/>
                                        </p:tgtEl>
                                        <p:attrNameLst>
                                          <p:attrName>ppt_x</p:attrName>
                                        </p:attrNameLst>
                                      </p:cBhvr>
                                      <p:tavLst>
                                        <p:tav tm="0">
                                          <p:val>
                                            <p:strVal val="#ppt_x"/>
                                          </p:val>
                                        </p:tav>
                                        <p:tav tm="100000">
                                          <p:val>
                                            <p:strVal val="#ppt_x"/>
                                          </p:val>
                                        </p:tav>
                                      </p:tavLst>
                                    </p:anim>
                                    <p:anim calcmode="lin" valueType="num">
                                      <p:cBhvr>
                                        <p:cTn id="109" dur="500" fill="hold"/>
                                        <p:tgtEl>
                                          <p:spTgt spid="41"/>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anim calcmode="lin" valueType="num">
                                      <p:cBhvr>
                                        <p:cTn id="113" dur="500" fill="hold"/>
                                        <p:tgtEl>
                                          <p:spTgt spid="42"/>
                                        </p:tgtEl>
                                        <p:attrNameLst>
                                          <p:attrName>ppt_x</p:attrName>
                                        </p:attrNameLst>
                                      </p:cBhvr>
                                      <p:tavLst>
                                        <p:tav tm="0">
                                          <p:val>
                                            <p:strVal val="#ppt_x"/>
                                          </p:val>
                                        </p:tav>
                                        <p:tav tm="100000">
                                          <p:val>
                                            <p:strVal val="#ppt_x"/>
                                          </p:val>
                                        </p:tav>
                                      </p:tavLst>
                                    </p:anim>
                                    <p:anim calcmode="lin" valueType="num">
                                      <p:cBhvr>
                                        <p:cTn id="114" dur="500" fill="hold"/>
                                        <p:tgtEl>
                                          <p:spTgt spid="42"/>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3"/>
                                        </p:tgtEl>
                                        <p:attrNameLst>
                                          <p:attrName>style.visibility</p:attrName>
                                        </p:attrNameLst>
                                      </p:cBhvr>
                                      <p:to>
                                        <p:strVal val="visible"/>
                                      </p:to>
                                    </p:set>
                                    <p:animEffect transition="in" filter="fade">
                                      <p:cBhvr>
                                        <p:cTn id="117" dur="500"/>
                                        <p:tgtEl>
                                          <p:spTgt spid="43"/>
                                        </p:tgtEl>
                                      </p:cBhvr>
                                    </p:animEffect>
                                    <p:anim calcmode="lin" valueType="num">
                                      <p:cBhvr>
                                        <p:cTn id="118" dur="500" fill="hold"/>
                                        <p:tgtEl>
                                          <p:spTgt spid="43"/>
                                        </p:tgtEl>
                                        <p:attrNameLst>
                                          <p:attrName>ppt_x</p:attrName>
                                        </p:attrNameLst>
                                      </p:cBhvr>
                                      <p:tavLst>
                                        <p:tav tm="0">
                                          <p:val>
                                            <p:strVal val="#ppt_x"/>
                                          </p:val>
                                        </p:tav>
                                        <p:tav tm="100000">
                                          <p:val>
                                            <p:strVal val="#ppt_x"/>
                                          </p:val>
                                        </p:tav>
                                      </p:tavLst>
                                    </p:anim>
                                    <p:anim calcmode="lin" valueType="num">
                                      <p:cBhvr>
                                        <p:cTn id="119" dur="500" fill="hold"/>
                                        <p:tgtEl>
                                          <p:spTgt spid="43"/>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47"/>
                                        </p:tgtEl>
                                        <p:attrNameLst>
                                          <p:attrName>style.visibility</p:attrName>
                                        </p:attrNameLst>
                                      </p:cBhvr>
                                      <p:to>
                                        <p:strVal val="visible"/>
                                      </p:to>
                                    </p:set>
                                    <p:animEffect transition="in" filter="fade">
                                      <p:cBhvr>
                                        <p:cTn id="122" dur="500"/>
                                        <p:tgtEl>
                                          <p:spTgt spid="47"/>
                                        </p:tgtEl>
                                      </p:cBhvr>
                                    </p:animEffect>
                                    <p:anim calcmode="lin" valueType="num">
                                      <p:cBhvr>
                                        <p:cTn id="123" dur="500" fill="hold"/>
                                        <p:tgtEl>
                                          <p:spTgt spid="47"/>
                                        </p:tgtEl>
                                        <p:attrNameLst>
                                          <p:attrName>ppt_x</p:attrName>
                                        </p:attrNameLst>
                                      </p:cBhvr>
                                      <p:tavLst>
                                        <p:tav tm="0">
                                          <p:val>
                                            <p:strVal val="#ppt_x"/>
                                          </p:val>
                                        </p:tav>
                                        <p:tav tm="100000">
                                          <p:val>
                                            <p:strVal val="#ppt_x"/>
                                          </p:val>
                                        </p:tav>
                                      </p:tavLst>
                                    </p:anim>
                                    <p:anim calcmode="lin" valueType="num">
                                      <p:cBhvr>
                                        <p:cTn id="124" dur="500" fill="hold"/>
                                        <p:tgtEl>
                                          <p:spTgt spid="47"/>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fade">
                                      <p:cBhvr>
                                        <p:cTn id="127" dur="500"/>
                                        <p:tgtEl>
                                          <p:spTgt spid="46"/>
                                        </p:tgtEl>
                                      </p:cBhvr>
                                    </p:animEffect>
                                    <p:anim calcmode="lin" valueType="num">
                                      <p:cBhvr>
                                        <p:cTn id="128" dur="500" fill="hold"/>
                                        <p:tgtEl>
                                          <p:spTgt spid="46"/>
                                        </p:tgtEl>
                                        <p:attrNameLst>
                                          <p:attrName>ppt_x</p:attrName>
                                        </p:attrNameLst>
                                      </p:cBhvr>
                                      <p:tavLst>
                                        <p:tav tm="0">
                                          <p:val>
                                            <p:strVal val="#ppt_x"/>
                                          </p:val>
                                        </p:tav>
                                        <p:tav tm="100000">
                                          <p:val>
                                            <p:strVal val="#ppt_x"/>
                                          </p:val>
                                        </p:tav>
                                      </p:tavLst>
                                    </p:anim>
                                    <p:anim calcmode="lin" valueType="num">
                                      <p:cBhvr>
                                        <p:cTn id="129" dur="500" fill="hold"/>
                                        <p:tgtEl>
                                          <p:spTgt spid="46"/>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45"/>
                                        </p:tgtEl>
                                        <p:attrNameLst>
                                          <p:attrName>style.visibility</p:attrName>
                                        </p:attrNameLst>
                                      </p:cBhvr>
                                      <p:to>
                                        <p:strVal val="visible"/>
                                      </p:to>
                                    </p:set>
                                    <p:animEffect transition="in" filter="fade">
                                      <p:cBhvr>
                                        <p:cTn id="132" dur="500"/>
                                        <p:tgtEl>
                                          <p:spTgt spid="45"/>
                                        </p:tgtEl>
                                      </p:cBhvr>
                                    </p:animEffect>
                                    <p:anim calcmode="lin" valueType="num">
                                      <p:cBhvr>
                                        <p:cTn id="133" dur="500" fill="hold"/>
                                        <p:tgtEl>
                                          <p:spTgt spid="45"/>
                                        </p:tgtEl>
                                        <p:attrNameLst>
                                          <p:attrName>ppt_x</p:attrName>
                                        </p:attrNameLst>
                                      </p:cBhvr>
                                      <p:tavLst>
                                        <p:tav tm="0">
                                          <p:val>
                                            <p:strVal val="#ppt_x"/>
                                          </p:val>
                                        </p:tav>
                                        <p:tav tm="100000">
                                          <p:val>
                                            <p:strVal val="#ppt_x"/>
                                          </p:val>
                                        </p:tav>
                                      </p:tavLst>
                                    </p:anim>
                                    <p:anim calcmode="lin" valueType="num">
                                      <p:cBhvr>
                                        <p:cTn id="134" dur="500" fill="hold"/>
                                        <p:tgtEl>
                                          <p:spTgt spid="45"/>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44"/>
                                        </p:tgtEl>
                                        <p:attrNameLst>
                                          <p:attrName>style.visibility</p:attrName>
                                        </p:attrNameLst>
                                      </p:cBhvr>
                                      <p:to>
                                        <p:strVal val="visible"/>
                                      </p:to>
                                    </p:set>
                                    <p:animEffect transition="in" filter="fade">
                                      <p:cBhvr>
                                        <p:cTn id="137" dur="500"/>
                                        <p:tgtEl>
                                          <p:spTgt spid="44"/>
                                        </p:tgtEl>
                                      </p:cBhvr>
                                    </p:animEffect>
                                    <p:anim calcmode="lin" valueType="num">
                                      <p:cBhvr>
                                        <p:cTn id="138" dur="500" fill="hold"/>
                                        <p:tgtEl>
                                          <p:spTgt spid="44"/>
                                        </p:tgtEl>
                                        <p:attrNameLst>
                                          <p:attrName>ppt_x</p:attrName>
                                        </p:attrNameLst>
                                      </p:cBhvr>
                                      <p:tavLst>
                                        <p:tav tm="0">
                                          <p:val>
                                            <p:strVal val="#ppt_x"/>
                                          </p:val>
                                        </p:tav>
                                        <p:tav tm="100000">
                                          <p:val>
                                            <p:strVal val="#ppt_x"/>
                                          </p:val>
                                        </p:tav>
                                      </p:tavLst>
                                    </p:anim>
                                    <p:anim calcmode="lin" valueType="num">
                                      <p:cBhvr>
                                        <p:cTn id="139"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Graphic spid="32" grpId="0">
        <p:bldAsOne/>
      </p:bldGraphic>
      <p:bldGraphic spid="32" grpId="1">
        <p:bldAsOne/>
      </p:bldGraphic>
      <p:bldGraphic spid="32" grpId="2">
        <p:bldAsOne/>
      </p:bldGraphic>
      <p:bldGraphic spid="32" grpId="3">
        <p:bldAsOne/>
      </p:bldGraphic>
      <p:bldGraphic spid="32" grpId="4">
        <p:bldAsOne/>
      </p:bldGraphic>
      <p:bldGraphic spid="33" grpId="0">
        <p:bldAsOne/>
      </p:bldGraphic>
      <p:bldGraphic spid="33" grpId="1">
        <p:bldAsOne/>
      </p:bldGraphic>
      <p:bldGraphic spid="33" grpId="2">
        <p:bldAsOne/>
      </p:bldGraphic>
      <p:bldGraphic spid="33" grpId="3">
        <p:bldAsOne/>
      </p:bldGraphic>
      <p:bldGraphic spid="33" grpId="4">
        <p:bldAsOne/>
      </p:bldGraphic>
      <p:bldGraphic spid="34" grpId="0">
        <p:bldAsOne/>
      </p:bldGraphic>
      <p:bldGraphic spid="34" grpId="1">
        <p:bldAsOne/>
      </p:bldGraphic>
      <p:bldGraphic spid="34" grpId="2">
        <p:bldAsOne/>
      </p:bldGraphic>
      <p:bldGraphic spid="34" grpId="3">
        <p:bldAsOne/>
      </p:bldGraphic>
      <p:bldGraphic spid="34" grpId="4">
        <p:bldAsOne/>
      </p:bldGraphic>
      <p:bldGraphic spid="35" grpId="0">
        <p:bldAsOne/>
      </p:bldGraphic>
      <p:bldGraphic spid="35" grpId="1">
        <p:bldAsOne/>
      </p:bldGraphic>
      <p:bldGraphic spid="35" grpId="2">
        <p:bldAsOne/>
      </p:bldGraphic>
      <p:bldGraphic spid="35" grpId="3">
        <p:bldAsOne/>
      </p:bldGraphic>
      <p:bldGraphic spid="35" grpId="4">
        <p:bldAsOne/>
      </p:bldGraphic>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29081" y="1564272"/>
            <a:ext cx="2072420" cy="2584081"/>
            <a:chOff x="3295850" y="1908877"/>
            <a:chExt cx="3738030" cy="4660916"/>
          </a:xfrm>
        </p:grpSpPr>
        <p:sp>
          <p:nvSpPr>
            <p:cNvPr id="4"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8" name="圆角矩形 7"/>
          <p:cNvSpPr/>
          <p:nvPr/>
        </p:nvSpPr>
        <p:spPr>
          <a:xfrm>
            <a:off x="3400501" y="1969434"/>
            <a:ext cx="3893937" cy="750884"/>
          </a:xfrm>
          <a:prstGeom prst="roundRect">
            <a:avLst>
              <a:gd name="adj" fmla="val 9976"/>
            </a:avLst>
          </a:prstGeom>
          <a:solidFill>
            <a:schemeClr val="accent5">
              <a:lumMod val="75000"/>
            </a:schemeClr>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9" name="组合 8"/>
          <p:cNvGrpSpPr/>
          <p:nvPr/>
        </p:nvGrpSpPr>
        <p:grpSpPr>
          <a:xfrm>
            <a:off x="3470771" y="2283209"/>
            <a:ext cx="118477" cy="118478"/>
            <a:chOff x="4486616" y="3001075"/>
            <a:chExt cx="274695" cy="274699"/>
          </a:xfrm>
        </p:grpSpPr>
        <p:sp>
          <p:nvSpPr>
            <p:cNvPr id="10"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sp>
          <p:nvSpPr>
            <p:cNvPr id="11"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grpSp>
      <p:grpSp>
        <p:nvGrpSpPr>
          <p:cNvPr id="12" name="组合 11"/>
          <p:cNvGrpSpPr/>
          <p:nvPr/>
        </p:nvGrpSpPr>
        <p:grpSpPr>
          <a:xfrm>
            <a:off x="3171345" y="2283209"/>
            <a:ext cx="118477" cy="118478"/>
            <a:chOff x="4486616" y="3001075"/>
            <a:chExt cx="274695" cy="274699"/>
          </a:xfrm>
        </p:grpSpPr>
        <p:sp>
          <p:nvSpPr>
            <p:cNvPr id="13"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4"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5" name="组合 14"/>
          <p:cNvGrpSpPr/>
          <p:nvPr/>
        </p:nvGrpSpPr>
        <p:grpSpPr>
          <a:xfrm>
            <a:off x="3237885" y="2316861"/>
            <a:ext cx="288163" cy="46061"/>
            <a:chOff x="4318304" y="3089060"/>
            <a:chExt cx="384317" cy="61430"/>
          </a:xfrm>
        </p:grpSpPr>
        <p:sp>
          <p:nvSpPr>
            <p:cNvPr id="16"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7"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8"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772214" y="2163187"/>
            <a:ext cx="492852" cy="429536"/>
            <a:chOff x="5030931" y="2884106"/>
            <a:chExt cx="657308" cy="572863"/>
          </a:xfrm>
        </p:grpSpPr>
        <p:sp>
          <p:nvSpPr>
            <p:cNvPr id="20" name="椭圆 1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accent5">
                    <a:lumMod val="75000"/>
                  </a:schemeClr>
                </a:solidFill>
                <a:latin typeface="Impact MT Std" pitchFamily="34" charset="0"/>
              </a:endParaRPr>
            </a:p>
          </p:txBody>
        </p:sp>
        <p:sp>
          <p:nvSpPr>
            <p:cNvPr id="21"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chemeClr val="accent5">
                      <a:lumMod val="75000"/>
                    </a:schemeClr>
                  </a:solidFill>
                  <a:latin typeface="Impact MT Std" pitchFamily="34" charset="0"/>
                </a:rPr>
                <a:t>05</a:t>
              </a:r>
              <a:endParaRPr lang="zh-CN" altLang="en-US" sz="2099" dirty="0">
                <a:solidFill>
                  <a:schemeClr val="accent5">
                    <a:lumMod val="75000"/>
                  </a:schemeClr>
                </a:solidFill>
                <a:latin typeface="Impact MT Std" pitchFamily="34" charset="0"/>
              </a:endParaRPr>
            </a:p>
          </p:txBody>
        </p:sp>
      </p:grpSp>
      <p:sp>
        <p:nvSpPr>
          <p:cNvPr id="22" name="KSO_Shape"/>
          <p:cNvSpPr/>
          <p:nvPr/>
        </p:nvSpPr>
        <p:spPr bwMode="auto">
          <a:xfrm>
            <a:off x="2359677" y="2085822"/>
            <a:ext cx="592565" cy="568862"/>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51686463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2" presetClass="entr" presetSubtype="4" fill="hold" grpId="0" nodeType="withEffect">
                                  <p:stCondLst>
                                    <p:cond delay="25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83062" y="1225603"/>
            <a:ext cx="1240720" cy="1727792"/>
            <a:chOff x="4111044" y="2066925"/>
            <a:chExt cx="1783258" cy="2484214"/>
          </a:xfrm>
        </p:grpSpPr>
        <p:sp>
          <p:nvSpPr>
            <p:cNvPr id="21" name="任意多边形 2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任意多边形 21"/>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a:off x="2306705" y="1225603"/>
            <a:ext cx="1240720" cy="1727792"/>
            <a:chOff x="4111044" y="2066925"/>
            <a:chExt cx="1783258" cy="2484214"/>
          </a:xfrm>
        </p:grpSpPr>
        <p:sp>
          <p:nvSpPr>
            <p:cNvPr id="24" name="任意多边形 2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a:off x="3930348" y="1225603"/>
            <a:ext cx="1240720" cy="1727792"/>
            <a:chOff x="4111044" y="2066925"/>
            <a:chExt cx="1783258" cy="2484214"/>
          </a:xfrm>
        </p:grpSpPr>
        <p:sp>
          <p:nvSpPr>
            <p:cNvPr id="27" name="任意多边形 2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9" name="组合 28"/>
          <p:cNvGrpSpPr/>
          <p:nvPr/>
        </p:nvGrpSpPr>
        <p:grpSpPr>
          <a:xfrm>
            <a:off x="5553992" y="1225603"/>
            <a:ext cx="1240720" cy="1727792"/>
            <a:chOff x="4111044" y="2066925"/>
            <a:chExt cx="1783258" cy="2484214"/>
          </a:xfrm>
        </p:grpSpPr>
        <p:sp>
          <p:nvSpPr>
            <p:cNvPr id="30" name="任意多边形 29"/>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7177635" y="1225603"/>
            <a:ext cx="1240720" cy="1727792"/>
            <a:chOff x="4111044" y="2066925"/>
            <a:chExt cx="1783258" cy="2484214"/>
          </a:xfrm>
        </p:grpSpPr>
        <p:sp>
          <p:nvSpPr>
            <p:cNvPr id="33" name="任意多边形 32"/>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任意多边形 3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 name="组合 34"/>
          <p:cNvGrpSpPr/>
          <p:nvPr/>
        </p:nvGrpSpPr>
        <p:grpSpPr>
          <a:xfrm>
            <a:off x="998575" y="1400055"/>
            <a:ext cx="609695" cy="609475"/>
            <a:chOff x="1331259" y="1867171"/>
            <a:chExt cx="812821" cy="812821"/>
          </a:xfrm>
        </p:grpSpPr>
        <p:sp>
          <p:nvSpPr>
            <p:cNvPr id="36" name="椭圆 35"/>
            <p:cNvSpPr/>
            <p:nvPr/>
          </p:nvSpPr>
          <p:spPr>
            <a:xfrm>
              <a:off x="1331259"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8"/>
            <p:cNvGrpSpPr>
              <a:grpSpLocks noChangeAspect="1"/>
            </p:cNvGrpSpPr>
            <p:nvPr/>
          </p:nvGrpSpPr>
          <p:grpSpPr bwMode="auto">
            <a:xfrm>
              <a:off x="1553336" y="2061608"/>
              <a:ext cx="368665" cy="403955"/>
              <a:chOff x="3437" y="2282"/>
              <a:chExt cx="679" cy="744"/>
            </a:xfrm>
            <a:solidFill>
              <a:srgbClr val="FFB850"/>
            </a:solidFill>
          </p:grpSpPr>
          <p:sp>
            <p:nvSpPr>
              <p:cNvPr id="3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0" name="组合 39"/>
          <p:cNvGrpSpPr/>
          <p:nvPr/>
        </p:nvGrpSpPr>
        <p:grpSpPr>
          <a:xfrm>
            <a:off x="2622218" y="1400055"/>
            <a:ext cx="609695" cy="609475"/>
            <a:chOff x="3495834" y="1867171"/>
            <a:chExt cx="812821" cy="812821"/>
          </a:xfrm>
        </p:grpSpPr>
        <p:sp>
          <p:nvSpPr>
            <p:cNvPr id="41" name="椭圆 40"/>
            <p:cNvSpPr/>
            <p:nvPr/>
          </p:nvSpPr>
          <p:spPr>
            <a:xfrm>
              <a:off x="3495834"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Group 13"/>
            <p:cNvGrpSpPr>
              <a:grpSpLocks noChangeAspect="1"/>
            </p:cNvGrpSpPr>
            <p:nvPr/>
          </p:nvGrpSpPr>
          <p:grpSpPr bwMode="auto">
            <a:xfrm>
              <a:off x="3700110" y="2056524"/>
              <a:ext cx="404267" cy="409040"/>
              <a:chOff x="2426" y="2781"/>
              <a:chExt cx="593" cy="600"/>
            </a:xfrm>
            <a:solidFill>
              <a:srgbClr val="01ACBE"/>
            </a:solidFill>
          </p:grpSpPr>
          <p:sp>
            <p:nvSpPr>
              <p:cNvPr id="4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5" name="组合 44"/>
          <p:cNvGrpSpPr/>
          <p:nvPr/>
        </p:nvGrpSpPr>
        <p:grpSpPr>
          <a:xfrm>
            <a:off x="4245862" y="1400055"/>
            <a:ext cx="609695" cy="609475"/>
            <a:chOff x="5660411" y="1867171"/>
            <a:chExt cx="812821" cy="812821"/>
          </a:xfrm>
        </p:grpSpPr>
        <p:sp>
          <p:nvSpPr>
            <p:cNvPr id="46" name="椭圆 45"/>
            <p:cNvSpPr/>
            <p:nvPr/>
          </p:nvSpPr>
          <p:spPr>
            <a:xfrm>
              <a:off x="5660411"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7" name="Group 18"/>
            <p:cNvGrpSpPr>
              <a:grpSpLocks noChangeAspect="1"/>
            </p:cNvGrpSpPr>
            <p:nvPr/>
          </p:nvGrpSpPr>
          <p:grpSpPr bwMode="auto">
            <a:xfrm>
              <a:off x="5856846" y="2071730"/>
              <a:ext cx="419948" cy="391314"/>
              <a:chOff x="3802" y="2858"/>
              <a:chExt cx="616" cy="574"/>
            </a:xfrm>
            <a:solidFill>
              <a:srgbClr val="E87071"/>
            </a:solidFill>
          </p:grpSpPr>
          <p:sp>
            <p:nvSpPr>
              <p:cNvPr id="4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3" name="组合 52"/>
          <p:cNvGrpSpPr/>
          <p:nvPr/>
        </p:nvGrpSpPr>
        <p:grpSpPr>
          <a:xfrm>
            <a:off x="5869504" y="1400055"/>
            <a:ext cx="609695" cy="609475"/>
            <a:chOff x="7824986" y="1867171"/>
            <a:chExt cx="812821" cy="812821"/>
          </a:xfrm>
        </p:grpSpPr>
        <p:sp>
          <p:nvSpPr>
            <p:cNvPr id="54" name="椭圆 53"/>
            <p:cNvSpPr/>
            <p:nvPr/>
          </p:nvSpPr>
          <p:spPr>
            <a:xfrm>
              <a:off x="7824986"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5" name="Group 26"/>
            <p:cNvGrpSpPr>
              <a:grpSpLocks noChangeAspect="1"/>
            </p:cNvGrpSpPr>
            <p:nvPr/>
          </p:nvGrpSpPr>
          <p:grpSpPr bwMode="auto">
            <a:xfrm>
              <a:off x="7959675" y="2193629"/>
              <a:ext cx="543441" cy="269415"/>
              <a:chOff x="5676" y="2597"/>
              <a:chExt cx="1061" cy="526"/>
            </a:xfrm>
            <a:solidFill>
              <a:srgbClr val="00AF92"/>
            </a:solidFill>
          </p:grpSpPr>
          <p:sp>
            <p:nvSpPr>
              <p:cNvPr id="5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1" name="组合 70"/>
          <p:cNvGrpSpPr/>
          <p:nvPr/>
        </p:nvGrpSpPr>
        <p:grpSpPr>
          <a:xfrm>
            <a:off x="7493149" y="1400055"/>
            <a:ext cx="609695" cy="609475"/>
            <a:chOff x="9989563" y="1867171"/>
            <a:chExt cx="812821" cy="812821"/>
          </a:xfrm>
        </p:grpSpPr>
        <p:sp>
          <p:nvSpPr>
            <p:cNvPr id="72" name="椭圆 71"/>
            <p:cNvSpPr/>
            <p:nvPr/>
          </p:nvSpPr>
          <p:spPr>
            <a:xfrm>
              <a:off x="9989563"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Freeform 108"/>
            <p:cNvSpPr>
              <a:spLocks noEditPoints="1"/>
            </p:cNvSpPr>
            <p:nvPr/>
          </p:nvSpPr>
          <p:spPr bwMode="auto">
            <a:xfrm>
              <a:off x="10191038" y="2076203"/>
              <a:ext cx="409871" cy="411346"/>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4" name="文本框 101"/>
          <p:cNvSpPr txBox="1"/>
          <p:nvPr/>
        </p:nvSpPr>
        <p:spPr>
          <a:xfrm>
            <a:off x="937721" y="2107684"/>
            <a:ext cx="732147"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75" name="文本框 102"/>
          <p:cNvSpPr txBox="1"/>
          <p:nvPr/>
        </p:nvSpPr>
        <p:spPr>
          <a:xfrm>
            <a:off x="2534651" y="2107684"/>
            <a:ext cx="732147"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02</a:t>
            </a:r>
            <a:endParaRPr lang="zh-CN" altLang="en-US" sz="2100" dirty="0">
              <a:solidFill>
                <a:srgbClr val="01ACBE"/>
              </a:solidFill>
              <a:latin typeface="Impact" panose="020B0806030902050204" pitchFamily="34" charset="0"/>
            </a:endParaRPr>
          </a:p>
        </p:txBody>
      </p:sp>
      <p:sp>
        <p:nvSpPr>
          <p:cNvPr id="76" name="文本框 103"/>
          <p:cNvSpPr txBox="1"/>
          <p:nvPr/>
        </p:nvSpPr>
        <p:spPr>
          <a:xfrm>
            <a:off x="4131581" y="2107684"/>
            <a:ext cx="732147"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77" name="文本框 104"/>
          <p:cNvSpPr txBox="1"/>
          <p:nvPr/>
        </p:nvSpPr>
        <p:spPr>
          <a:xfrm>
            <a:off x="5813459" y="2107684"/>
            <a:ext cx="732147"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04</a:t>
            </a:r>
            <a:endParaRPr lang="zh-CN" altLang="en-US" sz="2100" dirty="0">
              <a:solidFill>
                <a:srgbClr val="00AF92"/>
              </a:solidFill>
              <a:latin typeface="Impact" panose="020B0806030902050204" pitchFamily="34" charset="0"/>
            </a:endParaRPr>
          </a:p>
        </p:txBody>
      </p:sp>
      <p:sp>
        <p:nvSpPr>
          <p:cNvPr id="78" name="文本框 105"/>
          <p:cNvSpPr txBox="1"/>
          <p:nvPr/>
        </p:nvSpPr>
        <p:spPr>
          <a:xfrm>
            <a:off x="7427652" y="2107684"/>
            <a:ext cx="732147"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05</a:t>
            </a:r>
            <a:endParaRPr lang="zh-CN" altLang="en-US" sz="2100" dirty="0">
              <a:solidFill>
                <a:srgbClr val="663A77"/>
              </a:solidFill>
              <a:latin typeface="Impact" panose="020B0806030902050204" pitchFamily="34" charset="0"/>
            </a:endParaRPr>
          </a:p>
        </p:txBody>
      </p:sp>
      <p:sp>
        <p:nvSpPr>
          <p:cNvPr id="79" name="文本框 32"/>
          <p:cNvSpPr txBox="1"/>
          <p:nvPr/>
        </p:nvSpPr>
        <p:spPr>
          <a:xfrm>
            <a:off x="830886" y="3270389"/>
            <a:ext cx="967695" cy="300082"/>
          </a:xfrm>
          <a:prstGeom prst="rect">
            <a:avLst/>
          </a:prstGeom>
          <a:noFill/>
        </p:spPr>
        <p:txBody>
          <a:bodyPr wrap="square" rtlCol="0">
            <a:spAutoFit/>
          </a:bodyPr>
          <a:lstStyle/>
          <a:p>
            <a:pPr algn="ctr"/>
            <a:r>
              <a:rPr lang="zh-CN" altLang="en-US" dirty="0">
                <a:solidFill>
                  <a:srgbClr val="FF9A05"/>
                </a:solidFill>
                <a:latin typeface="微软雅黑" panose="020B0503020204020204" pitchFamily="34" charset="-122"/>
                <a:ea typeface="微软雅黑" panose="020B0503020204020204" pitchFamily="34" charset="-122"/>
              </a:rPr>
              <a:t>添加标题</a:t>
            </a:r>
          </a:p>
        </p:txBody>
      </p:sp>
      <p:sp>
        <p:nvSpPr>
          <p:cNvPr id="80" name="文本框 32"/>
          <p:cNvSpPr txBox="1"/>
          <p:nvPr/>
        </p:nvSpPr>
        <p:spPr>
          <a:xfrm>
            <a:off x="2455965" y="3270389"/>
            <a:ext cx="967695" cy="300082"/>
          </a:xfrm>
          <a:prstGeom prst="rect">
            <a:avLst/>
          </a:prstGeom>
          <a:noFill/>
        </p:spPr>
        <p:txBody>
          <a:bodyPr wrap="square" rtlCol="0">
            <a:spAutoFit/>
          </a:bodyPr>
          <a:lstStyle/>
          <a:p>
            <a:pPr algn="ctr"/>
            <a:r>
              <a:rPr lang="zh-CN" altLang="en-US" dirty="0">
                <a:solidFill>
                  <a:schemeClr val="accent5"/>
                </a:solidFill>
                <a:latin typeface="微软雅黑" panose="020B0503020204020204" pitchFamily="34" charset="-122"/>
                <a:ea typeface="微软雅黑" panose="020B0503020204020204" pitchFamily="34" charset="-122"/>
              </a:rPr>
              <a:t>添加标题</a:t>
            </a:r>
          </a:p>
        </p:txBody>
      </p:sp>
      <p:sp>
        <p:nvSpPr>
          <p:cNvPr id="81" name="文本框 32"/>
          <p:cNvSpPr txBox="1"/>
          <p:nvPr/>
        </p:nvSpPr>
        <p:spPr>
          <a:xfrm>
            <a:off x="4081044" y="3270389"/>
            <a:ext cx="967695" cy="300082"/>
          </a:xfrm>
          <a:prstGeom prst="rect">
            <a:avLst/>
          </a:prstGeom>
          <a:noFill/>
        </p:spPr>
        <p:txBody>
          <a:bodyPr wrap="square" rtlCol="0">
            <a:spAutoFit/>
          </a:bodyPr>
          <a:lstStyle/>
          <a:p>
            <a:pPr algn="ctr"/>
            <a:r>
              <a:rPr lang="zh-CN" altLang="en-US" dirty="0">
                <a:solidFill>
                  <a:srgbClr val="FF8989"/>
                </a:solidFill>
                <a:latin typeface="微软雅黑" panose="020B0503020204020204" pitchFamily="34" charset="-122"/>
                <a:ea typeface="微软雅黑" panose="020B0503020204020204" pitchFamily="34" charset="-122"/>
              </a:rPr>
              <a:t>添加标题</a:t>
            </a:r>
          </a:p>
        </p:txBody>
      </p:sp>
      <p:sp>
        <p:nvSpPr>
          <p:cNvPr id="82" name="文本框 32"/>
          <p:cNvSpPr txBox="1"/>
          <p:nvPr/>
        </p:nvSpPr>
        <p:spPr>
          <a:xfrm>
            <a:off x="5706124" y="3270389"/>
            <a:ext cx="967695" cy="300082"/>
          </a:xfrm>
          <a:prstGeom prst="rect">
            <a:avLst/>
          </a:prstGeom>
          <a:noFill/>
        </p:spPr>
        <p:txBody>
          <a:bodyPr wrap="square" rtlCol="0">
            <a:spAutoFit/>
          </a:bodyPr>
          <a:lstStyle/>
          <a:p>
            <a:pPr algn="ctr"/>
            <a:r>
              <a:rPr lang="zh-CN" altLang="en-US" dirty="0">
                <a:solidFill>
                  <a:srgbClr val="1EB28B"/>
                </a:solidFill>
                <a:latin typeface="微软雅黑" panose="020B0503020204020204" pitchFamily="34" charset="-122"/>
                <a:ea typeface="微软雅黑" panose="020B0503020204020204" pitchFamily="34" charset="-122"/>
              </a:rPr>
              <a:t>添加标题</a:t>
            </a:r>
          </a:p>
        </p:txBody>
      </p:sp>
      <p:sp>
        <p:nvSpPr>
          <p:cNvPr id="83" name="文本框 32"/>
          <p:cNvSpPr txBox="1"/>
          <p:nvPr/>
        </p:nvSpPr>
        <p:spPr>
          <a:xfrm>
            <a:off x="7331204" y="3262235"/>
            <a:ext cx="967695" cy="300082"/>
          </a:xfrm>
          <a:prstGeom prst="rect">
            <a:avLst/>
          </a:prstGeom>
          <a:noFill/>
        </p:spPr>
        <p:txBody>
          <a:bodyPr wrap="square" rtlCol="0">
            <a:spAutoFit/>
          </a:bodyPr>
          <a:lstStyle/>
          <a:p>
            <a:pPr algn="ctr"/>
            <a:r>
              <a:rPr lang="zh-CN" altLang="en-US" dirty="0">
                <a:solidFill>
                  <a:srgbClr val="7030A0"/>
                </a:solidFill>
                <a:latin typeface="微软雅黑" panose="020B0503020204020204" pitchFamily="34" charset="-122"/>
                <a:ea typeface="微软雅黑" panose="020B0503020204020204" pitchFamily="34" charset="-122"/>
              </a:rPr>
              <a:t>添加标题</a:t>
            </a:r>
          </a:p>
        </p:txBody>
      </p:sp>
      <p:sp>
        <p:nvSpPr>
          <p:cNvPr id="84" name="文本框 23"/>
          <p:cNvSpPr txBox="1"/>
          <p:nvPr/>
        </p:nvSpPr>
        <p:spPr>
          <a:xfrm>
            <a:off x="783214"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5" name="文本框 23"/>
          <p:cNvSpPr txBox="1"/>
          <p:nvPr/>
        </p:nvSpPr>
        <p:spPr>
          <a:xfrm>
            <a:off x="2395832"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6" name="文本框 23"/>
          <p:cNvSpPr txBox="1"/>
          <p:nvPr/>
        </p:nvSpPr>
        <p:spPr>
          <a:xfrm>
            <a:off x="4049340"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7" name="文本框 23"/>
          <p:cNvSpPr txBox="1"/>
          <p:nvPr/>
        </p:nvSpPr>
        <p:spPr>
          <a:xfrm>
            <a:off x="5635465"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8" name="文本框 23"/>
          <p:cNvSpPr txBox="1"/>
          <p:nvPr/>
        </p:nvSpPr>
        <p:spPr>
          <a:xfrm>
            <a:off x="7253928"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333183484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900" decel="100000" fill="hold"/>
                                        <p:tgtEl>
                                          <p:spTgt spid="20"/>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2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900" decel="100000" fill="hold"/>
                                        <p:tgtEl>
                                          <p:spTgt spid="23"/>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50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900" decel="100000" fill="hold"/>
                                        <p:tgtEl>
                                          <p:spTgt spid="26"/>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7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900" decel="100000" fill="hold"/>
                                        <p:tgtEl>
                                          <p:spTgt spid="29"/>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10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900" decel="100000" fill="hold"/>
                                        <p:tgtEl>
                                          <p:spTgt spid="32"/>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48" fill="hold">
                            <p:stCondLst>
                              <p:cond delay="3250"/>
                            </p:stCondLst>
                            <p:childTnLst>
                              <p:par>
                                <p:cTn id="49" presetID="21" presetClass="entr" presetSubtype="1"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heel(1)">
                                      <p:cBhvr>
                                        <p:cTn id="51" dur="1000"/>
                                        <p:tgtEl>
                                          <p:spTgt spid="35"/>
                                        </p:tgtEl>
                                      </p:cBhvr>
                                    </p:animEffect>
                                  </p:childTnLst>
                                </p:cTn>
                              </p:par>
                              <p:par>
                                <p:cTn id="52" presetID="21" presetClass="entr" presetSubtype="1" fill="hold" nodeType="withEffect">
                                  <p:stCondLst>
                                    <p:cond delay="250"/>
                                  </p:stCondLst>
                                  <p:childTnLst>
                                    <p:set>
                                      <p:cBhvr>
                                        <p:cTn id="53" dur="1" fill="hold">
                                          <p:stCondLst>
                                            <p:cond delay="0"/>
                                          </p:stCondLst>
                                        </p:cTn>
                                        <p:tgtEl>
                                          <p:spTgt spid="40"/>
                                        </p:tgtEl>
                                        <p:attrNameLst>
                                          <p:attrName>style.visibility</p:attrName>
                                        </p:attrNameLst>
                                      </p:cBhvr>
                                      <p:to>
                                        <p:strVal val="visible"/>
                                      </p:to>
                                    </p:set>
                                    <p:animEffect transition="in" filter="wheel(1)">
                                      <p:cBhvr>
                                        <p:cTn id="54" dur="1000"/>
                                        <p:tgtEl>
                                          <p:spTgt spid="40"/>
                                        </p:tgtEl>
                                      </p:cBhvr>
                                    </p:animEffect>
                                  </p:childTnLst>
                                </p:cTn>
                              </p:par>
                              <p:par>
                                <p:cTn id="55" presetID="21" presetClass="entr" presetSubtype="1" fill="hold" nodeType="withEffect">
                                  <p:stCondLst>
                                    <p:cond delay="500"/>
                                  </p:stCondLst>
                                  <p:childTnLst>
                                    <p:set>
                                      <p:cBhvr>
                                        <p:cTn id="56" dur="1" fill="hold">
                                          <p:stCondLst>
                                            <p:cond delay="0"/>
                                          </p:stCondLst>
                                        </p:cTn>
                                        <p:tgtEl>
                                          <p:spTgt spid="45"/>
                                        </p:tgtEl>
                                        <p:attrNameLst>
                                          <p:attrName>style.visibility</p:attrName>
                                        </p:attrNameLst>
                                      </p:cBhvr>
                                      <p:to>
                                        <p:strVal val="visible"/>
                                      </p:to>
                                    </p:set>
                                    <p:animEffect transition="in" filter="wheel(1)">
                                      <p:cBhvr>
                                        <p:cTn id="57" dur="1000"/>
                                        <p:tgtEl>
                                          <p:spTgt spid="45"/>
                                        </p:tgtEl>
                                      </p:cBhvr>
                                    </p:animEffect>
                                  </p:childTnLst>
                                </p:cTn>
                              </p:par>
                              <p:par>
                                <p:cTn id="58" presetID="21" presetClass="entr" presetSubtype="1" fill="hold" nodeType="withEffect">
                                  <p:stCondLst>
                                    <p:cond delay="750"/>
                                  </p:stCondLst>
                                  <p:childTnLst>
                                    <p:set>
                                      <p:cBhvr>
                                        <p:cTn id="59" dur="1" fill="hold">
                                          <p:stCondLst>
                                            <p:cond delay="0"/>
                                          </p:stCondLst>
                                        </p:cTn>
                                        <p:tgtEl>
                                          <p:spTgt spid="53"/>
                                        </p:tgtEl>
                                        <p:attrNameLst>
                                          <p:attrName>style.visibility</p:attrName>
                                        </p:attrNameLst>
                                      </p:cBhvr>
                                      <p:to>
                                        <p:strVal val="visible"/>
                                      </p:to>
                                    </p:set>
                                    <p:animEffect transition="in" filter="wheel(1)">
                                      <p:cBhvr>
                                        <p:cTn id="60" dur="1000"/>
                                        <p:tgtEl>
                                          <p:spTgt spid="53"/>
                                        </p:tgtEl>
                                      </p:cBhvr>
                                    </p:animEffect>
                                  </p:childTnLst>
                                </p:cTn>
                              </p:par>
                              <p:par>
                                <p:cTn id="61" presetID="21" presetClass="entr" presetSubtype="1" fill="hold" nodeType="withEffect">
                                  <p:stCondLst>
                                    <p:cond delay="1000"/>
                                  </p:stCondLst>
                                  <p:childTnLst>
                                    <p:set>
                                      <p:cBhvr>
                                        <p:cTn id="62" dur="1" fill="hold">
                                          <p:stCondLst>
                                            <p:cond delay="0"/>
                                          </p:stCondLst>
                                        </p:cTn>
                                        <p:tgtEl>
                                          <p:spTgt spid="71"/>
                                        </p:tgtEl>
                                        <p:attrNameLst>
                                          <p:attrName>style.visibility</p:attrName>
                                        </p:attrNameLst>
                                      </p:cBhvr>
                                      <p:to>
                                        <p:strVal val="visible"/>
                                      </p:to>
                                    </p:set>
                                    <p:animEffect transition="in" filter="wheel(1)">
                                      <p:cBhvr>
                                        <p:cTn id="63" dur="1000"/>
                                        <p:tgtEl>
                                          <p:spTgt spid="71"/>
                                        </p:tgtEl>
                                      </p:cBhvr>
                                    </p:animEffect>
                                  </p:childTnLst>
                                </p:cTn>
                              </p:par>
                            </p:childTnLst>
                          </p:cTn>
                        </p:par>
                        <p:par>
                          <p:cTn id="64" fill="hold">
                            <p:stCondLst>
                              <p:cond delay="5250"/>
                            </p:stCondLst>
                            <p:childTnLst>
                              <p:par>
                                <p:cTn id="65" presetID="14" presetClass="entr" presetSubtype="1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randombar(horizontal)">
                                      <p:cBhvr>
                                        <p:cTn id="67" dur="500"/>
                                        <p:tgtEl>
                                          <p:spTgt spid="7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randombar(horizontal)">
                                      <p:cBhvr>
                                        <p:cTn id="70" dur="500"/>
                                        <p:tgtEl>
                                          <p:spTgt spid="7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randombar(horizontal)">
                                      <p:cBhvr>
                                        <p:cTn id="73" dur="500"/>
                                        <p:tgtEl>
                                          <p:spTgt spid="7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randombar(horizontal)">
                                      <p:cBhvr>
                                        <p:cTn id="76" dur="500"/>
                                        <p:tgtEl>
                                          <p:spTgt spid="77"/>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randombar(horizontal)">
                                      <p:cBhvr>
                                        <p:cTn id="79" dur="500"/>
                                        <p:tgtEl>
                                          <p:spTgt spid="78"/>
                                        </p:tgtEl>
                                      </p:cBhvr>
                                    </p:animEffect>
                                  </p:childTnLst>
                                </p:cTn>
                              </p:par>
                            </p:childTnLst>
                          </p:cTn>
                        </p:par>
                        <p:par>
                          <p:cTn id="80" fill="hold">
                            <p:stCondLst>
                              <p:cond delay="5750"/>
                            </p:stCondLst>
                            <p:childTnLst>
                              <p:par>
                                <p:cTn id="81" presetID="42" presetClass="entr" presetSubtype="0" fill="hold" grpId="0" nodeType="after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fade">
                                      <p:cBhvr>
                                        <p:cTn id="83" dur="500"/>
                                        <p:tgtEl>
                                          <p:spTgt spid="79"/>
                                        </p:tgtEl>
                                      </p:cBhvr>
                                    </p:animEffect>
                                    <p:anim calcmode="lin" valueType="num">
                                      <p:cBhvr>
                                        <p:cTn id="84" dur="500" fill="hold"/>
                                        <p:tgtEl>
                                          <p:spTgt spid="79"/>
                                        </p:tgtEl>
                                        <p:attrNameLst>
                                          <p:attrName>ppt_x</p:attrName>
                                        </p:attrNameLst>
                                      </p:cBhvr>
                                      <p:tavLst>
                                        <p:tav tm="0">
                                          <p:val>
                                            <p:strVal val="#ppt_x"/>
                                          </p:val>
                                        </p:tav>
                                        <p:tav tm="100000">
                                          <p:val>
                                            <p:strVal val="#ppt_x"/>
                                          </p:val>
                                        </p:tav>
                                      </p:tavLst>
                                    </p:anim>
                                    <p:anim calcmode="lin" valueType="num">
                                      <p:cBhvr>
                                        <p:cTn id="85" dur="500" fill="hold"/>
                                        <p:tgtEl>
                                          <p:spTgt spid="79"/>
                                        </p:tgtEl>
                                        <p:attrNameLst>
                                          <p:attrName>ppt_y</p:attrName>
                                        </p:attrNameLst>
                                      </p:cBhvr>
                                      <p:tavLst>
                                        <p:tav tm="0">
                                          <p:val>
                                            <p:strVal val="#ppt_y+.1"/>
                                          </p:val>
                                        </p:tav>
                                        <p:tav tm="100000">
                                          <p:val>
                                            <p:strVal val="#ppt_y"/>
                                          </p:val>
                                        </p:tav>
                                      </p:tavLst>
                                    </p:anim>
                                  </p:childTnLst>
                                </p:cTn>
                              </p:par>
                            </p:childTnLst>
                          </p:cTn>
                        </p:par>
                        <p:par>
                          <p:cTn id="86" fill="hold">
                            <p:stCondLst>
                              <p:cond delay="6250"/>
                            </p:stCondLst>
                            <p:childTnLst>
                              <p:par>
                                <p:cTn id="87" presetID="42" presetClass="entr" presetSubtype="0" fill="hold" grpId="0" nodeType="after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fade">
                                      <p:cBhvr>
                                        <p:cTn id="89" dur="500"/>
                                        <p:tgtEl>
                                          <p:spTgt spid="80"/>
                                        </p:tgtEl>
                                      </p:cBhvr>
                                    </p:animEffect>
                                    <p:anim calcmode="lin" valueType="num">
                                      <p:cBhvr>
                                        <p:cTn id="90" dur="500" fill="hold"/>
                                        <p:tgtEl>
                                          <p:spTgt spid="80"/>
                                        </p:tgtEl>
                                        <p:attrNameLst>
                                          <p:attrName>ppt_x</p:attrName>
                                        </p:attrNameLst>
                                      </p:cBhvr>
                                      <p:tavLst>
                                        <p:tav tm="0">
                                          <p:val>
                                            <p:strVal val="#ppt_x"/>
                                          </p:val>
                                        </p:tav>
                                        <p:tav tm="100000">
                                          <p:val>
                                            <p:strVal val="#ppt_x"/>
                                          </p:val>
                                        </p:tav>
                                      </p:tavLst>
                                    </p:anim>
                                    <p:anim calcmode="lin" valueType="num">
                                      <p:cBhvr>
                                        <p:cTn id="91" dur="500" fill="hold"/>
                                        <p:tgtEl>
                                          <p:spTgt spid="80"/>
                                        </p:tgtEl>
                                        <p:attrNameLst>
                                          <p:attrName>ppt_y</p:attrName>
                                        </p:attrNameLst>
                                      </p:cBhvr>
                                      <p:tavLst>
                                        <p:tav tm="0">
                                          <p:val>
                                            <p:strVal val="#ppt_y+.1"/>
                                          </p:val>
                                        </p:tav>
                                        <p:tav tm="100000">
                                          <p:val>
                                            <p:strVal val="#ppt_y"/>
                                          </p:val>
                                        </p:tav>
                                      </p:tavLst>
                                    </p:anim>
                                  </p:childTnLst>
                                </p:cTn>
                              </p:par>
                            </p:childTnLst>
                          </p:cTn>
                        </p:par>
                        <p:par>
                          <p:cTn id="92" fill="hold">
                            <p:stCondLst>
                              <p:cond delay="6750"/>
                            </p:stCondLst>
                            <p:childTnLst>
                              <p:par>
                                <p:cTn id="93" presetID="42" presetClass="entr" presetSubtype="0"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anim calcmode="lin" valueType="num">
                                      <p:cBhvr>
                                        <p:cTn id="96" dur="500" fill="hold"/>
                                        <p:tgtEl>
                                          <p:spTgt spid="81"/>
                                        </p:tgtEl>
                                        <p:attrNameLst>
                                          <p:attrName>ppt_x</p:attrName>
                                        </p:attrNameLst>
                                      </p:cBhvr>
                                      <p:tavLst>
                                        <p:tav tm="0">
                                          <p:val>
                                            <p:strVal val="#ppt_x"/>
                                          </p:val>
                                        </p:tav>
                                        <p:tav tm="100000">
                                          <p:val>
                                            <p:strVal val="#ppt_x"/>
                                          </p:val>
                                        </p:tav>
                                      </p:tavLst>
                                    </p:anim>
                                    <p:anim calcmode="lin" valueType="num">
                                      <p:cBhvr>
                                        <p:cTn id="97" dur="500" fill="hold"/>
                                        <p:tgtEl>
                                          <p:spTgt spid="81"/>
                                        </p:tgtEl>
                                        <p:attrNameLst>
                                          <p:attrName>ppt_y</p:attrName>
                                        </p:attrNameLst>
                                      </p:cBhvr>
                                      <p:tavLst>
                                        <p:tav tm="0">
                                          <p:val>
                                            <p:strVal val="#ppt_y+.1"/>
                                          </p:val>
                                        </p:tav>
                                        <p:tav tm="100000">
                                          <p:val>
                                            <p:strVal val="#ppt_y"/>
                                          </p:val>
                                        </p:tav>
                                      </p:tavLst>
                                    </p:anim>
                                  </p:childTnLst>
                                </p:cTn>
                              </p:par>
                            </p:childTnLst>
                          </p:cTn>
                        </p:par>
                        <p:par>
                          <p:cTn id="98" fill="hold">
                            <p:stCondLst>
                              <p:cond delay="7250"/>
                            </p:stCondLst>
                            <p:childTnLst>
                              <p:par>
                                <p:cTn id="99" presetID="42" presetClass="entr" presetSubtype="0" fill="hold" grpId="0" nodeType="afterEffect">
                                  <p:stCondLst>
                                    <p:cond delay="0"/>
                                  </p:stCondLst>
                                  <p:childTnLst>
                                    <p:set>
                                      <p:cBhvr>
                                        <p:cTn id="100" dur="1" fill="hold">
                                          <p:stCondLst>
                                            <p:cond delay="0"/>
                                          </p:stCondLst>
                                        </p:cTn>
                                        <p:tgtEl>
                                          <p:spTgt spid="82"/>
                                        </p:tgtEl>
                                        <p:attrNameLst>
                                          <p:attrName>style.visibility</p:attrName>
                                        </p:attrNameLst>
                                      </p:cBhvr>
                                      <p:to>
                                        <p:strVal val="visible"/>
                                      </p:to>
                                    </p:set>
                                    <p:animEffect transition="in" filter="fade">
                                      <p:cBhvr>
                                        <p:cTn id="101" dur="500"/>
                                        <p:tgtEl>
                                          <p:spTgt spid="82"/>
                                        </p:tgtEl>
                                      </p:cBhvr>
                                    </p:animEffect>
                                    <p:anim calcmode="lin" valueType="num">
                                      <p:cBhvr>
                                        <p:cTn id="102" dur="500" fill="hold"/>
                                        <p:tgtEl>
                                          <p:spTgt spid="82"/>
                                        </p:tgtEl>
                                        <p:attrNameLst>
                                          <p:attrName>ppt_x</p:attrName>
                                        </p:attrNameLst>
                                      </p:cBhvr>
                                      <p:tavLst>
                                        <p:tav tm="0">
                                          <p:val>
                                            <p:strVal val="#ppt_x"/>
                                          </p:val>
                                        </p:tav>
                                        <p:tav tm="100000">
                                          <p:val>
                                            <p:strVal val="#ppt_x"/>
                                          </p:val>
                                        </p:tav>
                                      </p:tavLst>
                                    </p:anim>
                                    <p:anim calcmode="lin" valueType="num">
                                      <p:cBhvr>
                                        <p:cTn id="103" dur="500" fill="hold"/>
                                        <p:tgtEl>
                                          <p:spTgt spid="82"/>
                                        </p:tgtEl>
                                        <p:attrNameLst>
                                          <p:attrName>ppt_y</p:attrName>
                                        </p:attrNameLst>
                                      </p:cBhvr>
                                      <p:tavLst>
                                        <p:tav tm="0">
                                          <p:val>
                                            <p:strVal val="#ppt_y+.1"/>
                                          </p:val>
                                        </p:tav>
                                        <p:tav tm="100000">
                                          <p:val>
                                            <p:strVal val="#ppt_y"/>
                                          </p:val>
                                        </p:tav>
                                      </p:tavLst>
                                    </p:anim>
                                  </p:childTnLst>
                                </p:cTn>
                              </p:par>
                            </p:childTnLst>
                          </p:cTn>
                        </p:par>
                        <p:par>
                          <p:cTn id="104" fill="hold">
                            <p:stCondLst>
                              <p:cond delay="7750"/>
                            </p:stCondLst>
                            <p:childTnLst>
                              <p:par>
                                <p:cTn id="105" presetID="42" presetClass="entr" presetSubtype="0" fill="hold" grpId="0" nodeType="after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fade">
                                      <p:cBhvr>
                                        <p:cTn id="107" dur="500"/>
                                        <p:tgtEl>
                                          <p:spTgt spid="83"/>
                                        </p:tgtEl>
                                      </p:cBhvr>
                                    </p:animEffect>
                                    <p:anim calcmode="lin" valueType="num">
                                      <p:cBhvr>
                                        <p:cTn id="108" dur="500" fill="hold"/>
                                        <p:tgtEl>
                                          <p:spTgt spid="83"/>
                                        </p:tgtEl>
                                        <p:attrNameLst>
                                          <p:attrName>ppt_x</p:attrName>
                                        </p:attrNameLst>
                                      </p:cBhvr>
                                      <p:tavLst>
                                        <p:tav tm="0">
                                          <p:val>
                                            <p:strVal val="#ppt_x"/>
                                          </p:val>
                                        </p:tav>
                                        <p:tav tm="100000">
                                          <p:val>
                                            <p:strVal val="#ppt_x"/>
                                          </p:val>
                                        </p:tav>
                                      </p:tavLst>
                                    </p:anim>
                                    <p:anim calcmode="lin" valueType="num">
                                      <p:cBhvr>
                                        <p:cTn id="109" dur="500" fill="hold"/>
                                        <p:tgtEl>
                                          <p:spTgt spid="83"/>
                                        </p:tgtEl>
                                        <p:attrNameLst>
                                          <p:attrName>ppt_y</p:attrName>
                                        </p:attrNameLst>
                                      </p:cBhvr>
                                      <p:tavLst>
                                        <p:tav tm="0">
                                          <p:val>
                                            <p:strVal val="#ppt_y+.1"/>
                                          </p:val>
                                        </p:tav>
                                        <p:tav tm="100000">
                                          <p:val>
                                            <p:strVal val="#ppt_y"/>
                                          </p:val>
                                        </p:tav>
                                      </p:tavLst>
                                    </p:anim>
                                  </p:childTnLst>
                                </p:cTn>
                              </p:par>
                            </p:childTnLst>
                          </p:cTn>
                        </p:par>
                        <p:par>
                          <p:cTn id="110" fill="hold">
                            <p:stCondLst>
                              <p:cond delay="8250"/>
                            </p:stCondLst>
                            <p:childTnLst>
                              <p:par>
                                <p:cTn id="111" presetID="22" presetClass="entr" presetSubtype="1"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wipe(up)">
                                      <p:cBhvr>
                                        <p:cTn id="113" dur="500"/>
                                        <p:tgtEl>
                                          <p:spTgt spid="84"/>
                                        </p:tgtEl>
                                      </p:cBhvr>
                                    </p:animEffect>
                                  </p:childTnLst>
                                </p:cTn>
                              </p:par>
                            </p:childTnLst>
                          </p:cTn>
                        </p:par>
                        <p:par>
                          <p:cTn id="114" fill="hold">
                            <p:stCondLst>
                              <p:cond delay="8750"/>
                            </p:stCondLst>
                            <p:childTnLst>
                              <p:par>
                                <p:cTn id="115" presetID="22" presetClass="entr" presetSubtype="1" fill="hold" grpId="0" nodeType="afterEffect">
                                  <p:stCondLst>
                                    <p:cond delay="0"/>
                                  </p:stCondLst>
                                  <p:childTnLst>
                                    <p:set>
                                      <p:cBhvr>
                                        <p:cTn id="116" dur="1" fill="hold">
                                          <p:stCondLst>
                                            <p:cond delay="0"/>
                                          </p:stCondLst>
                                        </p:cTn>
                                        <p:tgtEl>
                                          <p:spTgt spid="85"/>
                                        </p:tgtEl>
                                        <p:attrNameLst>
                                          <p:attrName>style.visibility</p:attrName>
                                        </p:attrNameLst>
                                      </p:cBhvr>
                                      <p:to>
                                        <p:strVal val="visible"/>
                                      </p:to>
                                    </p:set>
                                    <p:animEffect transition="in" filter="wipe(up)">
                                      <p:cBhvr>
                                        <p:cTn id="117" dur="500"/>
                                        <p:tgtEl>
                                          <p:spTgt spid="85"/>
                                        </p:tgtEl>
                                      </p:cBhvr>
                                    </p:animEffect>
                                  </p:childTnLst>
                                </p:cTn>
                              </p:par>
                            </p:childTnLst>
                          </p:cTn>
                        </p:par>
                        <p:par>
                          <p:cTn id="118" fill="hold">
                            <p:stCondLst>
                              <p:cond delay="9250"/>
                            </p:stCondLst>
                            <p:childTnLst>
                              <p:par>
                                <p:cTn id="119" presetID="22" presetClass="entr" presetSubtype="1" fill="hold" grpId="0" nodeType="afterEffect">
                                  <p:stCondLst>
                                    <p:cond delay="0"/>
                                  </p:stCondLst>
                                  <p:childTnLst>
                                    <p:set>
                                      <p:cBhvr>
                                        <p:cTn id="120" dur="1" fill="hold">
                                          <p:stCondLst>
                                            <p:cond delay="0"/>
                                          </p:stCondLst>
                                        </p:cTn>
                                        <p:tgtEl>
                                          <p:spTgt spid="86"/>
                                        </p:tgtEl>
                                        <p:attrNameLst>
                                          <p:attrName>style.visibility</p:attrName>
                                        </p:attrNameLst>
                                      </p:cBhvr>
                                      <p:to>
                                        <p:strVal val="visible"/>
                                      </p:to>
                                    </p:set>
                                    <p:animEffect transition="in" filter="wipe(up)">
                                      <p:cBhvr>
                                        <p:cTn id="121" dur="500"/>
                                        <p:tgtEl>
                                          <p:spTgt spid="86"/>
                                        </p:tgtEl>
                                      </p:cBhvr>
                                    </p:animEffect>
                                  </p:childTnLst>
                                </p:cTn>
                              </p:par>
                            </p:childTnLst>
                          </p:cTn>
                        </p:par>
                        <p:par>
                          <p:cTn id="122" fill="hold">
                            <p:stCondLst>
                              <p:cond delay="9750"/>
                            </p:stCondLst>
                            <p:childTnLst>
                              <p:par>
                                <p:cTn id="123" presetID="22" presetClass="entr" presetSubtype="1" fill="hold" grpId="0" nodeType="afterEffect">
                                  <p:stCondLst>
                                    <p:cond delay="0"/>
                                  </p:stCondLst>
                                  <p:childTnLst>
                                    <p:set>
                                      <p:cBhvr>
                                        <p:cTn id="124" dur="1" fill="hold">
                                          <p:stCondLst>
                                            <p:cond delay="0"/>
                                          </p:stCondLst>
                                        </p:cTn>
                                        <p:tgtEl>
                                          <p:spTgt spid="87"/>
                                        </p:tgtEl>
                                        <p:attrNameLst>
                                          <p:attrName>style.visibility</p:attrName>
                                        </p:attrNameLst>
                                      </p:cBhvr>
                                      <p:to>
                                        <p:strVal val="visible"/>
                                      </p:to>
                                    </p:set>
                                    <p:animEffect transition="in" filter="wipe(up)">
                                      <p:cBhvr>
                                        <p:cTn id="125" dur="500"/>
                                        <p:tgtEl>
                                          <p:spTgt spid="87"/>
                                        </p:tgtEl>
                                      </p:cBhvr>
                                    </p:animEffect>
                                  </p:childTnLst>
                                </p:cTn>
                              </p:par>
                            </p:childTnLst>
                          </p:cTn>
                        </p:par>
                        <p:par>
                          <p:cTn id="126" fill="hold">
                            <p:stCondLst>
                              <p:cond delay="10250"/>
                            </p:stCondLst>
                            <p:childTnLst>
                              <p:par>
                                <p:cTn id="127" presetID="22" presetClass="entr" presetSubtype="1" fill="hold" grpId="0" nodeType="afterEffect">
                                  <p:stCondLst>
                                    <p:cond delay="0"/>
                                  </p:stCondLst>
                                  <p:childTnLst>
                                    <p:set>
                                      <p:cBhvr>
                                        <p:cTn id="128" dur="1" fill="hold">
                                          <p:stCondLst>
                                            <p:cond delay="0"/>
                                          </p:stCondLst>
                                        </p:cTn>
                                        <p:tgtEl>
                                          <p:spTgt spid="88"/>
                                        </p:tgtEl>
                                        <p:attrNameLst>
                                          <p:attrName>style.visibility</p:attrName>
                                        </p:attrNameLst>
                                      </p:cBhvr>
                                      <p:to>
                                        <p:strVal val="visible"/>
                                      </p:to>
                                    </p:set>
                                    <p:animEffect transition="in" filter="wipe(up)">
                                      <p:cBhvr>
                                        <p:cTn id="12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Group 737"/>
          <p:cNvGrpSpPr>
            <a:grpSpLocks noChangeAspect="1"/>
          </p:cNvGrpSpPr>
          <p:nvPr/>
        </p:nvGrpSpPr>
        <p:grpSpPr bwMode="auto">
          <a:xfrm>
            <a:off x="721617" y="901576"/>
            <a:ext cx="2331060" cy="2195836"/>
            <a:chOff x="2105" y="527"/>
            <a:chExt cx="3468" cy="3268"/>
          </a:xfrm>
        </p:grpSpPr>
        <p:sp>
          <p:nvSpPr>
            <p:cNvPr id="12"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64" name="组合 16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65" name="任意多边形 16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6" name="任意多边形 16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7" name="任意多边形 16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68" name="圆角矩形 16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9" name="圆角矩形 16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0" name="圆角矩形 16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1" name="圆角矩形 17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2" name="圆角矩形 17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73" name="组合 172"/>
          <p:cNvGrpSpPr/>
          <p:nvPr/>
        </p:nvGrpSpPr>
        <p:grpSpPr>
          <a:xfrm>
            <a:off x="1743426" y="1552999"/>
            <a:ext cx="593846" cy="824852"/>
            <a:chOff x="3932746" y="2019238"/>
            <a:chExt cx="412048" cy="572542"/>
          </a:xfrm>
        </p:grpSpPr>
        <p:sp>
          <p:nvSpPr>
            <p:cNvPr id="174" name="任意多边形 17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任意多边形 17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6" name="组合 17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78" name="任意多边形 17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9" name="任意多边形 17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0" name="任意多边形 17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1" name="任意多边形 18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7" name="椭圆 17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2" name="组合 181"/>
          <p:cNvGrpSpPr/>
          <p:nvPr/>
        </p:nvGrpSpPr>
        <p:grpSpPr>
          <a:xfrm>
            <a:off x="3923843" y="1065594"/>
            <a:ext cx="719487" cy="719227"/>
            <a:chOff x="5413874" y="1856054"/>
            <a:chExt cx="776427" cy="776427"/>
          </a:xfrm>
        </p:grpSpPr>
        <p:grpSp>
          <p:nvGrpSpPr>
            <p:cNvPr id="183" name="组合 182"/>
            <p:cNvGrpSpPr/>
            <p:nvPr/>
          </p:nvGrpSpPr>
          <p:grpSpPr>
            <a:xfrm>
              <a:off x="5413874" y="1856054"/>
              <a:ext cx="776427" cy="776427"/>
              <a:chOff x="6462420" y="1971403"/>
              <a:chExt cx="776427" cy="776427"/>
            </a:xfrm>
          </p:grpSpPr>
          <p:grpSp>
            <p:nvGrpSpPr>
              <p:cNvPr id="189" name="组合 18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1" name="任意多边形 19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2" name="椭圆 19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3" name="椭圆 19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0" name="椭圆 18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4" name="Group 4"/>
            <p:cNvGrpSpPr>
              <a:grpSpLocks noChangeAspect="1"/>
            </p:cNvGrpSpPr>
            <p:nvPr/>
          </p:nvGrpSpPr>
          <p:grpSpPr bwMode="auto">
            <a:xfrm>
              <a:off x="5698560" y="2124453"/>
              <a:ext cx="210680" cy="246893"/>
              <a:chOff x="1776" y="1776"/>
              <a:chExt cx="64" cy="75"/>
            </a:xfrm>
            <a:solidFill>
              <a:schemeClr val="bg1"/>
            </a:solidFill>
            <a:effectLst/>
          </p:grpSpPr>
          <p:sp>
            <p:nvSpPr>
              <p:cNvPr id="18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4" name="组合 193"/>
          <p:cNvGrpSpPr/>
          <p:nvPr/>
        </p:nvGrpSpPr>
        <p:grpSpPr>
          <a:xfrm>
            <a:off x="3923843" y="2006637"/>
            <a:ext cx="719487" cy="719227"/>
            <a:chOff x="5413874" y="3214954"/>
            <a:chExt cx="776427" cy="776427"/>
          </a:xfrm>
        </p:grpSpPr>
        <p:grpSp>
          <p:nvGrpSpPr>
            <p:cNvPr id="195" name="组合 194"/>
            <p:cNvGrpSpPr/>
            <p:nvPr/>
          </p:nvGrpSpPr>
          <p:grpSpPr>
            <a:xfrm>
              <a:off x="5413874" y="32149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9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2947680"/>
            <a:ext cx="719487" cy="719227"/>
            <a:chOff x="5413874" y="4243654"/>
            <a:chExt cx="776427" cy="776427"/>
          </a:xfrm>
        </p:grpSpPr>
        <p:grpSp>
          <p:nvGrpSpPr>
            <p:cNvPr id="208" name="组合 207"/>
            <p:cNvGrpSpPr/>
            <p:nvPr/>
          </p:nvGrpSpPr>
          <p:grpSpPr>
            <a:xfrm>
              <a:off x="5413874" y="4243654"/>
              <a:ext cx="776427" cy="776427"/>
              <a:chOff x="6462420" y="1971403"/>
              <a:chExt cx="776427" cy="776427"/>
            </a:xfrm>
          </p:grpSpPr>
          <p:grpSp>
            <p:nvGrpSpPr>
              <p:cNvPr id="212" name="组合 21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4" name="任意多边形 21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5" name="椭圆 21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6" name="椭圆 21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3" name="椭圆 21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1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1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17" name="组合 216"/>
          <p:cNvGrpSpPr/>
          <p:nvPr/>
        </p:nvGrpSpPr>
        <p:grpSpPr>
          <a:xfrm>
            <a:off x="3923843" y="3888723"/>
            <a:ext cx="719487" cy="719227"/>
            <a:chOff x="5413874" y="5272354"/>
            <a:chExt cx="776427" cy="776427"/>
          </a:xfrm>
        </p:grpSpPr>
        <p:grpSp>
          <p:nvGrpSpPr>
            <p:cNvPr id="218" name="组合 217"/>
            <p:cNvGrpSpPr/>
            <p:nvPr/>
          </p:nvGrpSpPr>
          <p:grpSpPr>
            <a:xfrm>
              <a:off x="5413874" y="5272354"/>
              <a:ext cx="776427" cy="776427"/>
              <a:chOff x="6462420" y="1971403"/>
              <a:chExt cx="776427" cy="776427"/>
            </a:xfrm>
          </p:grpSpPr>
          <p:grpSp>
            <p:nvGrpSpPr>
              <p:cNvPr id="220" name="组合 21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22" name="任意多边形 22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23" name="椭圆 22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4" name="椭圆 22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21" name="椭圆 22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2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26" name="文本框 129"/>
          <p:cNvSpPr txBox="1"/>
          <p:nvPr/>
        </p:nvSpPr>
        <p:spPr>
          <a:xfrm>
            <a:off x="5814299" y="1119587"/>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7" name="矩形 22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8" name="文本框 129"/>
          <p:cNvSpPr txBox="1"/>
          <p:nvPr/>
        </p:nvSpPr>
        <p:spPr>
          <a:xfrm>
            <a:off x="5814299" y="2075414"/>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9" name="矩形 22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0" name="文本框 129"/>
          <p:cNvSpPr txBox="1"/>
          <p:nvPr/>
        </p:nvSpPr>
        <p:spPr>
          <a:xfrm>
            <a:off x="5814299" y="2991576"/>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31" name="矩形 23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2" name="文本框 129"/>
          <p:cNvSpPr txBox="1"/>
          <p:nvPr/>
        </p:nvSpPr>
        <p:spPr>
          <a:xfrm>
            <a:off x="5814299" y="3905532"/>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33" name="文本框 70"/>
          <p:cNvSpPr txBox="1"/>
          <p:nvPr/>
        </p:nvSpPr>
        <p:spPr>
          <a:xfrm>
            <a:off x="5255275" y="3035572"/>
            <a:ext cx="613037" cy="590931"/>
          </a:xfrm>
          <a:prstGeom prst="rect">
            <a:avLst/>
          </a:prstGeom>
          <a:noFill/>
        </p:spPr>
        <p:txBody>
          <a:bodyPr wrap="square" rtlCol="0">
            <a:spAutoFit/>
          </a:bodyPr>
          <a:lstStyle/>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添加</a:t>
            </a:r>
            <a:endParaRPr lang="en-US"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标题</a:t>
            </a:r>
          </a:p>
        </p:txBody>
      </p:sp>
      <p:sp>
        <p:nvSpPr>
          <p:cNvPr id="234" name="文本框 87"/>
          <p:cNvSpPr txBox="1"/>
          <p:nvPr/>
        </p:nvSpPr>
        <p:spPr>
          <a:xfrm>
            <a:off x="5255275" y="2112439"/>
            <a:ext cx="613037" cy="590931"/>
          </a:xfrm>
          <a:prstGeom prst="rect">
            <a:avLst/>
          </a:prstGeom>
          <a:noFill/>
        </p:spPr>
        <p:txBody>
          <a:bodyPr wrap="square" rtlCol="0">
            <a:spAutoFit/>
          </a:bodyPr>
          <a:lstStyle/>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添加</a:t>
            </a:r>
            <a:endParaRPr lang="en-US"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标题</a:t>
            </a:r>
          </a:p>
        </p:txBody>
      </p:sp>
      <p:sp>
        <p:nvSpPr>
          <p:cNvPr id="235" name="文本框 91"/>
          <p:cNvSpPr txBox="1"/>
          <p:nvPr/>
        </p:nvSpPr>
        <p:spPr>
          <a:xfrm>
            <a:off x="5255277" y="1173581"/>
            <a:ext cx="544063" cy="590931"/>
          </a:xfrm>
          <a:prstGeom prst="rect">
            <a:avLst/>
          </a:prstGeom>
          <a:noFill/>
        </p:spPr>
        <p:txBody>
          <a:bodyPr wrap="square" rtlCol="0">
            <a:spAutoFit/>
          </a:bodyPr>
          <a:lstStyle/>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添加</a:t>
            </a:r>
            <a:endParaRPr lang="en-US"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标题</a:t>
            </a:r>
          </a:p>
        </p:txBody>
      </p:sp>
      <p:sp>
        <p:nvSpPr>
          <p:cNvPr id="236" name="文本框 102"/>
          <p:cNvSpPr txBox="1"/>
          <p:nvPr/>
        </p:nvSpPr>
        <p:spPr>
          <a:xfrm>
            <a:off x="5255275" y="3981243"/>
            <a:ext cx="613037" cy="590931"/>
          </a:xfrm>
          <a:prstGeom prst="rect">
            <a:avLst/>
          </a:prstGeom>
          <a:noFill/>
        </p:spPr>
        <p:txBody>
          <a:bodyPr wrap="square" rtlCol="0">
            <a:spAutoFit/>
          </a:bodyPr>
          <a:lstStyle/>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添加</a:t>
            </a:r>
            <a:endParaRPr lang="en-US"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16380025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750"/>
                            </p:stCondLst>
                            <p:childTnLst>
                              <p:par>
                                <p:cTn id="22" presetID="42" presetClass="entr" presetSubtype="0" fill="hold" nodeType="afterEffect">
                                  <p:stCondLst>
                                    <p:cond delay="0"/>
                                  </p:stCondLst>
                                  <p:childTnLst>
                                    <p:set>
                                      <p:cBhvr>
                                        <p:cTn id="23" dur="1" fill="hold">
                                          <p:stCondLst>
                                            <p:cond delay="0"/>
                                          </p:stCondLst>
                                        </p:cTn>
                                        <p:tgtEl>
                                          <p:spTgt spid="164"/>
                                        </p:tgtEl>
                                        <p:attrNameLst>
                                          <p:attrName>style.visibility</p:attrName>
                                        </p:attrNameLst>
                                      </p:cBhvr>
                                      <p:to>
                                        <p:strVal val="visible"/>
                                      </p:to>
                                    </p:set>
                                    <p:animEffect transition="in" filter="fade">
                                      <p:cBhvr>
                                        <p:cTn id="24" dur="1000"/>
                                        <p:tgtEl>
                                          <p:spTgt spid="164"/>
                                        </p:tgtEl>
                                      </p:cBhvr>
                                    </p:animEffect>
                                    <p:anim calcmode="lin" valueType="num">
                                      <p:cBhvr>
                                        <p:cTn id="25" dur="1000" fill="hold"/>
                                        <p:tgtEl>
                                          <p:spTgt spid="164"/>
                                        </p:tgtEl>
                                        <p:attrNameLst>
                                          <p:attrName>ppt_x</p:attrName>
                                        </p:attrNameLst>
                                      </p:cBhvr>
                                      <p:tavLst>
                                        <p:tav tm="0">
                                          <p:val>
                                            <p:strVal val="#ppt_x"/>
                                          </p:val>
                                        </p:tav>
                                        <p:tav tm="100000">
                                          <p:val>
                                            <p:strVal val="#ppt_x"/>
                                          </p:val>
                                        </p:tav>
                                      </p:tavLst>
                                    </p:anim>
                                    <p:anim calcmode="lin" valueType="num">
                                      <p:cBhvr>
                                        <p:cTn id="26" dur="1000" fill="hold"/>
                                        <p:tgtEl>
                                          <p:spTgt spid="164"/>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10" presetClass="entr" presetSubtype="0" fill="hold" nodeType="afterEffect">
                                  <p:stCondLst>
                                    <p:cond delay="0"/>
                                  </p:stCondLst>
                                  <p:childTnLst>
                                    <p:set>
                                      <p:cBhvr>
                                        <p:cTn id="29" dur="1" fill="hold">
                                          <p:stCondLst>
                                            <p:cond delay="0"/>
                                          </p:stCondLst>
                                        </p:cTn>
                                        <p:tgtEl>
                                          <p:spTgt spid="173"/>
                                        </p:tgtEl>
                                        <p:attrNameLst>
                                          <p:attrName>style.visibility</p:attrName>
                                        </p:attrNameLst>
                                      </p:cBhvr>
                                      <p:to>
                                        <p:strVal val="visible"/>
                                      </p:to>
                                    </p:set>
                                    <p:animEffect transition="in" filter="fade">
                                      <p:cBhvr>
                                        <p:cTn id="30" dur="500"/>
                                        <p:tgtEl>
                                          <p:spTgt spid="173"/>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169"/>
                                        </p:tgtEl>
                                        <p:attrNameLst>
                                          <p:attrName>style.visibility</p:attrName>
                                        </p:attrNameLst>
                                      </p:cBhvr>
                                      <p:to>
                                        <p:strVal val="visible"/>
                                      </p:to>
                                    </p:set>
                                    <p:animEffect transition="in" filter="fade">
                                      <p:cBhvr>
                                        <p:cTn id="34" dur="500"/>
                                        <p:tgtEl>
                                          <p:spTgt spid="16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8"/>
                                        </p:tgtEl>
                                        <p:attrNameLst>
                                          <p:attrName>style.visibility</p:attrName>
                                        </p:attrNameLst>
                                      </p:cBhvr>
                                      <p:to>
                                        <p:strVal val="visible"/>
                                      </p:to>
                                    </p:set>
                                    <p:animEffect transition="in" filter="fade">
                                      <p:cBhvr>
                                        <p:cTn id="37" dur="500"/>
                                        <p:tgtEl>
                                          <p:spTgt spid="16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0"/>
                                        </p:tgtEl>
                                        <p:attrNameLst>
                                          <p:attrName>style.visibility</p:attrName>
                                        </p:attrNameLst>
                                      </p:cBhvr>
                                      <p:to>
                                        <p:strVal val="visible"/>
                                      </p:to>
                                    </p:set>
                                    <p:animEffect transition="in" filter="fade">
                                      <p:cBhvr>
                                        <p:cTn id="40" dur="500"/>
                                        <p:tgtEl>
                                          <p:spTgt spid="17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fade">
                                      <p:cBhvr>
                                        <p:cTn id="43" dur="500"/>
                                        <p:tgtEl>
                                          <p:spTgt spid="17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2"/>
                                        </p:tgtEl>
                                        <p:attrNameLst>
                                          <p:attrName>style.visibility</p:attrName>
                                        </p:attrNameLst>
                                      </p:cBhvr>
                                      <p:to>
                                        <p:strVal val="visible"/>
                                      </p:to>
                                    </p:set>
                                    <p:animEffect transition="in" filter="fade">
                                      <p:cBhvr>
                                        <p:cTn id="46" dur="500"/>
                                        <p:tgtEl>
                                          <p:spTgt spid="172"/>
                                        </p:tgtEl>
                                      </p:cBhvr>
                                    </p:animEffect>
                                  </p:childTnLst>
                                </p:cTn>
                              </p:par>
                            </p:childTnLst>
                          </p:cTn>
                        </p:par>
                        <p:par>
                          <p:cTn id="47" fill="hold">
                            <p:stCondLst>
                              <p:cond delay="3750"/>
                            </p:stCondLst>
                            <p:childTnLst>
                              <p:par>
                                <p:cTn id="48" presetID="14" presetClass="entr" presetSubtype="10" fill="hold" grpId="0" nodeType="afterEffect">
                                  <p:stCondLst>
                                    <p:cond delay="0"/>
                                  </p:stCondLst>
                                  <p:childTnLst>
                                    <p:set>
                                      <p:cBhvr>
                                        <p:cTn id="49" dur="1" fill="hold">
                                          <p:stCondLst>
                                            <p:cond delay="0"/>
                                          </p:stCondLst>
                                        </p:cTn>
                                        <p:tgtEl>
                                          <p:spTgt spid="225"/>
                                        </p:tgtEl>
                                        <p:attrNameLst>
                                          <p:attrName>style.visibility</p:attrName>
                                        </p:attrNameLst>
                                      </p:cBhvr>
                                      <p:to>
                                        <p:strVal val="visible"/>
                                      </p:to>
                                    </p:set>
                                    <p:animEffect transition="in" filter="randombar(horizontal)">
                                      <p:cBhvr>
                                        <p:cTn id="50" dur="500"/>
                                        <p:tgtEl>
                                          <p:spTgt spid="225"/>
                                        </p:tgtEl>
                                      </p:cBhvr>
                                    </p:animEffect>
                                  </p:childTnLst>
                                </p:cTn>
                              </p:par>
                            </p:childTnLst>
                          </p:cTn>
                        </p:par>
                        <p:par>
                          <p:cTn id="51" fill="hold">
                            <p:stCondLst>
                              <p:cond delay="4250"/>
                            </p:stCondLst>
                            <p:childTnLst>
                              <p:par>
                                <p:cTn id="52" presetID="53" presetClass="entr" presetSubtype="16" fill="hold"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500" fill="hold"/>
                                        <p:tgtEl>
                                          <p:spTgt spid="182"/>
                                        </p:tgtEl>
                                        <p:attrNameLst>
                                          <p:attrName>ppt_w</p:attrName>
                                        </p:attrNameLst>
                                      </p:cBhvr>
                                      <p:tavLst>
                                        <p:tav tm="0">
                                          <p:val>
                                            <p:fltVal val="0"/>
                                          </p:val>
                                        </p:tav>
                                        <p:tav tm="100000">
                                          <p:val>
                                            <p:strVal val="#ppt_w"/>
                                          </p:val>
                                        </p:tav>
                                      </p:tavLst>
                                    </p:anim>
                                    <p:anim calcmode="lin" valueType="num">
                                      <p:cBhvr>
                                        <p:cTn id="55" dur="500" fill="hold"/>
                                        <p:tgtEl>
                                          <p:spTgt spid="182"/>
                                        </p:tgtEl>
                                        <p:attrNameLst>
                                          <p:attrName>ppt_h</p:attrName>
                                        </p:attrNameLst>
                                      </p:cBhvr>
                                      <p:tavLst>
                                        <p:tav tm="0">
                                          <p:val>
                                            <p:fltVal val="0"/>
                                          </p:val>
                                        </p:tav>
                                        <p:tav tm="100000">
                                          <p:val>
                                            <p:strVal val="#ppt_h"/>
                                          </p:val>
                                        </p:tav>
                                      </p:tavLst>
                                    </p:anim>
                                    <p:animEffect transition="in" filter="fade">
                                      <p:cBhvr>
                                        <p:cTn id="56" dur="500"/>
                                        <p:tgtEl>
                                          <p:spTgt spid="182"/>
                                        </p:tgtEl>
                                      </p:cBhvr>
                                    </p:animEffect>
                                  </p:childTnLst>
                                </p:cTn>
                              </p:par>
                              <p:par>
                                <p:cTn id="57" presetID="53" presetClass="entr" presetSubtype="16" fill="hold" nodeType="withEffect">
                                  <p:stCondLst>
                                    <p:cond delay="0"/>
                                  </p:stCondLst>
                                  <p:childTnLst>
                                    <p:set>
                                      <p:cBhvr>
                                        <p:cTn id="58" dur="1" fill="hold">
                                          <p:stCondLst>
                                            <p:cond delay="0"/>
                                          </p:stCondLst>
                                        </p:cTn>
                                        <p:tgtEl>
                                          <p:spTgt spid="194"/>
                                        </p:tgtEl>
                                        <p:attrNameLst>
                                          <p:attrName>style.visibility</p:attrName>
                                        </p:attrNameLst>
                                      </p:cBhvr>
                                      <p:to>
                                        <p:strVal val="visible"/>
                                      </p:to>
                                    </p:set>
                                    <p:anim calcmode="lin" valueType="num">
                                      <p:cBhvr>
                                        <p:cTn id="59" dur="500" fill="hold"/>
                                        <p:tgtEl>
                                          <p:spTgt spid="194"/>
                                        </p:tgtEl>
                                        <p:attrNameLst>
                                          <p:attrName>ppt_w</p:attrName>
                                        </p:attrNameLst>
                                      </p:cBhvr>
                                      <p:tavLst>
                                        <p:tav tm="0">
                                          <p:val>
                                            <p:fltVal val="0"/>
                                          </p:val>
                                        </p:tav>
                                        <p:tav tm="100000">
                                          <p:val>
                                            <p:strVal val="#ppt_w"/>
                                          </p:val>
                                        </p:tav>
                                      </p:tavLst>
                                    </p:anim>
                                    <p:anim calcmode="lin" valueType="num">
                                      <p:cBhvr>
                                        <p:cTn id="60" dur="500" fill="hold"/>
                                        <p:tgtEl>
                                          <p:spTgt spid="194"/>
                                        </p:tgtEl>
                                        <p:attrNameLst>
                                          <p:attrName>ppt_h</p:attrName>
                                        </p:attrNameLst>
                                      </p:cBhvr>
                                      <p:tavLst>
                                        <p:tav tm="0">
                                          <p:val>
                                            <p:fltVal val="0"/>
                                          </p:val>
                                        </p:tav>
                                        <p:tav tm="100000">
                                          <p:val>
                                            <p:strVal val="#ppt_h"/>
                                          </p:val>
                                        </p:tav>
                                      </p:tavLst>
                                    </p:anim>
                                    <p:animEffect transition="in" filter="fade">
                                      <p:cBhvr>
                                        <p:cTn id="61" dur="500"/>
                                        <p:tgtEl>
                                          <p:spTgt spid="194"/>
                                        </p:tgtEl>
                                      </p:cBhvr>
                                    </p:animEffect>
                                  </p:childTnLst>
                                </p:cTn>
                              </p:par>
                              <p:par>
                                <p:cTn id="62" presetID="53" presetClass="entr" presetSubtype="16" fill="hold" nodeType="withEffect">
                                  <p:stCondLst>
                                    <p:cond delay="0"/>
                                  </p:stCondLst>
                                  <p:childTnLst>
                                    <p:set>
                                      <p:cBhvr>
                                        <p:cTn id="63" dur="1" fill="hold">
                                          <p:stCondLst>
                                            <p:cond delay="0"/>
                                          </p:stCondLst>
                                        </p:cTn>
                                        <p:tgtEl>
                                          <p:spTgt spid="207"/>
                                        </p:tgtEl>
                                        <p:attrNameLst>
                                          <p:attrName>style.visibility</p:attrName>
                                        </p:attrNameLst>
                                      </p:cBhvr>
                                      <p:to>
                                        <p:strVal val="visible"/>
                                      </p:to>
                                    </p:set>
                                    <p:anim calcmode="lin" valueType="num">
                                      <p:cBhvr>
                                        <p:cTn id="64" dur="500" fill="hold"/>
                                        <p:tgtEl>
                                          <p:spTgt spid="207"/>
                                        </p:tgtEl>
                                        <p:attrNameLst>
                                          <p:attrName>ppt_w</p:attrName>
                                        </p:attrNameLst>
                                      </p:cBhvr>
                                      <p:tavLst>
                                        <p:tav tm="0">
                                          <p:val>
                                            <p:fltVal val="0"/>
                                          </p:val>
                                        </p:tav>
                                        <p:tav tm="100000">
                                          <p:val>
                                            <p:strVal val="#ppt_w"/>
                                          </p:val>
                                        </p:tav>
                                      </p:tavLst>
                                    </p:anim>
                                    <p:anim calcmode="lin" valueType="num">
                                      <p:cBhvr>
                                        <p:cTn id="65" dur="500" fill="hold"/>
                                        <p:tgtEl>
                                          <p:spTgt spid="207"/>
                                        </p:tgtEl>
                                        <p:attrNameLst>
                                          <p:attrName>ppt_h</p:attrName>
                                        </p:attrNameLst>
                                      </p:cBhvr>
                                      <p:tavLst>
                                        <p:tav tm="0">
                                          <p:val>
                                            <p:fltVal val="0"/>
                                          </p:val>
                                        </p:tav>
                                        <p:tav tm="100000">
                                          <p:val>
                                            <p:strVal val="#ppt_h"/>
                                          </p:val>
                                        </p:tav>
                                      </p:tavLst>
                                    </p:anim>
                                    <p:animEffect transition="in" filter="fade">
                                      <p:cBhvr>
                                        <p:cTn id="66" dur="500"/>
                                        <p:tgtEl>
                                          <p:spTgt spid="207"/>
                                        </p:tgtEl>
                                      </p:cBhvr>
                                    </p:animEffect>
                                  </p:childTnLst>
                                </p:cTn>
                              </p:par>
                              <p:par>
                                <p:cTn id="67" presetID="53" presetClass="entr" presetSubtype="16" fill="hold" nodeType="withEffect">
                                  <p:stCondLst>
                                    <p:cond delay="0"/>
                                  </p:stCondLst>
                                  <p:childTnLst>
                                    <p:set>
                                      <p:cBhvr>
                                        <p:cTn id="68" dur="1" fill="hold">
                                          <p:stCondLst>
                                            <p:cond delay="0"/>
                                          </p:stCondLst>
                                        </p:cTn>
                                        <p:tgtEl>
                                          <p:spTgt spid="217"/>
                                        </p:tgtEl>
                                        <p:attrNameLst>
                                          <p:attrName>style.visibility</p:attrName>
                                        </p:attrNameLst>
                                      </p:cBhvr>
                                      <p:to>
                                        <p:strVal val="visible"/>
                                      </p:to>
                                    </p:set>
                                    <p:anim calcmode="lin" valueType="num">
                                      <p:cBhvr>
                                        <p:cTn id="69" dur="500" fill="hold"/>
                                        <p:tgtEl>
                                          <p:spTgt spid="217"/>
                                        </p:tgtEl>
                                        <p:attrNameLst>
                                          <p:attrName>ppt_w</p:attrName>
                                        </p:attrNameLst>
                                      </p:cBhvr>
                                      <p:tavLst>
                                        <p:tav tm="0">
                                          <p:val>
                                            <p:fltVal val="0"/>
                                          </p:val>
                                        </p:tav>
                                        <p:tav tm="100000">
                                          <p:val>
                                            <p:strVal val="#ppt_w"/>
                                          </p:val>
                                        </p:tav>
                                      </p:tavLst>
                                    </p:anim>
                                    <p:anim calcmode="lin" valueType="num">
                                      <p:cBhvr>
                                        <p:cTn id="70" dur="500" fill="hold"/>
                                        <p:tgtEl>
                                          <p:spTgt spid="217"/>
                                        </p:tgtEl>
                                        <p:attrNameLst>
                                          <p:attrName>ppt_h</p:attrName>
                                        </p:attrNameLst>
                                      </p:cBhvr>
                                      <p:tavLst>
                                        <p:tav tm="0">
                                          <p:val>
                                            <p:fltVal val="0"/>
                                          </p:val>
                                        </p:tav>
                                        <p:tav tm="100000">
                                          <p:val>
                                            <p:strVal val="#ppt_h"/>
                                          </p:val>
                                        </p:tav>
                                      </p:tavLst>
                                    </p:anim>
                                    <p:animEffect transition="in" filter="fade">
                                      <p:cBhvr>
                                        <p:cTn id="71" dur="500"/>
                                        <p:tgtEl>
                                          <p:spTgt spid="217"/>
                                        </p:tgtEl>
                                      </p:cBhvr>
                                    </p:animEffect>
                                  </p:childTnLst>
                                </p:cTn>
                              </p:par>
                            </p:childTnLst>
                          </p:cTn>
                        </p:par>
                        <p:par>
                          <p:cTn id="72" fill="hold">
                            <p:stCondLst>
                              <p:cond delay="4750"/>
                            </p:stCondLst>
                            <p:childTnLst>
                              <p:par>
                                <p:cTn id="73" presetID="2" presetClass="entr" presetSubtype="2" fill="hold" grpId="0" nodeType="afterEffect">
                                  <p:stCondLst>
                                    <p:cond delay="0"/>
                                  </p:stCondLst>
                                  <p:childTnLst>
                                    <p:set>
                                      <p:cBhvr>
                                        <p:cTn id="74" dur="1" fill="hold">
                                          <p:stCondLst>
                                            <p:cond delay="0"/>
                                          </p:stCondLst>
                                        </p:cTn>
                                        <p:tgtEl>
                                          <p:spTgt spid="235"/>
                                        </p:tgtEl>
                                        <p:attrNameLst>
                                          <p:attrName>style.visibility</p:attrName>
                                        </p:attrNameLst>
                                      </p:cBhvr>
                                      <p:to>
                                        <p:strVal val="visible"/>
                                      </p:to>
                                    </p:set>
                                    <p:anim calcmode="lin" valueType="num">
                                      <p:cBhvr additive="base">
                                        <p:cTn id="75" dur="500" fill="hold"/>
                                        <p:tgtEl>
                                          <p:spTgt spid="235"/>
                                        </p:tgtEl>
                                        <p:attrNameLst>
                                          <p:attrName>ppt_x</p:attrName>
                                        </p:attrNameLst>
                                      </p:cBhvr>
                                      <p:tavLst>
                                        <p:tav tm="0">
                                          <p:val>
                                            <p:strVal val="1+#ppt_w/2"/>
                                          </p:val>
                                        </p:tav>
                                        <p:tav tm="100000">
                                          <p:val>
                                            <p:strVal val="#ppt_x"/>
                                          </p:val>
                                        </p:tav>
                                      </p:tavLst>
                                    </p:anim>
                                    <p:anim calcmode="lin" valueType="num">
                                      <p:cBhvr additive="base">
                                        <p:cTn id="76" dur="500" fill="hold"/>
                                        <p:tgtEl>
                                          <p:spTgt spid="235"/>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234"/>
                                        </p:tgtEl>
                                        <p:attrNameLst>
                                          <p:attrName>style.visibility</p:attrName>
                                        </p:attrNameLst>
                                      </p:cBhvr>
                                      <p:to>
                                        <p:strVal val="visible"/>
                                      </p:to>
                                    </p:set>
                                    <p:anim calcmode="lin" valueType="num">
                                      <p:cBhvr additive="base">
                                        <p:cTn id="79" dur="500" fill="hold"/>
                                        <p:tgtEl>
                                          <p:spTgt spid="234"/>
                                        </p:tgtEl>
                                        <p:attrNameLst>
                                          <p:attrName>ppt_x</p:attrName>
                                        </p:attrNameLst>
                                      </p:cBhvr>
                                      <p:tavLst>
                                        <p:tav tm="0">
                                          <p:val>
                                            <p:strVal val="1+#ppt_w/2"/>
                                          </p:val>
                                        </p:tav>
                                        <p:tav tm="100000">
                                          <p:val>
                                            <p:strVal val="#ppt_x"/>
                                          </p:val>
                                        </p:tav>
                                      </p:tavLst>
                                    </p:anim>
                                    <p:anim calcmode="lin" valueType="num">
                                      <p:cBhvr additive="base">
                                        <p:cTn id="80" dur="500" fill="hold"/>
                                        <p:tgtEl>
                                          <p:spTgt spid="234"/>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33"/>
                                        </p:tgtEl>
                                        <p:attrNameLst>
                                          <p:attrName>style.visibility</p:attrName>
                                        </p:attrNameLst>
                                      </p:cBhvr>
                                      <p:to>
                                        <p:strVal val="visible"/>
                                      </p:to>
                                    </p:set>
                                    <p:anim calcmode="lin" valueType="num">
                                      <p:cBhvr additive="base">
                                        <p:cTn id="83" dur="500" fill="hold"/>
                                        <p:tgtEl>
                                          <p:spTgt spid="233"/>
                                        </p:tgtEl>
                                        <p:attrNameLst>
                                          <p:attrName>ppt_x</p:attrName>
                                        </p:attrNameLst>
                                      </p:cBhvr>
                                      <p:tavLst>
                                        <p:tav tm="0">
                                          <p:val>
                                            <p:strVal val="1+#ppt_w/2"/>
                                          </p:val>
                                        </p:tav>
                                        <p:tav tm="100000">
                                          <p:val>
                                            <p:strVal val="#ppt_x"/>
                                          </p:val>
                                        </p:tav>
                                      </p:tavLst>
                                    </p:anim>
                                    <p:anim calcmode="lin" valueType="num">
                                      <p:cBhvr additive="base">
                                        <p:cTn id="84" dur="500" fill="hold"/>
                                        <p:tgtEl>
                                          <p:spTgt spid="233"/>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236"/>
                                        </p:tgtEl>
                                        <p:attrNameLst>
                                          <p:attrName>style.visibility</p:attrName>
                                        </p:attrNameLst>
                                      </p:cBhvr>
                                      <p:to>
                                        <p:strVal val="visible"/>
                                      </p:to>
                                    </p:set>
                                    <p:anim calcmode="lin" valueType="num">
                                      <p:cBhvr additive="base">
                                        <p:cTn id="87" dur="500" fill="hold"/>
                                        <p:tgtEl>
                                          <p:spTgt spid="236"/>
                                        </p:tgtEl>
                                        <p:attrNameLst>
                                          <p:attrName>ppt_x</p:attrName>
                                        </p:attrNameLst>
                                      </p:cBhvr>
                                      <p:tavLst>
                                        <p:tav tm="0">
                                          <p:val>
                                            <p:strVal val="1+#ppt_w/2"/>
                                          </p:val>
                                        </p:tav>
                                        <p:tav tm="100000">
                                          <p:val>
                                            <p:strVal val="#ppt_x"/>
                                          </p:val>
                                        </p:tav>
                                      </p:tavLst>
                                    </p:anim>
                                    <p:anim calcmode="lin" valueType="num">
                                      <p:cBhvr additive="base">
                                        <p:cTn id="88" dur="500" fill="hold"/>
                                        <p:tgtEl>
                                          <p:spTgt spid="236"/>
                                        </p:tgtEl>
                                        <p:attrNameLst>
                                          <p:attrName>ppt_y</p:attrName>
                                        </p:attrNameLst>
                                      </p:cBhvr>
                                      <p:tavLst>
                                        <p:tav tm="0">
                                          <p:val>
                                            <p:strVal val="#ppt_y"/>
                                          </p:val>
                                        </p:tav>
                                        <p:tav tm="100000">
                                          <p:val>
                                            <p:strVal val="#ppt_y"/>
                                          </p:val>
                                        </p:tav>
                                      </p:tavLst>
                                    </p:anim>
                                  </p:childTnLst>
                                </p:cTn>
                              </p:par>
                            </p:childTnLst>
                          </p:cTn>
                        </p:par>
                        <p:par>
                          <p:cTn id="89" fill="hold">
                            <p:stCondLst>
                              <p:cond delay="5250"/>
                            </p:stCondLst>
                            <p:childTnLst>
                              <p:par>
                                <p:cTn id="90" presetID="12" presetClass="entr" presetSubtype="8"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500"/>
                                        <p:tgtEl>
                                          <p:spTgt spid="10"/>
                                        </p:tgtEl>
                                        <p:attrNameLst>
                                          <p:attrName>ppt_x</p:attrName>
                                        </p:attrNameLst>
                                      </p:cBhvr>
                                      <p:tavLst>
                                        <p:tav tm="0">
                                          <p:val>
                                            <p:strVal val="#ppt_x-#ppt_w*1.125000"/>
                                          </p:val>
                                        </p:tav>
                                        <p:tav tm="100000">
                                          <p:val>
                                            <p:strVal val="#ppt_x"/>
                                          </p:val>
                                        </p:tav>
                                      </p:tavLst>
                                    </p:anim>
                                    <p:animEffect transition="in" filter="wipe(right)">
                                      <p:cBhvr>
                                        <p:cTn id="93" dur="500"/>
                                        <p:tgtEl>
                                          <p:spTgt spid="10"/>
                                        </p:tgtEl>
                                      </p:cBhvr>
                                    </p:animEffect>
                                  </p:childTnLst>
                                </p:cTn>
                              </p:par>
                            </p:childTnLst>
                          </p:cTn>
                        </p:par>
                        <p:par>
                          <p:cTn id="94" fill="hold">
                            <p:stCondLst>
                              <p:cond delay="5750"/>
                            </p:stCondLst>
                            <p:childTnLst>
                              <p:par>
                                <p:cTn id="95" presetID="22" presetClass="entr" presetSubtype="8" fill="hold" grpId="0" nodeType="afterEffect">
                                  <p:stCondLst>
                                    <p:cond delay="0"/>
                                  </p:stCondLst>
                                  <p:childTnLst>
                                    <p:set>
                                      <p:cBhvr>
                                        <p:cTn id="96" dur="1" fill="hold">
                                          <p:stCondLst>
                                            <p:cond delay="0"/>
                                          </p:stCondLst>
                                        </p:cTn>
                                        <p:tgtEl>
                                          <p:spTgt spid="226"/>
                                        </p:tgtEl>
                                        <p:attrNameLst>
                                          <p:attrName>style.visibility</p:attrName>
                                        </p:attrNameLst>
                                      </p:cBhvr>
                                      <p:to>
                                        <p:strVal val="visible"/>
                                      </p:to>
                                    </p:set>
                                    <p:animEffect transition="in" filter="wipe(left)">
                                      <p:cBhvr>
                                        <p:cTn id="97" dur="500"/>
                                        <p:tgtEl>
                                          <p:spTgt spid="226"/>
                                        </p:tgtEl>
                                      </p:cBhvr>
                                    </p:animEffect>
                                  </p:childTnLst>
                                </p:cTn>
                              </p:par>
                            </p:childTnLst>
                          </p:cTn>
                        </p:par>
                        <p:par>
                          <p:cTn id="98" fill="hold">
                            <p:stCondLst>
                              <p:cond delay="6250"/>
                            </p:stCondLst>
                            <p:childTnLst>
                              <p:par>
                                <p:cTn id="99" presetID="12" presetClass="entr" presetSubtype="8" fill="hold" grpId="0" nodeType="afterEffect">
                                  <p:stCondLst>
                                    <p:cond delay="0"/>
                                  </p:stCondLst>
                                  <p:childTnLst>
                                    <p:set>
                                      <p:cBhvr>
                                        <p:cTn id="100" dur="1" fill="hold">
                                          <p:stCondLst>
                                            <p:cond delay="0"/>
                                          </p:stCondLst>
                                        </p:cTn>
                                        <p:tgtEl>
                                          <p:spTgt spid="227"/>
                                        </p:tgtEl>
                                        <p:attrNameLst>
                                          <p:attrName>style.visibility</p:attrName>
                                        </p:attrNameLst>
                                      </p:cBhvr>
                                      <p:to>
                                        <p:strVal val="visible"/>
                                      </p:to>
                                    </p:set>
                                    <p:anim calcmode="lin" valueType="num">
                                      <p:cBhvr additive="base">
                                        <p:cTn id="101" dur="500"/>
                                        <p:tgtEl>
                                          <p:spTgt spid="227"/>
                                        </p:tgtEl>
                                        <p:attrNameLst>
                                          <p:attrName>ppt_x</p:attrName>
                                        </p:attrNameLst>
                                      </p:cBhvr>
                                      <p:tavLst>
                                        <p:tav tm="0">
                                          <p:val>
                                            <p:strVal val="#ppt_x-#ppt_w*1.125000"/>
                                          </p:val>
                                        </p:tav>
                                        <p:tav tm="100000">
                                          <p:val>
                                            <p:strVal val="#ppt_x"/>
                                          </p:val>
                                        </p:tav>
                                      </p:tavLst>
                                    </p:anim>
                                    <p:animEffect transition="in" filter="wipe(right)">
                                      <p:cBhvr>
                                        <p:cTn id="102" dur="500"/>
                                        <p:tgtEl>
                                          <p:spTgt spid="227"/>
                                        </p:tgtEl>
                                      </p:cBhvr>
                                    </p:animEffect>
                                  </p:childTnLst>
                                </p:cTn>
                              </p:par>
                            </p:childTnLst>
                          </p:cTn>
                        </p:par>
                        <p:par>
                          <p:cTn id="103" fill="hold">
                            <p:stCondLst>
                              <p:cond delay="6750"/>
                            </p:stCondLst>
                            <p:childTnLst>
                              <p:par>
                                <p:cTn id="104" presetID="22" presetClass="entr" presetSubtype="8" fill="hold" grpId="0" nodeType="afterEffect">
                                  <p:stCondLst>
                                    <p:cond delay="0"/>
                                  </p:stCondLst>
                                  <p:childTnLst>
                                    <p:set>
                                      <p:cBhvr>
                                        <p:cTn id="105" dur="1" fill="hold">
                                          <p:stCondLst>
                                            <p:cond delay="0"/>
                                          </p:stCondLst>
                                        </p:cTn>
                                        <p:tgtEl>
                                          <p:spTgt spid="228"/>
                                        </p:tgtEl>
                                        <p:attrNameLst>
                                          <p:attrName>style.visibility</p:attrName>
                                        </p:attrNameLst>
                                      </p:cBhvr>
                                      <p:to>
                                        <p:strVal val="visible"/>
                                      </p:to>
                                    </p:set>
                                    <p:animEffect transition="in" filter="wipe(left)">
                                      <p:cBhvr>
                                        <p:cTn id="106" dur="500"/>
                                        <p:tgtEl>
                                          <p:spTgt spid="228"/>
                                        </p:tgtEl>
                                      </p:cBhvr>
                                    </p:animEffect>
                                  </p:childTnLst>
                                </p:cTn>
                              </p:par>
                            </p:childTnLst>
                          </p:cTn>
                        </p:par>
                        <p:par>
                          <p:cTn id="107" fill="hold">
                            <p:stCondLst>
                              <p:cond delay="7250"/>
                            </p:stCondLst>
                            <p:childTnLst>
                              <p:par>
                                <p:cTn id="108" presetID="12" presetClass="entr" presetSubtype="8" fill="hold" grpId="0" nodeType="afterEffect">
                                  <p:stCondLst>
                                    <p:cond delay="0"/>
                                  </p:stCondLst>
                                  <p:childTnLst>
                                    <p:set>
                                      <p:cBhvr>
                                        <p:cTn id="109" dur="1" fill="hold">
                                          <p:stCondLst>
                                            <p:cond delay="0"/>
                                          </p:stCondLst>
                                        </p:cTn>
                                        <p:tgtEl>
                                          <p:spTgt spid="229"/>
                                        </p:tgtEl>
                                        <p:attrNameLst>
                                          <p:attrName>style.visibility</p:attrName>
                                        </p:attrNameLst>
                                      </p:cBhvr>
                                      <p:to>
                                        <p:strVal val="visible"/>
                                      </p:to>
                                    </p:set>
                                    <p:anim calcmode="lin" valueType="num">
                                      <p:cBhvr additive="base">
                                        <p:cTn id="110" dur="500"/>
                                        <p:tgtEl>
                                          <p:spTgt spid="229"/>
                                        </p:tgtEl>
                                        <p:attrNameLst>
                                          <p:attrName>ppt_x</p:attrName>
                                        </p:attrNameLst>
                                      </p:cBhvr>
                                      <p:tavLst>
                                        <p:tav tm="0">
                                          <p:val>
                                            <p:strVal val="#ppt_x-#ppt_w*1.125000"/>
                                          </p:val>
                                        </p:tav>
                                        <p:tav tm="100000">
                                          <p:val>
                                            <p:strVal val="#ppt_x"/>
                                          </p:val>
                                        </p:tav>
                                      </p:tavLst>
                                    </p:anim>
                                    <p:animEffect transition="in" filter="wipe(right)">
                                      <p:cBhvr>
                                        <p:cTn id="111" dur="500"/>
                                        <p:tgtEl>
                                          <p:spTgt spid="229"/>
                                        </p:tgtEl>
                                      </p:cBhvr>
                                    </p:animEffect>
                                  </p:childTnLst>
                                </p:cTn>
                              </p:par>
                            </p:childTnLst>
                          </p:cTn>
                        </p:par>
                        <p:par>
                          <p:cTn id="112" fill="hold">
                            <p:stCondLst>
                              <p:cond delay="7750"/>
                            </p:stCondLst>
                            <p:childTnLst>
                              <p:par>
                                <p:cTn id="113" presetID="22" presetClass="entr" presetSubtype="8" fill="hold" grpId="0" nodeType="afterEffect">
                                  <p:stCondLst>
                                    <p:cond delay="0"/>
                                  </p:stCondLst>
                                  <p:childTnLst>
                                    <p:set>
                                      <p:cBhvr>
                                        <p:cTn id="114" dur="1" fill="hold">
                                          <p:stCondLst>
                                            <p:cond delay="0"/>
                                          </p:stCondLst>
                                        </p:cTn>
                                        <p:tgtEl>
                                          <p:spTgt spid="230"/>
                                        </p:tgtEl>
                                        <p:attrNameLst>
                                          <p:attrName>style.visibility</p:attrName>
                                        </p:attrNameLst>
                                      </p:cBhvr>
                                      <p:to>
                                        <p:strVal val="visible"/>
                                      </p:to>
                                    </p:set>
                                    <p:animEffect transition="in" filter="wipe(left)">
                                      <p:cBhvr>
                                        <p:cTn id="115" dur="500"/>
                                        <p:tgtEl>
                                          <p:spTgt spid="230"/>
                                        </p:tgtEl>
                                      </p:cBhvr>
                                    </p:animEffect>
                                  </p:childTnLst>
                                </p:cTn>
                              </p:par>
                            </p:childTnLst>
                          </p:cTn>
                        </p:par>
                        <p:par>
                          <p:cTn id="116" fill="hold">
                            <p:stCondLst>
                              <p:cond delay="8250"/>
                            </p:stCondLst>
                            <p:childTnLst>
                              <p:par>
                                <p:cTn id="117" presetID="12" presetClass="entr" presetSubtype="8" fill="hold" grpId="0" nodeType="afterEffect">
                                  <p:stCondLst>
                                    <p:cond delay="0"/>
                                  </p:stCondLst>
                                  <p:childTnLst>
                                    <p:set>
                                      <p:cBhvr>
                                        <p:cTn id="118" dur="1" fill="hold">
                                          <p:stCondLst>
                                            <p:cond delay="0"/>
                                          </p:stCondLst>
                                        </p:cTn>
                                        <p:tgtEl>
                                          <p:spTgt spid="231"/>
                                        </p:tgtEl>
                                        <p:attrNameLst>
                                          <p:attrName>style.visibility</p:attrName>
                                        </p:attrNameLst>
                                      </p:cBhvr>
                                      <p:to>
                                        <p:strVal val="visible"/>
                                      </p:to>
                                    </p:set>
                                    <p:anim calcmode="lin" valueType="num">
                                      <p:cBhvr additive="base">
                                        <p:cTn id="119" dur="500"/>
                                        <p:tgtEl>
                                          <p:spTgt spid="231"/>
                                        </p:tgtEl>
                                        <p:attrNameLst>
                                          <p:attrName>ppt_x</p:attrName>
                                        </p:attrNameLst>
                                      </p:cBhvr>
                                      <p:tavLst>
                                        <p:tav tm="0">
                                          <p:val>
                                            <p:strVal val="#ppt_x-#ppt_w*1.125000"/>
                                          </p:val>
                                        </p:tav>
                                        <p:tav tm="100000">
                                          <p:val>
                                            <p:strVal val="#ppt_x"/>
                                          </p:val>
                                        </p:tav>
                                      </p:tavLst>
                                    </p:anim>
                                    <p:animEffect transition="in" filter="wipe(right)">
                                      <p:cBhvr>
                                        <p:cTn id="120" dur="500"/>
                                        <p:tgtEl>
                                          <p:spTgt spid="231"/>
                                        </p:tgtEl>
                                      </p:cBhvr>
                                    </p:animEffect>
                                  </p:childTnLst>
                                </p:cTn>
                              </p:par>
                            </p:childTnLst>
                          </p:cTn>
                        </p:par>
                        <p:par>
                          <p:cTn id="121" fill="hold">
                            <p:stCondLst>
                              <p:cond delay="8750"/>
                            </p:stCondLst>
                            <p:childTnLst>
                              <p:par>
                                <p:cTn id="122" presetID="22" presetClass="entr" presetSubtype="8" fill="hold" grpId="0" nodeType="afterEffect">
                                  <p:stCondLst>
                                    <p:cond delay="0"/>
                                  </p:stCondLst>
                                  <p:childTnLst>
                                    <p:set>
                                      <p:cBhvr>
                                        <p:cTn id="123" dur="1" fill="hold">
                                          <p:stCondLst>
                                            <p:cond delay="0"/>
                                          </p:stCondLst>
                                        </p:cTn>
                                        <p:tgtEl>
                                          <p:spTgt spid="232"/>
                                        </p:tgtEl>
                                        <p:attrNameLst>
                                          <p:attrName>style.visibility</p:attrName>
                                        </p:attrNameLst>
                                      </p:cBhvr>
                                      <p:to>
                                        <p:strVal val="visible"/>
                                      </p:to>
                                    </p:set>
                                    <p:animEffect transition="in" filter="wipe(left)">
                                      <p:cBhvr>
                                        <p:cTn id="124"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P spid="168" grpId="0" animBg="1"/>
      <p:bldP spid="169" grpId="0" animBg="1"/>
      <p:bldP spid="170" grpId="0" animBg="1"/>
      <p:bldP spid="171" grpId="0" animBg="1"/>
      <p:bldP spid="172" grpId="0" animBg="1"/>
      <p:bldP spid="225" grpId="0"/>
      <p:bldP spid="226" grpId="0"/>
      <p:bldP spid="227" grpId="0" animBg="1"/>
      <p:bldP spid="228" grpId="0"/>
      <p:bldP spid="229" grpId="0" animBg="1"/>
      <p:bldP spid="230" grpId="0"/>
      <p:bldP spid="231" grpId="0" animBg="1"/>
      <p:bldP spid="232" grpId="0"/>
      <p:bldP spid="233" grpId="0"/>
      <p:bldP spid="234" grpId="0"/>
      <p:bldP spid="235" grpId="0"/>
      <p:bldP spid="2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693947" y="2178341"/>
            <a:ext cx="1771587" cy="2727100"/>
            <a:chOff x="5044281" y="2143125"/>
            <a:chExt cx="2103438" cy="3239106"/>
          </a:xfrm>
          <a:effectLst/>
        </p:grpSpPr>
        <p:sp>
          <p:nvSpPr>
            <p:cNvPr id="11" name="任意多边形 10"/>
            <p:cNvSpPr/>
            <p:nvPr/>
          </p:nvSpPr>
          <p:spPr>
            <a:xfrm>
              <a:off x="5117186" y="2143125"/>
              <a:ext cx="1957628" cy="685800"/>
            </a:xfrm>
            <a:custGeom>
              <a:avLst/>
              <a:gdLst>
                <a:gd name="connsiteX0" fmla="*/ 978814 w 1957628"/>
                <a:gd name="connsiteY0" fmla="*/ 0 h 685800"/>
                <a:gd name="connsiteX1" fmla="*/ 1950809 w 1957628"/>
                <a:gd name="connsiteY1" fmla="*/ 663189 h 685800"/>
                <a:gd name="connsiteX2" fmla="*/ 1957628 w 1957628"/>
                <a:gd name="connsiteY2" fmla="*/ 685800 h 685800"/>
                <a:gd name="connsiteX3" fmla="*/ 0 w 1957628"/>
                <a:gd name="connsiteY3" fmla="*/ 685800 h 685800"/>
                <a:gd name="connsiteX4" fmla="*/ 6819 w 1957628"/>
                <a:gd name="connsiteY4" fmla="*/ 663189 h 685800"/>
                <a:gd name="connsiteX5" fmla="*/ 978814 w 1957628"/>
                <a:gd name="connsiteY5"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628" h="685800">
                  <a:moveTo>
                    <a:pt x="978814" y="0"/>
                  </a:moveTo>
                  <a:cubicBezTo>
                    <a:pt x="1415766" y="0"/>
                    <a:pt x="1790668" y="273461"/>
                    <a:pt x="1950809" y="663189"/>
                  </a:cubicBezTo>
                  <a:lnTo>
                    <a:pt x="1957628" y="685800"/>
                  </a:lnTo>
                  <a:lnTo>
                    <a:pt x="0" y="685800"/>
                  </a:lnTo>
                  <a:lnTo>
                    <a:pt x="6819" y="663189"/>
                  </a:lnTo>
                  <a:cubicBezTo>
                    <a:pt x="166961" y="273461"/>
                    <a:pt x="541863" y="0"/>
                    <a:pt x="978814" y="0"/>
                  </a:cubicBezTo>
                  <a:close/>
                </a:path>
              </a:pathLst>
            </a:custGeom>
            <a:gradFill>
              <a:gsLst>
                <a:gs pos="50000">
                  <a:srgbClr val="FFA521"/>
                </a:gs>
                <a:gs pos="50000">
                  <a:srgbClr val="FFB85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5044281" y="2921000"/>
              <a:ext cx="2103438" cy="711200"/>
            </a:xfrm>
            <a:custGeom>
              <a:avLst/>
              <a:gdLst>
                <a:gd name="connsiteX0" fmla="*/ 30985 w 2103438"/>
                <a:gd name="connsiteY0" fmla="*/ 0 h 711200"/>
                <a:gd name="connsiteX1" fmla="*/ 2072453 w 2103438"/>
                <a:gd name="connsiteY1" fmla="*/ 0 h 711200"/>
                <a:gd name="connsiteX2" fmla="*/ 2082071 w 2103438"/>
                <a:gd name="connsiteY2" fmla="*/ 31989 h 711200"/>
                <a:gd name="connsiteX3" fmla="*/ 2103438 w 2103438"/>
                <a:gd name="connsiteY3" fmla="*/ 250825 h 711200"/>
                <a:gd name="connsiteX4" fmla="*/ 2020789 w 2103438"/>
                <a:gd name="connsiteY4" fmla="*/ 673487 h 711200"/>
                <a:gd name="connsiteX5" fmla="*/ 2000962 w 2103438"/>
                <a:gd name="connsiteY5" fmla="*/ 711200 h 711200"/>
                <a:gd name="connsiteX6" fmla="*/ 102476 w 2103438"/>
                <a:gd name="connsiteY6" fmla="*/ 711200 h 711200"/>
                <a:gd name="connsiteX7" fmla="*/ 82650 w 2103438"/>
                <a:gd name="connsiteY7" fmla="*/ 673487 h 711200"/>
                <a:gd name="connsiteX8" fmla="*/ 0 w 2103438"/>
                <a:gd name="connsiteY8" fmla="*/ 250825 h 711200"/>
                <a:gd name="connsiteX9" fmla="*/ 21368 w 2103438"/>
                <a:gd name="connsiteY9" fmla="*/ 31989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3438" h="711200">
                  <a:moveTo>
                    <a:pt x="30985" y="0"/>
                  </a:moveTo>
                  <a:lnTo>
                    <a:pt x="2072453" y="0"/>
                  </a:lnTo>
                  <a:lnTo>
                    <a:pt x="2082071" y="31989"/>
                  </a:lnTo>
                  <a:cubicBezTo>
                    <a:pt x="2096081" y="102675"/>
                    <a:pt x="2103438" y="175863"/>
                    <a:pt x="2103438" y="250825"/>
                  </a:cubicBezTo>
                  <a:cubicBezTo>
                    <a:pt x="2103438" y="400750"/>
                    <a:pt x="2074009" y="543578"/>
                    <a:pt x="2020789" y="673487"/>
                  </a:cubicBezTo>
                  <a:lnTo>
                    <a:pt x="2000962" y="711200"/>
                  </a:lnTo>
                  <a:lnTo>
                    <a:pt x="102476" y="711200"/>
                  </a:lnTo>
                  <a:lnTo>
                    <a:pt x="82650" y="673487"/>
                  </a:lnTo>
                  <a:cubicBezTo>
                    <a:pt x="29430" y="543578"/>
                    <a:pt x="0" y="400750"/>
                    <a:pt x="0" y="250825"/>
                  </a:cubicBezTo>
                  <a:cubicBezTo>
                    <a:pt x="0" y="175863"/>
                    <a:pt x="7358" y="102675"/>
                    <a:pt x="21368" y="31989"/>
                  </a:cubicBezTo>
                  <a:close/>
                </a:path>
              </a:pathLst>
            </a:custGeom>
            <a:gradFill>
              <a:gsLst>
                <a:gs pos="50000">
                  <a:srgbClr val="0192A1"/>
                </a:gs>
                <a:gs pos="50000">
                  <a:srgbClr val="01ACB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梯形 20"/>
            <p:cNvSpPr/>
            <p:nvPr/>
          </p:nvSpPr>
          <p:spPr>
            <a:xfrm flipV="1">
              <a:off x="5178425" y="3711573"/>
              <a:ext cx="1835150" cy="708026"/>
            </a:xfrm>
            <a:custGeom>
              <a:avLst/>
              <a:gdLst>
                <a:gd name="connsiteX0" fmla="*/ 0 w 1803400"/>
                <a:gd name="connsiteY0" fmla="*/ 701676 h 701676"/>
                <a:gd name="connsiteX1" fmla="*/ 17541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35150"/>
                <a:gd name="connsiteY0" fmla="*/ 708026 h 708026"/>
                <a:gd name="connsiteX1" fmla="*/ 384969 w 1835150"/>
                <a:gd name="connsiteY1" fmla="*/ 6350 h 708026"/>
                <a:gd name="connsiteX2" fmla="*/ 1443831 w 1835150"/>
                <a:gd name="connsiteY2" fmla="*/ 0 h 708026"/>
                <a:gd name="connsiteX3" fmla="*/ 1835150 w 1835150"/>
                <a:gd name="connsiteY3" fmla="*/ 708026 h 708026"/>
                <a:gd name="connsiteX4" fmla="*/ 0 w 1835150"/>
                <a:gd name="connsiteY4" fmla="*/ 708026 h 70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5150" h="708026">
                  <a:moveTo>
                    <a:pt x="0" y="708026"/>
                  </a:moveTo>
                  <a:cubicBezTo>
                    <a:pt x="160073" y="467784"/>
                    <a:pt x="377296" y="252942"/>
                    <a:pt x="384969" y="6350"/>
                  </a:cubicBezTo>
                  <a:lnTo>
                    <a:pt x="1443831" y="0"/>
                  </a:lnTo>
                  <a:cubicBezTo>
                    <a:pt x="1449387" y="191559"/>
                    <a:pt x="1670844" y="478367"/>
                    <a:pt x="1835150" y="708026"/>
                  </a:cubicBezTo>
                  <a:lnTo>
                    <a:pt x="0" y="708026"/>
                  </a:lnTo>
                  <a:close/>
                </a:path>
              </a:pathLst>
            </a:custGeom>
            <a:gradFill>
              <a:gsLst>
                <a:gs pos="50000">
                  <a:srgbClr val="E24C4C"/>
                </a:gs>
                <a:gs pos="50000">
                  <a:srgbClr val="E8707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5569744" y="4462463"/>
              <a:ext cx="1052512" cy="139541"/>
            </a:xfrm>
            <a:prstGeom prst="roundRect">
              <a:avLst>
                <a:gd name="adj" fmla="val 50000"/>
              </a:avLst>
            </a:prstGeom>
            <a:gradFill>
              <a:gsLst>
                <a:gs pos="50000">
                  <a:srgbClr val="593268"/>
                </a:gs>
                <a:gs pos="50000">
                  <a:srgbClr val="7B469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5569744" y="4667250"/>
              <a:ext cx="1052512" cy="139541"/>
            </a:xfrm>
            <a:prstGeom prst="roundRect">
              <a:avLst>
                <a:gd name="adj" fmla="val 50000"/>
              </a:avLst>
            </a:pr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圆角矩形 19"/>
            <p:cNvSpPr/>
            <p:nvPr/>
          </p:nvSpPr>
          <p:spPr>
            <a:xfrm>
              <a:off x="5569744" y="4864894"/>
              <a:ext cx="1052512" cy="139541"/>
            </a:xfrm>
            <a:prstGeom prst="roundRect">
              <a:avLst>
                <a:gd name="adj" fmla="val 50000"/>
              </a:avLst>
            </a:pr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任意多边形 20"/>
            <p:cNvSpPr/>
            <p:nvPr/>
          </p:nvSpPr>
          <p:spPr>
            <a:xfrm>
              <a:off x="5693569" y="5057775"/>
              <a:ext cx="804863" cy="324456"/>
            </a:xfrm>
            <a:custGeom>
              <a:avLst/>
              <a:gdLst>
                <a:gd name="connsiteX0" fmla="*/ 58777 w 804863"/>
                <a:gd name="connsiteY0" fmla="*/ 0 h 324456"/>
                <a:gd name="connsiteX1" fmla="*/ 746086 w 804863"/>
                <a:gd name="connsiteY1" fmla="*/ 0 h 324456"/>
                <a:gd name="connsiteX2" fmla="*/ 804863 w 804863"/>
                <a:gd name="connsiteY2" fmla="*/ 58777 h 324456"/>
                <a:gd name="connsiteX3" fmla="*/ 804862 w 804863"/>
                <a:gd name="connsiteY3" fmla="*/ 58777 h 324456"/>
                <a:gd name="connsiteX4" fmla="*/ 746085 w 804863"/>
                <a:gd name="connsiteY4" fmla="*/ 117554 h 324456"/>
                <a:gd name="connsiteX5" fmla="*/ 681293 w 804863"/>
                <a:gd name="connsiteY5" fmla="*/ 117554 h 324456"/>
                <a:gd name="connsiteX6" fmla="*/ 478631 w 804863"/>
                <a:gd name="connsiteY6" fmla="*/ 239867 h 324456"/>
                <a:gd name="connsiteX7" fmla="*/ 478631 w 804863"/>
                <a:gd name="connsiteY7" fmla="*/ 293946 h 324456"/>
                <a:gd name="connsiteX8" fmla="*/ 454235 w 804863"/>
                <a:gd name="connsiteY8" fmla="*/ 293946 h 324456"/>
                <a:gd name="connsiteX9" fmla="*/ 454235 w 804863"/>
                <a:gd name="connsiteY9" fmla="*/ 324456 h 324456"/>
                <a:gd name="connsiteX10" fmla="*/ 364914 w 804863"/>
                <a:gd name="connsiteY10" fmla="*/ 324456 h 324456"/>
                <a:gd name="connsiteX11" fmla="*/ 364914 w 804863"/>
                <a:gd name="connsiteY11" fmla="*/ 293946 h 324456"/>
                <a:gd name="connsiteX12" fmla="*/ 330994 w 804863"/>
                <a:gd name="connsiteY12" fmla="*/ 293946 h 324456"/>
                <a:gd name="connsiteX13" fmla="*/ 330994 w 804863"/>
                <a:gd name="connsiteY13" fmla="*/ 235744 h 324456"/>
                <a:gd name="connsiteX14" fmla="*/ 333685 w 804863"/>
                <a:gd name="connsiteY14" fmla="*/ 235744 h 324456"/>
                <a:gd name="connsiteX15" fmla="*/ 137852 w 804863"/>
                <a:gd name="connsiteY15" fmla="*/ 117553 h 324456"/>
                <a:gd name="connsiteX16" fmla="*/ 58777 w 804863"/>
                <a:gd name="connsiteY16" fmla="*/ 117553 h 324456"/>
                <a:gd name="connsiteX17" fmla="*/ 17215 w 804863"/>
                <a:gd name="connsiteY17" fmla="*/ 100338 h 324456"/>
                <a:gd name="connsiteX18" fmla="*/ 0 w 804863"/>
                <a:gd name="connsiteY18" fmla="*/ 58776 h 324456"/>
                <a:gd name="connsiteX19" fmla="*/ 17215 w 804863"/>
                <a:gd name="connsiteY19" fmla="*/ 17215 h 324456"/>
                <a:gd name="connsiteX20" fmla="*/ 58777 w 804863"/>
                <a:gd name="connsiteY20" fmla="*/ 0 h 32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04863" h="324456">
                  <a:moveTo>
                    <a:pt x="58777" y="0"/>
                  </a:moveTo>
                  <a:lnTo>
                    <a:pt x="746086" y="0"/>
                  </a:lnTo>
                  <a:cubicBezTo>
                    <a:pt x="778548" y="0"/>
                    <a:pt x="804863" y="26315"/>
                    <a:pt x="804863" y="58777"/>
                  </a:cubicBezTo>
                  <a:lnTo>
                    <a:pt x="804862" y="58777"/>
                  </a:lnTo>
                  <a:cubicBezTo>
                    <a:pt x="804862" y="91239"/>
                    <a:pt x="778547" y="117554"/>
                    <a:pt x="746085" y="117554"/>
                  </a:cubicBezTo>
                  <a:lnTo>
                    <a:pt x="681293" y="117554"/>
                  </a:lnTo>
                  <a:lnTo>
                    <a:pt x="478631" y="239867"/>
                  </a:lnTo>
                  <a:lnTo>
                    <a:pt x="478631" y="293946"/>
                  </a:lnTo>
                  <a:lnTo>
                    <a:pt x="454235" y="293946"/>
                  </a:lnTo>
                  <a:lnTo>
                    <a:pt x="454235" y="324456"/>
                  </a:lnTo>
                  <a:lnTo>
                    <a:pt x="364914" y="324456"/>
                  </a:lnTo>
                  <a:lnTo>
                    <a:pt x="364914" y="293946"/>
                  </a:lnTo>
                  <a:lnTo>
                    <a:pt x="330994" y="293946"/>
                  </a:lnTo>
                  <a:lnTo>
                    <a:pt x="330994" y="235744"/>
                  </a:lnTo>
                  <a:lnTo>
                    <a:pt x="333685" y="235744"/>
                  </a:lnTo>
                  <a:lnTo>
                    <a:pt x="137852" y="117553"/>
                  </a:lnTo>
                  <a:lnTo>
                    <a:pt x="58777" y="117553"/>
                  </a:lnTo>
                  <a:cubicBezTo>
                    <a:pt x="42546" y="117553"/>
                    <a:pt x="27852" y="110974"/>
                    <a:pt x="17215" y="100338"/>
                  </a:cubicBezTo>
                  <a:lnTo>
                    <a:pt x="0" y="58776"/>
                  </a:lnTo>
                  <a:lnTo>
                    <a:pt x="17215" y="17215"/>
                  </a:lnTo>
                  <a:cubicBezTo>
                    <a:pt x="27852" y="6579"/>
                    <a:pt x="42546" y="0"/>
                    <a:pt x="58777" y="0"/>
                  </a:cubicBezTo>
                  <a:close/>
                </a:path>
              </a:pathLst>
            </a:cu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椭圆 21"/>
          <p:cNvSpPr/>
          <p:nvPr/>
        </p:nvSpPr>
        <p:spPr>
          <a:xfrm>
            <a:off x="3172889" y="4880620"/>
            <a:ext cx="2813702" cy="354839"/>
          </a:xfrm>
          <a:prstGeom prst="ellipse">
            <a:avLst/>
          </a:prstGeom>
          <a:gradFill flip="none" rotWithShape="1">
            <a:gsLst>
              <a:gs pos="0">
                <a:schemeClr val="tx1">
                  <a:lumMod val="100000"/>
                  <a:alpha val="36000"/>
                </a:schemeClr>
              </a:gs>
              <a:gs pos="100000">
                <a:srgbClr val="D7D7D7">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3531873" y="1559453"/>
            <a:ext cx="534064" cy="533870"/>
            <a:chOff x="4708550" y="1685961"/>
            <a:chExt cx="711992" cy="711991"/>
          </a:xfrm>
        </p:grpSpPr>
        <p:sp>
          <p:nvSpPr>
            <p:cNvPr id="24" name="椭圆 23"/>
            <p:cNvSpPr/>
            <p:nvPr/>
          </p:nvSpPr>
          <p:spPr>
            <a:xfrm>
              <a:off x="4708550" y="168596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5" name="Group 8"/>
            <p:cNvGrpSpPr>
              <a:grpSpLocks noChangeAspect="1"/>
            </p:cNvGrpSpPr>
            <p:nvPr/>
          </p:nvGrpSpPr>
          <p:grpSpPr bwMode="auto">
            <a:xfrm>
              <a:off x="4877941" y="1831694"/>
              <a:ext cx="371637" cy="407212"/>
              <a:chOff x="3437" y="2282"/>
              <a:chExt cx="679" cy="744"/>
            </a:xfrm>
            <a:solidFill>
              <a:srgbClr val="FFA521"/>
            </a:solidFill>
          </p:grpSpPr>
          <p:sp>
            <p:nvSpPr>
              <p:cNvPr id="26"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2960262" y="2130857"/>
            <a:ext cx="534064" cy="533870"/>
            <a:chOff x="3946502" y="2448009"/>
            <a:chExt cx="711992" cy="711991"/>
          </a:xfrm>
        </p:grpSpPr>
        <p:sp>
          <p:nvSpPr>
            <p:cNvPr id="29" name="椭圆 28"/>
            <p:cNvSpPr/>
            <p:nvPr/>
          </p:nvSpPr>
          <p:spPr>
            <a:xfrm>
              <a:off x="3946502" y="2448009"/>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13"/>
            <p:cNvGrpSpPr>
              <a:grpSpLocks noChangeAspect="1"/>
            </p:cNvGrpSpPr>
            <p:nvPr/>
          </p:nvGrpSpPr>
          <p:grpSpPr bwMode="auto">
            <a:xfrm>
              <a:off x="4102660" y="2593697"/>
              <a:ext cx="407527" cy="412338"/>
              <a:chOff x="2426" y="2781"/>
              <a:chExt cx="593" cy="600"/>
            </a:xfrm>
            <a:solidFill>
              <a:srgbClr val="0192A1"/>
            </a:solidFill>
          </p:grpSpPr>
          <p:sp>
            <p:nvSpPr>
              <p:cNvPr id="3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751037" y="2911411"/>
            <a:ext cx="534064" cy="533870"/>
            <a:chOff x="3667572" y="3488988"/>
            <a:chExt cx="711992" cy="711991"/>
          </a:xfrm>
        </p:grpSpPr>
        <p:sp>
          <p:nvSpPr>
            <p:cNvPr id="34" name="椭圆 33"/>
            <p:cNvSpPr/>
            <p:nvPr/>
          </p:nvSpPr>
          <p:spPr>
            <a:xfrm>
              <a:off x="3667572" y="3488988"/>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3805509" y="3636419"/>
              <a:ext cx="423334" cy="394469"/>
              <a:chOff x="3802" y="2858"/>
              <a:chExt cx="616" cy="574"/>
            </a:xfrm>
            <a:solidFill>
              <a:srgbClr val="E24C4C"/>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2960262" y="3691963"/>
            <a:ext cx="534064" cy="533870"/>
            <a:chOff x="3946502" y="4529966"/>
            <a:chExt cx="711992" cy="711991"/>
          </a:xfrm>
        </p:grpSpPr>
        <p:sp>
          <p:nvSpPr>
            <p:cNvPr id="42" name="椭圆 41"/>
            <p:cNvSpPr/>
            <p:nvPr/>
          </p:nvSpPr>
          <p:spPr>
            <a:xfrm>
              <a:off x="3946502" y="4529966"/>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 name="Group 26"/>
            <p:cNvGrpSpPr>
              <a:grpSpLocks noChangeAspect="1"/>
            </p:cNvGrpSpPr>
            <p:nvPr/>
          </p:nvGrpSpPr>
          <p:grpSpPr bwMode="auto">
            <a:xfrm>
              <a:off x="4054699" y="4762512"/>
              <a:ext cx="498020" cy="246897"/>
              <a:chOff x="5676" y="2597"/>
              <a:chExt cx="1061" cy="526"/>
            </a:xfrm>
            <a:solidFill>
              <a:srgbClr val="593268"/>
            </a:solidFill>
          </p:grpSpPr>
          <p:sp>
            <p:nvSpPr>
              <p:cNvPr id="44"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9" name="组合 58"/>
          <p:cNvGrpSpPr/>
          <p:nvPr/>
        </p:nvGrpSpPr>
        <p:grpSpPr>
          <a:xfrm>
            <a:off x="5665155" y="3691963"/>
            <a:ext cx="534064" cy="533870"/>
            <a:chOff x="7552557" y="4529966"/>
            <a:chExt cx="711992" cy="711991"/>
          </a:xfrm>
        </p:grpSpPr>
        <p:sp>
          <p:nvSpPr>
            <p:cNvPr id="60" name="椭圆 59"/>
            <p:cNvSpPr/>
            <p:nvPr/>
          </p:nvSpPr>
          <p:spPr>
            <a:xfrm>
              <a:off x="7552557" y="4529966"/>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Freeform 108"/>
            <p:cNvSpPr>
              <a:spLocks noEditPoints="1"/>
            </p:cNvSpPr>
            <p:nvPr/>
          </p:nvSpPr>
          <p:spPr bwMode="auto">
            <a:xfrm>
              <a:off x="7699557" y="4683790"/>
              <a:ext cx="413176" cy="41466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7B469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2" name="组合 61"/>
          <p:cNvGrpSpPr/>
          <p:nvPr/>
        </p:nvGrpSpPr>
        <p:grpSpPr>
          <a:xfrm>
            <a:off x="5874379" y="2911411"/>
            <a:ext cx="534064" cy="533870"/>
            <a:chOff x="7831486" y="3488988"/>
            <a:chExt cx="711992" cy="711991"/>
          </a:xfrm>
        </p:grpSpPr>
        <p:sp>
          <p:nvSpPr>
            <p:cNvPr id="63" name="椭圆 62"/>
            <p:cNvSpPr/>
            <p:nvPr/>
          </p:nvSpPr>
          <p:spPr>
            <a:xfrm>
              <a:off x="7831486" y="3488988"/>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8020980" y="3675428"/>
              <a:ext cx="351779" cy="382818"/>
              <a:chOff x="4873626" y="1965325"/>
              <a:chExt cx="269876" cy="293688"/>
            </a:xfrm>
            <a:solidFill>
              <a:srgbClr val="E87071"/>
            </a:solidFill>
          </p:grpSpPr>
          <p:sp>
            <p:nvSpPr>
              <p:cNvPr id="65"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9" name="组合 68"/>
          <p:cNvGrpSpPr/>
          <p:nvPr/>
        </p:nvGrpSpPr>
        <p:grpSpPr>
          <a:xfrm>
            <a:off x="4312708" y="1350304"/>
            <a:ext cx="534064" cy="533870"/>
            <a:chOff x="5749529" y="1407031"/>
            <a:chExt cx="711992" cy="711991"/>
          </a:xfrm>
        </p:grpSpPr>
        <p:sp>
          <p:nvSpPr>
            <p:cNvPr id="70" name="椭圆 69"/>
            <p:cNvSpPr/>
            <p:nvPr/>
          </p:nvSpPr>
          <p:spPr>
            <a:xfrm>
              <a:off x="5749529" y="140703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1" name="Group 41"/>
            <p:cNvGrpSpPr>
              <a:grpSpLocks noChangeAspect="1"/>
            </p:cNvGrpSpPr>
            <p:nvPr/>
          </p:nvGrpSpPr>
          <p:grpSpPr bwMode="auto">
            <a:xfrm>
              <a:off x="5972748" y="1557297"/>
              <a:ext cx="318993" cy="390492"/>
              <a:chOff x="3783" y="2089"/>
              <a:chExt cx="116" cy="142"/>
            </a:xfrm>
            <a:solidFill>
              <a:schemeClr val="tx1">
                <a:lumMod val="50000"/>
                <a:lumOff val="50000"/>
              </a:schemeClr>
            </a:solidFill>
            <a:effectLst/>
          </p:grpSpPr>
          <p:sp>
            <p:nvSpPr>
              <p:cNvPr id="72"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3"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4"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5"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6"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grpSp>
      </p:grpSp>
      <p:grpSp>
        <p:nvGrpSpPr>
          <p:cNvPr id="80" name="组合 79"/>
          <p:cNvGrpSpPr/>
          <p:nvPr/>
        </p:nvGrpSpPr>
        <p:grpSpPr>
          <a:xfrm>
            <a:off x="5093544" y="1559453"/>
            <a:ext cx="534064" cy="533870"/>
            <a:chOff x="6790508" y="1685961"/>
            <a:chExt cx="711992" cy="711991"/>
          </a:xfrm>
        </p:grpSpPr>
        <p:sp>
          <p:nvSpPr>
            <p:cNvPr id="81" name="椭圆 80"/>
            <p:cNvSpPr/>
            <p:nvPr/>
          </p:nvSpPr>
          <p:spPr>
            <a:xfrm>
              <a:off x="6790508" y="168596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2" name="Group 52"/>
            <p:cNvGrpSpPr>
              <a:grpSpLocks noChangeAspect="1"/>
            </p:cNvGrpSpPr>
            <p:nvPr/>
          </p:nvGrpSpPr>
          <p:grpSpPr bwMode="auto">
            <a:xfrm>
              <a:off x="6965905" y="1845076"/>
              <a:ext cx="404752" cy="401262"/>
              <a:chOff x="3783" y="2102"/>
              <a:chExt cx="116" cy="115"/>
            </a:xfrm>
            <a:solidFill>
              <a:srgbClr val="FFB850"/>
            </a:solidFill>
            <a:effectLst/>
          </p:grpSpPr>
          <p:sp>
            <p:nvSpPr>
              <p:cNvPr id="83"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0" name="组合 89"/>
          <p:cNvGrpSpPr/>
          <p:nvPr/>
        </p:nvGrpSpPr>
        <p:grpSpPr>
          <a:xfrm>
            <a:off x="5665155" y="2130857"/>
            <a:ext cx="534064" cy="533870"/>
            <a:chOff x="7552557" y="2448009"/>
            <a:chExt cx="711992" cy="711991"/>
          </a:xfrm>
        </p:grpSpPr>
        <p:sp>
          <p:nvSpPr>
            <p:cNvPr id="91" name="椭圆 90"/>
            <p:cNvSpPr/>
            <p:nvPr/>
          </p:nvSpPr>
          <p:spPr>
            <a:xfrm>
              <a:off x="7552557" y="2448009"/>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2" name="Group 62"/>
            <p:cNvGrpSpPr>
              <a:grpSpLocks noChangeAspect="1"/>
            </p:cNvGrpSpPr>
            <p:nvPr/>
          </p:nvGrpSpPr>
          <p:grpSpPr bwMode="auto">
            <a:xfrm>
              <a:off x="7718422" y="2676372"/>
              <a:ext cx="392378" cy="313294"/>
              <a:chOff x="3775" y="2110"/>
              <a:chExt cx="129" cy="103"/>
            </a:xfrm>
            <a:solidFill>
              <a:srgbClr val="01ACBE"/>
            </a:solidFill>
            <a:effectLst/>
          </p:grpSpPr>
          <p:sp>
            <p:nvSpPr>
              <p:cNvPr id="93"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6" name="组合 95"/>
          <p:cNvGrpSpPr/>
          <p:nvPr/>
        </p:nvGrpSpPr>
        <p:grpSpPr>
          <a:xfrm>
            <a:off x="1864269" y="1517187"/>
            <a:ext cx="1465432" cy="583651"/>
            <a:chOff x="2485367" y="1629594"/>
            <a:chExt cx="1953655" cy="778381"/>
          </a:xfrm>
        </p:grpSpPr>
        <p:sp>
          <p:nvSpPr>
            <p:cNvPr id="97" name="文本框 64"/>
            <p:cNvSpPr txBox="1"/>
            <p:nvPr/>
          </p:nvSpPr>
          <p:spPr>
            <a:xfrm>
              <a:off x="2713971" y="1629594"/>
              <a:ext cx="1725051" cy="369417"/>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98" name="文本框 129"/>
            <p:cNvSpPr txBox="1"/>
            <p:nvPr/>
          </p:nvSpPr>
          <p:spPr>
            <a:xfrm>
              <a:off x="2485367" y="1915419"/>
              <a:ext cx="1905543" cy="492556"/>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9" name="组合 98"/>
          <p:cNvGrpSpPr/>
          <p:nvPr/>
        </p:nvGrpSpPr>
        <p:grpSpPr>
          <a:xfrm>
            <a:off x="1319473" y="2111115"/>
            <a:ext cx="1470097" cy="596151"/>
            <a:chOff x="1759068" y="2421682"/>
            <a:chExt cx="1959874" cy="795052"/>
          </a:xfrm>
        </p:grpSpPr>
        <p:sp>
          <p:nvSpPr>
            <p:cNvPr id="100" name="文本框 67"/>
            <p:cNvSpPr txBox="1"/>
            <p:nvPr/>
          </p:nvSpPr>
          <p:spPr>
            <a:xfrm>
              <a:off x="1993889" y="2421682"/>
              <a:ext cx="1725053"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1" name="文本框 129"/>
            <p:cNvSpPr txBox="1"/>
            <p:nvPr/>
          </p:nvSpPr>
          <p:spPr>
            <a:xfrm>
              <a:off x="1759068" y="2724177"/>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2" name="组合 101"/>
          <p:cNvGrpSpPr/>
          <p:nvPr/>
        </p:nvGrpSpPr>
        <p:grpSpPr>
          <a:xfrm>
            <a:off x="1171534" y="2930718"/>
            <a:ext cx="1455997" cy="592797"/>
            <a:chOff x="1561842" y="3514737"/>
            <a:chExt cx="1941076" cy="790579"/>
          </a:xfrm>
        </p:grpSpPr>
        <p:sp>
          <p:nvSpPr>
            <p:cNvPr id="103" name="文本框 70"/>
            <p:cNvSpPr txBox="1"/>
            <p:nvPr/>
          </p:nvSpPr>
          <p:spPr>
            <a:xfrm>
              <a:off x="1777866" y="3514737"/>
              <a:ext cx="1725052"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4" name="文本框 129"/>
            <p:cNvSpPr txBox="1"/>
            <p:nvPr/>
          </p:nvSpPr>
          <p:spPr>
            <a:xfrm>
              <a:off x="1561842" y="3812759"/>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5" name="组合 104"/>
          <p:cNvGrpSpPr/>
          <p:nvPr/>
        </p:nvGrpSpPr>
        <p:grpSpPr>
          <a:xfrm>
            <a:off x="1360227" y="3608196"/>
            <a:ext cx="1429343" cy="607364"/>
            <a:chOff x="1813400" y="4418251"/>
            <a:chExt cx="1905542" cy="810006"/>
          </a:xfrm>
        </p:grpSpPr>
        <p:sp>
          <p:nvSpPr>
            <p:cNvPr id="106" name="文本框 73"/>
            <p:cNvSpPr txBox="1"/>
            <p:nvPr/>
          </p:nvSpPr>
          <p:spPr>
            <a:xfrm>
              <a:off x="1993890" y="4418251"/>
              <a:ext cx="1725052"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7" name="文本框 129"/>
            <p:cNvSpPr txBox="1"/>
            <p:nvPr/>
          </p:nvSpPr>
          <p:spPr>
            <a:xfrm>
              <a:off x="1813400" y="4735700"/>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8" name="组合 107"/>
          <p:cNvGrpSpPr/>
          <p:nvPr/>
        </p:nvGrpSpPr>
        <p:grpSpPr>
          <a:xfrm>
            <a:off x="3855699" y="755182"/>
            <a:ext cx="1429343" cy="623189"/>
            <a:chOff x="5140263" y="613351"/>
            <a:chExt cx="1905542" cy="831112"/>
          </a:xfrm>
        </p:grpSpPr>
        <p:sp>
          <p:nvSpPr>
            <p:cNvPr id="109" name="文本框 61"/>
            <p:cNvSpPr txBox="1"/>
            <p:nvPr/>
          </p:nvSpPr>
          <p:spPr>
            <a:xfrm>
              <a:off x="5229793" y="613351"/>
              <a:ext cx="1725052" cy="369418"/>
            </a:xfrm>
            <a:prstGeom prst="rect">
              <a:avLst/>
            </a:prstGeom>
            <a:noFill/>
          </p:spPr>
          <p:txBody>
            <a:bodyPr wrap="square" rtlCol="0">
              <a:spAutoFit/>
            </a:bodyPr>
            <a:lstStyle/>
            <a:p>
              <a:pPr algn="ct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0" name="文本框 129"/>
            <p:cNvSpPr txBox="1"/>
            <p:nvPr/>
          </p:nvSpPr>
          <p:spPr>
            <a:xfrm>
              <a:off x="5140263" y="951906"/>
              <a:ext cx="1905542" cy="492557"/>
            </a:xfrm>
            <a:prstGeom prst="rect">
              <a:avLst/>
            </a:prstGeom>
            <a:noFill/>
          </p:spPr>
          <p:txBody>
            <a:bodyPr wrap="square" rtlCol="0">
              <a:spAutoFit/>
            </a:bodyPr>
            <a:lstStyle/>
            <a:p>
              <a:pPr algn="ct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1" name="组合 110"/>
          <p:cNvGrpSpPr/>
          <p:nvPr/>
        </p:nvGrpSpPr>
        <p:grpSpPr>
          <a:xfrm>
            <a:off x="5868313" y="1523179"/>
            <a:ext cx="1440806" cy="564363"/>
            <a:chOff x="7823398" y="1637586"/>
            <a:chExt cx="1920825" cy="752659"/>
          </a:xfrm>
        </p:grpSpPr>
        <p:sp>
          <p:nvSpPr>
            <p:cNvPr id="112" name="文本框 58"/>
            <p:cNvSpPr txBox="1"/>
            <p:nvPr/>
          </p:nvSpPr>
          <p:spPr>
            <a:xfrm>
              <a:off x="7823398" y="1637586"/>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3" name="文本框 129"/>
            <p:cNvSpPr txBox="1"/>
            <p:nvPr/>
          </p:nvSpPr>
          <p:spPr>
            <a:xfrm>
              <a:off x="7838681" y="1897688"/>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4" name="组合 113"/>
          <p:cNvGrpSpPr/>
          <p:nvPr/>
        </p:nvGrpSpPr>
        <p:grpSpPr>
          <a:xfrm>
            <a:off x="6354430" y="2111116"/>
            <a:ext cx="1449023" cy="611927"/>
            <a:chOff x="8471470" y="2421682"/>
            <a:chExt cx="1931780" cy="816091"/>
          </a:xfrm>
        </p:grpSpPr>
        <p:sp>
          <p:nvSpPr>
            <p:cNvPr id="115" name="文本框 55"/>
            <p:cNvSpPr txBox="1"/>
            <p:nvPr/>
          </p:nvSpPr>
          <p:spPr>
            <a:xfrm>
              <a:off x="8471470" y="2421682"/>
              <a:ext cx="1725052" cy="369417"/>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6" name="文本框 129"/>
            <p:cNvSpPr txBox="1"/>
            <p:nvPr/>
          </p:nvSpPr>
          <p:spPr>
            <a:xfrm>
              <a:off x="8497708" y="2745216"/>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7" name="组合 116"/>
          <p:cNvGrpSpPr/>
          <p:nvPr/>
        </p:nvGrpSpPr>
        <p:grpSpPr>
          <a:xfrm>
            <a:off x="6516469" y="2911062"/>
            <a:ext cx="1455997" cy="588431"/>
            <a:chOff x="8687494" y="3488523"/>
            <a:chExt cx="1941076" cy="784757"/>
          </a:xfrm>
        </p:grpSpPr>
        <p:sp>
          <p:nvSpPr>
            <p:cNvPr id="118" name="文本框 52"/>
            <p:cNvSpPr txBox="1"/>
            <p:nvPr/>
          </p:nvSpPr>
          <p:spPr>
            <a:xfrm>
              <a:off x="8687494" y="3488523"/>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9" name="文本框 129"/>
            <p:cNvSpPr txBox="1"/>
            <p:nvPr/>
          </p:nvSpPr>
          <p:spPr>
            <a:xfrm>
              <a:off x="8723028" y="3780723"/>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20" name="组合 119"/>
          <p:cNvGrpSpPr/>
          <p:nvPr/>
        </p:nvGrpSpPr>
        <p:grpSpPr>
          <a:xfrm>
            <a:off x="6354430" y="3624179"/>
            <a:ext cx="1451285" cy="615847"/>
            <a:chOff x="8471470" y="4439566"/>
            <a:chExt cx="1934794" cy="821320"/>
          </a:xfrm>
        </p:grpSpPr>
        <p:sp>
          <p:nvSpPr>
            <p:cNvPr id="121" name="文本框 49"/>
            <p:cNvSpPr txBox="1"/>
            <p:nvPr/>
          </p:nvSpPr>
          <p:spPr>
            <a:xfrm>
              <a:off x="8471470" y="4439566"/>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22" name="文本框 129"/>
            <p:cNvSpPr txBox="1"/>
            <p:nvPr/>
          </p:nvSpPr>
          <p:spPr>
            <a:xfrm>
              <a:off x="8500722" y="4768329"/>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750958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750"/>
                                        <p:tgtEl>
                                          <p:spTgt spid="22"/>
                                        </p:tgtEl>
                                      </p:cBhvr>
                                    </p:animEffect>
                                    <p:anim calcmode="lin" valueType="num">
                                      <p:cBhvr>
                                        <p:cTn id="21" dur="750" fill="hold"/>
                                        <p:tgtEl>
                                          <p:spTgt spid="22"/>
                                        </p:tgtEl>
                                        <p:attrNameLst>
                                          <p:attrName>ppt_x</p:attrName>
                                        </p:attrNameLst>
                                      </p:cBhvr>
                                      <p:tavLst>
                                        <p:tav tm="0">
                                          <p:val>
                                            <p:strVal val="#ppt_x"/>
                                          </p:val>
                                        </p:tav>
                                        <p:tav tm="100000">
                                          <p:val>
                                            <p:strVal val="#ppt_x"/>
                                          </p:val>
                                        </p:tav>
                                      </p:tavLst>
                                    </p:anim>
                                    <p:anim calcmode="lin" valueType="num">
                                      <p:cBhvr>
                                        <p:cTn id="22" dur="750" fill="hold"/>
                                        <p:tgtEl>
                                          <p:spTgt spid="2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750"/>
                                        <p:tgtEl>
                                          <p:spTgt spid="41"/>
                                        </p:tgtEl>
                                      </p:cBhvr>
                                    </p:animEffect>
                                  </p:childTnLst>
                                </p:cTn>
                              </p:par>
                              <p:par>
                                <p:cTn id="31" presetID="42" presetClass="path" presetSubtype="0" accel="50000" decel="50000" fill="hold" nodeType="withEffect">
                                  <p:stCondLst>
                                    <p:cond delay="0"/>
                                  </p:stCondLst>
                                  <p:childTnLst>
                                    <p:animMotion origin="layout" path="M 0.14818 -0.25209 L -2.91667E-6 4.81481E-6 " pathEditMode="relative" rAng="0" ptsTypes="AA">
                                      <p:cBhvr>
                                        <p:cTn id="32" dur="750" fill="hold"/>
                                        <p:tgtEl>
                                          <p:spTgt spid="41"/>
                                        </p:tgtEl>
                                        <p:attrNameLst>
                                          <p:attrName>ppt_x</p:attrName>
                                          <p:attrName>ppt_y</p:attrName>
                                        </p:attrNameLst>
                                      </p:cBhvr>
                                      <p:rCtr x="-7409" y="12593"/>
                                    </p:animMotion>
                                  </p:childTnLst>
                                </p:cTn>
                              </p:par>
                              <p:par>
                                <p:cTn id="33" presetID="10"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750"/>
                                        <p:tgtEl>
                                          <p:spTgt spid="33"/>
                                        </p:tgtEl>
                                      </p:cBhvr>
                                    </p:animEffect>
                                  </p:childTnLst>
                                </p:cTn>
                              </p:par>
                              <p:par>
                                <p:cTn id="36" presetID="42" presetClass="path" presetSubtype="0" accel="50000" decel="50000" fill="hold" nodeType="withEffect">
                                  <p:stCondLst>
                                    <p:cond delay="0"/>
                                  </p:stCondLst>
                                  <p:childTnLst>
                                    <p:animMotion origin="layout" path="M 0.17005 -0.10255 L 2.08333E-6 1.85185E-6 " pathEditMode="relative" rAng="0" ptsTypes="AA">
                                      <p:cBhvr>
                                        <p:cTn id="37" dur="750" fill="hold"/>
                                        <p:tgtEl>
                                          <p:spTgt spid="33"/>
                                        </p:tgtEl>
                                        <p:attrNameLst>
                                          <p:attrName>ppt_x</p:attrName>
                                          <p:attrName>ppt_y</p:attrName>
                                        </p:attrNameLst>
                                      </p:cBhvr>
                                      <p:rCtr x="-8503" y="5116"/>
                                    </p:animMotion>
                                  </p:childTnLst>
                                </p:cTn>
                              </p:par>
                              <p:par>
                                <p:cTn id="38" presetID="10"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750"/>
                                        <p:tgtEl>
                                          <p:spTgt spid="28"/>
                                        </p:tgtEl>
                                      </p:cBhvr>
                                    </p:animEffect>
                                  </p:childTnLst>
                                </p:cTn>
                              </p:par>
                              <p:par>
                                <p:cTn id="41" presetID="42" presetClass="path" presetSubtype="0" accel="50000" decel="50000" fill="hold" nodeType="withEffect">
                                  <p:stCondLst>
                                    <p:cond delay="0"/>
                                  </p:stCondLst>
                                  <p:childTnLst>
                                    <p:animMotion origin="layout" path="M 0.14714 0.0493 L -4.58333E-6 3.7037E-6 " pathEditMode="relative" rAng="0" ptsTypes="AA">
                                      <p:cBhvr>
                                        <p:cTn id="42" dur="750" fill="hold"/>
                                        <p:tgtEl>
                                          <p:spTgt spid="28"/>
                                        </p:tgtEl>
                                        <p:attrNameLst>
                                          <p:attrName>ppt_x</p:attrName>
                                          <p:attrName>ppt_y</p:attrName>
                                        </p:attrNameLst>
                                      </p:cBhvr>
                                      <p:rCtr x="-7357" y="-2477"/>
                                    </p:animMotion>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750"/>
                                        <p:tgtEl>
                                          <p:spTgt spid="23"/>
                                        </p:tgtEl>
                                      </p:cBhvr>
                                    </p:animEffect>
                                  </p:childTnLst>
                                </p:cTn>
                              </p:par>
                              <p:par>
                                <p:cTn id="46" presetID="42" presetClass="path" presetSubtype="0" accel="50000" decel="50000" fill="hold" nodeType="withEffect">
                                  <p:stCondLst>
                                    <p:cond delay="0"/>
                                  </p:stCondLst>
                                  <p:childTnLst>
                                    <p:animMotion origin="layout" path="M 0.08464 0.17083 L -4.58333E-6 4.81481E-6 " pathEditMode="relative" rAng="0" ptsTypes="AA">
                                      <p:cBhvr>
                                        <p:cTn id="47" dur="750" fill="hold"/>
                                        <p:tgtEl>
                                          <p:spTgt spid="23"/>
                                        </p:tgtEl>
                                        <p:attrNameLst>
                                          <p:attrName>ppt_x</p:attrName>
                                          <p:attrName>ppt_y</p:attrName>
                                        </p:attrNameLst>
                                      </p:cBhvr>
                                      <p:rCtr x="-4232" y="-8542"/>
                                    </p:animMotion>
                                  </p:childTnLst>
                                </p:cTn>
                              </p:par>
                              <p:par>
                                <p:cTn id="48" presetID="10" presetClass="entr" presetSubtype="0" fill="hold" nodeType="with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fade">
                                      <p:cBhvr>
                                        <p:cTn id="50" dur="750"/>
                                        <p:tgtEl>
                                          <p:spTgt spid="69"/>
                                        </p:tgtEl>
                                      </p:cBhvr>
                                    </p:animEffect>
                                  </p:childTnLst>
                                </p:cTn>
                              </p:par>
                              <p:par>
                                <p:cTn id="51" presetID="42" presetClass="path" presetSubtype="0" accel="50000" decel="50000" fill="hold" nodeType="withEffect">
                                  <p:stCondLst>
                                    <p:cond delay="0"/>
                                  </p:stCondLst>
                                  <p:childTnLst>
                                    <p:animMotion origin="layout" path="M -0.00078 0.20116 L -1.25E-6 -4.44444E-6 " pathEditMode="relative" rAng="0" ptsTypes="AA">
                                      <p:cBhvr>
                                        <p:cTn id="52" dur="750" fill="hold"/>
                                        <p:tgtEl>
                                          <p:spTgt spid="69"/>
                                        </p:tgtEl>
                                        <p:attrNameLst>
                                          <p:attrName>ppt_x</p:attrName>
                                          <p:attrName>ppt_y</p:attrName>
                                        </p:attrNameLst>
                                      </p:cBhvr>
                                      <p:rCtr x="39" y="-10069"/>
                                    </p:animMotion>
                                  </p:childTnLst>
                                </p:cTn>
                              </p:par>
                              <p:par>
                                <p:cTn id="53" presetID="10" presetClass="entr" presetSubtype="0"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fade">
                                      <p:cBhvr>
                                        <p:cTn id="55" dur="750"/>
                                        <p:tgtEl>
                                          <p:spTgt spid="80"/>
                                        </p:tgtEl>
                                      </p:cBhvr>
                                    </p:animEffect>
                                  </p:childTnLst>
                                </p:cTn>
                              </p:par>
                              <p:par>
                                <p:cTn id="56" presetID="42" presetClass="path" presetSubtype="0" accel="50000" decel="50000" fill="hold" nodeType="withEffect">
                                  <p:stCondLst>
                                    <p:cond delay="0"/>
                                  </p:stCondLst>
                                  <p:childTnLst>
                                    <p:animMotion origin="layout" path="M -0.08607 0.16041 L 2.29167E-6 4.81481E-6 " pathEditMode="relative" rAng="0" ptsTypes="AA">
                                      <p:cBhvr>
                                        <p:cTn id="57" dur="750" fill="hold"/>
                                        <p:tgtEl>
                                          <p:spTgt spid="80"/>
                                        </p:tgtEl>
                                        <p:attrNameLst>
                                          <p:attrName>ppt_x</p:attrName>
                                          <p:attrName>ppt_y</p:attrName>
                                        </p:attrNameLst>
                                      </p:cBhvr>
                                      <p:rCtr x="4297" y="-8032"/>
                                    </p:animMotion>
                                  </p:childTnLst>
                                </p:cTn>
                              </p:par>
                              <p:par>
                                <p:cTn id="58" presetID="10"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750"/>
                                        <p:tgtEl>
                                          <p:spTgt spid="90"/>
                                        </p:tgtEl>
                                      </p:cBhvr>
                                    </p:animEffect>
                                  </p:childTnLst>
                                </p:cTn>
                              </p:par>
                              <p:par>
                                <p:cTn id="61" presetID="42" presetClass="path" presetSubtype="0" accel="50000" decel="50000" fill="hold" nodeType="withEffect">
                                  <p:stCondLst>
                                    <p:cond delay="0"/>
                                  </p:stCondLst>
                                  <p:childTnLst>
                                    <p:animMotion origin="layout" path="M -0.14284 0.0493 L 2.08333E-6 3.7037E-6 " pathEditMode="relative" rAng="0" ptsTypes="AA">
                                      <p:cBhvr>
                                        <p:cTn id="62" dur="750" fill="hold"/>
                                        <p:tgtEl>
                                          <p:spTgt spid="90"/>
                                        </p:tgtEl>
                                        <p:attrNameLst>
                                          <p:attrName>ppt_x</p:attrName>
                                          <p:attrName>ppt_y</p:attrName>
                                        </p:attrNameLst>
                                      </p:cBhvr>
                                      <p:rCtr x="7135" y="-2477"/>
                                    </p:animMotion>
                                  </p:childTnLst>
                                </p:cTn>
                              </p:par>
                              <p:par>
                                <p:cTn id="63" presetID="10" presetClass="entr" presetSubtype="0" fill="hold" nodeType="with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750"/>
                                        <p:tgtEl>
                                          <p:spTgt spid="62"/>
                                        </p:tgtEl>
                                      </p:cBhvr>
                                    </p:animEffect>
                                  </p:childTnLst>
                                </p:cTn>
                              </p:par>
                              <p:par>
                                <p:cTn id="66" presetID="42" presetClass="path" presetSubtype="0" accel="50000" decel="50000" fill="hold" nodeType="withEffect">
                                  <p:stCondLst>
                                    <p:cond delay="0"/>
                                  </p:stCondLst>
                                  <p:childTnLst>
                                    <p:animMotion origin="layout" path="M -0.16562 -0.10255 L -4.375E-6 1.85185E-6 " pathEditMode="relative" rAng="0" ptsTypes="AA">
                                      <p:cBhvr>
                                        <p:cTn id="67" dur="750" fill="hold"/>
                                        <p:tgtEl>
                                          <p:spTgt spid="62"/>
                                        </p:tgtEl>
                                        <p:attrNameLst>
                                          <p:attrName>ppt_x</p:attrName>
                                          <p:attrName>ppt_y</p:attrName>
                                        </p:attrNameLst>
                                      </p:cBhvr>
                                      <p:rCtr x="8281" y="5116"/>
                                    </p:animMotion>
                                  </p:childTnLst>
                                </p:cTn>
                              </p:par>
                              <p:par>
                                <p:cTn id="68" presetID="10" presetClass="entr" presetSubtype="0" fill="hold"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fade">
                                      <p:cBhvr>
                                        <p:cTn id="70" dur="750"/>
                                        <p:tgtEl>
                                          <p:spTgt spid="59"/>
                                        </p:tgtEl>
                                      </p:cBhvr>
                                    </p:animEffect>
                                  </p:childTnLst>
                                </p:cTn>
                              </p:par>
                              <p:par>
                                <p:cTn id="71" presetID="42" presetClass="path" presetSubtype="0" accel="50000" decel="50000" fill="hold" nodeType="withEffect">
                                  <p:stCondLst>
                                    <p:cond delay="0"/>
                                  </p:stCondLst>
                                  <p:childTnLst>
                                    <p:animMotion origin="layout" path="M -0.1487 -0.24398 L 2.08333E-6 0 " pathEditMode="relative" rAng="0" ptsTypes="AA">
                                      <p:cBhvr>
                                        <p:cTn id="72" dur="750" fill="hold"/>
                                        <p:tgtEl>
                                          <p:spTgt spid="59"/>
                                        </p:tgtEl>
                                        <p:attrNameLst>
                                          <p:attrName>ppt_x</p:attrName>
                                          <p:attrName>ppt_y</p:attrName>
                                        </p:attrNameLst>
                                      </p:cBhvr>
                                      <p:rCtr x="7435" y="12199"/>
                                    </p:animMotion>
                                  </p:childTnLst>
                                </p:cTn>
                              </p:par>
                            </p:childTnLst>
                          </p:cTn>
                        </p:par>
                        <p:par>
                          <p:cTn id="73" fill="hold">
                            <p:stCondLst>
                              <p:cond delay="3250"/>
                            </p:stCondLst>
                            <p:childTnLst>
                              <p:par>
                                <p:cTn id="74" presetID="2" presetClass="entr" presetSubtype="8"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0-#ppt_w/2"/>
                                          </p:val>
                                        </p:tav>
                                        <p:tav tm="100000">
                                          <p:val>
                                            <p:strVal val="#ppt_x"/>
                                          </p:val>
                                        </p:tav>
                                      </p:tavLst>
                                    </p:anim>
                                    <p:anim calcmode="lin" valueType="num">
                                      <p:cBhvr additive="base">
                                        <p:cTn id="77" dur="500" fill="hold"/>
                                        <p:tgtEl>
                                          <p:spTgt spid="105"/>
                                        </p:tgtEl>
                                        <p:attrNameLst>
                                          <p:attrName>ppt_y</p:attrName>
                                        </p:attrNameLst>
                                      </p:cBhvr>
                                      <p:tavLst>
                                        <p:tav tm="0">
                                          <p:val>
                                            <p:strVal val="#ppt_y"/>
                                          </p:val>
                                        </p:tav>
                                        <p:tav tm="100000">
                                          <p:val>
                                            <p:strVal val="#ppt_y"/>
                                          </p:val>
                                        </p:tav>
                                      </p:tavLst>
                                    </p:anim>
                                  </p:childTnLst>
                                </p:cTn>
                              </p:par>
                            </p:childTnLst>
                          </p:cTn>
                        </p:par>
                        <p:par>
                          <p:cTn id="78" fill="hold">
                            <p:stCondLst>
                              <p:cond delay="3750"/>
                            </p:stCondLst>
                            <p:childTnLst>
                              <p:par>
                                <p:cTn id="79" presetID="2" presetClass="entr" presetSubtype="8" fill="hold" nodeType="afterEffect">
                                  <p:stCondLst>
                                    <p:cond delay="0"/>
                                  </p:stCondLst>
                                  <p:childTnLst>
                                    <p:set>
                                      <p:cBhvr>
                                        <p:cTn id="80" dur="1" fill="hold">
                                          <p:stCondLst>
                                            <p:cond delay="0"/>
                                          </p:stCondLst>
                                        </p:cTn>
                                        <p:tgtEl>
                                          <p:spTgt spid="102"/>
                                        </p:tgtEl>
                                        <p:attrNameLst>
                                          <p:attrName>style.visibility</p:attrName>
                                        </p:attrNameLst>
                                      </p:cBhvr>
                                      <p:to>
                                        <p:strVal val="visible"/>
                                      </p:to>
                                    </p:set>
                                    <p:anim calcmode="lin" valueType="num">
                                      <p:cBhvr additive="base">
                                        <p:cTn id="81" dur="500" fill="hold"/>
                                        <p:tgtEl>
                                          <p:spTgt spid="102"/>
                                        </p:tgtEl>
                                        <p:attrNameLst>
                                          <p:attrName>ppt_x</p:attrName>
                                        </p:attrNameLst>
                                      </p:cBhvr>
                                      <p:tavLst>
                                        <p:tav tm="0">
                                          <p:val>
                                            <p:strVal val="0-#ppt_w/2"/>
                                          </p:val>
                                        </p:tav>
                                        <p:tav tm="100000">
                                          <p:val>
                                            <p:strVal val="#ppt_x"/>
                                          </p:val>
                                        </p:tav>
                                      </p:tavLst>
                                    </p:anim>
                                    <p:anim calcmode="lin" valueType="num">
                                      <p:cBhvr additive="base">
                                        <p:cTn id="82" dur="500" fill="hold"/>
                                        <p:tgtEl>
                                          <p:spTgt spid="102"/>
                                        </p:tgtEl>
                                        <p:attrNameLst>
                                          <p:attrName>ppt_y</p:attrName>
                                        </p:attrNameLst>
                                      </p:cBhvr>
                                      <p:tavLst>
                                        <p:tav tm="0">
                                          <p:val>
                                            <p:strVal val="#ppt_y"/>
                                          </p:val>
                                        </p:tav>
                                        <p:tav tm="100000">
                                          <p:val>
                                            <p:strVal val="#ppt_y"/>
                                          </p:val>
                                        </p:tav>
                                      </p:tavLst>
                                    </p:anim>
                                  </p:childTnLst>
                                </p:cTn>
                              </p:par>
                            </p:childTnLst>
                          </p:cTn>
                        </p:par>
                        <p:par>
                          <p:cTn id="83" fill="hold">
                            <p:stCondLst>
                              <p:cond delay="4250"/>
                            </p:stCondLst>
                            <p:childTnLst>
                              <p:par>
                                <p:cTn id="84" presetID="2" presetClass="entr" presetSubtype="8" fill="hold" nodeType="afterEffect">
                                  <p:stCondLst>
                                    <p:cond delay="0"/>
                                  </p:stCondLst>
                                  <p:childTnLst>
                                    <p:set>
                                      <p:cBhvr>
                                        <p:cTn id="85" dur="1" fill="hold">
                                          <p:stCondLst>
                                            <p:cond delay="0"/>
                                          </p:stCondLst>
                                        </p:cTn>
                                        <p:tgtEl>
                                          <p:spTgt spid="99"/>
                                        </p:tgtEl>
                                        <p:attrNameLst>
                                          <p:attrName>style.visibility</p:attrName>
                                        </p:attrNameLst>
                                      </p:cBhvr>
                                      <p:to>
                                        <p:strVal val="visible"/>
                                      </p:to>
                                    </p:set>
                                    <p:anim calcmode="lin" valueType="num">
                                      <p:cBhvr additive="base">
                                        <p:cTn id="86" dur="500" fill="hold"/>
                                        <p:tgtEl>
                                          <p:spTgt spid="99"/>
                                        </p:tgtEl>
                                        <p:attrNameLst>
                                          <p:attrName>ppt_x</p:attrName>
                                        </p:attrNameLst>
                                      </p:cBhvr>
                                      <p:tavLst>
                                        <p:tav tm="0">
                                          <p:val>
                                            <p:strVal val="0-#ppt_w/2"/>
                                          </p:val>
                                        </p:tav>
                                        <p:tav tm="100000">
                                          <p:val>
                                            <p:strVal val="#ppt_x"/>
                                          </p:val>
                                        </p:tav>
                                      </p:tavLst>
                                    </p:anim>
                                    <p:anim calcmode="lin" valueType="num">
                                      <p:cBhvr additive="base">
                                        <p:cTn id="87" dur="500" fill="hold"/>
                                        <p:tgtEl>
                                          <p:spTgt spid="99"/>
                                        </p:tgtEl>
                                        <p:attrNameLst>
                                          <p:attrName>ppt_y</p:attrName>
                                        </p:attrNameLst>
                                      </p:cBhvr>
                                      <p:tavLst>
                                        <p:tav tm="0">
                                          <p:val>
                                            <p:strVal val="#ppt_y"/>
                                          </p:val>
                                        </p:tav>
                                        <p:tav tm="100000">
                                          <p:val>
                                            <p:strVal val="#ppt_y"/>
                                          </p:val>
                                        </p:tav>
                                      </p:tavLst>
                                    </p:anim>
                                  </p:childTnLst>
                                </p:cTn>
                              </p:par>
                            </p:childTnLst>
                          </p:cTn>
                        </p:par>
                        <p:par>
                          <p:cTn id="88" fill="hold">
                            <p:stCondLst>
                              <p:cond delay="4750"/>
                            </p:stCondLst>
                            <p:childTnLst>
                              <p:par>
                                <p:cTn id="89" presetID="2" presetClass="entr" presetSubtype="8" fill="hold" nodeType="afterEffect">
                                  <p:stCondLst>
                                    <p:cond delay="0"/>
                                  </p:stCondLst>
                                  <p:childTnLst>
                                    <p:set>
                                      <p:cBhvr>
                                        <p:cTn id="90" dur="1" fill="hold">
                                          <p:stCondLst>
                                            <p:cond delay="0"/>
                                          </p:stCondLst>
                                        </p:cTn>
                                        <p:tgtEl>
                                          <p:spTgt spid="96"/>
                                        </p:tgtEl>
                                        <p:attrNameLst>
                                          <p:attrName>style.visibility</p:attrName>
                                        </p:attrNameLst>
                                      </p:cBhvr>
                                      <p:to>
                                        <p:strVal val="visible"/>
                                      </p:to>
                                    </p:set>
                                    <p:anim calcmode="lin" valueType="num">
                                      <p:cBhvr additive="base">
                                        <p:cTn id="91" dur="500" fill="hold"/>
                                        <p:tgtEl>
                                          <p:spTgt spid="96"/>
                                        </p:tgtEl>
                                        <p:attrNameLst>
                                          <p:attrName>ppt_x</p:attrName>
                                        </p:attrNameLst>
                                      </p:cBhvr>
                                      <p:tavLst>
                                        <p:tav tm="0">
                                          <p:val>
                                            <p:strVal val="0-#ppt_w/2"/>
                                          </p:val>
                                        </p:tav>
                                        <p:tav tm="100000">
                                          <p:val>
                                            <p:strVal val="#ppt_x"/>
                                          </p:val>
                                        </p:tav>
                                      </p:tavLst>
                                    </p:anim>
                                    <p:anim calcmode="lin" valueType="num">
                                      <p:cBhvr additive="base">
                                        <p:cTn id="92" dur="500" fill="hold"/>
                                        <p:tgtEl>
                                          <p:spTgt spid="96"/>
                                        </p:tgtEl>
                                        <p:attrNameLst>
                                          <p:attrName>ppt_y</p:attrName>
                                        </p:attrNameLst>
                                      </p:cBhvr>
                                      <p:tavLst>
                                        <p:tav tm="0">
                                          <p:val>
                                            <p:strVal val="#ppt_y"/>
                                          </p:val>
                                        </p:tav>
                                        <p:tav tm="100000">
                                          <p:val>
                                            <p:strVal val="#ppt_y"/>
                                          </p:val>
                                        </p:tav>
                                      </p:tavLst>
                                    </p:anim>
                                  </p:childTnLst>
                                </p:cTn>
                              </p:par>
                            </p:childTnLst>
                          </p:cTn>
                        </p:par>
                        <p:par>
                          <p:cTn id="93" fill="hold">
                            <p:stCondLst>
                              <p:cond delay="5250"/>
                            </p:stCondLst>
                            <p:childTnLst>
                              <p:par>
                                <p:cTn id="94" presetID="2" presetClass="entr" presetSubtype="1" fill="hold" nodeType="afterEffect">
                                  <p:stCondLst>
                                    <p:cond delay="0"/>
                                  </p:stCondLst>
                                  <p:childTnLst>
                                    <p:set>
                                      <p:cBhvr>
                                        <p:cTn id="95" dur="1" fill="hold">
                                          <p:stCondLst>
                                            <p:cond delay="0"/>
                                          </p:stCondLst>
                                        </p:cTn>
                                        <p:tgtEl>
                                          <p:spTgt spid="108"/>
                                        </p:tgtEl>
                                        <p:attrNameLst>
                                          <p:attrName>style.visibility</p:attrName>
                                        </p:attrNameLst>
                                      </p:cBhvr>
                                      <p:to>
                                        <p:strVal val="visible"/>
                                      </p:to>
                                    </p:set>
                                    <p:anim calcmode="lin" valueType="num">
                                      <p:cBhvr additive="base">
                                        <p:cTn id="96" dur="500" fill="hold"/>
                                        <p:tgtEl>
                                          <p:spTgt spid="108"/>
                                        </p:tgtEl>
                                        <p:attrNameLst>
                                          <p:attrName>ppt_x</p:attrName>
                                        </p:attrNameLst>
                                      </p:cBhvr>
                                      <p:tavLst>
                                        <p:tav tm="0">
                                          <p:val>
                                            <p:strVal val="#ppt_x"/>
                                          </p:val>
                                        </p:tav>
                                        <p:tav tm="100000">
                                          <p:val>
                                            <p:strVal val="#ppt_x"/>
                                          </p:val>
                                        </p:tav>
                                      </p:tavLst>
                                    </p:anim>
                                    <p:anim calcmode="lin" valueType="num">
                                      <p:cBhvr additive="base">
                                        <p:cTn id="97" dur="500" fill="hold"/>
                                        <p:tgtEl>
                                          <p:spTgt spid="108"/>
                                        </p:tgtEl>
                                        <p:attrNameLst>
                                          <p:attrName>ppt_y</p:attrName>
                                        </p:attrNameLst>
                                      </p:cBhvr>
                                      <p:tavLst>
                                        <p:tav tm="0">
                                          <p:val>
                                            <p:strVal val="0-#ppt_h/2"/>
                                          </p:val>
                                        </p:tav>
                                        <p:tav tm="100000">
                                          <p:val>
                                            <p:strVal val="#ppt_y"/>
                                          </p:val>
                                        </p:tav>
                                      </p:tavLst>
                                    </p:anim>
                                  </p:childTnLst>
                                </p:cTn>
                              </p:par>
                            </p:childTnLst>
                          </p:cTn>
                        </p:par>
                        <p:par>
                          <p:cTn id="98" fill="hold">
                            <p:stCondLst>
                              <p:cond delay="5750"/>
                            </p:stCondLst>
                            <p:childTnLst>
                              <p:par>
                                <p:cTn id="99" presetID="2" presetClass="entr" presetSubtype="2" fill="hold" nodeType="afterEffect">
                                  <p:stCondLst>
                                    <p:cond delay="0"/>
                                  </p:stCondLst>
                                  <p:childTnLst>
                                    <p:set>
                                      <p:cBhvr>
                                        <p:cTn id="100" dur="1" fill="hold">
                                          <p:stCondLst>
                                            <p:cond delay="0"/>
                                          </p:stCondLst>
                                        </p:cTn>
                                        <p:tgtEl>
                                          <p:spTgt spid="111"/>
                                        </p:tgtEl>
                                        <p:attrNameLst>
                                          <p:attrName>style.visibility</p:attrName>
                                        </p:attrNameLst>
                                      </p:cBhvr>
                                      <p:to>
                                        <p:strVal val="visible"/>
                                      </p:to>
                                    </p:set>
                                    <p:anim calcmode="lin" valueType="num">
                                      <p:cBhvr additive="base">
                                        <p:cTn id="101" dur="500" fill="hold"/>
                                        <p:tgtEl>
                                          <p:spTgt spid="111"/>
                                        </p:tgtEl>
                                        <p:attrNameLst>
                                          <p:attrName>ppt_x</p:attrName>
                                        </p:attrNameLst>
                                      </p:cBhvr>
                                      <p:tavLst>
                                        <p:tav tm="0">
                                          <p:val>
                                            <p:strVal val="1+#ppt_w/2"/>
                                          </p:val>
                                        </p:tav>
                                        <p:tav tm="100000">
                                          <p:val>
                                            <p:strVal val="#ppt_x"/>
                                          </p:val>
                                        </p:tav>
                                      </p:tavLst>
                                    </p:anim>
                                    <p:anim calcmode="lin" valueType="num">
                                      <p:cBhvr additive="base">
                                        <p:cTn id="102" dur="500" fill="hold"/>
                                        <p:tgtEl>
                                          <p:spTgt spid="111"/>
                                        </p:tgtEl>
                                        <p:attrNameLst>
                                          <p:attrName>ppt_y</p:attrName>
                                        </p:attrNameLst>
                                      </p:cBhvr>
                                      <p:tavLst>
                                        <p:tav tm="0">
                                          <p:val>
                                            <p:strVal val="#ppt_y"/>
                                          </p:val>
                                        </p:tav>
                                        <p:tav tm="100000">
                                          <p:val>
                                            <p:strVal val="#ppt_y"/>
                                          </p:val>
                                        </p:tav>
                                      </p:tavLst>
                                    </p:anim>
                                  </p:childTnLst>
                                </p:cTn>
                              </p:par>
                            </p:childTnLst>
                          </p:cTn>
                        </p:par>
                        <p:par>
                          <p:cTn id="103" fill="hold">
                            <p:stCondLst>
                              <p:cond delay="6250"/>
                            </p:stCondLst>
                            <p:childTnLst>
                              <p:par>
                                <p:cTn id="104" presetID="2" presetClass="entr" presetSubtype="2" fill="hold" nodeType="afterEffect">
                                  <p:stCondLst>
                                    <p:cond delay="0"/>
                                  </p:stCondLst>
                                  <p:childTnLst>
                                    <p:set>
                                      <p:cBhvr>
                                        <p:cTn id="105" dur="1" fill="hold">
                                          <p:stCondLst>
                                            <p:cond delay="0"/>
                                          </p:stCondLst>
                                        </p:cTn>
                                        <p:tgtEl>
                                          <p:spTgt spid="114"/>
                                        </p:tgtEl>
                                        <p:attrNameLst>
                                          <p:attrName>style.visibility</p:attrName>
                                        </p:attrNameLst>
                                      </p:cBhvr>
                                      <p:to>
                                        <p:strVal val="visible"/>
                                      </p:to>
                                    </p:set>
                                    <p:anim calcmode="lin" valueType="num">
                                      <p:cBhvr additive="base">
                                        <p:cTn id="106" dur="500" fill="hold"/>
                                        <p:tgtEl>
                                          <p:spTgt spid="114"/>
                                        </p:tgtEl>
                                        <p:attrNameLst>
                                          <p:attrName>ppt_x</p:attrName>
                                        </p:attrNameLst>
                                      </p:cBhvr>
                                      <p:tavLst>
                                        <p:tav tm="0">
                                          <p:val>
                                            <p:strVal val="1+#ppt_w/2"/>
                                          </p:val>
                                        </p:tav>
                                        <p:tav tm="100000">
                                          <p:val>
                                            <p:strVal val="#ppt_x"/>
                                          </p:val>
                                        </p:tav>
                                      </p:tavLst>
                                    </p:anim>
                                    <p:anim calcmode="lin" valueType="num">
                                      <p:cBhvr additive="base">
                                        <p:cTn id="107" dur="500" fill="hold"/>
                                        <p:tgtEl>
                                          <p:spTgt spid="114"/>
                                        </p:tgtEl>
                                        <p:attrNameLst>
                                          <p:attrName>ppt_y</p:attrName>
                                        </p:attrNameLst>
                                      </p:cBhvr>
                                      <p:tavLst>
                                        <p:tav tm="0">
                                          <p:val>
                                            <p:strVal val="#ppt_y"/>
                                          </p:val>
                                        </p:tav>
                                        <p:tav tm="100000">
                                          <p:val>
                                            <p:strVal val="#ppt_y"/>
                                          </p:val>
                                        </p:tav>
                                      </p:tavLst>
                                    </p:anim>
                                  </p:childTnLst>
                                </p:cTn>
                              </p:par>
                            </p:childTnLst>
                          </p:cTn>
                        </p:par>
                        <p:par>
                          <p:cTn id="108" fill="hold">
                            <p:stCondLst>
                              <p:cond delay="6750"/>
                            </p:stCondLst>
                            <p:childTnLst>
                              <p:par>
                                <p:cTn id="109" presetID="2" presetClass="entr" presetSubtype="2" fill="hold" nodeType="afterEffect">
                                  <p:stCondLst>
                                    <p:cond delay="0"/>
                                  </p:stCondLst>
                                  <p:childTnLst>
                                    <p:set>
                                      <p:cBhvr>
                                        <p:cTn id="110" dur="1" fill="hold">
                                          <p:stCondLst>
                                            <p:cond delay="0"/>
                                          </p:stCondLst>
                                        </p:cTn>
                                        <p:tgtEl>
                                          <p:spTgt spid="117"/>
                                        </p:tgtEl>
                                        <p:attrNameLst>
                                          <p:attrName>style.visibility</p:attrName>
                                        </p:attrNameLst>
                                      </p:cBhvr>
                                      <p:to>
                                        <p:strVal val="visible"/>
                                      </p:to>
                                    </p:set>
                                    <p:anim calcmode="lin" valueType="num">
                                      <p:cBhvr additive="base">
                                        <p:cTn id="111" dur="500" fill="hold"/>
                                        <p:tgtEl>
                                          <p:spTgt spid="117"/>
                                        </p:tgtEl>
                                        <p:attrNameLst>
                                          <p:attrName>ppt_x</p:attrName>
                                        </p:attrNameLst>
                                      </p:cBhvr>
                                      <p:tavLst>
                                        <p:tav tm="0">
                                          <p:val>
                                            <p:strVal val="1+#ppt_w/2"/>
                                          </p:val>
                                        </p:tav>
                                        <p:tav tm="100000">
                                          <p:val>
                                            <p:strVal val="#ppt_x"/>
                                          </p:val>
                                        </p:tav>
                                      </p:tavLst>
                                    </p:anim>
                                    <p:anim calcmode="lin" valueType="num">
                                      <p:cBhvr additive="base">
                                        <p:cTn id="112" dur="500" fill="hold"/>
                                        <p:tgtEl>
                                          <p:spTgt spid="117"/>
                                        </p:tgtEl>
                                        <p:attrNameLst>
                                          <p:attrName>ppt_y</p:attrName>
                                        </p:attrNameLst>
                                      </p:cBhvr>
                                      <p:tavLst>
                                        <p:tav tm="0">
                                          <p:val>
                                            <p:strVal val="#ppt_y"/>
                                          </p:val>
                                        </p:tav>
                                        <p:tav tm="100000">
                                          <p:val>
                                            <p:strVal val="#ppt_y"/>
                                          </p:val>
                                        </p:tav>
                                      </p:tavLst>
                                    </p:anim>
                                  </p:childTnLst>
                                </p:cTn>
                              </p:par>
                            </p:childTnLst>
                          </p:cTn>
                        </p:par>
                        <p:par>
                          <p:cTn id="113" fill="hold">
                            <p:stCondLst>
                              <p:cond delay="7250"/>
                            </p:stCondLst>
                            <p:childTnLst>
                              <p:par>
                                <p:cTn id="114" presetID="2" presetClass="entr" presetSubtype="2" fill="hold" nodeType="afterEffect">
                                  <p:stCondLst>
                                    <p:cond delay="0"/>
                                  </p:stCondLst>
                                  <p:childTnLst>
                                    <p:set>
                                      <p:cBhvr>
                                        <p:cTn id="115" dur="1" fill="hold">
                                          <p:stCondLst>
                                            <p:cond delay="0"/>
                                          </p:stCondLst>
                                        </p:cTn>
                                        <p:tgtEl>
                                          <p:spTgt spid="120"/>
                                        </p:tgtEl>
                                        <p:attrNameLst>
                                          <p:attrName>style.visibility</p:attrName>
                                        </p:attrNameLst>
                                      </p:cBhvr>
                                      <p:to>
                                        <p:strVal val="visible"/>
                                      </p:to>
                                    </p:set>
                                    <p:anim calcmode="lin" valueType="num">
                                      <p:cBhvr additive="base">
                                        <p:cTn id="116" dur="500" fill="hold"/>
                                        <p:tgtEl>
                                          <p:spTgt spid="120"/>
                                        </p:tgtEl>
                                        <p:attrNameLst>
                                          <p:attrName>ppt_x</p:attrName>
                                        </p:attrNameLst>
                                      </p:cBhvr>
                                      <p:tavLst>
                                        <p:tav tm="0">
                                          <p:val>
                                            <p:strVal val="1+#ppt_w/2"/>
                                          </p:val>
                                        </p:tav>
                                        <p:tav tm="100000">
                                          <p:val>
                                            <p:strVal val="#ppt_x"/>
                                          </p:val>
                                        </p:tav>
                                      </p:tavLst>
                                    </p:anim>
                                    <p:anim calcmode="lin" valueType="num">
                                      <p:cBhvr additive="base">
                                        <p:cTn id="117" dur="500" fill="hold"/>
                                        <p:tgtEl>
                                          <p:spTgt spid="1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flipH="1">
            <a:off x="4764956" y="3585211"/>
            <a:ext cx="3325830" cy="112298"/>
            <a:chOff x="7872142" y="1716173"/>
            <a:chExt cx="4433863" cy="149766"/>
          </a:xfrm>
        </p:grpSpPr>
        <p:cxnSp>
          <p:nvCxnSpPr>
            <p:cNvPr id="11" name="直接连接符 10"/>
            <p:cNvCxnSpPr>
              <a:endCxn id="12"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7872142" y="1716173"/>
              <a:ext cx="149766" cy="149766"/>
            </a:xfrm>
            <a:prstGeom prst="ellipse">
              <a:avLst/>
            </a:prstGeom>
            <a:solidFill>
              <a:srgbClr val="7B4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组合 12"/>
          <p:cNvGrpSpPr/>
          <p:nvPr/>
        </p:nvGrpSpPr>
        <p:grpSpPr>
          <a:xfrm flipH="1">
            <a:off x="5151745" y="2097833"/>
            <a:ext cx="2939040" cy="112298"/>
            <a:chOff x="7872142" y="1716173"/>
            <a:chExt cx="3918210" cy="149766"/>
          </a:xfrm>
        </p:grpSpPr>
        <p:cxnSp>
          <p:nvCxnSpPr>
            <p:cNvPr id="14" name="直接连接符 13"/>
            <p:cNvCxnSpPr>
              <a:endCxn id="15"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872142" y="1716173"/>
              <a:ext cx="149766" cy="14976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 name="任意多边形 19"/>
          <p:cNvSpPr/>
          <p:nvPr/>
        </p:nvSpPr>
        <p:spPr>
          <a:xfrm>
            <a:off x="3842640" y="833074"/>
            <a:ext cx="1459912" cy="666082"/>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3842640" y="1559825"/>
            <a:ext cx="1459912"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梯形 21"/>
          <p:cNvSpPr/>
          <p:nvPr/>
        </p:nvSpPr>
        <p:spPr>
          <a:xfrm flipV="1">
            <a:off x="4005799" y="2225137"/>
            <a:ext cx="1139553"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flipV="1">
            <a:off x="4165768" y="2890448"/>
            <a:ext cx="819615" cy="807062"/>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4144312" y="3808161"/>
            <a:ext cx="856568" cy="784038"/>
            <a:chOff x="5525029" y="5078724"/>
            <a:chExt cx="1141942" cy="1045626"/>
          </a:xfrm>
        </p:grpSpPr>
        <p:sp>
          <p:nvSpPr>
            <p:cNvPr id="25" name="椭圆 24"/>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17"/>
            <p:cNvSpPr txBox="1"/>
            <p:nvPr/>
          </p:nvSpPr>
          <p:spPr>
            <a:xfrm>
              <a:off x="5525029" y="5370704"/>
              <a:ext cx="1141942" cy="554126"/>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27" name="Group 4"/>
          <p:cNvGrpSpPr>
            <a:grpSpLocks noChangeAspect="1"/>
          </p:cNvGrpSpPr>
          <p:nvPr/>
        </p:nvGrpSpPr>
        <p:grpSpPr bwMode="auto">
          <a:xfrm>
            <a:off x="4397046" y="1008549"/>
            <a:ext cx="315481" cy="369574"/>
            <a:chOff x="1776" y="1776"/>
            <a:chExt cx="64" cy="75"/>
          </a:xfrm>
          <a:solidFill>
            <a:srgbClr val="01ACBE"/>
          </a:solidFill>
        </p:grpSpPr>
        <p:sp>
          <p:nvSpPr>
            <p:cNvPr id="2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18"/>
          <p:cNvGrpSpPr>
            <a:grpSpLocks noChangeAspect="1"/>
          </p:cNvGrpSpPr>
          <p:nvPr/>
        </p:nvGrpSpPr>
        <p:grpSpPr bwMode="auto">
          <a:xfrm>
            <a:off x="4414144" y="3086348"/>
            <a:ext cx="320398" cy="298443"/>
            <a:chOff x="3802" y="2858"/>
            <a:chExt cx="616" cy="574"/>
          </a:xfrm>
          <a:solidFill>
            <a:srgbClr val="7B4690"/>
          </a:solidFill>
        </p:grpSpPr>
        <p:sp>
          <p:nvSpPr>
            <p:cNvPr id="3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13"/>
          <p:cNvGrpSpPr>
            <a:grpSpLocks noChangeAspect="1"/>
          </p:cNvGrpSpPr>
          <p:nvPr/>
        </p:nvGrpSpPr>
        <p:grpSpPr bwMode="auto">
          <a:xfrm>
            <a:off x="4380236" y="1676426"/>
            <a:ext cx="384719" cy="389120"/>
            <a:chOff x="2426" y="2781"/>
            <a:chExt cx="593" cy="600"/>
          </a:xfrm>
          <a:solidFill>
            <a:srgbClr val="FFB850"/>
          </a:solidFill>
        </p:grpSpPr>
        <p:sp>
          <p:nvSpPr>
            <p:cNvPr id="3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组合 40"/>
          <p:cNvGrpSpPr/>
          <p:nvPr/>
        </p:nvGrpSpPr>
        <p:grpSpPr>
          <a:xfrm>
            <a:off x="4412482" y="2349530"/>
            <a:ext cx="330607" cy="359647"/>
            <a:chOff x="4873626" y="1965325"/>
            <a:chExt cx="269876" cy="293688"/>
          </a:xfrm>
          <a:solidFill>
            <a:srgbClr val="E87071"/>
          </a:solidFill>
        </p:grpSpPr>
        <p:sp>
          <p:nvSpPr>
            <p:cNvPr id="42"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6" name="组合 45"/>
          <p:cNvGrpSpPr/>
          <p:nvPr/>
        </p:nvGrpSpPr>
        <p:grpSpPr>
          <a:xfrm>
            <a:off x="1167953" y="1428314"/>
            <a:ext cx="2674687" cy="112298"/>
            <a:chOff x="1557067" y="1904859"/>
            <a:chExt cx="3565785" cy="149766"/>
          </a:xfrm>
        </p:grpSpPr>
        <p:cxnSp>
          <p:nvCxnSpPr>
            <p:cNvPr id="47" name="直接连接符 46"/>
            <p:cNvCxnSpPr>
              <a:stCxn id="20"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557067" y="1904859"/>
              <a:ext cx="149766" cy="14976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1167953" y="2761009"/>
            <a:ext cx="2997816" cy="112298"/>
            <a:chOff x="1557067" y="3682197"/>
            <a:chExt cx="3996568" cy="149766"/>
          </a:xfrm>
        </p:grpSpPr>
        <p:cxnSp>
          <p:nvCxnSpPr>
            <p:cNvPr id="50" name="直接连接符 49"/>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557067" y="3682197"/>
              <a:ext cx="149766" cy="14976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2" name="文本框 52"/>
          <p:cNvSpPr txBox="1"/>
          <p:nvPr/>
        </p:nvSpPr>
        <p:spPr>
          <a:xfrm>
            <a:off x="1265571" y="1139280"/>
            <a:ext cx="1361960"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添加标题一</a:t>
            </a:r>
          </a:p>
        </p:txBody>
      </p:sp>
      <p:sp>
        <p:nvSpPr>
          <p:cNvPr id="53" name="文本框 53"/>
          <p:cNvSpPr txBox="1"/>
          <p:nvPr/>
        </p:nvSpPr>
        <p:spPr>
          <a:xfrm>
            <a:off x="1265571" y="2469131"/>
            <a:ext cx="1361960" cy="32316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添加标题三</a:t>
            </a:r>
          </a:p>
        </p:txBody>
      </p:sp>
      <p:sp>
        <p:nvSpPr>
          <p:cNvPr id="54" name="文本框 54"/>
          <p:cNvSpPr txBox="1"/>
          <p:nvPr/>
        </p:nvSpPr>
        <p:spPr>
          <a:xfrm>
            <a:off x="6866968" y="1805877"/>
            <a:ext cx="1323905" cy="323165"/>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添加标题二</a:t>
            </a:r>
          </a:p>
        </p:txBody>
      </p:sp>
      <p:sp>
        <p:nvSpPr>
          <p:cNvPr id="55" name="文本框 55"/>
          <p:cNvSpPr txBox="1"/>
          <p:nvPr/>
        </p:nvSpPr>
        <p:spPr>
          <a:xfrm>
            <a:off x="6488877" y="3297614"/>
            <a:ext cx="1323905" cy="323165"/>
          </a:xfrm>
          <a:prstGeom prst="rect">
            <a:avLst/>
          </a:prstGeom>
          <a:noFill/>
        </p:spPr>
        <p:txBody>
          <a:bodyPr wrap="square" rtlCol="0">
            <a:spAutoFit/>
          </a:bodyPr>
          <a:lstStyle/>
          <a:p>
            <a:r>
              <a:rPr lang="zh-CN" altLang="en-US" sz="1500" dirty="0">
                <a:solidFill>
                  <a:srgbClr val="7B4690"/>
                </a:solidFill>
                <a:latin typeface="微软雅黑" panose="020B0503020204020204" pitchFamily="34" charset="-122"/>
                <a:ea typeface="微软雅黑" panose="020B0503020204020204" pitchFamily="34" charset="-122"/>
              </a:rPr>
              <a:t>添加标题四</a:t>
            </a:r>
          </a:p>
        </p:txBody>
      </p:sp>
      <p:sp>
        <p:nvSpPr>
          <p:cNvPr id="56" name="文本框 129"/>
          <p:cNvSpPr txBox="1"/>
          <p:nvPr/>
        </p:nvSpPr>
        <p:spPr>
          <a:xfrm>
            <a:off x="1277206" y="1540612"/>
            <a:ext cx="1998482" cy="784830"/>
          </a:xfrm>
          <a:prstGeom prst="rect">
            <a:avLst/>
          </a:prstGeom>
          <a:noFill/>
        </p:spPr>
        <p:txBody>
          <a:bodyPr wrap="square" rtlCol="0">
            <a:spAutoFit/>
          </a:bodyPr>
          <a:lstStyle/>
          <a:p>
            <a:pP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7" name="文本框 129"/>
          <p:cNvSpPr txBox="1"/>
          <p:nvPr/>
        </p:nvSpPr>
        <p:spPr>
          <a:xfrm>
            <a:off x="1297168" y="2911976"/>
            <a:ext cx="1998482" cy="784830"/>
          </a:xfrm>
          <a:prstGeom prst="rect">
            <a:avLst/>
          </a:prstGeom>
          <a:noFill/>
        </p:spPr>
        <p:txBody>
          <a:bodyPr wrap="square" rtlCol="0">
            <a:spAutoFit/>
          </a:bodyPr>
          <a:lstStyle/>
          <a:p>
            <a:pP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8" name="文本框 129"/>
          <p:cNvSpPr txBox="1"/>
          <p:nvPr/>
        </p:nvSpPr>
        <p:spPr>
          <a:xfrm>
            <a:off x="5956376" y="2217193"/>
            <a:ext cx="1998482" cy="784830"/>
          </a:xfrm>
          <a:prstGeom prst="rect">
            <a:avLst/>
          </a:prstGeom>
          <a:noFill/>
        </p:spPr>
        <p:txBody>
          <a:bodyPr wrap="square" rtlCol="0">
            <a:spAutoFit/>
          </a:bodyPr>
          <a:lstStyle/>
          <a:p>
            <a:pPr algn="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9" name="文本框 129"/>
          <p:cNvSpPr txBox="1"/>
          <p:nvPr/>
        </p:nvSpPr>
        <p:spPr>
          <a:xfrm>
            <a:off x="5760286" y="3651620"/>
            <a:ext cx="1998482" cy="784830"/>
          </a:xfrm>
          <a:prstGeom prst="rect">
            <a:avLst/>
          </a:prstGeom>
          <a:noFill/>
        </p:spPr>
        <p:txBody>
          <a:bodyPr wrap="square" rtlCol="0">
            <a:spAutoFit/>
          </a:bodyPr>
          <a:lstStyle/>
          <a:p>
            <a:pPr algn="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600145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 fill="hold"/>
                                        <p:tgtEl>
                                          <p:spTgt spid="24"/>
                                        </p:tgtEl>
                                        <p:attrNameLst>
                                          <p:attrName>ppt_w</p:attrName>
                                        </p:attrNameLst>
                                      </p:cBhvr>
                                      <p:tavLst>
                                        <p:tav tm="0">
                                          <p:val>
                                            <p:fltVal val="0"/>
                                          </p:val>
                                        </p:tav>
                                        <p:tav tm="100000">
                                          <p:val>
                                            <p:strVal val="#ppt_w"/>
                                          </p:val>
                                        </p:tav>
                                      </p:tavLst>
                                    </p:anim>
                                    <p:anim calcmode="lin" valueType="num">
                                      <p:cBhvr>
                                        <p:cTn id="21" dur="100" fill="hold"/>
                                        <p:tgtEl>
                                          <p:spTgt spid="24"/>
                                        </p:tgtEl>
                                        <p:attrNameLst>
                                          <p:attrName>ppt_h</p:attrName>
                                        </p:attrNameLst>
                                      </p:cBhvr>
                                      <p:tavLst>
                                        <p:tav tm="0">
                                          <p:val>
                                            <p:fltVal val="0"/>
                                          </p:val>
                                        </p:tav>
                                        <p:tav tm="100000">
                                          <p:val>
                                            <p:strVal val="#ppt_h"/>
                                          </p:val>
                                        </p:tav>
                                      </p:tavLst>
                                    </p:anim>
                                    <p:animEffect transition="in" filter="fade">
                                      <p:cBhvr>
                                        <p:cTn id="22" dur="100"/>
                                        <p:tgtEl>
                                          <p:spTgt spid="24"/>
                                        </p:tgtEl>
                                      </p:cBhvr>
                                    </p:animEffect>
                                  </p:childTnLst>
                                </p:cTn>
                              </p:par>
                              <p:par>
                                <p:cTn id="23" presetID="6" presetClass="emph" presetSubtype="0" fill="hold" nodeType="withEffect">
                                  <p:stCondLst>
                                    <p:cond delay="100"/>
                                  </p:stCondLst>
                                  <p:childTnLst>
                                    <p:animScale>
                                      <p:cBhvr>
                                        <p:cTn id="24" dur="100" fill="hold"/>
                                        <p:tgtEl>
                                          <p:spTgt spid="24"/>
                                        </p:tgtEl>
                                      </p:cBhvr>
                                      <p:by x="110000" y="110000"/>
                                    </p:animScale>
                                  </p:childTnLst>
                                </p:cTn>
                              </p:par>
                              <p:par>
                                <p:cTn id="25" presetID="6" presetClass="emph" presetSubtype="0" fill="hold" nodeType="withEffect">
                                  <p:stCondLst>
                                    <p:cond delay="200"/>
                                  </p:stCondLst>
                                  <p:childTnLst>
                                    <p:animScale>
                                      <p:cBhvr>
                                        <p:cTn id="26" dur="200" fill="hold"/>
                                        <p:tgtEl>
                                          <p:spTgt spid="24"/>
                                        </p:tgtEl>
                                      </p:cBhvr>
                                      <p:by x="90000" y="90000"/>
                                    </p:animScale>
                                  </p:childTnLst>
                                </p:cTn>
                              </p:par>
                              <p:par>
                                <p:cTn id="27" presetID="6" presetClass="emph" presetSubtype="0" fill="hold" nodeType="withEffect">
                                  <p:stCondLst>
                                    <p:cond delay="400"/>
                                  </p:stCondLst>
                                  <p:childTnLst>
                                    <p:animScale>
                                      <p:cBhvr>
                                        <p:cTn id="28" dur="100" fill="hold"/>
                                        <p:tgtEl>
                                          <p:spTgt spid="24"/>
                                        </p:tgtEl>
                                      </p:cBhvr>
                                      <p:by x="105000" y="105000"/>
                                    </p:animScale>
                                  </p:childTnLst>
                                </p:cTn>
                              </p:par>
                              <p:par>
                                <p:cTn id="29" presetID="6" presetClass="emph" presetSubtype="0" fill="hold" nodeType="withEffect">
                                  <p:stCondLst>
                                    <p:cond delay="500"/>
                                  </p:stCondLst>
                                  <p:childTnLst>
                                    <p:animScale>
                                      <p:cBhvr>
                                        <p:cTn id="30" dur="200" fill="hold"/>
                                        <p:tgtEl>
                                          <p:spTgt spid="24"/>
                                        </p:tgtEl>
                                      </p:cBhvr>
                                      <p:by x="95000" y="95000"/>
                                    </p:animScale>
                                  </p:childTnLst>
                                </p:cTn>
                              </p:par>
                            </p:childTnLst>
                          </p:cTn>
                        </p:par>
                        <p:par>
                          <p:cTn id="31" fill="hold">
                            <p:stCondLst>
                              <p:cond delay="1950"/>
                            </p:stCondLst>
                            <p:childTnLst>
                              <p:par>
                                <p:cTn id="32" presetID="2" presetClass="entr" presetSubtype="4"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childTnLst>
                          </p:cTn>
                        </p:par>
                        <p:par>
                          <p:cTn id="36" fill="hold">
                            <p:stCondLst>
                              <p:cond delay="2450"/>
                            </p:stCondLst>
                            <p:childTnLst>
                              <p:par>
                                <p:cTn id="37" presetID="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2950"/>
                            </p:stCondLst>
                            <p:childTnLst>
                              <p:par>
                                <p:cTn id="42" presetID="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childTnLst>
                          </p:cTn>
                        </p:par>
                        <p:par>
                          <p:cTn id="46" fill="hold">
                            <p:stCondLst>
                              <p:cond delay="3450"/>
                            </p:stCondLst>
                            <p:childTnLst>
                              <p:par>
                                <p:cTn id="47" presetID="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950"/>
                            </p:stCondLst>
                            <p:childTnLst>
                              <p:par>
                                <p:cTn id="52" presetID="14" presetClass="entr" presetSubtype="1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randombar(horizontal)">
                                      <p:cBhvr>
                                        <p:cTn id="54" dur="500"/>
                                        <p:tgtEl>
                                          <p:spTgt spid="27"/>
                                        </p:tgtEl>
                                      </p:cBhvr>
                                    </p:animEffect>
                                  </p:childTnLst>
                                </p:cTn>
                              </p:par>
                            </p:childTnLst>
                          </p:cTn>
                        </p:par>
                        <p:par>
                          <p:cTn id="55" fill="hold">
                            <p:stCondLst>
                              <p:cond delay="4450"/>
                            </p:stCondLst>
                            <p:childTnLst>
                              <p:par>
                                <p:cTn id="56" presetID="14" presetClass="entr" presetSubtype="1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randombar(horizontal)">
                                      <p:cBhvr>
                                        <p:cTn id="58" dur="500"/>
                                        <p:tgtEl>
                                          <p:spTgt spid="38"/>
                                        </p:tgtEl>
                                      </p:cBhvr>
                                    </p:animEffect>
                                  </p:childTnLst>
                                </p:cTn>
                              </p:par>
                            </p:childTnLst>
                          </p:cTn>
                        </p:par>
                        <p:par>
                          <p:cTn id="59" fill="hold">
                            <p:stCondLst>
                              <p:cond delay="4950"/>
                            </p:stCondLst>
                            <p:childTnLst>
                              <p:par>
                                <p:cTn id="60" presetID="14" presetClass="entr" presetSubtype="10" fill="hold"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randombar(horizontal)">
                                      <p:cBhvr>
                                        <p:cTn id="62" dur="500"/>
                                        <p:tgtEl>
                                          <p:spTgt spid="41"/>
                                        </p:tgtEl>
                                      </p:cBhvr>
                                    </p:animEffect>
                                  </p:childTnLst>
                                </p:cTn>
                              </p:par>
                            </p:childTnLst>
                          </p:cTn>
                        </p:par>
                        <p:par>
                          <p:cTn id="63" fill="hold">
                            <p:stCondLst>
                              <p:cond delay="5450"/>
                            </p:stCondLst>
                            <p:childTnLst>
                              <p:par>
                                <p:cTn id="64" presetID="14" presetClass="entr" presetSubtype="10" fill="hold"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randombar(horizontal)">
                                      <p:cBhvr>
                                        <p:cTn id="66" dur="500"/>
                                        <p:tgtEl>
                                          <p:spTgt spid="32"/>
                                        </p:tgtEl>
                                      </p:cBhvr>
                                    </p:animEffect>
                                  </p:childTnLst>
                                </p:cTn>
                              </p:par>
                            </p:childTnLst>
                          </p:cTn>
                        </p:par>
                        <p:par>
                          <p:cTn id="67" fill="hold">
                            <p:stCondLst>
                              <p:cond delay="5950"/>
                            </p:stCondLst>
                            <p:childTnLst>
                              <p:par>
                                <p:cTn id="68" presetID="22" presetClass="entr" presetSubtype="2" fill="hold"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right)">
                                      <p:cBhvr>
                                        <p:cTn id="70" dur="500"/>
                                        <p:tgtEl>
                                          <p:spTgt spid="46"/>
                                        </p:tgtEl>
                                      </p:cBhvr>
                                    </p:animEffect>
                                  </p:childTnLst>
                                </p:cTn>
                              </p:par>
                            </p:childTnLst>
                          </p:cTn>
                        </p:par>
                        <p:par>
                          <p:cTn id="71" fill="hold">
                            <p:stCondLst>
                              <p:cond delay="6450"/>
                            </p:stCondLst>
                            <p:childTnLst>
                              <p:par>
                                <p:cTn id="72" presetID="42" presetClass="entr" presetSubtype="0" fill="hold" grpId="0" nodeType="after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anim calcmode="lin" valueType="num">
                                      <p:cBhvr>
                                        <p:cTn id="75" dur="500" fill="hold"/>
                                        <p:tgtEl>
                                          <p:spTgt spid="52"/>
                                        </p:tgtEl>
                                        <p:attrNameLst>
                                          <p:attrName>ppt_x</p:attrName>
                                        </p:attrNameLst>
                                      </p:cBhvr>
                                      <p:tavLst>
                                        <p:tav tm="0">
                                          <p:val>
                                            <p:strVal val="#ppt_x"/>
                                          </p:val>
                                        </p:tav>
                                        <p:tav tm="100000">
                                          <p:val>
                                            <p:strVal val="#ppt_x"/>
                                          </p:val>
                                        </p:tav>
                                      </p:tavLst>
                                    </p:anim>
                                    <p:anim calcmode="lin" valueType="num">
                                      <p:cBhvr>
                                        <p:cTn id="76" dur="500" fill="hold"/>
                                        <p:tgtEl>
                                          <p:spTgt spid="52"/>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fade">
                                      <p:cBhvr>
                                        <p:cTn id="79" dur="500"/>
                                        <p:tgtEl>
                                          <p:spTgt spid="56"/>
                                        </p:tgtEl>
                                      </p:cBhvr>
                                    </p:animEffect>
                                    <p:anim calcmode="lin" valueType="num">
                                      <p:cBhvr>
                                        <p:cTn id="80" dur="500" fill="hold"/>
                                        <p:tgtEl>
                                          <p:spTgt spid="56"/>
                                        </p:tgtEl>
                                        <p:attrNameLst>
                                          <p:attrName>ppt_x</p:attrName>
                                        </p:attrNameLst>
                                      </p:cBhvr>
                                      <p:tavLst>
                                        <p:tav tm="0">
                                          <p:val>
                                            <p:strVal val="#ppt_x"/>
                                          </p:val>
                                        </p:tav>
                                        <p:tav tm="100000">
                                          <p:val>
                                            <p:strVal val="#ppt_x"/>
                                          </p:val>
                                        </p:tav>
                                      </p:tavLst>
                                    </p:anim>
                                    <p:anim calcmode="lin" valueType="num">
                                      <p:cBhvr>
                                        <p:cTn id="81" dur="500" fill="hold"/>
                                        <p:tgtEl>
                                          <p:spTgt spid="56"/>
                                        </p:tgtEl>
                                        <p:attrNameLst>
                                          <p:attrName>ppt_y</p:attrName>
                                        </p:attrNameLst>
                                      </p:cBhvr>
                                      <p:tavLst>
                                        <p:tav tm="0">
                                          <p:val>
                                            <p:strVal val="#ppt_y-.1"/>
                                          </p:val>
                                        </p:tav>
                                        <p:tav tm="100000">
                                          <p:val>
                                            <p:strVal val="#ppt_y"/>
                                          </p:val>
                                        </p:tav>
                                      </p:tavLst>
                                    </p:anim>
                                  </p:childTnLst>
                                </p:cTn>
                              </p:par>
                            </p:childTnLst>
                          </p:cTn>
                        </p:par>
                        <p:par>
                          <p:cTn id="82" fill="hold">
                            <p:stCondLst>
                              <p:cond delay="6950"/>
                            </p:stCondLst>
                            <p:childTnLst>
                              <p:par>
                                <p:cTn id="83" presetID="22" presetClass="entr" presetSubtype="8"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childTnLst>
                          </p:cTn>
                        </p:par>
                        <p:par>
                          <p:cTn id="86" fill="hold">
                            <p:stCondLst>
                              <p:cond delay="7450"/>
                            </p:stCondLst>
                            <p:childTnLst>
                              <p:par>
                                <p:cTn id="87" presetID="42" presetClass="entr" presetSubtype="0"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anim calcmode="lin" valueType="num">
                                      <p:cBhvr>
                                        <p:cTn id="90" dur="500" fill="hold"/>
                                        <p:tgtEl>
                                          <p:spTgt spid="54"/>
                                        </p:tgtEl>
                                        <p:attrNameLst>
                                          <p:attrName>ppt_x</p:attrName>
                                        </p:attrNameLst>
                                      </p:cBhvr>
                                      <p:tavLst>
                                        <p:tav tm="0">
                                          <p:val>
                                            <p:strVal val="#ppt_x"/>
                                          </p:val>
                                        </p:tav>
                                        <p:tav tm="100000">
                                          <p:val>
                                            <p:strVal val="#ppt_x"/>
                                          </p:val>
                                        </p:tav>
                                      </p:tavLst>
                                    </p:anim>
                                    <p:anim calcmode="lin" valueType="num">
                                      <p:cBhvr>
                                        <p:cTn id="91" dur="500" fill="hold"/>
                                        <p:tgtEl>
                                          <p:spTgt spid="54"/>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0"/>
                                  </p:stCondLst>
                                  <p:childTnLst>
                                    <p:set>
                                      <p:cBhvr>
                                        <p:cTn id="93" dur="1" fill="hold">
                                          <p:stCondLst>
                                            <p:cond delay="0"/>
                                          </p:stCondLst>
                                        </p:cTn>
                                        <p:tgtEl>
                                          <p:spTgt spid="58"/>
                                        </p:tgtEl>
                                        <p:attrNameLst>
                                          <p:attrName>style.visibility</p:attrName>
                                        </p:attrNameLst>
                                      </p:cBhvr>
                                      <p:to>
                                        <p:strVal val="visible"/>
                                      </p:to>
                                    </p:set>
                                    <p:animEffect transition="in" filter="fade">
                                      <p:cBhvr>
                                        <p:cTn id="94" dur="500"/>
                                        <p:tgtEl>
                                          <p:spTgt spid="58"/>
                                        </p:tgtEl>
                                      </p:cBhvr>
                                    </p:animEffect>
                                    <p:anim calcmode="lin" valueType="num">
                                      <p:cBhvr>
                                        <p:cTn id="95" dur="500" fill="hold"/>
                                        <p:tgtEl>
                                          <p:spTgt spid="58"/>
                                        </p:tgtEl>
                                        <p:attrNameLst>
                                          <p:attrName>ppt_x</p:attrName>
                                        </p:attrNameLst>
                                      </p:cBhvr>
                                      <p:tavLst>
                                        <p:tav tm="0">
                                          <p:val>
                                            <p:strVal val="#ppt_x"/>
                                          </p:val>
                                        </p:tav>
                                        <p:tav tm="100000">
                                          <p:val>
                                            <p:strVal val="#ppt_x"/>
                                          </p:val>
                                        </p:tav>
                                      </p:tavLst>
                                    </p:anim>
                                    <p:anim calcmode="lin" valueType="num">
                                      <p:cBhvr>
                                        <p:cTn id="96" dur="500" fill="hold"/>
                                        <p:tgtEl>
                                          <p:spTgt spid="58"/>
                                        </p:tgtEl>
                                        <p:attrNameLst>
                                          <p:attrName>ppt_y</p:attrName>
                                        </p:attrNameLst>
                                      </p:cBhvr>
                                      <p:tavLst>
                                        <p:tav tm="0">
                                          <p:val>
                                            <p:strVal val="#ppt_y-.1"/>
                                          </p:val>
                                        </p:tav>
                                        <p:tav tm="100000">
                                          <p:val>
                                            <p:strVal val="#ppt_y"/>
                                          </p:val>
                                        </p:tav>
                                      </p:tavLst>
                                    </p:anim>
                                  </p:childTnLst>
                                </p:cTn>
                              </p:par>
                            </p:childTnLst>
                          </p:cTn>
                        </p:par>
                        <p:par>
                          <p:cTn id="97" fill="hold">
                            <p:stCondLst>
                              <p:cond delay="7950"/>
                            </p:stCondLst>
                            <p:childTnLst>
                              <p:par>
                                <p:cTn id="98" presetID="22" presetClass="entr" presetSubtype="2" fill="hold" nodeType="after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wipe(right)">
                                      <p:cBhvr>
                                        <p:cTn id="100" dur="500"/>
                                        <p:tgtEl>
                                          <p:spTgt spid="49"/>
                                        </p:tgtEl>
                                      </p:cBhvr>
                                    </p:animEffect>
                                  </p:childTnLst>
                                </p:cTn>
                              </p:par>
                            </p:childTnLst>
                          </p:cTn>
                        </p:par>
                        <p:par>
                          <p:cTn id="101" fill="hold">
                            <p:stCondLst>
                              <p:cond delay="8450"/>
                            </p:stCondLst>
                            <p:childTnLst>
                              <p:par>
                                <p:cTn id="102" presetID="42" presetClass="entr" presetSubtype="0" fill="hold" grpId="0" nodeType="afterEffect">
                                  <p:stCondLst>
                                    <p:cond delay="0"/>
                                  </p:stCondLst>
                                  <p:childTnLst>
                                    <p:set>
                                      <p:cBhvr>
                                        <p:cTn id="103" dur="1" fill="hold">
                                          <p:stCondLst>
                                            <p:cond delay="0"/>
                                          </p:stCondLst>
                                        </p:cTn>
                                        <p:tgtEl>
                                          <p:spTgt spid="53"/>
                                        </p:tgtEl>
                                        <p:attrNameLst>
                                          <p:attrName>style.visibility</p:attrName>
                                        </p:attrNameLst>
                                      </p:cBhvr>
                                      <p:to>
                                        <p:strVal val="visible"/>
                                      </p:to>
                                    </p:set>
                                    <p:animEffect transition="in" filter="fade">
                                      <p:cBhvr>
                                        <p:cTn id="104" dur="500"/>
                                        <p:tgtEl>
                                          <p:spTgt spid="53"/>
                                        </p:tgtEl>
                                      </p:cBhvr>
                                    </p:animEffect>
                                    <p:anim calcmode="lin" valueType="num">
                                      <p:cBhvr>
                                        <p:cTn id="105" dur="500" fill="hold"/>
                                        <p:tgtEl>
                                          <p:spTgt spid="53"/>
                                        </p:tgtEl>
                                        <p:attrNameLst>
                                          <p:attrName>ppt_x</p:attrName>
                                        </p:attrNameLst>
                                      </p:cBhvr>
                                      <p:tavLst>
                                        <p:tav tm="0">
                                          <p:val>
                                            <p:strVal val="#ppt_x"/>
                                          </p:val>
                                        </p:tav>
                                        <p:tav tm="100000">
                                          <p:val>
                                            <p:strVal val="#ppt_x"/>
                                          </p:val>
                                        </p:tav>
                                      </p:tavLst>
                                    </p:anim>
                                    <p:anim calcmode="lin" valueType="num">
                                      <p:cBhvr>
                                        <p:cTn id="106" dur="500" fill="hold"/>
                                        <p:tgtEl>
                                          <p:spTgt spid="53"/>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fade">
                                      <p:cBhvr>
                                        <p:cTn id="109" dur="500"/>
                                        <p:tgtEl>
                                          <p:spTgt spid="57"/>
                                        </p:tgtEl>
                                      </p:cBhvr>
                                    </p:animEffect>
                                    <p:anim calcmode="lin" valueType="num">
                                      <p:cBhvr>
                                        <p:cTn id="110" dur="500" fill="hold"/>
                                        <p:tgtEl>
                                          <p:spTgt spid="57"/>
                                        </p:tgtEl>
                                        <p:attrNameLst>
                                          <p:attrName>ppt_x</p:attrName>
                                        </p:attrNameLst>
                                      </p:cBhvr>
                                      <p:tavLst>
                                        <p:tav tm="0">
                                          <p:val>
                                            <p:strVal val="#ppt_x"/>
                                          </p:val>
                                        </p:tav>
                                        <p:tav tm="100000">
                                          <p:val>
                                            <p:strVal val="#ppt_x"/>
                                          </p:val>
                                        </p:tav>
                                      </p:tavLst>
                                    </p:anim>
                                    <p:anim calcmode="lin" valueType="num">
                                      <p:cBhvr>
                                        <p:cTn id="111" dur="500" fill="hold"/>
                                        <p:tgtEl>
                                          <p:spTgt spid="57"/>
                                        </p:tgtEl>
                                        <p:attrNameLst>
                                          <p:attrName>ppt_y</p:attrName>
                                        </p:attrNameLst>
                                      </p:cBhvr>
                                      <p:tavLst>
                                        <p:tav tm="0">
                                          <p:val>
                                            <p:strVal val="#ppt_y-.1"/>
                                          </p:val>
                                        </p:tav>
                                        <p:tav tm="100000">
                                          <p:val>
                                            <p:strVal val="#ppt_y"/>
                                          </p:val>
                                        </p:tav>
                                      </p:tavLst>
                                    </p:anim>
                                  </p:childTnLst>
                                </p:cTn>
                              </p:par>
                            </p:childTnLst>
                          </p:cTn>
                        </p:par>
                        <p:par>
                          <p:cTn id="112" fill="hold">
                            <p:stCondLst>
                              <p:cond delay="8950"/>
                            </p:stCondLst>
                            <p:childTnLst>
                              <p:par>
                                <p:cTn id="113" presetID="22" presetClass="entr" presetSubtype="8" fill="hold" nodeType="afterEffect">
                                  <p:stCondLst>
                                    <p:cond delay="0"/>
                                  </p:stCondLst>
                                  <p:childTnLst>
                                    <p:set>
                                      <p:cBhvr>
                                        <p:cTn id="114" dur="1" fill="hold">
                                          <p:stCondLst>
                                            <p:cond delay="0"/>
                                          </p:stCondLst>
                                        </p:cTn>
                                        <p:tgtEl>
                                          <p:spTgt spid="10"/>
                                        </p:tgtEl>
                                        <p:attrNameLst>
                                          <p:attrName>style.visibility</p:attrName>
                                        </p:attrNameLst>
                                      </p:cBhvr>
                                      <p:to>
                                        <p:strVal val="visible"/>
                                      </p:to>
                                    </p:set>
                                    <p:animEffect transition="in" filter="wipe(left)">
                                      <p:cBhvr>
                                        <p:cTn id="115" dur="500"/>
                                        <p:tgtEl>
                                          <p:spTgt spid="10"/>
                                        </p:tgtEl>
                                      </p:cBhvr>
                                    </p:animEffect>
                                  </p:childTnLst>
                                </p:cTn>
                              </p:par>
                            </p:childTnLst>
                          </p:cTn>
                        </p:par>
                        <p:par>
                          <p:cTn id="116" fill="hold">
                            <p:stCondLst>
                              <p:cond delay="9450"/>
                            </p:stCondLst>
                            <p:childTnLst>
                              <p:par>
                                <p:cTn id="117" presetID="42" presetClass="entr" presetSubtype="0"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anim calcmode="lin" valueType="num">
                                      <p:cBhvr>
                                        <p:cTn id="120" dur="500" fill="hold"/>
                                        <p:tgtEl>
                                          <p:spTgt spid="55"/>
                                        </p:tgtEl>
                                        <p:attrNameLst>
                                          <p:attrName>ppt_x</p:attrName>
                                        </p:attrNameLst>
                                      </p:cBhvr>
                                      <p:tavLst>
                                        <p:tav tm="0">
                                          <p:val>
                                            <p:strVal val="#ppt_x"/>
                                          </p:val>
                                        </p:tav>
                                        <p:tav tm="100000">
                                          <p:val>
                                            <p:strVal val="#ppt_x"/>
                                          </p:val>
                                        </p:tav>
                                      </p:tavLst>
                                    </p:anim>
                                    <p:anim calcmode="lin" valueType="num">
                                      <p:cBhvr>
                                        <p:cTn id="121" dur="500" fill="hold"/>
                                        <p:tgtEl>
                                          <p:spTgt spid="55"/>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59"/>
                                        </p:tgtEl>
                                        <p:attrNameLst>
                                          <p:attrName>style.visibility</p:attrName>
                                        </p:attrNameLst>
                                      </p:cBhvr>
                                      <p:to>
                                        <p:strVal val="visible"/>
                                      </p:to>
                                    </p:set>
                                    <p:animEffect transition="in" filter="fade">
                                      <p:cBhvr>
                                        <p:cTn id="124" dur="500"/>
                                        <p:tgtEl>
                                          <p:spTgt spid="59"/>
                                        </p:tgtEl>
                                      </p:cBhvr>
                                    </p:animEffect>
                                    <p:anim calcmode="lin" valueType="num">
                                      <p:cBhvr>
                                        <p:cTn id="125" dur="500" fill="hold"/>
                                        <p:tgtEl>
                                          <p:spTgt spid="59"/>
                                        </p:tgtEl>
                                        <p:attrNameLst>
                                          <p:attrName>ppt_x</p:attrName>
                                        </p:attrNameLst>
                                      </p:cBhvr>
                                      <p:tavLst>
                                        <p:tav tm="0">
                                          <p:val>
                                            <p:strVal val="#ppt_x"/>
                                          </p:val>
                                        </p:tav>
                                        <p:tav tm="100000">
                                          <p:val>
                                            <p:strVal val="#ppt_x"/>
                                          </p:val>
                                        </p:tav>
                                      </p:tavLst>
                                    </p:anim>
                                    <p:anim calcmode="lin" valueType="num">
                                      <p:cBhvr>
                                        <p:cTn id="126"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21" grpId="0" animBg="1"/>
      <p:bldP spid="22" grpId="0" animBg="1"/>
      <p:bldP spid="23" grpId="0" animBg="1"/>
      <p:bldP spid="52" grpId="0"/>
      <p:bldP spid="53" grpId="0"/>
      <p:bldP spid="54" grpId="0"/>
      <p:bldP spid="55" grpId="0"/>
      <p:bldP spid="56" grpId="0"/>
      <p:bldP spid="57" grpId="0"/>
      <p:bldP spid="58" grpId="0"/>
      <p:bldP spid="5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rot="5400000">
            <a:off x="1510846" y="1367541"/>
            <a:ext cx="1611119" cy="14279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864D9D"/>
              </a:gs>
              <a:gs pos="0">
                <a:srgbClr val="4F2D5D"/>
              </a:gs>
            </a:gsLst>
            <a:lin ang="18900000" scaled="0"/>
            <a:tileRect/>
          </a:gradFill>
          <a:ln w="25400">
            <a:gradFill flip="none" rotWithShape="1">
              <a:gsLst>
                <a:gs pos="0">
                  <a:srgbClr val="864D9D"/>
                </a:gs>
                <a:gs pos="100000">
                  <a:srgbClr val="4F2D5D"/>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8" name="Freeform 5"/>
          <p:cNvSpPr/>
          <p:nvPr/>
        </p:nvSpPr>
        <p:spPr bwMode="auto">
          <a:xfrm rot="5400000">
            <a:off x="2262919" y="229047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1CFE5"/>
              </a:gs>
              <a:gs pos="0">
                <a:srgbClr val="0192A1"/>
              </a:gs>
            </a:gsLst>
            <a:lin ang="18900000" scaled="0"/>
            <a:tileRect/>
          </a:gradFill>
          <a:ln w="25400">
            <a:gradFill flip="none" rotWithShape="1">
              <a:gsLst>
                <a:gs pos="0">
                  <a:srgbClr val="01CFE5"/>
                </a:gs>
                <a:gs pos="100000">
                  <a:srgbClr val="0192A1"/>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9" name="Freeform 5"/>
          <p:cNvSpPr/>
          <p:nvPr/>
        </p:nvSpPr>
        <p:spPr bwMode="auto">
          <a:xfrm rot="5400000">
            <a:off x="633264" y="148059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0" name="Freeform 5"/>
          <p:cNvSpPr/>
          <p:nvPr/>
        </p:nvSpPr>
        <p:spPr bwMode="auto">
          <a:xfrm rot="5400000">
            <a:off x="955681" y="1397225"/>
            <a:ext cx="1890618" cy="16756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858E"/>
              </a:gs>
              <a:gs pos="0">
                <a:srgbClr val="F02832"/>
              </a:gs>
            </a:gsLst>
            <a:lin ang="18900000" scaled="0"/>
            <a:tileRect/>
          </a:gradFill>
          <a:ln w="25400">
            <a:gradFill flip="none" rotWithShape="1">
              <a:gsLst>
                <a:gs pos="0">
                  <a:srgbClr val="FF858E"/>
                </a:gs>
                <a:gs pos="100000">
                  <a:srgbClr val="F02832"/>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1" name="矩形 20"/>
          <p:cNvSpPr/>
          <p:nvPr/>
        </p:nvSpPr>
        <p:spPr>
          <a:xfrm>
            <a:off x="1008532" y="1769442"/>
            <a:ext cx="1786605" cy="923201"/>
          </a:xfrm>
          <a:prstGeom prst="rect">
            <a:avLst/>
          </a:prstGeom>
        </p:spPr>
        <p:txBody>
          <a:bodyPr wrap="square">
            <a:spAutoFit/>
          </a:bodyPr>
          <a:lstStyle/>
          <a:p>
            <a:pPr algn="ctr">
              <a:defRPr/>
            </a:pPr>
            <a:r>
              <a:rPr lang="en-US" altLang="zh-CN" sz="5399" b="1" dirty="0" smtClean="0">
                <a:solidFill>
                  <a:schemeClr val="bg1">
                    <a:lumMod val="95000"/>
                  </a:schemeClr>
                </a:solidFill>
                <a:latin typeface="Impact MT Std" pitchFamily="34" charset="0"/>
                <a:ea typeface="微软雅黑" panose="020B0503020204020204" pitchFamily="34" charset="-122"/>
                <a:sym typeface="微软雅黑" panose="020B0503020204020204" pitchFamily="34" charset="-122"/>
              </a:rPr>
              <a:t>201X</a:t>
            </a:r>
            <a:endParaRPr lang="zh-CN" altLang="en-US" sz="5399" b="1" dirty="0">
              <a:solidFill>
                <a:schemeClr val="bg1">
                  <a:lumMod val="95000"/>
                </a:schemeClr>
              </a:solidFill>
              <a:latin typeface="Impact MT Std" pitchFamily="34" charset="0"/>
              <a:ea typeface="微软雅黑" panose="020B0503020204020204" pitchFamily="34" charset="-122"/>
              <a:sym typeface="微软雅黑" panose="020B0503020204020204" pitchFamily="34" charset="-122"/>
            </a:endParaRPr>
          </a:p>
        </p:txBody>
      </p:sp>
      <p:sp>
        <p:nvSpPr>
          <p:cNvPr id="22" name="Rectangle 3"/>
          <p:cNvSpPr txBox="1">
            <a:spLocks noChangeArrowheads="1"/>
          </p:cNvSpPr>
          <p:nvPr/>
        </p:nvSpPr>
        <p:spPr bwMode="auto">
          <a:xfrm>
            <a:off x="3708129" y="1753712"/>
            <a:ext cx="5134457" cy="8908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799" b="1" dirty="0" smtClean="0">
                <a:solidFill>
                  <a:srgbClr val="F8353D"/>
                </a:solidFill>
                <a:latin typeface="微软雅黑" panose="020B0503020204020204" pitchFamily="34" charset="-122"/>
                <a:ea typeface="微软雅黑" panose="020B0503020204020204" pitchFamily="34" charset="-122"/>
              </a:rPr>
              <a:t>谢谢观看</a:t>
            </a:r>
            <a:endParaRPr lang="zh-CN" altLang="en-US" sz="4799" b="1" dirty="0">
              <a:solidFill>
                <a:srgbClr val="F8353D"/>
              </a:solidFill>
              <a:latin typeface="微软雅黑" panose="020B0503020204020204" pitchFamily="34" charset="-122"/>
              <a:ea typeface="微软雅黑" panose="020B0503020204020204" pitchFamily="34" charset="-122"/>
            </a:endParaRPr>
          </a:p>
        </p:txBody>
      </p:sp>
      <p:sp>
        <p:nvSpPr>
          <p:cNvPr id="23" name="Rectangle 4"/>
          <p:cNvSpPr txBox="1">
            <a:spLocks noChangeArrowheads="1"/>
          </p:cNvSpPr>
          <p:nvPr/>
        </p:nvSpPr>
        <p:spPr bwMode="auto">
          <a:xfrm>
            <a:off x="3762121" y="2636643"/>
            <a:ext cx="5080465" cy="282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Introduction Of Atmospheric</a:t>
            </a:r>
          </a:p>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Business Plan Startup Plan PPT Template, Complete Framework</a:t>
            </a:r>
            <a:endParaRPr lang="zh-CN" altLang="en-US" sz="1200" b="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
        <p:nvSpPr>
          <p:cNvPr id="24" name="Rectangle 4"/>
          <p:cNvSpPr txBox="1">
            <a:spLocks noChangeArrowheads="1"/>
          </p:cNvSpPr>
          <p:nvPr/>
        </p:nvSpPr>
        <p:spPr bwMode="auto">
          <a:xfrm>
            <a:off x="3732298" y="1437919"/>
            <a:ext cx="4139879" cy="41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99" b="0" dirty="0">
                <a:solidFill>
                  <a:schemeClr val="tx1">
                    <a:lumMod val="50000"/>
                    <a:lumOff val="50000"/>
                  </a:schemeClr>
                </a:solidFill>
                <a:latin typeface="微软雅黑" panose="020B0503020204020204" pitchFamily="34" charset="-122"/>
                <a:ea typeface="微软雅黑" panose="020B0503020204020204" pitchFamily="34" charset="-122"/>
              </a:rPr>
              <a:t>这里可以简要的描述您的项目</a:t>
            </a:r>
            <a:endParaRPr lang="zh-CN" altLang="zh-CN" sz="2099"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Rectangle 4"/>
          <p:cNvSpPr txBox="1">
            <a:spLocks noChangeArrowheads="1"/>
          </p:cNvSpPr>
          <p:nvPr/>
        </p:nvSpPr>
        <p:spPr bwMode="auto">
          <a:xfrm>
            <a:off x="3654137" y="3180355"/>
            <a:ext cx="1619758" cy="3617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altLang="zh-CN" sz="1350" b="0" dirty="0">
              <a:latin typeface="微软雅黑" panose="020B0503020204020204" pitchFamily="34" charset="-122"/>
              <a:ea typeface="微软雅黑" panose="020B0503020204020204" pitchFamily="34" charset="-122"/>
            </a:endParaRPr>
          </a:p>
        </p:txBody>
      </p:sp>
      <p:sp>
        <p:nvSpPr>
          <p:cNvPr id="29" name="圆角矩形 28"/>
          <p:cNvSpPr/>
          <p:nvPr/>
        </p:nvSpPr>
        <p:spPr>
          <a:xfrm>
            <a:off x="1494459" y="4947395"/>
            <a:ext cx="6317057" cy="431936"/>
          </a:xfrm>
          <a:prstGeom prst="roundRect">
            <a:avLst>
              <a:gd name="adj" fmla="val 50000"/>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105716800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1"/>
                                        </p:tgtEl>
                                        <p:attrNameLst>
                                          <p:attrName>ppt_y</p:attrName>
                                        </p:attrNameLst>
                                      </p:cBhvr>
                                      <p:tavLst>
                                        <p:tav tm="0">
                                          <p:val>
                                            <p:strVal val="#ppt_y"/>
                                          </p:val>
                                        </p:tav>
                                        <p:tav tm="100000">
                                          <p:val>
                                            <p:strVal val="#ppt_y"/>
                                          </p:val>
                                        </p:tav>
                                      </p:tavLst>
                                    </p:anim>
                                    <p:anim calcmode="lin" valueType="num">
                                      <p:cBhvr>
                                        <p:cTn id="3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1"/>
                                        </p:tgtEl>
                                      </p:cBhvr>
                                    </p:animEffect>
                                  </p:childTnLst>
                                </p:cTn>
                              </p:par>
                            </p:childTnLst>
                          </p:cTn>
                        </p:par>
                        <p:par>
                          <p:cTn id="33" fill="hold">
                            <p:stCondLst>
                              <p:cond delay="14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by="(-#ppt_w*2)" calcmode="lin" valueType="num">
                                      <p:cBhvr rctx="PPT">
                                        <p:cTn id="36" dur="500" autoRev="1" fill="hold">
                                          <p:stCondLst>
                                            <p:cond delay="0"/>
                                          </p:stCondLst>
                                        </p:cTn>
                                        <p:tgtEl>
                                          <p:spTgt spid="22"/>
                                        </p:tgtEl>
                                        <p:attrNameLst>
                                          <p:attrName>ppt_w</p:attrName>
                                        </p:attrNameLst>
                                      </p:cBhvr>
                                    </p:anim>
                                    <p:anim by="(#ppt_w*0.50)" calcmode="lin" valueType="num">
                                      <p:cBhvr>
                                        <p:cTn id="37" dur="500" decel="50000" autoRev="1" fill="hold">
                                          <p:stCondLst>
                                            <p:cond delay="0"/>
                                          </p:stCondLst>
                                        </p:cTn>
                                        <p:tgtEl>
                                          <p:spTgt spid="22"/>
                                        </p:tgtEl>
                                        <p:attrNameLst>
                                          <p:attrName>ppt_x</p:attrName>
                                        </p:attrNameLst>
                                      </p:cBhvr>
                                    </p:anim>
                                    <p:anim from="(-#ppt_h/2)" to="(#ppt_y)" calcmode="lin" valueType="num">
                                      <p:cBhvr>
                                        <p:cTn id="38" dur="1000" fill="hold">
                                          <p:stCondLst>
                                            <p:cond delay="0"/>
                                          </p:stCondLst>
                                        </p:cTn>
                                        <p:tgtEl>
                                          <p:spTgt spid="22"/>
                                        </p:tgtEl>
                                        <p:attrNameLst>
                                          <p:attrName>ppt_y</p:attrName>
                                        </p:attrNameLst>
                                      </p:cBhvr>
                                    </p:anim>
                                    <p:animRot by="21600000">
                                      <p:cBhvr>
                                        <p:cTn id="39" dur="1000" fill="hold">
                                          <p:stCondLst>
                                            <p:cond delay="0"/>
                                          </p:stCondLst>
                                        </p:cTn>
                                        <p:tgtEl>
                                          <p:spTgt spid="22"/>
                                        </p:tgtEl>
                                        <p:attrNameLst>
                                          <p:attrName>r</p:attrName>
                                        </p:attrNameLst>
                                      </p:cBhvr>
                                    </p:animRot>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p:stCondLst>
                              <p:cond delay="320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3700"/>
                            </p:stCondLst>
                            <p:childTnLst>
                              <p:par>
                                <p:cTn id="49" presetID="22" presetClass="entr" presetSubtype="8" fill="hold" grpId="0" nodeType="afterEffect" nodePh="1">
                                  <p:stCondLst>
                                    <p:cond delay="0"/>
                                  </p:stCondLst>
                                  <p:endCondLst>
                                    <p:cond evt="begin" delay="0">
                                      <p:tn val="49"/>
                                    </p:cond>
                                  </p:end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par>
                                <p:cTn id="52" presetID="42" presetClass="entr" presetSubtype="0" fill="hold" grpId="0" nodeType="withEffect">
                                  <p:stCondLst>
                                    <p:cond delay="50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6" grpId="0"/>
      <p:bldP spid="2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立体"/>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TotalTime>
  <Words>2197</Words>
  <Application>Microsoft Office PowerPoint</Application>
  <PresentationFormat>全屏显示(16:9)</PresentationFormat>
  <Paragraphs>317</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DokChampa</vt:lpstr>
      <vt:lpstr>Hiragino Sans GB W6</vt:lpstr>
      <vt:lpstr>Impact MT Std</vt:lpstr>
      <vt:lpstr>Kozuka Gothic Pro H</vt:lpstr>
      <vt:lpstr>LiHei Pro</vt:lpstr>
      <vt:lpstr>方正兰亭黑_GBK</vt:lpstr>
      <vt:lpstr>方正兰亭黑简体</vt:lpstr>
      <vt:lpstr>方正正中黑简体</vt:lpstr>
      <vt:lpstr>时尚中黑简体</vt:lpstr>
      <vt:lpstr>宋体</vt:lpstr>
      <vt:lpstr>微软雅黑</vt:lpstr>
      <vt:lpstr>造字工房文研（非商用）常规体</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7</cp:revision>
  <dcterms:created xsi:type="dcterms:W3CDTF">2016-11-28T05:24:40Z</dcterms:created>
  <dcterms:modified xsi:type="dcterms:W3CDTF">2019-08-14T06:19:29Z</dcterms:modified>
</cp:coreProperties>
</file>