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4"/>
  </p:notesMasterIdLst>
  <p:sldIdLst>
    <p:sldId id="297" r:id="rId2"/>
    <p:sldId id="258" r:id="rId3"/>
    <p:sldId id="259" r:id="rId4"/>
    <p:sldId id="293" r:id="rId5"/>
    <p:sldId id="261" r:id="rId6"/>
    <p:sldId id="265" r:id="rId7"/>
    <p:sldId id="266" r:id="rId8"/>
    <p:sldId id="267" r:id="rId9"/>
    <p:sldId id="280" r:id="rId10"/>
    <p:sldId id="294" r:id="rId11"/>
    <p:sldId id="268" r:id="rId12"/>
    <p:sldId id="269" r:id="rId13"/>
    <p:sldId id="281" r:id="rId14"/>
    <p:sldId id="270" r:id="rId15"/>
    <p:sldId id="271" r:id="rId16"/>
    <p:sldId id="295" r:id="rId17"/>
    <p:sldId id="272" r:id="rId18"/>
    <p:sldId id="273" r:id="rId19"/>
    <p:sldId id="275" r:id="rId20"/>
    <p:sldId id="274" r:id="rId21"/>
    <p:sldId id="296" r:id="rId22"/>
    <p:sldId id="276" r:id="rId23"/>
    <p:sldId id="277" r:id="rId24"/>
    <p:sldId id="278" r:id="rId25"/>
    <p:sldId id="279" r:id="rId26"/>
    <p:sldId id="282" r:id="rId27"/>
    <p:sldId id="283" r:id="rId28"/>
    <p:sldId id="286" r:id="rId29"/>
    <p:sldId id="284" r:id="rId30"/>
    <p:sldId id="285" r:id="rId31"/>
    <p:sldId id="289" r:id="rId32"/>
    <p:sldId id="288" r:id="rId33"/>
  </p:sldIdLst>
  <p:sldSz cx="12190413" cy="6858000"/>
  <p:notesSz cx="6858000" cy="9144000"/>
  <p:custDataLst>
    <p:tags r:id="rId3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767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2A4"/>
    <a:srgbClr val="F6A514"/>
    <a:srgbClr val="FB7D6E"/>
    <a:srgbClr val="43BAB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252" autoAdjust="0"/>
  </p:normalViewPr>
  <p:slideViewPr>
    <p:cSldViewPr showGuides="1">
      <p:cViewPr varScale="1">
        <p:scale>
          <a:sx n="92" d="100"/>
          <a:sy n="92" d="100"/>
        </p:scale>
        <p:origin x="666" y="84"/>
      </p:cViewPr>
      <p:guideLst>
        <p:guide orient="horz"/>
        <p:guide pos="767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7CCE020-C9B0-4880-A17E-83D4D8D22FC6}" type="datetimeFigureOut">
              <a:rPr lang="zh-CN" altLang="en-US" smtClean="0"/>
              <a:pPr/>
              <a:t>2018/6/1</a:t>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B4C94D1-D096-481E-8CB4-37A9AAE7EA12}" type="slidenum">
              <a:rPr lang="zh-CN" altLang="en-US" smtClean="0"/>
              <a:pPr/>
              <a:t>‹#›</a:t>
            </a:fld>
            <a:endParaRPr lang="zh-CN" altLang="en-US"/>
          </a:p>
        </p:txBody>
      </p:sp>
    </p:spTree>
    <p:extLst>
      <p:ext uri="{BB962C8B-B14F-4D97-AF65-F5344CB8AC3E}">
        <p14:creationId xmlns:p14="http://schemas.microsoft.com/office/powerpoint/2010/main" val="4061808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亮亮图文旗舰店</a:t>
            </a:r>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a:t>
            </a:fld>
            <a:endParaRPr lang="zh-CN" altLang="en-US"/>
          </a:p>
        </p:txBody>
      </p:sp>
    </p:spTree>
    <p:extLst>
      <p:ext uri="{BB962C8B-B14F-4D97-AF65-F5344CB8AC3E}">
        <p14:creationId xmlns:p14="http://schemas.microsoft.com/office/powerpoint/2010/main" val="6135570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a:t>
            </a:fld>
            <a:endParaRPr lang="zh-CN" altLang="en-US"/>
          </a:p>
        </p:txBody>
      </p:sp>
    </p:spTree>
    <p:extLst>
      <p:ext uri="{BB962C8B-B14F-4D97-AF65-F5344CB8AC3E}">
        <p14:creationId xmlns:p14="http://schemas.microsoft.com/office/powerpoint/2010/main" val="203097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3</a:t>
            </a:fld>
            <a:endParaRPr lang="zh-CN" altLang="en-US"/>
          </a:p>
        </p:txBody>
      </p:sp>
    </p:spTree>
    <p:extLst>
      <p:ext uri="{BB962C8B-B14F-4D97-AF65-F5344CB8AC3E}">
        <p14:creationId xmlns:p14="http://schemas.microsoft.com/office/powerpoint/2010/main" val="32465346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4</a:t>
            </a:fld>
            <a:endParaRPr lang="zh-CN" altLang="en-US"/>
          </a:p>
        </p:txBody>
      </p:sp>
    </p:spTree>
    <p:extLst>
      <p:ext uri="{BB962C8B-B14F-4D97-AF65-F5344CB8AC3E}">
        <p14:creationId xmlns:p14="http://schemas.microsoft.com/office/powerpoint/2010/main" val="1931730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5</a:t>
            </a:fld>
            <a:endParaRPr lang="zh-CN" altLang="en-US"/>
          </a:p>
        </p:txBody>
      </p:sp>
    </p:spTree>
    <p:extLst>
      <p:ext uri="{BB962C8B-B14F-4D97-AF65-F5344CB8AC3E}">
        <p14:creationId xmlns:p14="http://schemas.microsoft.com/office/powerpoint/2010/main" val="2639750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6</a:t>
            </a:fld>
            <a:endParaRPr lang="zh-CN" altLang="en-US"/>
          </a:p>
        </p:txBody>
      </p:sp>
    </p:spTree>
    <p:extLst>
      <p:ext uri="{BB962C8B-B14F-4D97-AF65-F5344CB8AC3E}">
        <p14:creationId xmlns:p14="http://schemas.microsoft.com/office/powerpoint/2010/main" val="11993366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7</a:t>
            </a:fld>
            <a:endParaRPr lang="zh-CN" altLang="en-US"/>
          </a:p>
        </p:txBody>
      </p:sp>
    </p:spTree>
    <p:extLst>
      <p:ext uri="{BB962C8B-B14F-4D97-AF65-F5344CB8AC3E}">
        <p14:creationId xmlns:p14="http://schemas.microsoft.com/office/powerpoint/2010/main" val="1128383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8</a:t>
            </a:fld>
            <a:endParaRPr lang="zh-CN" altLang="en-US"/>
          </a:p>
        </p:txBody>
      </p:sp>
    </p:spTree>
    <p:extLst>
      <p:ext uri="{BB962C8B-B14F-4D97-AF65-F5344CB8AC3E}">
        <p14:creationId xmlns:p14="http://schemas.microsoft.com/office/powerpoint/2010/main" val="39549668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9</a:t>
            </a:fld>
            <a:endParaRPr lang="zh-CN" altLang="en-US"/>
          </a:p>
        </p:txBody>
      </p:sp>
    </p:spTree>
    <p:extLst>
      <p:ext uri="{BB962C8B-B14F-4D97-AF65-F5344CB8AC3E}">
        <p14:creationId xmlns:p14="http://schemas.microsoft.com/office/powerpoint/2010/main" val="26724269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10</a:t>
            </a:fld>
            <a:endParaRPr lang="zh-CN" altLang="en-US"/>
          </a:p>
        </p:txBody>
      </p:sp>
    </p:spTree>
    <p:extLst>
      <p:ext uri="{BB962C8B-B14F-4D97-AF65-F5344CB8AC3E}">
        <p14:creationId xmlns:p14="http://schemas.microsoft.com/office/powerpoint/2010/main" val="31378867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11</a:t>
            </a:fld>
            <a:endParaRPr lang="zh-CN" altLang="en-US"/>
          </a:p>
        </p:txBody>
      </p:sp>
    </p:spTree>
    <p:extLst>
      <p:ext uri="{BB962C8B-B14F-4D97-AF65-F5344CB8AC3E}">
        <p14:creationId xmlns:p14="http://schemas.microsoft.com/office/powerpoint/2010/main" val="12899609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12</a:t>
            </a:fld>
            <a:endParaRPr lang="zh-CN" altLang="en-US"/>
          </a:p>
        </p:txBody>
      </p:sp>
    </p:spTree>
    <p:extLst>
      <p:ext uri="{BB962C8B-B14F-4D97-AF65-F5344CB8AC3E}">
        <p14:creationId xmlns:p14="http://schemas.microsoft.com/office/powerpoint/2010/main" val="11326649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13</a:t>
            </a:fld>
            <a:endParaRPr lang="zh-CN" altLang="en-US"/>
          </a:p>
        </p:txBody>
      </p:sp>
    </p:spTree>
    <p:extLst>
      <p:ext uri="{BB962C8B-B14F-4D97-AF65-F5344CB8AC3E}">
        <p14:creationId xmlns:p14="http://schemas.microsoft.com/office/powerpoint/2010/main" val="2453955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14</a:t>
            </a:fld>
            <a:endParaRPr lang="zh-CN" altLang="en-US"/>
          </a:p>
        </p:txBody>
      </p:sp>
    </p:spTree>
    <p:extLst>
      <p:ext uri="{BB962C8B-B14F-4D97-AF65-F5344CB8AC3E}">
        <p14:creationId xmlns:p14="http://schemas.microsoft.com/office/powerpoint/2010/main" val="1159297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15</a:t>
            </a:fld>
            <a:endParaRPr lang="zh-CN" altLang="en-US"/>
          </a:p>
        </p:txBody>
      </p:sp>
    </p:spTree>
    <p:extLst>
      <p:ext uri="{BB962C8B-B14F-4D97-AF65-F5344CB8AC3E}">
        <p14:creationId xmlns:p14="http://schemas.microsoft.com/office/powerpoint/2010/main" val="33101423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16</a:t>
            </a:fld>
            <a:endParaRPr lang="zh-CN" altLang="en-US"/>
          </a:p>
        </p:txBody>
      </p:sp>
    </p:spTree>
    <p:extLst>
      <p:ext uri="{BB962C8B-B14F-4D97-AF65-F5344CB8AC3E}">
        <p14:creationId xmlns:p14="http://schemas.microsoft.com/office/powerpoint/2010/main" val="20918992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17</a:t>
            </a:fld>
            <a:endParaRPr lang="zh-CN" altLang="en-US"/>
          </a:p>
        </p:txBody>
      </p:sp>
    </p:spTree>
    <p:extLst>
      <p:ext uri="{BB962C8B-B14F-4D97-AF65-F5344CB8AC3E}">
        <p14:creationId xmlns:p14="http://schemas.microsoft.com/office/powerpoint/2010/main" val="8815168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18</a:t>
            </a:fld>
            <a:endParaRPr lang="zh-CN" altLang="en-US"/>
          </a:p>
        </p:txBody>
      </p:sp>
    </p:spTree>
    <p:extLst>
      <p:ext uri="{BB962C8B-B14F-4D97-AF65-F5344CB8AC3E}">
        <p14:creationId xmlns:p14="http://schemas.microsoft.com/office/powerpoint/2010/main" val="6914842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19</a:t>
            </a:fld>
            <a:endParaRPr lang="zh-CN" altLang="en-US"/>
          </a:p>
        </p:txBody>
      </p:sp>
    </p:spTree>
    <p:extLst>
      <p:ext uri="{BB962C8B-B14F-4D97-AF65-F5344CB8AC3E}">
        <p14:creationId xmlns:p14="http://schemas.microsoft.com/office/powerpoint/2010/main" val="25092709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20</a:t>
            </a:fld>
            <a:endParaRPr lang="zh-CN" altLang="en-US"/>
          </a:p>
        </p:txBody>
      </p:sp>
    </p:spTree>
    <p:extLst>
      <p:ext uri="{BB962C8B-B14F-4D97-AF65-F5344CB8AC3E}">
        <p14:creationId xmlns:p14="http://schemas.microsoft.com/office/powerpoint/2010/main" val="24796399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21</a:t>
            </a:fld>
            <a:endParaRPr lang="zh-CN" altLang="en-US"/>
          </a:p>
        </p:txBody>
      </p:sp>
    </p:spTree>
    <p:extLst>
      <p:ext uri="{BB962C8B-B14F-4D97-AF65-F5344CB8AC3E}">
        <p14:creationId xmlns:p14="http://schemas.microsoft.com/office/powerpoint/2010/main" val="2528738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22</a:t>
            </a:fld>
            <a:endParaRPr lang="zh-CN" altLang="en-US"/>
          </a:p>
        </p:txBody>
      </p:sp>
    </p:spTree>
    <p:extLst>
      <p:ext uri="{BB962C8B-B14F-4D97-AF65-F5344CB8AC3E}">
        <p14:creationId xmlns:p14="http://schemas.microsoft.com/office/powerpoint/2010/main" val="3914369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23</a:t>
            </a:fld>
            <a:endParaRPr lang="zh-CN" altLang="en-US"/>
          </a:p>
        </p:txBody>
      </p:sp>
    </p:spTree>
    <p:extLst>
      <p:ext uri="{BB962C8B-B14F-4D97-AF65-F5344CB8AC3E}">
        <p14:creationId xmlns:p14="http://schemas.microsoft.com/office/powerpoint/2010/main" val="5046512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24</a:t>
            </a:fld>
            <a:endParaRPr lang="zh-CN" altLang="en-US"/>
          </a:p>
        </p:txBody>
      </p:sp>
    </p:spTree>
    <p:extLst>
      <p:ext uri="{BB962C8B-B14F-4D97-AF65-F5344CB8AC3E}">
        <p14:creationId xmlns:p14="http://schemas.microsoft.com/office/powerpoint/2010/main" val="42348909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25</a:t>
            </a:fld>
            <a:endParaRPr lang="zh-CN" altLang="en-US"/>
          </a:p>
        </p:txBody>
      </p:sp>
    </p:spTree>
    <p:extLst>
      <p:ext uri="{BB962C8B-B14F-4D97-AF65-F5344CB8AC3E}">
        <p14:creationId xmlns:p14="http://schemas.microsoft.com/office/powerpoint/2010/main" val="1810837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26</a:t>
            </a:fld>
            <a:endParaRPr lang="zh-CN" altLang="en-US"/>
          </a:p>
        </p:txBody>
      </p:sp>
    </p:spTree>
    <p:extLst>
      <p:ext uri="{BB962C8B-B14F-4D97-AF65-F5344CB8AC3E}">
        <p14:creationId xmlns:p14="http://schemas.microsoft.com/office/powerpoint/2010/main" val="1888049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27</a:t>
            </a:fld>
            <a:endParaRPr lang="zh-CN" altLang="en-US"/>
          </a:p>
        </p:txBody>
      </p:sp>
    </p:spTree>
    <p:extLst>
      <p:ext uri="{BB962C8B-B14F-4D97-AF65-F5344CB8AC3E}">
        <p14:creationId xmlns:p14="http://schemas.microsoft.com/office/powerpoint/2010/main" val="39859979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28</a:t>
            </a:fld>
            <a:endParaRPr lang="zh-CN" altLang="en-US"/>
          </a:p>
        </p:txBody>
      </p:sp>
    </p:spTree>
    <p:extLst>
      <p:ext uri="{BB962C8B-B14F-4D97-AF65-F5344CB8AC3E}">
        <p14:creationId xmlns:p14="http://schemas.microsoft.com/office/powerpoint/2010/main" val="3782253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29</a:t>
            </a:fld>
            <a:endParaRPr lang="zh-CN" altLang="en-US"/>
          </a:p>
        </p:txBody>
      </p:sp>
    </p:spTree>
    <p:extLst>
      <p:ext uri="{BB962C8B-B14F-4D97-AF65-F5344CB8AC3E}">
        <p14:creationId xmlns:p14="http://schemas.microsoft.com/office/powerpoint/2010/main" val="17700840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30</a:t>
            </a:fld>
            <a:endParaRPr lang="zh-CN" altLang="en-US"/>
          </a:p>
        </p:txBody>
      </p:sp>
    </p:spTree>
    <p:extLst>
      <p:ext uri="{BB962C8B-B14F-4D97-AF65-F5344CB8AC3E}">
        <p14:creationId xmlns:p14="http://schemas.microsoft.com/office/powerpoint/2010/main" val="41751136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31</a:t>
            </a:fld>
            <a:endParaRPr lang="zh-CN" altLang="en-US"/>
          </a:p>
        </p:txBody>
      </p:sp>
    </p:spTree>
    <p:extLst>
      <p:ext uri="{BB962C8B-B14F-4D97-AF65-F5344CB8AC3E}">
        <p14:creationId xmlns:p14="http://schemas.microsoft.com/office/powerpoint/2010/main" val="21891857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亮亮图文旗舰店</a:t>
            </a:r>
            <a:r>
              <a:rPr lang="en-US" altLang="zh-CN" smtClean="0"/>
              <a:t>https://liangliangtuwen.tmall.com</a:t>
            </a:r>
          </a:p>
          <a:p>
            <a:endParaRPr lang="zh-CN" altLang="en-US"/>
          </a:p>
        </p:txBody>
      </p:sp>
      <p:sp>
        <p:nvSpPr>
          <p:cNvPr id="4" name="灯片编号占位符 3"/>
          <p:cNvSpPr>
            <a:spLocks noGrp="1"/>
          </p:cNvSpPr>
          <p:nvPr>
            <p:ph type="sldNum" sz="quarter" idx="10"/>
          </p:nvPr>
        </p:nvSpPr>
        <p:spPr/>
        <p:txBody>
          <a:bodyPr/>
          <a:lstStyle/>
          <a:p>
            <a:fld id="{FB4C94D1-D096-481E-8CB4-37A9AAE7EA12}" type="slidenum">
              <a:rPr lang="zh-CN" altLang="en-US" smtClean="0"/>
              <a:pPr/>
              <a:t>32</a:t>
            </a:fld>
            <a:endParaRPr lang="zh-CN" altLang="en-US"/>
          </a:p>
        </p:txBody>
      </p:sp>
    </p:spTree>
    <p:extLst>
      <p:ext uri="{BB962C8B-B14F-4D97-AF65-F5344CB8AC3E}">
        <p14:creationId xmlns:p14="http://schemas.microsoft.com/office/powerpoint/2010/main" val="1322291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1" y="2130426"/>
            <a:ext cx="10361851"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562" y="3886200"/>
            <a:ext cx="8533289"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9" y="4406901"/>
            <a:ext cx="10361851"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2959" y="2906713"/>
            <a:ext cx="10361851"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2695" y="1600201"/>
            <a:ext cx="721054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26413" y="1600201"/>
            <a:ext cx="7212661"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638"/>
            <a:ext cx="10971372"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535113"/>
            <a:ext cx="538621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521" y="2174875"/>
            <a:ext cx="538621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561" y="1535113"/>
            <a:ext cx="538833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561" y="2174875"/>
            <a:ext cx="538833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1" y="273050"/>
            <a:ext cx="4010562"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113" y="273051"/>
            <a:ext cx="681477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521" y="1435101"/>
            <a:ext cx="4010562"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0600"/>
            <a:ext cx="7314248"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406" y="612775"/>
            <a:ext cx="7314248"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406" y="5367338"/>
            <a:ext cx="7314248"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84067" y="274639"/>
            <a:ext cx="3655008"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2694" y="274639"/>
            <a:ext cx="10768198"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F22DA63-D22C-4FDE-921E-77ED8ED4D8CB}" type="datetimeFigureOut">
              <a:rPr lang="zh-CN" altLang="en-US" smtClean="0"/>
              <a:pPr/>
              <a:t>2018/6/1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D93A060-9317-48C5-8479-7F6370A1A124}"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638"/>
            <a:ext cx="10971372"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521" y="1600201"/>
            <a:ext cx="10971372"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521" y="6356351"/>
            <a:ext cx="284443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2DA63-D22C-4FDE-921E-77ED8ED4D8CB}" type="datetimeFigureOut">
              <a:rPr lang="zh-CN" altLang="en-US" smtClean="0"/>
              <a:pPr/>
              <a:t>2018/6/1</a:t>
            </a:fld>
            <a:endParaRPr lang="zh-CN" altLang="en-US"/>
          </a:p>
        </p:txBody>
      </p:sp>
      <p:sp>
        <p:nvSpPr>
          <p:cNvPr id="5" name="页脚占位符 4"/>
          <p:cNvSpPr>
            <a:spLocks noGrp="1"/>
          </p:cNvSpPr>
          <p:nvPr>
            <p:ph type="ftr" sz="quarter" idx="3"/>
          </p:nvPr>
        </p:nvSpPr>
        <p:spPr>
          <a:xfrm>
            <a:off x="4165058" y="6356351"/>
            <a:ext cx="386029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6463" y="6356351"/>
            <a:ext cx="284443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93A060-9317-48C5-8479-7F6370A1A124}"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3.jpe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microsoft.com/office/2007/relationships/hdphoto" Target="../media/hdphoto4.wdp"/><Relationship Id="rId4" Type="http://schemas.openxmlformats.org/officeDocument/2006/relationships/image" Target="../media/image18.png"/></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a:stretch>
        </a:blipFill>
        <a:effectLst/>
      </p:bgPr>
    </p:bg>
    <p:spTree>
      <p:nvGrpSpPr>
        <p:cNvPr id="1" name=""/>
        <p:cNvGrpSpPr/>
        <p:nvPr/>
      </p:nvGrpSpPr>
      <p:grpSpPr>
        <a:xfrm>
          <a:off x="0" y="0"/>
          <a:ext cx="0" cy="0"/>
          <a:chOff x="0" y="0"/>
          <a:chExt cx="0" cy="0"/>
        </a:xfrm>
      </p:grpSpPr>
      <p:pic>
        <p:nvPicPr>
          <p:cNvPr id="4" name="背景音乐 - 纯音乐 - 你是爱 Ppt2.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1017862" y="-594360"/>
            <a:ext cx="609600" cy="609600"/>
          </a:xfrm>
          <a:prstGeom prst="rect">
            <a:avLst/>
          </a:prstGeom>
        </p:spPr>
      </p:pic>
      <p:pic>
        <p:nvPicPr>
          <p:cNvPr id="1026" name="Picture 2"/>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0" y="0"/>
            <a:ext cx="12203149" cy="4555583"/>
          </a:xfrm>
          <a:prstGeom prst="rect">
            <a:avLst/>
          </a:prstGeom>
          <a:noFill/>
          <a:extLst>
            <a:ext uri="{909E8E84-426E-40DD-AFC4-6F175D3DCCD1}">
              <a14:hiddenFill xmlns:a14="http://schemas.microsoft.com/office/drawing/2010/main">
                <a:solidFill>
                  <a:srgbClr val="FFFFFF"/>
                </a:solidFill>
              </a14:hiddenFill>
            </a:ext>
          </a:extLst>
        </p:spPr>
      </p:pic>
      <p:sp>
        <p:nvSpPr>
          <p:cNvPr id="19" name="矩形 18"/>
          <p:cNvSpPr/>
          <p:nvPr/>
        </p:nvSpPr>
        <p:spPr>
          <a:xfrm>
            <a:off x="0" y="3862786"/>
            <a:ext cx="12215887" cy="3024337"/>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0" y="3861048"/>
            <a:ext cx="12215887" cy="72008"/>
          </a:xfrm>
          <a:prstGeom prst="rect">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TextBox 7"/>
          <p:cNvSpPr>
            <a:spLocks noChangeArrowheads="1"/>
          </p:cNvSpPr>
          <p:nvPr/>
        </p:nvSpPr>
        <p:spPr bwMode="auto">
          <a:xfrm>
            <a:off x="5013675" y="4069521"/>
            <a:ext cx="5581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smtClean="0">
                <a:solidFill>
                  <a:srgbClr val="00A2A4"/>
                </a:solidFill>
                <a:latin typeface="Impact MT Std" panose="020B0806030902050204" pitchFamily="34" charset="0"/>
                <a:ea typeface="微软雅黑" panose="020B0503020204020204" pitchFamily="34" charset="-122"/>
                <a:sym typeface="微软雅黑" panose="020B0503020204020204" pitchFamily="34" charset="-122"/>
              </a:rPr>
              <a:t>2</a:t>
            </a:r>
            <a:endParaRPr lang="zh-CN" altLang="en-US" sz="6600" b="1" dirty="0">
              <a:solidFill>
                <a:srgbClr val="00A2A4"/>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3" name="TextBox 7"/>
          <p:cNvSpPr>
            <a:spLocks noChangeArrowheads="1"/>
          </p:cNvSpPr>
          <p:nvPr/>
        </p:nvSpPr>
        <p:spPr bwMode="auto">
          <a:xfrm>
            <a:off x="5537070" y="4069520"/>
            <a:ext cx="5581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a:solidFill>
                  <a:srgbClr val="43BAB3"/>
                </a:solidFill>
                <a:latin typeface="Impact MT Std" panose="020B0806030902050204" pitchFamily="34" charset="0"/>
                <a:ea typeface="微软雅黑" panose="020B0503020204020204" pitchFamily="34" charset="-122"/>
                <a:sym typeface="微软雅黑" panose="020B0503020204020204" pitchFamily="34" charset="-122"/>
              </a:rPr>
              <a:t>0</a:t>
            </a:r>
            <a:endParaRPr lang="zh-CN" altLang="en-US" sz="6600" b="1" dirty="0">
              <a:solidFill>
                <a:srgbClr val="43BAB3"/>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5" name="TextBox 7"/>
          <p:cNvSpPr>
            <a:spLocks noChangeArrowheads="1"/>
          </p:cNvSpPr>
          <p:nvPr/>
        </p:nvSpPr>
        <p:spPr bwMode="auto">
          <a:xfrm>
            <a:off x="5987046" y="4069520"/>
            <a:ext cx="5581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a:solidFill>
                  <a:srgbClr val="F6A514"/>
                </a:solidFill>
                <a:latin typeface="Impact MT Std" panose="020B0806030902050204" pitchFamily="34" charset="0"/>
                <a:ea typeface="微软雅黑" panose="020B0503020204020204" pitchFamily="34" charset="-122"/>
                <a:sym typeface="微软雅黑" panose="020B0503020204020204" pitchFamily="34" charset="-122"/>
              </a:rPr>
              <a:t>1</a:t>
            </a:r>
            <a:endParaRPr lang="zh-CN" altLang="en-US" sz="6600" b="1" dirty="0">
              <a:solidFill>
                <a:srgbClr val="F6A514"/>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6" name="TextBox 7"/>
          <p:cNvSpPr>
            <a:spLocks noChangeArrowheads="1"/>
          </p:cNvSpPr>
          <p:nvPr/>
        </p:nvSpPr>
        <p:spPr bwMode="auto">
          <a:xfrm>
            <a:off x="6473174" y="4069520"/>
            <a:ext cx="5581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smtClean="0">
                <a:solidFill>
                  <a:srgbClr val="FB7D6E"/>
                </a:solidFill>
                <a:latin typeface="Impact MT Std" panose="020B0806030902050204" pitchFamily="34" charset="0"/>
                <a:ea typeface="微软雅黑" panose="020B0503020204020204" pitchFamily="34" charset="-122"/>
                <a:sym typeface="微软雅黑" panose="020B0503020204020204" pitchFamily="34" charset="-122"/>
              </a:rPr>
              <a:t>9</a:t>
            </a:r>
            <a:endParaRPr lang="zh-CN" altLang="en-US" sz="6600" b="1" dirty="0">
              <a:solidFill>
                <a:srgbClr val="FB7D6E"/>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8" name="标题 4"/>
          <p:cNvSpPr txBox="1"/>
          <p:nvPr/>
        </p:nvSpPr>
        <p:spPr>
          <a:xfrm>
            <a:off x="2582155" y="4941168"/>
            <a:ext cx="698239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lgn="ctr"/>
            <a:r>
              <a:rPr lang="en-US" altLang="zh-CN" sz="2300" b="1" dirty="0" smtClean="0">
                <a:solidFill>
                  <a:schemeClr val="tx1">
                    <a:lumMod val="50000"/>
                    <a:lumOff val="50000"/>
                  </a:schemeClr>
                </a:solidFill>
                <a:latin typeface="微软雅黑" panose="020B0503020204020204" pitchFamily="34" charset="-122"/>
                <a:ea typeface="微软雅黑" panose="020B0503020204020204" pitchFamily="34" charset="-122"/>
              </a:rPr>
              <a:t>COLLEGE STUDENTS' CAREER  PLANNING</a:t>
            </a:r>
            <a:endParaRPr lang="en-US" altLang="zh-CN" sz="2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2610519" y="5301208"/>
            <a:ext cx="7445127" cy="646331"/>
          </a:xfrm>
          <a:prstGeom prst="rect">
            <a:avLst/>
          </a:prstGeom>
          <a:noFill/>
        </p:spPr>
        <p:txBody>
          <a:bodyPr wrap="square" rtlCol="0">
            <a:spAutoFit/>
          </a:bodyPr>
          <a:lstStyle/>
          <a:p>
            <a:pPr algn="ctr"/>
            <a:r>
              <a:rPr lang="zh-CN" altLang="en-US" sz="3600" b="1" dirty="0">
                <a:solidFill>
                  <a:srgbClr val="00A2A4"/>
                </a:solidFill>
                <a:latin typeface="微软雅黑" panose="020B0503020204020204" pitchFamily="34" charset="-122"/>
                <a:ea typeface="微软雅黑" panose="020B0503020204020204" pitchFamily="34" charset="-122"/>
              </a:rPr>
              <a:t>机械类大学生职业规划</a:t>
            </a:r>
            <a:r>
              <a:rPr lang="en-US" altLang="zh-CN" sz="3600" b="1" dirty="0" err="1">
                <a:solidFill>
                  <a:srgbClr val="00A2A4"/>
                </a:solidFill>
                <a:latin typeface="微软雅黑" panose="020B0503020204020204" pitchFamily="34" charset="-122"/>
                <a:ea typeface="微软雅黑" panose="020B0503020204020204" pitchFamily="34" charset="-122"/>
              </a:rPr>
              <a:t>ppt</a:t>
            </a:r>
            <a:r>
              <a:rPr lang="zh-CN" altLang="en-US" sz="3600" b="1" dirty="0">
                <a:solidFill>
                  <a:srgbClr val="00A2A4"/>
                </a:solidFill>
                <a:latin typeface="微软雅黑" panose="020B0503020204020204" pitchFamily="34" charset="-122"/>
                <a:ea typeface="微软雅黑" panose="020B0503020204020204" pitchFamily="34" charset="-122"/>
              </a:rPr>
              <a:t>模板</a:t>
            </a:r>
            <a:endParaRPr lang="zh-CN" altLang="en-US" sz="3600" b="1" dirty="0">
              <a:solidFill>
                <a:srgbClr val="FB7D6E"/>
              </a:solidFill>
              <a:latin typeface="微软雅黑" panose="020B0503020204020204" pitchFamily="34" charset="-122"/>
              <a:ea typeface="微软雅黑" panose="020B0503020204020204" pitchFamily="34" charset="-122"/>
            </a:endParaRPr>
          </a:p>
        </p:txBody>
      </p:sp>
      <p:sp>
        <p:nvSpPr>
          <p:cNvPr id="35" name="标题 4"/>
          <p:cNvSpPr txBox="1"/>
          <p:nvPr/>
        </p:nvSpPr>
        <p:spPr>
          <a:xfrm>
            <a:off x="4889233" y="6165304"/>
            <a:ext cx="3366213"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tx1">
                    <a:lumMod val="50000"/>
                    <a:lumOff val="50000"/>
                  </a:schemeClr>
                </a:solidFill>
                <a:latin typeface="微软雅黑" panose="020B0503020204020204" pitchFamily="34" charset="-122"/>
                <a:ea typeface="微软雅黑" panose="020B0503020204020204" pitchFamily="34" charset="-122"/>
              </a:rPr>
              <a:t>这里输入学校院系专业信息</a:t>
            </a:r>
          </a:p>
        </p:txBody>
      </p:sp>
      <p:sp>
        <p:nvSpPr>
          <p:cNvPr id="36" name="Freeform 10"/>
          <p:cNvSpPr>
            <a:spLocks noEditPoints="1"/>
          </p:cNvSpPr>
          <p:nvPr/>
        </p:nvSpPr>
        <p:spPr bwMode="auto">
          <a:xfrm>
            <a:off x="4638786" y="6237312"/>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 name="圆角矩形 1"/>
          <p:cNvSpPr/>
          <p:nvPr/>
        </p:nvSpPr>
        <p:spPr>
          <a:xfrm>
            <a:off x="1544520" y="4411752"/>
            <a:ext cx="723857" cy="723857"/>
          </a:xfrm>
          <a:prstGeom prst="roundRect">
            <a:avLst/>
          </a:prstGeom>
          <a:noFill/>
          <a:ln>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p:nvPr/>
        </p:nvSpPr>
        <p:spPr>
          <a:xfrm>
            <a:off x="10483917" y="5081407"/>
            <a:ext cx="507833" cy="507833"/>
          </a:xfrm>
          <a:prstGeom prst="roundRect">
            <a:avLst/>
          </a:prstGeom>
          <a:noFill/>
          <a:ln>
            <a:solidFill>
              <a:srgbClr val="43BAB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圆角矩形 15"/>
          <p:cNvSpPr/>
          <p:nvPr/>
        </p:nvSpPr>
        <p:spPr>
          <a:xfrm>
            <a:off x="9695606" y="4437112"/>
            <a:ext cx="507833" cy="507833"/>
          </a:xfrm>
          <a:prstGeom prst="roundRect">
            <a:avLst/>
          </a:prstGeom>
          <a:no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圆角矩形 16"/>
          <p:cNvSpPr/>
          <p:nvPr/>
        </p:nvSpPr>
        <p:spPr>
          <a:xfrm>
            <a:off x="9848006" y="5309593"/>
            <a:ext cx="783704" cy="783704"/>
          </a:xfrm>
          <a:prstGeom prst="roundRect">
            <a:avLst/>
          </a:prstGeom>
          <a:noFill/>
          <a:ln>
            <a:solidFill>
              <a:srgbClr val="F6A5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11423798" y="5762873"/>
            <a:ext cx="330424" cy="330424"/>
          </a:xfrm>
          <a:prstGeom prst="roundRect">
            <a:avLst/>
          </a:prstGeom>
          <a:noFill/>
          <a:ln>
            <a:solidFill>
              <a:srgbClr val="00A2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圆角矩形 20"/>
          <p:cNvSpPr/>
          <p:nvPr/>
        </p:nvSpPr>
        <p:spPr>
          <a:xfrm>
            <a:off x="2019068" y="4818069"/>
            <a:ext cx="605572" cy="605572"/>
          </a:xfrm>
          <a:prstGeom prst="roundRect">
            <a:avLst/>
          </a:prstGeom>
          <a:noFill/>
          <a:ln>
            <a:solidFill>
              <a:srgbClr val="FB7D6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圆角矩形 23"/>
          <p:cNvSpPr/>
          <p:nvPr/>
        </p:nvSpPr>
        <p:spPr>
          <a:xfrm>
            <a:off x="680424" y="5178109"/>
            <a:ext cx="880830" cy="880830"/>
          </a:xfrm>
          <a:prstGeom prst="roundRect">
            <a:avLst/>
          </a:prstGeom>
          <a:noFill/>
          <a:ln>
            <a:solidFill>
              <a:srgbClr val="F6A51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046687" y="5707896"/>
            <a:ext cx="361929" cy="361929"/>
          </a:xfrm>
          <a:prstGeom prst="roundRect">
            <a:avLst/>
          </a:prstGeom>
          <a:noFill/>
          <a:ln>
            <a:solidFill>
              <a:srgbClr val="00A2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52" presetClass="entr" presetSubtype="0" fill="hold" grpId="0" nodeType="withEffect">
                                  <p:stCondLst>
                                    <p:cond delay="0"/>
                                  </p:stCondLst>
                                  <p:iterate type="lt">
                                    <p:tmPct val="10000"/>
                                  </p:iterate>
                                  <p:childTnLst>
                                    <p:set>
                                      <p:cBhvr>
                                        <p:cTn id="12" dur="1" fill="hold">
                                          <p:stCondLst>
                                            <p:cond delay="0"/>
                                          </p:stCondLst>
                                        </p:cTn>
                                        <p:tgtEl>
                                          <p:spTgt spid="22"/>
                                        </p:tgtEl>
                                        <p:attrNameLst>
                                          <p:attrName>style.visibility</p:attrName>
                                        </p:attrNameLst>
                                      </p:cBhvr>
                                      <p:to>
                                        <p:strVal val="visible"/>
                                      </p:to>
                                    </p:set>
                                    <p:animScale>
                                      <p:cBhvr>
                                        <p:cTn id="13" dur="1000" decel="50000" fill="hold">
                                          <p:stCondLst>
                                            <p:cond delay="0"/>
                                          </p:stCondLst>
                                        </p:cTn>
                                        <p:tgtEl>
                                          <p:spTgt spid="2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2"/>
                                        </p:tgtEl>
                                        <p:attrNameLst>
                                          <p:attrName>ppt_x</p:attrName>
                                          <p:attrName>ppt_y</p:attrName>
                                        </p:attrNameLst>
                                      </p:cBhvr>
                                    </p:animMotion>
                                    <p:animEffect transition="in" filter="fade">
                                      <p:cBhvr>
                                        <p:cTn id="15" dur="1000"/>
                                        <p:tgtEl>
                                          <p:spTgt spid="22"/>
                                        </p:tgtEl>
                                      </p:cBhvr>
                                    </p:animEffect>
                                  </p:childTnLst>
                                </p:cTn>
                              </p:par>
                              <p:par>
                                <p:cTn id="16" presetID="52" presetClass="entr" presetSubtype="0" fill="hold" grpId="0" nodeType="withEffect">
                                  <p:stCondLst>
                                    <p:cond delay="0"/>
                                  </p:stCondLst>
                                  <p:iterate type="lt">
                                    <p:tmPct val="10000"/>
                                  </p:iterate>
                                  <p:childTnLst>
                                    <p:set>
                                      <p:cBhvr>
                                        <p:cTn id="17" dur="1" fill="hold">
                                          <p:stCondLst>
                                            <p:cond delay="0"/>
                                          </p:stCondLst>
                                        </p:cTn>
                                        <p:tgtEl>
                                          <p:spTgt spid="23"/>
                                        </p:tgtEl>
                                        <p:attrNameLst>
                                          <p:attrName>style.visibility</p:attrName>
                                        </p:attrNameLst>
                                      </p:cBhvr>
                                      <p:to>
                                        <p:strVal val="visible"/>
                                      </p:to>
                                    </p:set>
                                    <p:animScale>
                                      <p:cBhvr>
                                        <p:cTn id="18" dur="1000" decel="50000" fill="hold">
                                          <p:stCondLst>
                                            <p:cond delay="0"/>
                                          </p:stCondLst>
                                        </p:cTn>
                                        <p:tgtEl>
                                          <p:spTgt spid="2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9" dur="1000" decel="50000" fill="hold">
                                          <p:stCondLst>
                                            <p:cond delay="0"/>
                                          </p:stCondLst>
                                        </p:cTn>
                                        <p:tgtEl>
                                          <p:spTgt spid="23"/>
                                        </p:tgtEl>
                                        <p:attrNameLst>
                                          <p:attrName>ppt_x</p:attrName>
                                          <p:attrName>ppt_y</p:attrName>
                                        </p:attrNameLst>
                                      </p:cBhvr>
                                    </p:animMotion>
                                    <p:animEffect transition="in" filter="fade">
                                      <p:cBhvr>
                                        <p:cTn id="20" dur="1000"/>
                                        <p:tgtEl>
                                          <p:spTgt spid="23"/>
                                        </p:tgtEl>
                                      </p:cBhvr>
                                    </p:animEffect>
                                  </p:childTnLst>
                                </p:cTn>
                              </p:par>
                              <p:par>
                                <p:cTn id="21" presetID="52" presetClass="entr" presetSubtype="0" fill="hold" grpId="0" nodeType="with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Scale>
                                      <p:cBhvr>
                                        <p:cTn id="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5"/>
                                        </p:tgtEl>
                                        <p:attrNameLst>
                                          <p:attrName>ppt_x</p:attrName>
                                          <p:attrName>ppt_y</p:attrName>
                                        </p:attrNameLst>
                                      </p:cBhvr>
                                    </p:animMotion>
                                    <p:animEffect transition="in" filter="fade">
                                      <p:cBhvr>
                                        <p:cTn id="25" dur="1000"/>
                                        <p:tgtEl>
                                          <p:spTgt spid="25"/>
                                        </p:tgtEl>
                                      </p:cBhvr>
                                    </p:animEffect>
                                  </p:childTnLst>
                                </p:cTn>
                              </p:par>
                              <p:par>
                                <p:cTn id="26" presetID="52" presetClass="entr" presetSubtype="0" fill="hold" grpId="0" nodeType="withEffect">
                                  <p:stCondLst>
                                    <p:cond delay="0"/>
                                  </p:stCondLst>
                                  <p:iterate type="lt">
                                    <p:tmPct val="10000"/>
                                  </p:iterate>
                                  <p:childTnLst>
                                    <p:set>
                                      <p:cBhvr>
                                        <p:cTn id="27" dur="1" fill="hold">
                                          <p:stCondLst>
                                            <p:cond delay="0"/>
                                          </p:stCondLst>
                                        </p:cTn>
                                        <p:tgtEl>
                                          <p:spTgt spid="26"/>
                                        </p:tgtEl>
                                        <p:attrNameLst>
                                          <p:attrName>style.visibility</p:attrName>
                                        </p:attrNameLst>
                                      </p:cBhvr>
                                      <p:to>
                                        <p:strVal val="visible"/>
                                      </p:to>
                                    </p:set>
                                    <p:animScale>
                                      <p:cBhvr>
                                        <p:cTn id="28"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26"/>
                                        </p:tgtEl>
                                        <p:attrNameLst>
                                          <p:attrName>ppt_x</p:attrName>
                                          <p:attrName>ppt_y</p:attrName>
                                        </p:attrNameLst>
                                      </p:cBhvr>
                                    </p:animMotion>
                                    <p:animEffect transition="in" filter="fade">
                                      <p:cBhvr>
                                        <p:cTn id="30" dur="1000"/>
                                        <p:tgtEl>
                                          <p:spTgt spid="26"/>
                                        </p:tgtEl>
                                      </p:cBhvr>
                                    </p:animEffect>
                                  </p:childTnLst>
                                </p:cTn>
                              </p:par>
                            </p:childTnLst>
                          </p:cTn>
                        </p:par>
                        <p:par>
                          <p:cTn id="31" fill="hold">
                            <p:stCondLst>
                              <p:cond delay="10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28"/>
                                        </p:tgtEl>
                                        <p:attrNameLst>
                                          <p:attrName>style.visibility</p:attrName>
                                        </p:attrNameLst>
                                      </p:cBhvr>
                                      <p:to>
                                        <p:strVal val="visible"/>
                                      </p:to>
                                    </p:set>
                                    <p:anim calcmode="lin" valueType="num">
                                      <p:cBhvr>
                                        <p:cTn id="34"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28"/>
                                        </p:tgtEl>
                                        <p:attrNameLst>
                                          <p:attrName>ppt_y</p:attrName>
                                        </p:attrNameLst>
                                      </p:cBhvr>
                                      <p:tavLst>
                                        <p:tav tm="0">
                                          <p:val>
                                            <p:strVal val="#ppt_y"/>
                                          </p:val>
                                        </p:tav>
                                        <p:tav tm="100000">
                                          <p:val>
                                            <p:strVal val="#ppt_y"/>
                                          </p:val>
                                        </p:tav>
                                      </p:tavLst>
                                    </p:anim>
                                    <p:anim calcmode="lin" valueType="num">
                                      <p:cBhvr>
                                        <p:cTn id="36"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28"/>
                                        </p:tgtEl>
                                      </p:cBhvr>
                                    </p:animEffect>
                                  </p:childTnLst>
                                </p:cTn>
                              </p:par>
                            </p:childTnLst>
                          </p:cTn>
                        </p:par>
                        <p:par>
                          <p:cTn id="39" fill="hold">
                            <p:stCondLst>
                              <p:cond delay="295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29"/>
                                        </p:tgtEl>
                                        <p:attrNameLst>
                                          <p:attrName>ppt_y</p:attrName>
                                        </p:attrNameLst>
                                      </p:cBhvr>
                                      <p:tavLst>
                                        <p:tav tm="0">
                                          <p:val>
                                            <p:strVal val="#ppt_y"/>
                                          </p:val>
                                        </p:tav>
                                        <p:tav tm="100000">
                                          <p:val>
                                            <p:strVal val="#ppt_y"/>
                                          </p:val>
                                        </p:tav>
                                      </p:tavLst>
                                    </p:anim>
                                    <p:anim calcmode="lin" valueType="num">
                                      <p:cBhvr>
                                        <p:cTn id="44"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29"/>
                                        </p:tgtEl>
                                      </p:cBhvr>
                                    </p:animEffect>
                                  </p:childTnLst>
                                </p:cTn>
                              </p:par>
                              <p:par>
                                <p:cTn id="47" presetID="10" presetClass="entr" presetSubtype="0" fill="hold" grpId="0" nodeType="withEffect">
                                  <p:stCondLst>
                                    <p:cond delay="750"/>
                                  </p:stCondLst>
                                  <p:childTnLst>
                                    <p:set>
                                      <p:cBhvr>
                                        <p:cTn id="48" dur="1" fill="hold">
                                          <p:stCondLst>
                                            <p:cond delay="0"/>
                                          </p:stCondLst>
                                        </p:cTn>
                                        <p:tgtEl>
                                          <p:spTgt spid="36"/>
                                        </p:tgtEl>
                                        <p:attrNameLst>
                                          <p:attrName>style.visibility</p:attrName>
                                        </p:attrNameLst>
                                      </p:cBhvr>
                                      <p:to>
                                        <p:strVal val="visible"/>
                                      </p:to>
                                    </p:set>
                                    <p:animEffect transition="in" filter="fade">
                                      <p:cBhvr>
                                        <p:cTn id="49" dur="500"/>
                                        <p:tgtEl>
                                          <p:spTgt spid="36"/>
                                        </p:tgtEl>
                                      </p:cBhvr>
                                    </p:animEffect>
                                  </p:childTnLst>
                                </p:cTn>
                              </p:par>
                              <p:par>
                                <p:cTn id="50" presetID="10" presetClass="entr" presetSubtype="0" fill="hold" grpId="0" nodeType="withEffect">
                                  <p:stCondLst>
                                    <p:cond delay="75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31" presetClass="entr" presetSubtype="0" fill="hold" grpId="0" nodeType="withEffect">
                                  <p:stCondLst>
                                    <p:cond delay="1500"/>
                                  </p:stCondLst>
                                  <p:childTnLst>
                                    <p:set>
                                      <p:cBhvr>
                                        <p:cTn id="54" dur="1" fill="hold">
                                          <p:stCondLst>
                                            <p:cond delay="0"/>
                                          </p:stCondLst>
                                        </p:cTn>
                                        <p:tgtEl>
                                          <p:spTgt spid="15"/>
                                        </p:tgtEl>
                                        <p:attrNameLst>
                                          <p:attrName>style.visibility</p:attrName>
                                        </p:attrNameLst>
                                      </p:cBhvr>
                                      <p:to>
                                        <p:strVal val="visible"/>
                                      </p:to>
                                    </p:set>
                                    <p:anim calcmode="lin" valueType="num">
                                      <p:cBhvr>
                                        <p:cTn id="55" dur="1000" fill="hold"/>
                                        <p:tgtEl>
                                          <p:spTgt spid="15"/>
                                        </p:tgtEl>
                                        <p:attrNameLst>
                                          <p:attrName>ppt_w</p:attrName>
                                        </p:attrNameLst>
                                      </p:cBhvr>
                                      <p:tavLst>
                                        <p:tav tm="0">
                                          <p:val>
                                            <p:fltVal val="0"/>
                                          </p:val>
                                        </p:tav>
                                        <p:tav tm="100000">
                                          <p:val>
                                            <p:strVal val="#ppt_w"/>
                                          </p:val>
                                        </p:tav>
                                      </p:tavLst>
                                    </p:anim>
                                    <p:anim calcmode="lin" valueType="num">
                                      <p:cBhvr>
                                        <p:cTn id="56" dur="1000" fill="hold"/>
                                        <p:tgtEl>
                                          <p:spTgt spid="15"/>
                                        </p:tgtEl>
                                        <p:attrNameLst>
                                          <p:attrName>ppt_h</p:attrName>
                                        </p:attrNameLst>
                                      </p:cBhvr>
                                      <p:tavLst>
                                        <p:tav tm="0">
                                          <p:val>
                                            <p:fltVal val="0"/>
                                          </p:val>
                                        </p:tav>
                                        <p:tav tm="100000">
                                          <p:val>
                                            <p:strVal val="#ppt_h"/>
                                          </p:val>
                                        </p:tav>
                                      </p:tavLst>
                                    </p:anim>
                                    <p:anim calcmode="lin" valueType="num">
                                      <p:cBhvr>
                                        <p:cTn id="57" dur="1000" fill="hold"/>
                                        <p:tgtEl>
                                          <p:spTgt spid="15"/>
                                        </p:tgtEl>
                                        <p:attrNameLst>
                                          <p:attrName>style.rotation</p:attrName>
                                        </p:attrNameLst>
                                      </p:cBhvr>
                                      <p:tavLst>
                                        <p:tav tm="0">
                                          <p:val>
                                            <p:fltVal val="90"/>
                                          </p:val>
                                        </p:tav>
                                        <p:tav tm="100000">
                                          <p:val>
                                            <p:fltVal val="0"/>
                                          </p:val>
                                        </p:tav>
                                      </p:tavLst>
                                    </p:anim>
                                    <p:animEffect transition="in" filter="fade">
                                      <p:cBhvr>
                                        <p:cTn id="58" dur="1000"/>
                                        <p:tgtEl>
                                          <p:spTgt spid="15"/>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16"/>
                                        </p:tgtEl>
                                        <p:attrNameLst>
                                          <p:attrName>style.visibility</p:attrName>
                                        </p:attrNameLst>
                                      </p:cBhvr>
                                      <p:to>
                                        <p:strVal val="visible"/>
                                      </p:to>
                                    </p:set>
                                    <p:anim calcmode="lin" valueType="num">
                                      <p:cBhvr>
                                        <p:cTn id="61" dur="1000" fill="hold"/>
                                        <p:tgtEl>
                                          <p:spTgt spid="16"/>
                                        </p:tgtEl>
                                        <p:attrNameLst>
                                          <p:attrName>ppt_w</p:attrName>
                                        </p:attrNameLst>
                                      </p:cBhvr>
                                      <p:tavLst>
                                        <p:tav tm="0">
                                          <p:val>
                                            <p:fltVal val="0"/>
                                          </p:val>
                                        </p:tav>
                                        <p:tav tm="100000">
                                          <p:val>
                                            <p:strVal val="#ppt_w"/>
                                          </p:val>
                                        </p:tav>
                                      </p:tavLst>
                                    </p:anim>
                                    <p:anim calcmode="lin" valueType="num">
                                      <p:cBhvr>
                                        <p:cTn id="62" dur="1000" fill="hold"/>
                                        <p:tgtEl>
                                          <p:spTgt spid="16"/>
                                        </p:tgtEl>
                                        <p:attrNameLst>
                                          <p:attrName>ppt_h</p:attrName>
                                        </p:attrNameLst>
                                      </p:cBhvr>
                                      <p:tavLst>
                                        <p:tav tm="0">
                                          <p:val>
                                            <p:fltVal val="0"/>
                                          </p:val>
                                        </p:tav>
                                        <p:tav tm="100000">
                                          <p:val>
                                            <p:strVal val="#ppt_h"/>
                                          </p:val>
                                        </p:tav>
                                      </p:tavLst>
                                    </p:anim>
                                    <p:anim calcmode="lin" valueType="num">
                                      <p:cBhvr>
                                        <p:cTn id="63" dur="1000" fill="hold"/>
                                        <p:tgtEl>
                                          <p:spTgt spid="16"/>
                                        </p:tgtEl>
                                        <p:attrNameLst>
                                          <p:attrName>style.rotation</p:attrName>
                                        </p:attrNameLst>
                                      </p:cBhvr>
                                      <p:tavLst>
                                        <p:tav tm="0">
                                          <p:val>
                                            <p:fltVal val="90"/>
                                          </p:val>
                                        </p:tav>
                                        <p:tav tm="100000">
                                          <p:val>
                                            <p:fltVal val="0"/>
                                          </p:val>
                                        </p:tav>
                                      </p:tavLst>
                                    </p:anim>
                                    <p:animEffect transition="in" filter="fade">
                                      <p:cBhvr>
                                        <p:cTn id="64" dur="1000"/>
                                        <p:tgtEl>
                                          <p:spTgt spid="16"/>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17"/>
                                        </p:tgtEl>
                                        <p:attrNameLst>
                                          <p:attrName>style.visibility</p:attrName>
                                        </p:attrNameLst>
                                      </p:cBhvr>
                                      <p:to>
                                        <p:strVal val="visible"/>
                                      </p:to>
                                    </p:set>
                                    <p:anim calcmode="lin" valueType="num">
                                      <p:cBhvr>
                                        <p:cTn id="67" dur="1000" fill="hold"/>
                                        <p:tgtEl>
                                          <p:spTgt spid="17"/>
                                        </p:tgtEl>
                                        <p:attrNameLst>
                                          <p:attrName>ppt_w</p:attrName>
                                        </p:attrNameLst>
                                      </p:cBhvr>
                                      <p:tavLst>
                                        <p:tav tm="0">
                                          <p:val>
                                            <p:fltVal val="0"/>
                                          </p:val>
                                        </p:tav>
                                        <p:tav tm="100000">
                                          <p:val>
                                            <p:strVal val="#ppt_w"/>
                                          </p:val>
                                        </p:tav>
                                      </p:tavLst>
                                    </p:anim>
                                    <p:anim calcmode="lin" valueType="num">
                                      <p:cBhvr>
                                        <p:cTn id="68" dur="1000" fill="hold"/>
                                        <p:tgtEl>
                                          <p:spTgt spid="17"/>
                                        </p:tgtEl>
                                        <p:attrNameLst>
                                          <p:attrName>ppt_h</p:attrName>
                                        </p:attrNameLst>
                                      </p:cBhvr>
                                      <p:tavLst>
                                        <p:tav tm="0">
                                          <p:val>
                                            <p:fltVal val="0"/>
                                          </p:val>
                                        </p:tav>
                                        <p:tav tm="100000">
                                          <p:val>
                                            <p:strVal val="#ppt_h"/>
                                          </p:val>
                                        </p:tav>
                                      </p:tavLst>
                                    </p:anim>
                                    <p:anim calcmode="lin" valueType="num">
                                      <p:cBhvr>
                                        <p:cTn id="69" dur="1000" fill="hold"/>
                                        <p:tgtEl>
                                          <p:spTgt spid="17"/>
                                        </p:tgtEl>
                                        <p:attrNameLst>
                                          <p:attrName>style.rotation</p:attrName>
                                        </p:attrNameLst>
                                      </p:cBhvr>
                                      <p:tavLst>
                                        <p:tav tm="0">
                                          <p:val>
                                            <p:fltVal val="90"/>
                                          </p:val>
                                        </p:tav>
                                        <p:tav tm="100000">
                                          <p:val>
                                            <p:fltVal val="0"/>
                                          </p:val>
                                        </p:tav>
                                      </p:tavLst>
                                    </p:anim>
                                    <p:animEffect transition="in" filter="fade">
                                      <p:cBhvr>
                                        <p:cTn id="70" dur="1000"/>
                                        <p:tgtEl>
                                          <p:spTgt spid="17"/>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18"/>
                                        </p:tgtEl>
                                        <p:attrNameLst>
                                          <p:attrName>style.visibility</p:attrName>
                                        </p:attrNameLst>
                                      </p:cBhvr>
                                      <p:to>
                                        <p:strVal val="visible"/>
                                      </p:to>
                                    </p:set>
                                    <p:anim calcmode="lin" valueType="num">
                                      <p:cBhvr>
                                        <p:cTn id="73" dur="1000" fill="hold"/>
                                        <p:tgtEl>
                                          <p:spTgt spid="18"/>
                                        </p:tgtEl>
                                        <p:attrNameLst>
                                          <p:attrName>ppt_w</p:attrName>
                                        </p:attrNameLst>
                                      </p:cBhvr>
                                      <p:tavLst>
                                        <p:tav tm="0">
                                          <p:val>
                                            <p:fltVal val="0"/>
                                          </p:val>
                                        </p:tav>
                                        <p:tav tm="100000">
                                          <p:val>
                                            <p:strVal val="#ppt_w"/>
                                          </p:val>
                                        </p:tav>
                                      </p:tavLst>
                                    </p:anim>
                                    <p:anim calcmode="lin" valueType="num">
                                      <p:cBhvr>
                                        <p:cTn id="74" dur="1000" fill="hold"/>
                                        <p:tgtEl>
                                          <p:spTgt spid="18"/>
                                        </p:tgtEl>
                                        <p:attrNameLst>
                                          <p:attrName>ppt_h</p:attrName>
                                        </p:attrNameLst>
                                      </p:cBhvr>
                                      <p:tavLst>
                                        <p:tav tm="0">
                                          <p:val>
                                            <p:fltVal val="0"/>
                                          </p:val>
                                        </p:tav>
                                        <p:tav tm="100000">
                                          <p:val>
                                            <p:strVal val="#ppt_h"/>
                                          </p:val>
                                        </p:tav>
                                      </p:tavLst>
                                    </p:anim>
                                    <p:anim calcmode="lin" valueType="num">
                                      <p:cBhvr>
                                        <p:cTn id="75" dur="1000" fill="hold"/>
                                        <p:tgtEl>
                                          <p:spTgt spid="18"/>
                                        </p:tgtEl>
                                        <p:attrNameLst>
                                          <p:attrName>style.rotation</p:attrName>
                                        </p:attrNameLst>
                                      </p:cBhvr>
                                      <p:tavLst>
                                        <p:tav tm="0">
                                          <p:val>
                                            <p:fltVal val="90"/>
                                          </p:val>
                                        </p:tav>
                                        <p:tav tm="100000">
                                          <p:val>
                                            <p:fltVal val="0"/>
                                          </p:val>
                                        </p:tav>
                                      </p:tavLst>
                                    </p:anim>
                                    <p:animEffect transition="in" filter="fade">
                                      <p:cBhvr>
                                        <p:cTn id="76" dur="1000"/>
                                        <p:tgtEl>
                                          <p:spTgt spid="18"/>
                                        </p:tgtEl>
                                      </p:cBhvr>
                                    </p:animEffect>
                                  </p:childTnLst>
                                </p:cTn>
                              </p:par>
                              <p:par>
                                <p:cTn id="77" presetID="31" presetClass="entr" presetSubtype="0" fill="hold" grpId="0" nodeType="withEffect">
                                  <p:stCondLst>
                                    <p:cond delay="1500"/>
                                  </p:stCondLst>
                                  <p:childTnLst>
                                    <p:set>
                                      <p:cBhvr>
                                        <p:cTn id="78" dur="1" fill="hold">
                                          <p:stCondLst>
                                            <p:cond delay="0"/>
                                          </p:stCondLst>
                                        </p:cTn>
                                        <p:tgtEl>
                                          <p:spTgt spid="2"/>
                                        </p:tgtEl>
                                        <p:attrNameLst>
                                          <p:attrName>style.visibility</p:attrName>
                                        </p:attrNameLst>
                                      </p:cBhvr>
                                      <p:to>
                                        <p:strVal val="visible"/>
                                      </p:to>
                                    </p:set>
                                    <p:anim calcmode="lin" valueType="num">
                                      <p:cBhvr>
                                        <p:cTn id="79" dur="1000" fill="hold"/>
                                        <p:tgtEl>
                                          <p:spTgt spid="2"/>
                                        </p:tgtEl>
                                        <p:attrNameLst>
                                          <p:attrName>ppt_w</p:attrName>
                                        </p:attrNameLst>
                                      </p:cBhvr>
                                      <p:tavLst>
                                        <p:tav tm="0">
                                          <p:val>
                                            <p:fltVal val="0"/>
                                          </p:val>
                                        </p:tav>
                                        <p:tav tm="100000">
                                          <p:val>
                                            <p:strVal val="#ppt_w"/>
                                          </p:val>
                                        </p:tav>
                                      </p:tavLst>
                                    </p:anim>
                                    <p:anim calcmode="lin" valueType="num">
                                      <p:cBhvr>
                                        <p:cTn id="80" dur="1000" fill="hold"/>
                                        <p:tgtEl>
                                          <p:spTgt spid="2"/>
                                        </p:tgtEl>
                                        <p:attrNameLst>
                                          <p:attrName>ppt_h</p:attrName>
                                        </p:attrNameLst>
                                      </p:cBhvr>
                                      <p:tavLst>
                                        <p:tav tm="0">
                                          <p:val>
                                            <p:fltVal val="0"/>
                                          </p:val>
                                        </p:tav>
                                        <p:tav tm="100000">
                                          <p:val>
                                            <p:strVal val="#ppt_h"/>
                                          </p:val>
                                        </p:tav>
                                      </p:tavLst>
                                    </p:anim>
                                    <p:anim calcmode="lin" valueType="num">
                                      <p:cBhvr>
                                        <p:cTn id="81" dur="1000" fill="hold"/>
                                        <p:tgtEl>
                                          <p:spTgt spid="2"/>
                                        </p:tgtEl>
                                        <p:attrNameLst>
                                          <p:attrName>style.rotation</p:attrName>
                                        </p:attrNameLst>
                                      </p:cBhvr>
                                      <p:tavLst>
                                        <p:tav tm="0">
                                          <p:val>
                                            <p:fltVal val="90"/>
                                          </p:val>
                                        </p:tav>
                                        <p:tav tm="100000">
                                          <p:val>
                                            <p:fltVal val="0"/>
                                          </p:val>
                                        </p:tav>
                                      </p:tavLst>
                                    </p:anim>
                                    <p:animEffect transition="in" filter="fade">
                                      <p:cBhvr>
                                        <p:cTn id="82" dur="1000"/>
                                        <p:tgtEl>
                                          <p:spTgt spid="2"/>
                                        </p:tgtEl>
                                      </p:cBhvr>
                                    </p:animEffect>
                                  </p:childTnLst>
                                </p:cTn>
                              </p:par>
                              <p:par>
                                <p:cTn id="83" presetID="31" presetClass="entr" presetSubtype="0" fill="hold" grpId="0" nodeType="withEffect">
                                  <p:stCondLst>
                                    <p:cond delay="1500"/>
                                  </p:stCondLst>
                                  <p:childTnLst>
                                    <p:set>
                                      <p:cBhvr>
                                        <p:cTn id="84" dur="1" fill="hold">
                                          <p:stCondLst>
                                            <p:cond delay="0"/>
                                          </p:stCondLst>
                                        </p:cTn>
                                        <p:tgtEl>
                                          <p:spTgt spid="21"/>
                                        </p:tgtEl>
                                        <p:attrNameLst>
                                          <p:attrName>style.visibility</p:attrName>
                                        </p:attrNameLst>
                                      </p:cBhvr>
                                      <p:to>
                                        <p:strVal val="visible"/>
                                      </p:to>
                                    </p:set>
                                    <p:anim calcmode="lin" valueType="num">
                                      <p:cBhvr>
                                        <p:cTn id="85" dur="1000" fill="hold"/>
                                        <p:tgtEl>
                                          <p:spTgt spid="21"/>
                                        </p:tgtEl>
                                        <p:attrNameLst>
                                          <p:attrName>ppt_w</p:attrName>
                                        </p:attrNameLst>
                                      </p:cBhvr>
                                      <p:tavLst>
                                        <p:tav tm="0">
                                          <p:val>
                                            <p:fltVal val="0"/>
                                          </p:val>
                                        </p:tav>
                                        <p:tav tm="100000">
                                          <p:val>
                                            <p:strVal val="#ppt_w"/>
                                          </p:val>
                                        </p:tav>
                                      </p:tavLst>
                                    </p:anim>
                                    <p:anim calcmode="lin" valueType="num">
                                      <p:cBhvr>
                                        <p:cTn id="86" dur="1000" fill="hold"/>
                                        <p:tgtEl>
                                          <p:spTgt spid="21"/>
                                        </p:tgtEl>
                                        <p:attrNameLst>
                                          <p:attrName>ppt_h</p:attrName>
                                        </p:attrNameLst>
                                      </p:cBhvr>
                                      <p:tavLst>
                                        <p:tav tm="0">
                                          <p:val>
                                            <p:fltVal val="0"/>
                                          </p:val>
                                        </p:tav>
                                        <p:tav tm="100000">
                                          <p:val>
                                            <p:strVal val="#ppt_h"/>
                                          </p:val>
                                        </p:tav>
                                      </p:tavLst>
                                    </p:anim>
                                    <p:anim calcmode="lin" valueType="num">
                                      <p:cBhvr>
                                        <p:cTn id="87" dur="1000" fill="hold"/>
                                        <p:tgtEl>
                                          <p:spTgt spid="21"/>
                                        </p:tgtEl>
                                        <p:attrNameLst>
                                          <p:attrName>style.rotation</p:attrName>
                                        </p:attrNameLst>
                                      </p:cBhvr>
                                      <p:tavLst>
                                        <p:tav tm="0">
                                          <p:val>
                                            <p:fltVal val="90"/>
                                          </p:val>
                                        </p:tav>
                                        <p:tav tm="100000">
                                          <p:val>
                                            <p:fltVal val="0"/>
                                          </p:val>
                                        </p:tav>
                                      </p:tavLst>
                                    </p:anim>
                                    <p:animEffect transition="in" filter="fade">
                                      <p:cBhvr>
                                        <p:cTn id="88" dur="1000"/>
                                        <p:tgtEl>
                                          <p:spTgt spid="21"/>
                                        </p:tgtEl>
                                      </p:cBhvr>
                                    </p:animEffect>
                                  </p:childTnLst>
                                </p:cTn>
                              </p:par>
                              <p:par>
                                <p:cTn id="89" presetID="31" presetClass="entr" presetSubtype="0" fill="hold" grpId="0" nodeType="withEffect">
                                  <p:stCondLst>
                                    <p:cond delay="1500"/>
                                  </p:stCondLst>
                                  <p:childTnLst>
                                    <p:set>
                                      <p:cBhvr>
                                        <p:cTn id="90" dur="1" fill="hold">
                                          <p:stCondLst>
                                            <p:cond delay="0"/>
                                          </p:stCondLst>
                                        </p:cTn>
                                        <p:tgtEl>
                                          <p:spTgt spid="24"/>
                                        </p:tgtEl>
                                        <p:attrNameLst>
                                          <p:attrName>style.visibility</p:attrName>
                                        </p:attrNameLst>
                                      </p:cBhvr>
                                      <p:to>
                                        <p:strVal val="visible"/>
                                      </p:to>
                                    </p:set>
                                    <p:anim calcmode="lin" valueType="num">
                                      <p:cBhvr>
                                        <p:cTn id="91" dur="1000" fill="hold"/>
                                        <p:tgtEl>
                                          <p:spTgt spid="24"/>
                                        </p:tgtEl>
                                        <p:attrNameLst>
                                          <p:attrName>ppt_w</p:attrName>
                                        </p:attrNameLst>
                                      </p:cBhvr>
                                      <p:tavLst>
                                        <p:tav tm="0">
                                          <p:val>
                                            <p:fltVal val="0"/>
                                          </p:val>
                                        </p:tav>
                                        <p:tav tm="100000">
                                          <p:val>
                                            <p:strVal val="#ppt_w"/>
                                          </p:val>
                                        </p:tav>
                                      </p:tavLst>
                                    </p:anim>
                                    <p:anim calcmode="lin" valueType="num">
                                      <p:cBhvr>
                                        <p:cTn id="92" dur="1000" fill="hold"/>
                                        <p:tgtEl>
                                          <p:spTgt spid="24"/>
                                        </p:tgtEl>
                                        <p:attrNameLst>
                                          <p:attrName>ppt_h</p:attrName>
                                        </p:attrNameLst>
                                      </p:cBhvr>
                                      <p:tavLst>
                                        <p:tav tm="0">
                                          <p:val>
                                            <p:fltVal val="0"/>
                                          </p:val>
                                        </p:tav>
                                        <p:tav tm="100000">
                                          <p:val>
                                            <p:strVal val="#ppt_h"/>
                                          </p:val>
                                        </p:tav>
                                      </p:tavLst>
                                    </p:anim>
                                    <p:anim calcmode="lin" valueType="num">
                                      <p:cBhvr>
                                        <p:cTn id="93" dur="1000" fill="hold"/>
                                        <p:tgtEl>
                                          <p:spTgt spid="24"/>
                                        </p:tgtEl>
                                        <p:attrNameLst>
                                          <p:attrName>style.rotation</p:attrName>
                                        </p:attrNameLst>
                                      </p:cBhvr>
                                      <p:tavLst>
                                        <p:tav tm="0">
                                          <p:val>
                                            <p:fltVal val="90"/>
                                          </p:val>
                                        </p:tav>
                                        <p:tav tm="100000">
                                          <p:val>
                                            <p:fltVal val="0"/>
                                          </p:val>
                                        </p:tav>
                                      </p:tavLst>
                                    </p:anim>
                                    <p:animEffect transition="in" filter="fade">
                                      <p:cBhvr>
                                        <p:cTn id="94" dur="1000"/>
                                        <p:tgtEl>
                                          <p:spTgt spid="24"/>
                                        </p:tgtEl>
                                      </p:cBhvr>
                                    </p:animEffect>
                                  </p:childTnLst>
                                </p:cTn>
                              </p:par>
                              <p:par>
                                <p:cTn id="95" presetID="31" presetClass="entr" presetSubtype="0" fill="hold" grpId="0" nodeType="withEffect">
                                  <p:stCondLst>
                                    <p:cond delay="1500"/>
                                  </p:stCondLst>
                                  <p:childTnLst>
                                    <p:set>
                                      <p:cBhvr>
                                        <p:cTn id="96" dur="1" fill="hold">
                                          <p:stCondLst>
                                            <p:cond delay="0"/>
                                          </p:stCondLst>
                                        </p:cTn>
                                        <p:tgtEl>
                                          <p:spTgt spid="27"/>
                                        </p:tgtEl>
                                        <p:attrNameLst>
                                          <p:attrName>style.visibility</p:attrName>
                                        </p:attrNameLst>
                                      </p:cBhvr>
                                      <p:to>
                                        <p:strVal val="visible"/>
                                      </p:to>
                                    </p:set>
                                    <p:anim calcmode="lin" valueType="num">
                                      <p:cBhvr>
                                        <p:cTn id="97" dur="1000" fill="hold"/>
                                        <p:tgtEl>
                                          <p:spTgt spid="27"/>
                                        </p:tgtEl>
                                        <p:attrNameLst>
                                          <p:attrName>ppt_w</p:attrName>
                                        </p:attrNameLst>
                                      </p:cBhvr>
                                      <p:tavLst>
                                        <p:tav tm="0">
                                          <p:val>
                                            <p:fltVal val="0"/>
                                          </p:val>
                                        </p:tav>
                                        <p:tav tm="100000">
                                          <p:val>
                                            <p:strVal val="#ppt_w"/>
                                          </p:val>
                                        </p:tav>
                                      </p:tavLst>
                                    </p:anim>
                                    <p:anim calcmode="lin" valueType="num">
                                      <p:cBhvr>
                                        <p:cTn id="98" dur="1000" fill="hold"/>
                                        <p:tgtEl>
                                          <p:spTgt spid="27"/>
                                        </p:tgtEl>
                                        <p:attrNameLst>
                                          <p:attrName>ppt_h</p:attrName>
                                        </p:attrNameLst>
                                      </p:cBhvr>
                                      <p:tavLst>
                                        <p:tav tm="0">
                                          <p:val>
                                            <p:fltVal val="0"/>
                                          </p:val>
                                        </p:tav>
                                        <p:tav tm="100000">
                                          <p:val>
                                            <p:strVal val="#ppt_h"/>
                                          </p:val>
                                        </p:tav>
                                      </p:tavLst>
                                    </p:anim>
                                    <p:anim calcmode="lin" valueType="num">
                                      <p:cBhvr>
                                        <p:cTn id="99" dur="1000" fill="hold"/>
                                        <p:tgtEl>
                                          <p:spTgt spid="27"/>
                                        </p:tgtEl>
                                        <p:attrNameLst>
                                          <p:attrName>style.rotation</p:attrName>
                                        </p:attrNameLst>
                                      </p:cBhvr>
                                      <p:tavLst>
                                        <p:tav tm="0">
                                          <p:val>
                                            <p:fltVal val="90"/>
                                          </p:val>
                                        </p:tav>
                                        <p:tav tm="100000">
                                          <p:val>
                                            <p:fltVal val="0"/>
                                          </p:val>
                                        </p:tav>
                                      </p:tavLst>
                                    </p:anim>
                                    <p:animEffect transition="in" filter="fade">
                                      <p:cBhvr>
                                        <p:cTn id="100"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01" repeatCount="indefinite" fill="remove" display="0">
                  <p:stCondLst>
                    <p:cond delay="indefinite"/>
                  </p:stCondLst>
                  <p:endCondLst>
                    <p:cond evt="onStopAudio" delay="0">
                      <p:tgtEl>
                        <p:sldTgt/>
                      </p:tgtEl>
                    </p:cond>
                  </p:endCondLst>
                </p:cTn>
                <p:tgtEl>
                  <p:spTgt spid="4"/>
                </p:tgtEl>
              </p:cMediaNode>
            </p:audio>
          </p:childTnLst>
        </p:cTn>
      </p:par>
    </p:tnLst>
    <p:bldLst>
      <p:bldP spid="20" grpId="0" animBg="1"/>
      <p:bldP spid="22" grpId="0"/>
      <p:bldP spid="23" grpId="0"/>
      <p:bldP spid="25" grpId="0"/>
      <p:bldP spid="26" grpId="0"/>
      <p:bldP spid="28" grpId="0"/>
      <p:bldP spid="29" grpId="0"/>
      <p:bldP spid="35" grpId="0"/>
      <p:bldP spid="36" grpId="0" animBg="1"/>
      <p:bldP spid="2" grpId="0" animBg="1"/>
      <p:bldP spid="15" grpId="0" animBg="1"/>
      <p:bldP spid="16" grpId="0" animBg="1"/>
      <p:bldP spid="17" grpId="0" animBg="1"/>
      <p:bldP spid="18" grpId="0" animBg="1"/>
      <p:bldP spid="21" grpId="0" animBg="1"/>
      <p:bldP spid="24" grpId="0" animBg="1"/>
      <p:bldP spid="2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49" name="Picture 3" descr="C:\Users\Administrator\Desktop\77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19636" y="-27384"/>
            <a:ext cx="8096250" cy="6885384"/>
          </a:xfrm>
          <a:prstGeom prst="rect">
            <a:avLst/>
          </a:prstGeom>
          <a:noFill/>
          <a:extLst>
            <a:ext uri="{909E8E84-426E-40DD-AFC4-6F175D3DCCD1}">
              <a14:hiddenFill xmlns:a14="http://schemas.microsoft.com/office/drawing/2010/main">
                <a:solidFill>
                  <a:srgbClr val="FFFFFF"/>
                </a:solidFill>
              </a14:hiddenFill>
            </a:ext>
          </a:extLst>
        </p:spPr>
      </p:pic>
      <p:sp>
        <p:nvSpPr>
          <p:cNvPr id="50" name="矩形 49"/>
          <p:cNvSpPr/>
          <p:nvPr/>
        </p:nvSpPr>
        <p:spPr>
          <a:xfrm rot="20205765">
            <a:off x="7012835" y="-571938"/>
            <a:ext cx="340994" cy="8302887"/>
          </a:xfrm>
          <a:prstGeom prst="rect">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51" name="矩形 2"/>
          <p:cNvSpPr/>
          <p:nvPr/>
        </p:nvSpPr>
        <p:spPr>
          <a:xfrm flipH="1">
            <a:off x="-2" y="186"/>
            <a:ext cx="8642494" cy="6857814"/>
          </a:xfrm>
          <a:custGeom>
            <a:avLst/>
            <a:gdLst>
              <a:gd name="connsiteX0" fmla="*/ 0 w 3563888"/>
              <a:gd name="connsiteY0" fmla="*/ 0 h 2677440"/>
              <a:gd name="connsiteX1" fmla="*/ 3563888 w 3563888"/>
              <a:gd name="connsiteY1" fmla="*/ 0 h 2677440"/>
              <a:gd name="connsiteX2" fmla="*/ 3563888 w 3563888"/>
              <a:gd name="connsiteY2" fmla="*/ 2677440 h 2677440"/>
              <a:gd name="connsiteX3" fmla="*/ 0 w 3563888"/>
              <a:gd name="connsiteY3" fmla="*/ 2677440 h 2677440"/>
              <a:gd name="connsiteX4" fmla="*/ 0 w 3563888"/>
              <a:gd name="connsiteY4" fmla="*/ 0 h 2677440"/>
              <a:gd name="connsiteX0-1" fmla="*/ 1559858 w 5123746"/>
              <a:gd name="connsiteY0-2" fmla="*/ 0 h 2677440"/>
              <a:gd name="connsiteX1-3" fmla="*/ 5123746 w 5123746"/>
              <a:gd name="connsiteY1-4" fmla="*/ 0 h 2677440"/>
              <a:gd name="connsiteX2-5" fmla="*/ 5123746 w 5123746"/>
              <a:gd name="connsiteY2-6" fmla="*/ 2677440 h 2677440"/>
              <a:gd name="connsiteX3-7" fmla="*/ 0 w 5123746"/>
              <a:gd name="connsiteY3-8" fmla="*/ 2677440 h 2677440"/>
              <a:gd name="connsiteX4-9" fmla="*/ 1559858 w 5123746"/>
              <a:gd name="connsiteY4-10" fmla="*/ 0 h 2677440"/>
              <a:gd name="connsiteX0-11" fmla="*/ 1506069 w 5069957"/>
              <a:gd name="connsiteY0-12" fmla="*/ 0 h 2677440"/>
              <a:gd name="connsiteX1-13" fmla="*/ 5069957 w 5069957"/>
              <a:gd name="connsiteY1-14" fmla="*/ 0 h 2677440"/>
              <a:gd name="connsiteX2-15" fmla="*/ 5069957 w 5069957"/>
              <a:gd name="connsiteY2-16" fmla="*/ 2677440 h 2677440"/>
              <a:gd name="connsiteX3-17" fmla="*/ 0 w 5069957"/>
              <a:gd name="connsiteY3-18" fmla="*/ 2677440 h 2677440"/>
              <a:gd name="connsiteX4-19" fmla="*/ 1506069 w 5069957"/>
              <a:gd name="connsiteY4-20" fmla="*/ 0 h 2677440"/>
              <a:gd name="connsiteX0-21" fmla="*/ 1721869 w 5069957"/>
              <a:gd name="connsiteY0-22" fmla="*/ 13447 h 2677440"/>
              <a:gd name="connsiteX1-23" fmla="*/ 5069957 w 5069957"/>
              <a:gd name="connsiteY1-24" fmla="*/ 0 h 2677440"/>
              <a:gd name="connsiteX2-25" fmla="*/ 5069957 w 5069957"/>
              <a:gd name="connsiteY2-26" fmla="*/ 2677440 h 2677440"/>
              <a:gd name="connsiteX3-27" fmla="*/ 0 w 5069957"/>
              <a:gd name="connsiteY3-28" fmla="*/ 2677440 h 2677440"/>
              <a:gd name="connsiteX4-29" fmla="*/ 1721869 w 5069957"/>
              <a:gd name="connsiteY4-30" fmla="*/ 13447 h 2677440"/>
              <a:gd name="connsiteX0-31" fmla="*/ 1753228 w 5069957"/>
              <a:gd name="connsiteY0-32" fmla="*/ 0 h 2677996"/>
              <a:gd name="connsiteX1-33" fmla="*/ 5069957 w 5069957"/>
              <a:gd name="connsiteY1-34" fmla="*/ 556 h 2677996"/>
              <a:gd name="connsiteX2-35" fmla="*/ 5069957 w 5069957"/>
              <a:gd name="connsiteY2-36" fmla="*/ 2677996 h 2677996"/>
              <a:gd name="connsiteX3-37" fmla="*/ 0 w 5069957"/>
              <a:gd name="connsiteY3-38" fmla="*/ 2677996 h 2677996"/>
              <a:gd name="connsiteX4-39" fmla="*/ 1753228 w 5069957"/>
              <a:gd name="connsiteY4-40" fmla="*/ 0 h 2677996"/>
              <a:gd name="connsiteX0-41" fmla="*/ 1721868 w 5038597"/>
              <a:gd name="connsiteY0-42" fmla="*/ 0 h 2677996"/>
              <a:gd name="connsiteX1-43" fmla="*/ 5038597 w 5038597"/>
              <a:gd name="connsiteY1-44" fmla="*/ 556 h 2677996"/>
              <a:gd name="connsiteX2-45" fmla="*/ 5038597 w 5038597"/>
              <a:gd name="connsiteY2-46" fmla="*/ 2677996 h 2677996"/>
              <a:gd name="connsiteX3-47" fmla="*/ 0 w 5038597"/>
              <a:gd name="connsiteY3-48" fmla="*/ 2677996 h 2677996"/>
              <a:gd name="connsiteX4-49" fmla="*/ 1721868 w 5038597"/>
              <a:gd name="connsiteY4-50" fmla="*/ 0 h 267799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5038597" h="2677996">
                <a:moveTo>
                  <a:pt x="1721868" y="0"/>
                </a:moveTo>
                <a:lnTo>
                  <a:pt x="5038597" y="556"/>
                </a:lnTo>
                <a:lnTo>
                  <a:pt x="5038597" y="2677996"/>
                </a:lnTo>
                <a:lnTo>
                  <a:pt x="0" y="2677996"/>
                </a:lnTo>
                <a:lnTo>
                  <a:pt x="1721868"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6380499" y="2531363"/>
            <a:ext cx="1728285" cy="1728285"/>
          </a:xfrm>
          <a:prstGeom prst="ellipse">
            <a:avLst/>
          </a:prstGeom>
          <a:solidFill>
            <a:srgbClr val="F6A51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06574" y="620688"/>
            <a:ext cx="2088232" cy="2088232"/>
          </a:xfrm>
          <a:prstGeom prst="ellipse">
            <a:avLst/>
          </a:prstGeom>
          <a:noFill/>
          <a:ln w="28575">
            <a:solidFill>
              <a:srgbClr val="00A2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Freeform 31"/>
          <p:cNvSpPr/>
          <p:nvPr/>
        </p:nvSpPr>
        <p:spPr>
          <a:xfrm>
            <a:off x="2169976" y="930364"/>
            <a:ext cx="220587" cy="220587"/>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B7D6E"/>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p>
        </p:txBody>
      </p:sp>
      <p:pic>
        <p:nvPicPr>
          <p:cNvPr id="13" name="Picture 2" descr="C:\Users\Administrator\Desktop\图片5.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41018" r="41123" b="61079"/>
          <a:stretch>
            <a:fillRect/>
          </a:stretch>
        </p:blipFill>
        <p:spPr bwMode="auto">
          <a:xfrm>
            <a:off x="448969" y="815146"/>
            <a:ext cx="2003442" cy="1749720"/>
          </a:xfrm>
          <a:prstGeom prst="rect">
            <a:avLst/>
          </a:prstGeom>
          <a:noFill/>
          <a:ln>
            <a:noFill/>
          </a:ln>
          <a:extLst>
            <a:ext uri="{909E8E84-426E-40DD-AFC4-6F175D3DCCD1}">
              <a14:hiddenFill xmlns:a14="http://schemas.microsoft.com/office/drawing/2010/main">
                <a:solidFill>
                  <a:srgbClr val="FFFFFF"/>
                </a:solidFill>
              </a14:hiddenFill>
            </a:ext>
          </a:extLst>
        </p:spPr>
      </p:pic>
      <p:grpSp>
        <p:nvGrpSpPr>
          <p:cNvPr id="14" name="组合 13"/>
          <p:cNvGrpSpPr/>
          <p:nvPr/>
        </p:nvGrpSpPr>
        <p:grpSpPr>
          <a:xfrm>
            <a:off x="2640585" y="2328309"/>
            <a:ext cx="491871" cy="353871"/>
            <a:chOff x="3820635" y="3071676"/>
            <a:chExt cx="541058" cy="389258"/>
          </a:xfrm>
          <a:solidFill>
            <a:srgbClr val="00A2A4"/>
          </a:solidFill>
        </p:grpSpPr>
        <p:sp>
          <p:nvSpPr>
            <p:cNvPr id="15" name="Freeform 226"/>
            <p:cNvSpPr>
              <a:spLocks noEditPoints="1"/>
            </p:cNvSpPr>
            <p:nvPr/>
          </p:nvSpPr>
          <p:spPr bwMode="auto">
            <a:xfrm>
              <a:off x="3820635" y="3071676"/>
              <a:ext cx="438051" cy="389258"/>
            </a:xfrm>
            <a:custGeom>
              <a:avLst/>
              <a:gdLst>
                <a:gd name="T0" fmla="*/ 166 w 171"/>
                <a:gd name="T1" fmla="*/ 0 h 152"/>
                <a:gd name="T2" fmla="*/ 6 w 171"/>
                <a:gd name="T3" fmla="*/ 0 h 152"/>
                <a:gd name="T4" fmla="*/ 0 w 171"/>
                <a:gd name="T5" fmla="*/ 6 h 152"/>
                <a:gd name="T6" fmla="*/ 0 w 171"/>
                <a:gd name="T7" fmla="*/ 147 h 152"/>
                <a:gd name="T8" fmla="*/ 6 w 171"/>
                <a:gd name="T9" fmla="*/ 152 h 152"/>
                <a:gd name="T10" fmla="*/ 166 w 171"/>
                <a:gd name="T11" fmla="*/ 152 h 152"/>
                <a:gd name="T12" fmla="*/ 171 w 171"/>
                <a:gd name="T13" fmla="*/ 147 h 152"/>
                <a:gd name="T14" fmla="*/ 171 w 171"/>
                <a:gd name="T15" fmla="*/ 6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3"/>
                    <a:pt x="0" y="6"/>
                  </a:cubicBezTo>
                  <a:cubicBezTo>
                    <a:pt x="0" y="147"/>
                    <a:pt x="0" y="147"/>
                    <a:pt x="0" y="147"/>
                  </a:cubicBezTo>
                  <a:cubicBezTo>
                    <a:pt x="0" y="150"/>
                    <a:pt x="3" y="152"/>
                    <a:pt x="6" y="152"/>
                  </a:cubicBezTo>
                  <a:cubicBezTo>
                    <a:pt x="166" y="152"/>
                    <a:pt x="166" y="152"/>
                    <a:pt x="166" y="152"/>
                  </a:cubicBezTo>
                  <a:cubicBezTo>
                    <a:pt x="169" y="152"/>
                    <a:pt x="171" y="150"/>
                    <a:pt x="171" y="147"/>
                  </a:cubicBezTo>
                  <a:cubicBezTo>
                    <a:pt x="171" y="6"/>
                    <a:pt x="171" y="6"/>
                    <a:pt x="171" y="6"/>
                  </a:cubicBezTo>
                  <a:cubicBezTo>
                    <a:pt x="171" y="3"/>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6" name="Freeform 227"/>
            <p:cNvSpPr/>
            <p:nvPr/>
          </p:nvSpPr>
          <p:spPr bwMode="auto">
            <a:xfrm>
              <a:off x="4117729" y="3336242"/>
              <a:ext cx="41203" cy="40119"/>
            </a:xfrm>
            <a:custGeom>
              <a:avLst/>
              <a:gdLst>
                <a:gd name="T0" fmla="*/ 12 w 38"/>
                <a:gd name="T1" fmla="*/ 0 h 37"/>
                <a:gd name="T2" fmla="*/ 12 w 38"/>
                <a:gd name="T3" fmla="*/ 2 h 37"/>
                <a:gd name="T4" fmla="*/ 0 w 38"/>
                <a:gd name="T5" fmla="*/ 37 h 37"/>
                <a:gd name="T6" fmla="*/ 36 w 38"/>
                <a:gd name="T7" fmla="*/ 28 h 37"/>
                <a:gd name="T8" fmla="*/ 38 w 38"/>
                <a:gd name="T9" fmla="*/ 26 h 37"/>
                <a:gd name="T10" fmla="*/ 12 w 38"/>
                <a:gd name="T11" fmla="*/ 0 h 37"/>
              </a:gdLst>
              <a:ahLst/>
              <a:cxnLst>
                <a:cxn ang="0">
                  <a:pos x="T0" y="T1"/>
                </a:cxn>
                <a:cxn ang="0">
                  <a:pos x="T2" y="T3"/>
                </a:cxn>
                <a:cxn ang="0">
                  <a:pos x="T4" y="T5"/>
                </a:cxn>
                <a:cxn ang="0">
                  <a:pos x="T6" y="T7"/>
                </a:cxn>
                <a:cxn ang="0">
                  <a:pos x="T8" y="T9"/>
                </a:cxn>
                <a:cxn ang="0">
                  <a:pos x="T10" y="T11"/>
                </a:cxn>
              </a:cxnLst>
              <a:rect l="0" t="0" r="r" b="b"/>
              <a:pathLst>
                <a:path w="38" h="37">
                  <a:moveTo>
                    <a:pt x="12" y="0"/>
                  </a:moveTo>
                  <a:lnTo>
                    <a:pt x="12" y="2"/>
                  </a:lnTo>
                  <a:lnTo>
                    <a:pt x="0" y="37"/>
                  </a:lnTo>
                  <a:lnTo>
                    <a:pt x="36" y="28"/>
                  </a:lnTo>
                  <a:lnTo>
                    <a:pt x="38" y="26"/>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7" name="Freeform 228"/>
            <p:cNvSpPr/>
            <p:nvPr/>
          </p:nvSpPr>
          <p:spPr bwMode="auto">
            <a:xfrm>
              <a:off x="4281456" y="3135649"/>
              <a:ext cx="80237" cy="76984"/>
            </a:xfrm>
            <a:custGeom>
              <a:avLst/>
              <a:gdLst>
                <a:gd name="T0" fmla="*/ 23 w 31"/>
                <a:gd name="T1" fmla="*/ 30 h 30"/>
                <a:gd name="T2" fmla="*/ 29 w 31"/>
                <a:gd name="T3" fmla="*/ 24 h 30"/>
                <a:gd name="T4" fmla="*/ 29 w 31"/>
                <a:gd name="T5" fmla="*/ 17 h 30"/>
                <a:gd name="T6" fmla="*/ 13 w 31"/>
                <a:gd name="T7" fmla="*/ 2 h 30"/>
                <a:gd name="T8" fmla="*/ 6 w 31"/>
                <a:gd name="T9" fmla="*/ 2 h 30"/>
                <a:gd name="T10" fmla="*/ 0 w 31"/>
                <a:gd name="T11" fmla="*/ 8 h 30"/>
                <a:gd name="T12" fmla="*/ 23 w 31"/>
                <a:gd name="T13" fmla="*/ 30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3" y="30"/>
                  </a:moveTo>
                  <a:cubicBezTo>
                    <a:pt x="29" y="24"/>
                    <a:pt x="29" y="24"/>
                    <a:pt x="29" y="24"/>
                  </a:cubicBezTo>
                  <a:cubicBezTo>
                    <a:pt x="31" y="22"/>
                    <a:pt x="31" y="19"/>
                    <a:pt x="29" y="17"/>
                  </a:cubicBezTo>
                  <a:cubicBezTo>
                    <a:pt x="13" y="2"/>
                    <a:pt x="13" y="2"/>
                    <a:pt x="13" y="2"/>
                  </a:cubicBezTo>
                  <a:cubicBezTo>
                    <a:pt x="11" y="0"/>
                    <a:pt x="8" y="0"/>
                    <a:pt x="6" y="2"/>
                  </a:cubicBezTo>
                  <a:cubicBezTo>
                    <a:pt x="0" y="8"/>
                    <a:pt x="0" y="8"/>
                    <a:pt x="0" y="8"/>
                  </a:cubicBezTo>
                  <a:lnTo>
                    <a:pt x="23"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8" name="Freeform 229"/>
            <p:cNvSpPr/>
            <p:nvPr/>
          </p:nvSpPr>
          <p:spPr bwMode="auto">
            <a:xfrm>
              <a:off x="4151342" y="3161672"/>
              <a:ext cx="182160" cy="184328"/>
            </a:xfrm>
            <a:custGeom>
              <a:avLst/>
              <a:gdLst>
                <a:gd name="T0" fmla="*/ 49 w 71"/>
                <a:gd name="T1" fmla="*/ 0 h 72"/>
                <a:gd name="T2" fmla="*/ 48 w 71"/>
                <a:gd name="T3" fmla="*/ 1 h 72"/>
                <a:gd name="T4" fmla="*/ 2 w 71"/>
                <a:gd name="T5" fmla="*/ 47 h 72"/>
                <a:gd name="T6" fmla="*/ 2 w 71"/>
                <a:gd name="T7" fmla="*/ 55 h 72"/>
                <a:gd name="T8" fmla="*/ 2 w 71"/>
                <a:gd name="T9" fmla="*/ 55 h 72"/>
                <a:gd name="T10" fmla="*/ 8 w 71"/>
                <a:gd name="T11" fmla="*/ 57 h 72"/>
                <a:gd name="T12" fmla="*/ 9 w 71"/>
                <a:gd name="T13" fmla="*/ 62 h 72"/>
                <a:gd name="T14" fmla="*/ 9 w 71"/>
                <a:gd name="T15" fmla="*/ 62 h 72"/>
                <a:gd name="T16" fmla="*/ 15 w 71"/>
                <a:gd name="T17" fmla="*/ 64 h 72"/>
                <a:gd name="T18" fmla="*/ 16 w 71"/>
                <a:gd name="T19" fmla="*/ 69 h 72"/>
                <a:gd name="T20" fmla="*/ 17 w 71"/>
                <a:gd name="T21" fmla="*/ 70 h 72"/>
                <a:gd name="T22" fmla="*/ 24 w 71"/>
                <a:gd name="T23" fmla="*/ 70 h 72"/>
                <a:gd name="T24" fmla="*/ 71 w 71"/>
                <a:gd name="T25" fmla="*/ 23 h 72"/>
                <a:gd name="T26" fmla="*/ 71 w 71"/>
                <a:gd name="T27" fmla="*/ 23 h 72"/>
                <a:gd name="T28" fmla="*/ 49 w 71"/>
                <a:gd name="T29"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2">
                  <a:moveTo>
                    <a:pt x="49" y="0"/>
                  </a:moveTo>
                  <a:cubicBezTo>
                    <a:pt x="49" y="0"/>
                    <a:pt x="48" y="0"/>
                    <a:pt x="48" y="1"/>
                  </a:cubicBezTo>
                  <a:cubicBezTo>
                    <a:pt x="2" y="47"/>
                    <a:pt x="2" y="47"/>
                    <a:pt x="2" y="47"/>
                  </a:cubicBezTo>
                  <a:cubicBezTo>
                    <a:pt x="0" y="49"/>
                    <a:pt x="0" y="53"/>
                    <a:pt x="2" y="55"/>
                  </a:cubicBezTo>
                  <a:cubicBezTo>
                    <a:pt x="2" y="55"/>
                    <a:pt x="2" y="55"/>
                    <a:pt x="2" y="55"/>
                  </a:cubicBezTo>
                  <a:cubicBezTo>
                    <a:pt x="4" y="57"/>
                    <a:pt x="6" y="57"/>
                    <a:pt x="8" y="57"/>
                  </a:cubicBezTo>
                  <a:cubicBezTo>
                    <a:pt x="7" y="58"/>
                    <a:pt x="7" y="60"/>
                    <a:pt x="9" y="62"/>
                  </a:cubicBezTo>
                  <a:cubicBezTo>
                    <a:pt x="9" y="62"/>
                    <a:pt x="9" y="62"/>
                    <a:pt x="9" y="62"/>
                  </a:cubicBezTo>
                  <a:cubicBezTo>
                    <a:pt x="11" y="64"/>
                    <a:pt x="13" y="64"/>
                    <a:pt x="15" y="64"/>
                  </a:cubicBezTo>
                  <a:cubicBezTo>
                    <a:pt x="14" y="66"/>
                    <a:pt x="15" y="68"/>
                    <a:pt x="16" y="69"/>
                  </a:cubicBezTo>
                  <a:cubicBezTo>
                    <a:pt x="17" y="70"/>
                    <a:pt x="17" y="70"/>
                    <a:pt x="17" y="70"/>
                  </a:cubicBezTo>
                  <a:cubicBezTo>
                    <a:pt x="19" y="72"/>
                    <a:pt x="22" y="72"/>
                    <a:pt x="24" y="70"/>
                  </a:cubicBezTo>
                  <a:cubicBezTo>
                    <a:pt x="71" y="23"/>
                    <a:pt x="71" y="23"/>
                    <a:pt x="71" y="23"/>
                  </a:cubicBezTo>
                  <a:cubicBezTo>
                    <a:pt x="71" y="23"/>
                    <a:pt x="71" y="23"/>
                    <a:pt x="71" y="23"/>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19" name="Rectangle 230"/>
            <p:cNvSpPr>
              <a:spLocks noChangeArrowheads="1"/>
            </p:cNvSpPr>
            <p:nvPr/>
          </p:nvSpPr>
          <p:spPr bwMode="auto">
            <a:xfrm>
              <a:off x="3879187" y="3222392"/>
              <a:ext cx="140957" cy="162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0" name="Rectangle 231"/>
            <p:cNvSpPr>
              <a:spLocks noChangeArrowheads="1"/>
            </p:cNvSpPr>
            <p:nvPr/>
          </p:nvSpPr>
          <p:spPr bwMode="auto">
            <a:xfrm>
              <a:off x="3879187" y="3269016"/>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1" name="Rectangle 232"/>
            <p:cNvSpPr>
              <a:spLocks noChangeArrowheads="1"/>
            </p:cNvSpPr>
            <p:nvPr/>
          </p:nvSpPr>
          <p:spPr bwMode="auto">
            <a:xfrm>
              <a:off x="3879187" y="331564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2" name="Rectangle 233"/>
            <p:cNvSpPr>
              <a:spLocks noChangeArrowheads="1"/>
            </p:cNvSpPr>
            <p:nvPr/>
          </p:nvSpPr>
          <p:spPr bwMode="auto">
            <a:xfrm>
              <a:off x="3879187" y="3361180"/>
              <a:ext cx="225531"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23" name="TextBox 22"/>
          <p:cNvSpPr txBox="1"/>
          <p:nvPr/>
        </p:nvSpPr>
        <p:spPr>
          <a:xfrm>
            <a:off x="3144641" y="2330296"/>
            <a:ext cx="1783080" cy="384810"/>
          </a:xfrm>
          <a:prstGeom prst="rect">
            <a:avLst/>
          </a:prstGeom>
          <a:noFill/>
        </p:spPr>
        <p:txBody>
          <a:bodyPr wrap="none" rtlCol="0">
            <a:spAutoFit/>
          </a:bodyPr>
          <a:lstStyle/>
          <a:p>
            <a:pPr algn="l"/>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姓名：</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情缘素材</a:t>
            </a:r>
          </a:p>
        </p:txBody>
      </p:sp>
      <p:grpSp>
        <p:nvGrpSpPr>
          <p:cNvPr id="24" name="组合 23"/>
          <p:cNvGrpSpPr/>
          <p:nvPr/>
        </p:nvGrpSpPr>
        <p:grpSpPr>
          <a:xfrm>
            <a:off x="2638822" y="2821704"/>
            <a:ext cx="398904" cy="343302"/>
            <a:chOff x="6911327" y="5595428"/>
            <a:chExt cx="622731" cy="535931"/>
          </a:xfrm>
          <a:solidFill>
            <a:srgbClr val="43BAB3"/>
          </a:solidFill>
        </p:grpSpPr>
        <p:sp>
          <p:nvSpPr>
            <p:cNvPr id="25" name="Freeform 220"/>
            <p:cNvSpPr/>
            <p:nvPr/>
          </p:nvSpPr>
          <p:spPr bwMode="auto">
            <a:xfrm>
              <a:off x="7243964" y="5595428"/>
              <a:ext cx="224709" cy="247836"/>
            </a:xfrm>
            <a:custGeom>
              <a:avLst/>
              <a:gdLst>
                <a:gd name="T0" fmla="*/ 46 w 333"/>
                <a:gd name="T1" fmla="*/ 243 h 367"/>
                <a:gd name="T2" fmla="*/ 170 w 333"/>
                <a:gd name="T3" fmla="*/ 367 h 367"/>
                <a:gd name="T4" fmla="*/ 289 w 333"/>
                <a:gd name="T5" fmla="*/ 243 h 367"/>
                <a:gd name="T6" fmla="*/ 326 w 333"/>
                <a:gd name="T7" fmla="*/ 202 h 367"/>
                <a:gd name="T8" fmla="*/ 307 w 333"/>
                <a:gd name="T9" fmla="*/ 142 h 367"/>
                <a:gd name="T10" fmla="*/ 167 w 333"/>
                <a:gd name="T11" fmla="*/ 0 h 367"/>
                <a:gd name="T12" fmla="*/ 27 w 333"/>
                <a:gd name="T13" fmla="*/ 142 h 367"/>
                <a:gd name="T14" fmla="*/ 7 w 333"/>
                <a:gd name="T15" fmla="*/ 202 h 367"/>
                <a:gd name="T16" fmla="*/ 46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6" y="243"/>
                  </a:moveTo>
                  <a:cubicBezTo>
                    <a:pt x="71" y="307"/>
                    <a:pt x="118" y="367"/>
                    <a:pt x="170" y="367"/>
                  </a:cubicBezTo>
                  <a:cubicBezTo>
                    <a:pt x="222" y="367"/>
                    <a:pt x="266" y="307"/>
                    <a:pt x="289" y="243"/>
                  </a:cubicBezTo>
                  <a:cubicBezTo>
                    <a:pt x="305" y="241"/>
                    <a:pt x="320" y="225"/>
                    <a:pt x="326" y="202"/>
                  </a:cubicBezTo>
                  <a:cubicBezTo>
                    <a:pt x="333" y="175"/>
                    <a:pt x="325" y="148"/>
                    <a:pt x="307" y="142"/>
                  </a:cubicBezTo>
                  <a:cubicBezTo>
                    <a:pt x="302" y="63"/>
                    <a:pt x="241" y="0"/>
                    <a:pt x="167" y="0"/>
                  </a:cubicBezTo>
                  <a:cubicBezTo>
                    <a:pt x="92" y="0"/>
                    <a:pt x="31" y="63"/>
                    <a:pt x="27" y="142"/>
                  </a:cubicBezTo>
                  <a:cubicBezTo>
                    <a:pt x="9" y="148"/>
                    <a:pt x="0" y="175"/>
                    <a:pt x="7" y="202"/>
                  </a:cubicBezTo>
                  <a:cubicBezTo>
                    <a:pt x="13" y="226"/>
                    <a:pt x="30" y="242"/>
                    <a:pt x="46"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6" name="Freeform 221"/>
            <p:cNvSpPr/>
            <p:nvPr/>
          </p:nvSpPr>
          <p:spPr bwMode="auto">
            <a:xfrm>
              <a:off x="6976712" y="5595428"/>
              <a:ext cx="224709" cy="247836"/>
            </a:xfrm>
            <a:custGeom>
              <a:avLst/>
              <a:gdLst>
                <a:gd name="T0" fmla="*/ 46 w 333"/>
                <a:gd name="T1" fmla="*/ 243 h 367"/>
                <a:gd name="T2" fmla="*/ 170 w 333"/>
                <a:gd name="T3" fmla="*/ 367 h 367"/>
                <a:gd name="T4" fmla="*/ 290 w 333"/>
                <a:gd name="T5" fmla="*/ 243 h 367"/>
                <a:gd name="T6" fmla="*/ 326 w 333"/>
                <a:gd name="T7" fmla="*/ 202 h 367"/>
                <a:gd name="T8" fmla="*/ 307 w 333"/>
                <a:gd name="T9" fmla="*/ 142 h 367"/>
                <a:gd name="T10" fmla="*/ 167 w 333"/>
                <a:gd name="T11" fmla="*/ 0 h 367"/>
                <a:gd name="T12" fmla="*/ 27 w 333"/>
                <a:gd name="T13" fmla="*/ 142 h 367"/>
                <a:gd name="T14" fmla="*/ 7 w 333"/>
                <a:gd name="T15" fmla="*/ 202 h 367"/>
                <a:gd name="T16" fmla="*/ 46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6" y="243"/>
                  </a:moveTo>
                  <a:cubicBezTo>
                    <a:pt x="71" y="307"/>
                    <a:pt x="118" y="367"/>
                    <a:pt x="170" y="367"/>
                  </a:cubicBezTo>
                  <a:cubicBezTo>
                    <a:pt x="223" y="367"/>
                    <a:pt x="267" y="307"/>
                    <a:pt x="290" y="243"/>
                  </a:cubicBezTo>
                  <a:cubicBezTo>
                    <a:pt x="305" y="241"/>
                    <a:pt x="320" y="225"/>
                    <a:pt x="326" y="202"/>
                  </a:cubicBezTo>
                  <a:cubicBezTo>
                    <a:pt x="333" y="175"/>
                    <a:pt x="325" y="148"/>
                    <a:pt x="307" y="142"/>
                  </a:cubicBezTo>
                  <a:cubicBezTo>
                    <a:pt x="302" y="63"/>
                    <a:pt x="241" y="0"/>
                    <a:pt x="167" y="0"/>
                  </a:cubicBezTo>
                  <a:cubicBezTo>
                    <a:pt x="92" y="0"/>
                    <a:pt x="31" y="63"/>
                    <a:pt x="27" y="142"/>
                  </a:cubicBezTo>
                  <a:cubicBezTo>
                    <a:pt x="9" y="148"/>
                    <a:pt x="0" y="175"/>
                    <a:pt x="7" y="202"/>
                  </a:cubicBezTo>
                  <a:cubicBezTo>
                    <a:pt x="13" y="226"/>
                    <a:pt x="30" y="242"/>
                    <a:pt x="46"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7" name="Freeform 222"/>
            <p:cNvSpPr/>
            <p:nvPr/>
          </p:nvSpPr>
          <p:spPr bwMode="auto">
            <a:xfrm>
              <a:off x="7239110" y="5831557"/>
              <a:ext cx="294948" cy="299802"/>
            </a:xfrm>
            <a:custGeom>
              <a:avLst/>
              <a:gdLst>
                <a:gd name="T0" fmla="*/ 435 w 437"/>
                <a:gd name="T1" fmla="*/ 125 h 444"/>
                <a:gd name="T2" fmla="*/ 317 w 437"/>
                <a:gd name="T3" fmla="*/ 0 h 444"/>
                <a:gd name="T4" fmla="*/ 204 w 437"/>
                <a:gd name="T5" fmla="*/ 191 h 444"/>
                <a:gd name="T6" fmla="*/ 190 w 437"/>
                <a:gd name="T7" fmla="*/ 105 h 444"/>
                <a:gd name="T8" fmla="*/ 206 w 437"/>
                <a:gd name="T9" fmla="*/ 77 h 444"/>
                <a:gd name="T10" fmla="*/ 173 w 437"/>
                <a:gd name="T11" fmla="*/ 45 h 444"/>
                <a:gd name="T12" fmla="*/ 141 w 437"/>
                <a:gd name="T13" fmla="*/ 77 h 444"/>
                <a:gd name="T14" fmla="*/ 156 w 437"/>
                <a:gd name="T15" fmla="*/ 105 h 444"/>
                <a:gd name="T16" fmla="*/ 142 w 437"/>
                <a:gd name="T17" fmla="*/ 189 h 444"/>
                <a:gd name="T18" fmla="*/ 30 w 437"/>
                <a:gd name="T19" fmla="*/ 0 h 444"/>
                <a:gd name="T20" fmla="*/ 0 w 437"/>
                <a:gd name="T21" fmla="*/ 15 h 444"/>
                <a:gd name="T22" fmla="*/ 67 w 437"/>
                <a:gd name="T23" fmla="*/ 120 h 444"/>
                <a:gd name="T24" fmla="*/ 67 w 437"/>
                <a:gd name="T25" fmla="*/ 123 h 444"/>
                <a:gd name="T26" fmla="*/ 69 w 437"/>
                <a:gd name="T27" fmla="*/ 430 h 444"/>
                <a:gd name="T28" fmla="*/ 174 w 437"/>
                <a:gd name="T29" fmla="*/ 444 h 444"/>
                <a:gd name="T30" fmla="*/ 436 w 437"/>
                <a:gd name="T31" fmla="*/ 402 h 444"/>
                <a:gd name="T32" fmla="*/ 437 w 437"/>
                <a:gd name="T33" fmla="*/ 402 h 444"/>
                <a:gd name="T34" fmla="*/ 437 w 437"/>
                <a:gd name="T35" fmla="*/ 125 h 444"/>
                <a:gd name="T36" fmla="*/ 435 w 437"/>
                <a:gd name="T37" fmla="*/ 125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44">
                  <a:moveTo>
                    <a:pt x="435" y="125"/>
                  </a:moveTo>
                  <a:cubicBezTo>
                    <a:pt x="425" y="73"/>
                    <a:pt x="381" y="28"/>
                    <a:pt x="317" y="0"/>
                  </a:cubicBezTo>
                  <a:cubicBezTo>
                    <a:pt x="204" y="191"/>
                    <a:pt x="204" y="191"/>
                    <a:pt x="204" y="191"/>
                  </a:cubicBezTo>
                  <a:cubicBezTo>
                    <a:pt x="190" y="105"/>
                    <a:pt x="190" y="105"/>
                    <a:pt x="190" y="105"/>
                  </a:cubicBezTo>
                  <a:cubicBezTo>
                    <a:pt x="199" y="100"/>
                    <a:pt x="206" y="89"/>
                    <a:pt x="206" y="77"/>
                  </a:cubicBezTo>
                  <a:cubicBezTo>
                    <a:pt x="206" y="60"/>
                    <a:pt x="191" y="45"/>
                    <a:pt x="173" y="45"/>
                  </a:cubicBezTo>
                  <a:cubicBezTo>
                    <a:pt x="155" y="45"/>
                    <a:pt x="141" y="60"/>
                    <a:pt x="141" y="77"/>
                  </a:cubicBezTo>
                  <a:cubicBezTo>
                    <a:pt x="141" y="89"/>
                    <a:pt x="147" y="100"/>
                    <a:pt x="156" y="105"/>
                  </a:cubicBezTo>
                  <a:cubicBezTo>
                    <a:pt x="142" y="189"/>
                    <a:pt x="142" y="189"/>
                    <a:pt x="142" y="189"/>
                  </a:cubicBezTo>
                  <a:cubicBezTo>
                    <a:pt x="30" y="0"/>
                    <a:pt x="30" y="0"/>
                    <a:pt x="30" y="0"/>
                  </a:cubicBezTo>
                  <a:cubicBezTo>
                    <a:pt x="20" y="5"/>
                    <a:pt x="10" y="10"/>
                    <a:pt x="0" y="15"/>
                  </a:cubicBezTo>
                  <a:cubicBezTo>
                    <a:pt x="36" y="45"/>
                    <a:pt x="59" y="81"/>
                    <a:pt x="67" y="120"/>
                  </a:cubicBezTo>
                  <a:cubicBezTo>
                    <a:pt x="67" y="123"/>
                    <a:pt x="67" y="123"/>
                    <a:pt x="67" y="123"/>
                  </a:cubicBezTo>
                  <a:cubicBezTo>
                    <a:pt x="69" y="430"/>
                    <a:pt x="69" y="430"/>
                    <a:pt x="69" y="430"/>
                  </a:cubicBezTo>
                  <a:cubicBezTo>
                    <a:pt x="69" y="430"/>
                    <a:pt x="125" y="444"/>
                    <a:pt x="174" y="444"/>
                  </a:cubicBezTo>
                  <a:cubicBezTo>
                    <a:pt x="311" y="444"/>
                    <a:pt x="424" y="426"/>
                    <a:pt x="436" y="402"/>
                  </a:cubicBezTo>
                  <a:cubicBezTo>
                    <a:pt x="437" y="402"/>
                    <a:pt x="437" y="402"/>
                    <a:pt x="437" y="402"/>
                  </a:cubicBezTo>
                  <a:cubicBezTo>
                    <a:pt x="437" y="125"/>
                    <a:pt x="437" y="125"/>
                    <a:pt x="437" y="125"/>
                  </a:cubicBezTo>
                  <a:lnTo>
                    <a:pt x="435" y="1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28" name="Freeform 223"/>
            <p:cNvSpPr/>
            <p:nvPr/>
          </p:nvSpPr>
          <p:spPr bwMode="auto">
            <a:xfrm>
              <a:off x="6911327" y="5831557"/>
              <a:ext cx="355480" cy="299802"/>
            </a:xfrm>
            <a:custGeom>
              <a:avLst/>
              <a:gdLst>
                <a:gd name="T0" fmla="*/ 407 w 527"/>
                <a:gd name="T1" fmla="*/ 0 h 444"/>
                <a:gd name="T2" fmla="*/ 294 w 527"/>
                <a:gd name="T3" fmla="*/ 191 h 444"/>
                <a:gd name="T4" fmla="*/ 280 w 527"/>
                <a:gd name="T5" fmla="*/ 105 h 444"/>
                <a:gd name="T6" fmla="*/ 296 w 527"/>
                <a:gd name="T7" fmla="*/ 77 h 444"/>
                <a:gd name="T8" fmla="*/ 263 w 527"/>
                <a:gd name="T9" fmla="*/ 45 h 444"/>
                <a:gd name="T10" fmla="*/ 231 w 527"/>
                <a:gd name="T11" fmla="*/ 77 h 444"/>
                <a:gd name="T12" fmla="*/ 246 w 527"/>
                <a:gd name="T13" fmla="*/ 105 h 444"/>
                <a:gd name="T14" fmla="*/ 233 w 527"/>
                <a:gd name="T15" fmla="*/ 189 h 444"/>
                <a:gd name="T16" fmla="*/ 120 w 527"/>
                <a:gd name="T17" fmla="*/ 0 h 444"/>
                <a:gd name="T18" fmla="*/ 2 w 527"/>
                <a:gd name="T19" fmla="*/ 125 h 444"/>
                <a:gd name="T20" fmla="*/ 0 w 527"/>
                <a:gd name="T21" fmla="*/ 125 h 444"/>
                <a:gd name="T22" fmla="*/ 0 w 527"/>
                <a:gd name="T23" fmla="*/ 402 h 444"/>
                <a:gd name="T24" fmla="*/ 2 w 527"/>
                <a:gd name="T25" fmla="*/ 402 h 444"/>
                <a:gd name="T26" fmla="*/ 264 w 527"/>
                <a:gd name="T27" fmla="*/ 444 h 444"/>
                <a:gd name="T28" fmla="*/ 526 w 527"/>
                <a:gd name="T29" fmla="*/ 402 h 444"/>
                <a:gd name="T30" fmla="*/ 527 w 527"/>
                <a:gd name="T31" fmla="*/ 402 h 444"/>
                <a:gd name="T32" fmla="*/ 525 w 527"/>
                <a:gd name="T33" fmla="*/ 125 h 444"/>
                <a:gd name="T34" fmla="*/ 407 w 527"/>
                <a:gd name="T35" fmla="*/ 0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7" h="444">
                  <a:moveTo>
                    <a:pt x="407" y="0"/>
                  </a:moveTo>
                  <a:cubicBezTo>
                    <a:pt x="294" y="191"/>
                    <a:pt x="294" y="191"/>
                    <a:pt x="294" y="191"/>
                  </a:cubicBezTo>
                  <a:cubicBezTo>
                    <a:pt x="280" y="105"/>
                    <a:pt x="280" y="105"/>
                    <a:pt x="280" y="105"/>
                  </a:cubicBezTo>
                  <a:cubicBezTo>
                    <a:pt x="290" y="100"/>
                    <a:pt x="296" y="89"/>
                    <a:pt x="296" y="77"/>
                  </a:cubicBezTo>
                  <a:cubicBezTo>
                    <a:pt x="296" y="60"/>
                    <a:pt x="281" y="45"/>
                    <a:pt x="263" y="45"/>
                  </a:cubicBezTo>
                  <a:cubicBezTo>
                    <a:pt x="245" y="45"/>
                    <a:pt x="231" y="60"/>
                    <a:pt x="231" y="77"/>
                  </a:cubicBezTo>
                  <a:cubicBezTo>
                    <a:pt x="231" y="89"/>
                    <a:pt x="237" y="100"/>
                    <a:pt x="246" y="105"/>
                  </a:cubicBezTo>
                  <a:cubicBezTo>
                    <a:pt x="233" y="189"/>
                    <a:pt x="233" y="189"/>
                    <a:pt x="233" y="189"/>
                  </a:cubicBezTo>
                  <a:cubicBezTo>
                    <a:pt x="120" y="0"/>
                    <a:pt x="120" y="0"/>
                    <a:pt x="120" y="0"/>
                  </a:cubicBezTo>
                  <a:cubicBezTo>
                    <a:pt x="57" y="28"/>
                    <a:pt x="12" y="73"/>
                    <a:pt x="2" y="125"/>
                  </a:cubicBezTo>
                  <a:cubicBezTo>
                    <a:pt x="0" y="125"/>
                    <a:pt x="0" y="125"/>
                    <a:pt x="0" y="125"/>
                  </a:cubicBezTo>
                  <a:cubicBezTo>
                    <a:pt x="0" y="402"/>
                    <a:pt x="0" y="402"/>
                    <a:pt x="0" y="402"/>
                  </a:cubicBezTo>
                  <a:cubicBezTo>
                    <a:pt x="2" y="402"/>
                    <a:pt x="2" y="402"/>
                    <a:pt x="2" y="402"/>
                  </a:cubicBezTo>
                  <a:cubicBezTo>
                    <a:pt x="14" y="426"/>
                    <a:pt x="127" y="444"/>
                    <a:pt x="264" y="444"/>
                  </a:cubicBezTo>
                  <a:cubicBezTo>
                    <a:pt x="401" y="444"/>
                    <a:pt x="514" y="426"/>
                    <a:pt x="526" y="402"/>
                  </a:cubicBezTo>
                  <a:cubicBezTo>
                    <a:pt x="527" y="402"/>
                    <a:pt x="527" y="402"/>
                    <a:pt x="527" y="402"/>
                  </a:cubicBezTo>
                  <a:cubicBezTo>
                    <a:pt x="525" y="125"/>
                    <a:pt x="525" y="125"/>
                    <a:pt x="525" y="125"/>
                  </a:cubicBezTo>
                  <a:cubicBezTo>
                    <a:pt x="516" y="73"/>
                    <a:pt x="471" y="28"/>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29" name="TextBox 28"/>
          <p:cNvSpPr txBox="1"/>
          <p:nvPr/>
        </p:nvSpPr>
        <p:spPr>
          <a:xfrm>
            <a:off x="3144641" y="2843644"/>
            <a:ext cx="1107996"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性别</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：女</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Freeform 120"/>
          <p:cNvSpPr>
            <a:spLocks noEditPoints="1"/>
          </p:cNvSpPr>
          <p:nvPr/>
        </p:nvSpPr>
        <p:spPr bwMode="auto">
          <a:xfrm>
            <a:off x="2654593" y="3325156"/>
            <a:ext cx="381309" cy="383416"/>
          </a:xfrm>
          <a:custGeom>
            <a:avLst/>
            <a:gdLst>
              <a:gd name="T0" fmla="*/ 20 w 200"/>
              <a:gd name="T1" fmla="*/ 200 h 200"/>
              <a:gd name="T2" fmla="*/ 0 w 200"/>
              <a:gd name="T3" fmla="*/ 88 h 200"/>
              <a:gd name="T4" fmla="*/ 12 w 200"/>
              <a:gd name="T5" fmla="*/ 168 h 200"/>
              <a:gd name="T6" fmla="*/ 164 w 200"/>
              <a:gd name="T7" fmla="*/ 188 h 200"/>
              <a:gd name="T8" fmla="*/ 187 w 200"/>
              <a:gd name="T9" fmla="*/ 88 h 200"/>
              <a:gd name="T10" fmla="*/ 200 w 200"/>
              <a:gd name="T11" fmla="*/ 180 h 200"/>
              <a:gd name="T12" fmla="*/ 155 w 200"/>
              <a:gd name="T13" fmla="*/ 137 h 200"/>
              <a:gd name="T14" fmla="*/ 154 w 200"/>
              <a:gd name="T15" fmla="*/ 155 h 200"/>
              <a:gd name="T16" fmla="*/ 131 w 200"/>
              <a:gd name="T17" fmla="*/ 165 h 200"/>
              <a:gd name="T18" fmla="*/ 110 w 200"/>
              <a:gd name="T19" fmla="*/ 157 h 200"/>
              <a:gd name="T20" fmla="*/ 122 w 200"/>
              <a:gd name="T21" fmla="*/ 145 h 200"/>
              <a:gd name="T22" fmla="*/ 131 w 200"/>
              <a:gd name="T23" fmla="*/ 155 h 200"/>
              <a:gd name="T24" fmla="*/ 139 w 200"/>
              <a:gd name="T25" fmla="*/ 145 h 200"/>
              <a:gd name="T26" fmla="*/ 131 w 200"/>
              <a:gd name="T27" fmla="*/ 136 h 200"/>
              <a:gd name="T28" fmla="*/ 126 w 200"/>
              <a:gd name="T29" fmla="*/ 125 h 200"/>
              <a:gd name="T30" fmla="*/ 134 w 200"/>
              <a:gd name="T31" fmla="*/ 123 h 200"/>
              <a:gd name="T32" fmla="*/ 134 w 200"/>
              <a:gd name="T33" fmla="*/ 113 h 200"/>
              <a:gd name="T34" fmla="*/ 125 w 200"/>
              <a:gd name="T35" fmla="*/ 113 h 200"/>
              <a:gd name="T36" fmla="*/ 106 w 200"/>
              <a:gd name="T37" fmla="*/ 117 h 200"/>
              <a:gd name="T38" fmla="*/ 130 w 200"/>
              <a:gd name="T39" fmla="*/ 100 h 200"/>
              <a:gd name="T40" fmla="*/ 153 w 200"/>
              <a:gd name="T41" fmla="*/ 116 h 200"/>
              <a:gd name="T42" fmla="*/ 144 w 200"/>
              <a:gd name="T43" fmla="*/ 130 h 200"/>
              <a:gd name="T44" fmla="*/ 155 w 200"/>
              <a:gd name="T45" fmla="*/ 137 h 200"/>
              <a:gd name="T46" fmla="*/ 43 w 200"/>
              <a:gd name="T47" fmla="*/ 164 h 200"/>
              <a:gd name="T48" fmla="*/ 66 w 200"/>
              <a:gd name="T49" fmla="*/ 134 h 200"/>
              <a:gd name="T50" fmla="*/ 78 w 200"/>
              <a:gd name="T51" fmla="*/ 119 h 200"/>
              <a:gd name="T52" fmla="*/ 70 w 200"/>
              <a:gd name="T53" fmla="*/ 112 h 200"/>
              <a:gd name="T54" fmla="*/ 62 w 200"/>
              <a:gd name="T55" fmla="*/ 120 h 200"/>
              <a:gd name="T56" fmla="*/ 48 w 200"/>
              <a:gd name="T57" fmla="*/ 109 h 200"/>
              <a:gd name="T58" fmla="*/ 70 w 200"/>
              <a:gd name="T59" fmla="*/ 100 h 200"/>
              <a:gd name="T60" fmla="*/ 92 w 200"/>
              <a:gd name="T61" fmla="*/ 109 h 200"/>
              <a:gd name="T62" fmla="*/ 92 w 200"/>
              <a:gd name="T63" fmla="*/ 130 h 200"/>
              <a:gd name="T64" fmla="*/ 72 w 200"/>
              <a:gd name="T65" fmla="*/ 146 h 200"/>
              <a:gd name="T66" fmla="*/ 95 w 200"/>
              <a:gd name="T67" fmla="*/ 150 h 200"/>
              <a:gd name="T68" fmla="*/ 0 w 200"/>
              <a:gd name="T69" fmla="*/ 36 h 200"/>
              <a:gd name="T70" fmla="*/ 28 w 200"/>
              <a:gd name="T71" fmla="*/ 16 h 200"/>
              <a:gd name="T72" fmla="*/ 44 w 200"/>
              <a:gd name="T73" fmla="*/ 72 h 200"/>
              <a:gd name="T74" fmla="*/ 60 w 200"/>
              <a:gd name="T75" fmla="*/ 16 h 200"/>
              <a:gd name="T76" fmla="*/ 140 w 200"/>
              <a:gd name="T77" fmla="*/ 56 h 200"/>
              <a:gd name="T78" fmla="*/ 172 w 200"/>
              <a:gd name="T79" fmla="*/ 56 h 200"/>
              <a:gd name="T80" fmla="*/ 180 w 200"/>
              <a:gd name="T81" fmla="*/ 16 h 200"/>
              <a:gd name="T82" fmla="*/ 200 w 200"/>
              <a:gd name="T83" fmla="*/ 80 h 200"/>
              <a:gd name="T84" fmla="*/ 0 w 200"/>
              <a:gd name="T85" fmla="*/ 36 h 200"/>
              <a:gd name="T86" fmla="*/ 144 w 200"/>
              <a:gd name="T87" fmla="*/ 52 h 200"/>
              <a:gd name="T88" fmla="*/ 156 w 200"/>
              <a:gd name="T89" fmla="*/ 0 h 200"/>
              <a:gd name="T90" fmla="*/ 168 w 200"/>
              <a:gd name="T91" fmla="*/ 52 h 200"/>
              <a:gd name="T92" fmla="*/ 44 w 200"/>
              <a:gd name="T93" fmla="*/ 64 h 200"/>
              <a:gd name="T94" fmla="*/ 32 w 200"/>
              <a:gd name="T95" fmla="*/ 12 h 200"/>
              <a:gd name="T96" fmla="*/ 56 w 200"/>
              <a:gd name="T97" fmla="*/ 12 h 200"/>
              <a:gd name="T98" fmla="*/ 44 w 200"/>
              <a:gd name="T99" fmla="*/ 6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80" y="200"/>
                </a:moveTo>
                <a:cubicBezTo>
                  <a:pt x="20" y="200"/>
                  <a:pt x="20" y="200"/>
                  <a:pt x="20" y="200"/>
                </a:cubicBezTo>
                <a:cubicBezTo>
                  <a:pt x="9" y="200"/>
                  <a:pt x="0" y="191"/>
                  <a:pt x="0" y="180"/>
                </a:cubicBezTo>
                <a:cubicBezTo>
                  <a:pt x="0" y="88"/>
                  <a:pt x="0" y="88"/>
                  <a:pt x="0" y="88"/>
                </a:cubicBezTo>
                <a:cubicBezTo>
                  <a:pt x="12" y="88"/>
                  <a:pt x="12" y="88"/>
                  <a:pt x="12" y="88"/>
                </a:cubicBezTo>
                <a:cubicBezTo>
                  <a:pt x="12" y="123"/>
                  <a:pt x="12" y="168"/>
                  <a:pt x="12" y="168"/>
                </a:cubicBezTo>
                <a:cubicBezTo>
                  <a:pt x="12" y="179"/>
                  <a:pt x="25" y="188"/>
                  <a:pt x="36" y="188"/>
                </a:cubicBezTo>
                <a:cubicBezTo>
                  <a:pt x="164" y="188"/>
                  <a:pt x="164" y="188"/>
                  <a:pt x="164" y="188"/>
                </a:cubicBezTo>
                <a:cubicBezTo>
                  <a:pt x="175" y="188"/>
                  <a:pt x="188" y="179"/>
                  <a:pt x="188" y="168"/>
                </a:cubicBezTo>
                <a:cubicBezTo>
                  <a:pt x="188" y="168"/>
                  <a:pt x="188" y="122"/>
                  <a:pt x="187" y="88"/>
                </a:cubicBezTo>
                <a:cubicBezTo>
                  <a:pt x="200" y="88"/>
                  <a:pt x="200" y="88"/>
                  <a:pt x="200" y="88"/>
                </a:cubicBezTo>
                <a:cubicBezTo>
                  <a:pt x="200" y="180"/>
                  <a:pt x="200" y="180"/>
                  <a:pt x="200" y="180"/>
                </a:cubicBezTo>
                <a:cubicBezTo>
                  <a:pt x="200" y="191"/>
                  <a:pt x="191" y="200"/>
                  <a:pt x="180" y="200"/>
                </a:cubicBezTo>
                <a:close/>
                <a:moveTo>
                  <a:pt x="155" y="137"/>
                </a:moveTo>
                <a:cubicBezTo>
                  <a:pt x="156" y="139"/>
                  <a:pt x="157" y="141"/>
                  <a:pt x="157" y="144"/>
                </a:cubicBezTo>
                <a:cubicBezTo>
                  <a:pt x="157" y="148"/>
                  <a:pt x="156" y="152"/>
                  <a:pt x="154" y="155"/>
                </a:cubicBezTo>
                <a:cubicBezTo>
                  <a:pt x="152" y="158"/>
                  <a:pt x="149" y="161"/>
                  <a:pt x="145" y="163"/>
                </a:cubicBezTo>
                <a:cubicBezTo>
                  <a:pt x="142" y="165"/>
                  <a:pt x="137" y="165"/>
                  <a:pt x="131" y="165"/>
                </a:cubicBezTo>
                <a:cubicBezTo>
                  <a:pt x="126" y="165"/>
                  <a:pt x="121" y="165"/>
                  <a:pt x="118" y="163"/>
                </a:cubicBezTo>
                <a:cubicBezTo>
                  <a:pt x="114" y="162"/>
                  <a:pt x="112" y="160"/>
                  <a:pt x="110" y="157"/>
                </a:cubicBezTo>
                <a:cubicBezTo>
                  <a:pt x="107" y="155"/>
                  <a:pt x="106" y="152"/>
                  <a:pt x="105" y="148"/>
                </a:cubicBezTo>
                <a:cubicBezTo>
                  <a:pt x="122" y="145"/>
                  <a:pt x="122" y="145"/>
                  <a:pt x="122" y="145"/>
                </a:cubicBezTo>
                <a:cubicBezTo>
                  <a:pt x="123" y="149"/>
                  <a:pt x="124" y="151"/>
                  <a:pt x="125" y="153"/>
                </a:cubicBezTo>
                <a:cubicBezTo>
                  <a:pt x="127" y="154"/>
                  <a:pt x="129" y="155"/>
                  <a:pt x="131" y="155"/>
                </a:cubicBezTo>
                <a:cubicBezTo>
                  <a:pt x="133" y="155"/>
                  <a:pt x="135" y="154"/>
                  <a:pt x="137" y="152"/>
                </a:cubicBezTo>
                <a:cubicBezTo>
                  <a:pt x="138" y="150"/>
                  <a:pt x="139" y="148"/>
                  <a:pt x="139" y="145"/>
                </a:cubicBezTo>
                <a:cubicBezTo>
                  <a:pt x="139" y="142"/>
                  <a:pt x="138" y="140"/>
                  <a:pt x="137" y="139"/>
                </a:cubicBezTo>
                <a:cubicBezTo>
                  <a:pt x="135" y="137"/>
                  <a:pt x="133" y="136"/>
                  <a:pt x="131" y="136"/>
                </a:cubicBezTo>
                <a:cubicBezTo>
                  <a:pt x="129" y="136"/>
                  <a:pt x="127" y="136"/>
                  <a:pt x="125" y="137"/>
                </a:cubicBezTo>
                <a:cubicBezTo>
                  <a:pt x="126" y="125"/>
                  <a:pt x="126" y="125"/>
                  <a:pt x="126" y="125"/>
                </a:cubicBezTo>
                <a:cubicBezTo>
                  <a:pt x="127" y="125"/>
                  <a:pt x="128" y="125"/>
                  <a:pt x="128" y="125"/>
                </a:cubicBezTo>
                <a:cubicBezTo>
                  <a:pt x="130" y="125"/>
                  <a:pt x="132" y="124"/>
                  <a:pt x="134" y="123"/>
                </a:cubicBezTo>
                <a:cubicBezTo>
                  <a:pt x="135" y="121"/>
                  <a:pt x="136" y="119"/>
                  <a:pt x="136" y="117"/>
                </a:cubicBezTo>
                <a:cubicBezTo>
                  <a:pt x="136" y="116"/>
                  <a:pt x="136" y="114"/>
                  <a:pt x="134" y="113"/>
                </a:cubicBezTo>
                <a:cubicBezTo>
                  <a:pt x="133" y="112"/>
                  <a:pt x="132" y="111"/>
                  <a:pt x="130" y="111"/>
                </a:cubicBezTo>
                <a:cubicBezTo>
                  <a:pt x="128" y="111"/>
                  <a:pt x="126" y="112"/>
                  <a:pt x="125" y="113"/>
                </a:cubicBezTo>
                <a:cubicBezTo>
                  <a:pt x="123" y="114"/>
                  <a:pt x="123" y="116"/>
                  <a:pt x="122" y="120"/>
                </a:cubicBezTo>
                <a:cubicBezTo>
                  <a:pt x="106" y="117"/>
                  <a:pt x="106" y="117"/>
                  <a:pt x="106" y="117"/>
                </a:cubicBezTo>
                <a:cubicBezTo>
                  <a:pt x="107" y="111"/>
                  <a:pt x="110" y="107"/>
                  <a:pt x="113" y="104"/>
                </a:cubicBezTo>
                <a:cubicBezTo>
                  <a:pt x="117" y="102"/>
                  <a:pt x="123" y="100"/>
                  <a:pt x="130" y="100"/>
                </a:cubicBezTo>
                <a:cubicBezTo>
                  <a:pt x="138" y="100"/>
                  <a:pt x="144" y="102"/>
                  <a:pt x="148" y="105"/>
                </a:cubicBezTo>
                <a:cubicBezTo>
                  <a:pt x="152" y="108"/>
                  <a:pt x="153" y="112"/>
                  <a:pt x="153" y="116"/>
                </a:cubicBezTo>
                <a:cubicBezTo>
                  <a:pt x="153" y="119"/>
                  <a:pt x="153" y="122"/>
                  <a:pt x="151" y="124"/>
                </a:cubicBezTo>
                <a:cubicBezTo>
                  <a:pt x="150" y="126"/>
                  <a:pt x="147" y="128"/>
                  <a:pt x="144" y="130"/>
                </a:cubicBezTo>
                <a:cubicBezTo>
                  <a:pt x="147" y="130"/>
                  <a:pt x="149" y="131"/>
                  <a:pt x="150" y="132"/>
                </a:cubicBezTo>
                <a:cubicBezTo>
                  <a:pt x="152" y="133"/>
                  <a:pt x="154" y="135"/>
                  <a:pt x="155" y="137"/>
                </a:cubicBezTo>
                <a:close/>
                <a:moveTo>
                  <a:pt x="95" y="164"/>
                </a:moveTo>
                <a:cubicBezTo>
                  <a:pt x="43" y="164"/>
                  <a:pt x="43" y="164"/>
                  <a:pt x="43" y="164"/>
                </a:cubicBezTo>
                <a:cubicBezTo>
                  <a:pt x="44" y="159"/>
                  <a:pt x="45" y="154"/>
                  <a:pt x="48" y="150"/>
                </a:cubicBezTo>
                <a:cubicBezTo>
                  <a:pt x="51" y="145"/>
                  <a:pt x="57" y="140"/>
                  <a:pt x="66" y="134"/>
                </a:cubicBezTo>
                <a:cubicBezTo>
                  <a:pt x="71" y="130"/>
                  <a:pt x="74" y="127"/>
                  <a:pt x="75" y="125"/>
                </a:cubicBezTo>
                <a:cubicBezTo>
                  <a:pt x="77" y="123"/>
                  <a:pt x="78" y="121"/>
                  <a:pt x="78" y="119"/>
                </a:cubicBezTo>
                <a:cubicBezTo>
                  <a:pt x="78" y="117"/>
                  <a:pt x="77" y="116"/>
                  <a:pt x="75" y="114"/>
                </a:cubicBezTo>
                <a:cubicBezTo>
                  <a:pt x="74" y="113"/>
                  <a:pt x="72" y="112"/>
                  <a:pt x="70" y="112"/>
                </a:cubicBezTo>
                <a:cubicBezTo>
                  <a:pt x="68" y="112"/>
                  <a:pt x="66" y="113"/>
                  <a:pt x="65" y="114"/>
                </a:cubicBezTo>
                <a:cubicBezTo>
                  <a:pt x="63" y="116"/>
                  <a:pt x="62" y="117"/>
                  <a:pt x="62" y="120"/>
                </a:cubicBezTo>
                <a:cubicBezTo>
                  <a:pt x="44" y="120"/>
                  <a:pt x="44" y="120"/>
                  <a:pt x="44" y="120"/>
                </a:cubicBezTo>
                <a:cubicBezTo>
                  <a:pt x="45" y="115"/>
                  <a:pt x="46" y="112"/>
                  <a:pt x="48" y="109"/>
                </a:cubicBezTo>
                <a:cubicBezTo>
                  <a:pt x="50" y="106"/>
                  <a:pt x="52" y="104"/>
                  <a:pt x="56" y="102"/>
                </a:cubicBezTo>
                <a:cubicBezTo>
                  <a:pt x="59" y="101"/>
                  <a:pt x="64" y="100"/>
                  <a:pt x="70" y="100"/>
                </a:cubicBezTo>
                <a:cubicBezTo>
                  <a:pt x="76" y="100"/>
                  <a:pt x="81" y="101"/>
                  <a:pt x="84" y="102"/>
                </a:cubicBezTo>
                <a:cubicBezTo>
                  <a:pt x="87" y="104"/>
                  <a:pt x="90" y="106"/>
                  <a:pt x="92" y="109"/>
                </a:cubicBezTo>
                <a:cubicBezTo>
                  <a:pt x="94" y="112"/>
                  <a:pt x="95" y="115"/>
                  <a:pt x="95" y="119"/>
                </a:cubicBezTo>
                <a:cubicBezTo>
                  <a:pt x="95" y="122"/>
                  <a:pt x="94" y="126"/>
                  <a:pt x="92" y="130"/>
                </a:cubicBezTo>
                <a:cubicBezTo>
                  <a:pt x="89" y="133"/>
                  <a:pt x="85" y="137"/>
                  <a:pt x="79" y="141"/>
                </a:cubicBezTo>
                <a:cubicBezTo>
                  <a:pt x="76" y="144"/>
                  <a:pt x="73" y="145"/>
                  <a:pt x="72" y="146"/>
                </a:cubicBezTo>
                <a:cubicBezTo>
                  <a:pt x="71" y="147"/>
                  <a:pt x="70" y="148"/>
                  <a:pt x="68" y="150"/>
                </a:cubicBezTo>
                <a:cubicBezTo>
                  <a:pt x="95" y="150"/>
                  <a:pt x="95" y="150"/>
                  <a:pt x="95" y="150"/>
                </a:cubicBezTo>
                <a:lnTo>
                  <a:pt x="95" y="164"/>
                </a:lnTo>
                <a:close/>
                <a:moveTo>
                  <a:pt x="0" y="36"/>
                </a:moveTo>
                <a:cubicBezTo>
                  <a:pt x="0" y="25"/>
                  <a:pt x="9" y="16"/>
                  <a:pt x="20" y="16"/>
                </a:cubicBezTo>
                <a:cubicBezTo>
                  <a:pt x="28" y="16"/>
                  <a:pt x="28" y="16"/>
                  <a:pt x="28" y="16"/>
                </a:cubicBezTo>
                <a:cubicBezTo>
                  <a:pt x="28" y="56"/>
                  <a:pt x="28" y="56"/>
                  <a:pt x="28" y="56"/>
                </a:cubicBezTo>
                <a:cubicBezTo>
                  <a:pt x="28" y="65"/>
                  <a:pt x="35" y="72"/>
                  <a:pt x="44" y="72"/>
                </a:cubicBezTo>
                <a:cubicBezTo>
                  <a:pt x="53" y="72"/>
                  <a:pt x="60" y="65"/>
                  <a:pt x="60" y="56"/>
                </a:cubicBezTo>
                <a:cubicBezTo>
                  <a:pt x="60" y="16"/>
                  <a:pt x="60" y="16"/>
                  <a:pt x="60" y="16"/>
                </a:cubicBezTo>
                <a:cubicBezTo>
                  <a:pt x="140" y="16"/>
                  <a:pt x="140" y="16"/>
                  <a:pt x="140" y="16"/>
                </a:cubicBezTo>
                <a:cubicBezTo>
                  <a:pt x="140" y="56"/>
                  <a:pt x="140" y="56"/>
                  <a:pt x="140" y="56"/>
                </a:cubicBezTo>
                <a:cubicBezTo>
                  <a:pt x="140" y="65"/>
                  <a:pt x="147" y="72"/>
                  <a:pt x="156" y="72"/>
                </a:cubicBezTo>
                <a:cubicBezTo>
                  <a:pt x="165" y="72"/>
                  <a:pt x="172" y="65"/>
                  <a:pt x="172" y="56"/>
                </a:cubicBezTo>
                <a:cubicBezTo>
                  <a:pt x="172" y="16"/>
                  <a:pt x="172" y="16"/>
                  <a:pt x="172" y="16"/>
                </a:cubicBezTo>
                <a:cubicBezTo>
                  <a:pt x="180" y="16"/>
                  <a:pt x="180" y="16"/>
                  <a:pt x="180" y="16"/>
                </a:cubicBezTo>
                <a:cubicBezTo>
                  <a:pt x="191" y="16"/>
                  <a:pt x="200" y="25"/>
                  <a:pt x="200" y="36"/>
                </a:cubicBezTo>
                <a:cubicBezTo>
                  <a:pt x="200" y="80"/>
                  <a:pt x="200" y="80"/>
                  <a:pt x="200" y="80"/>
                </a:cubicBezTo>
                <a:cubicBezTo>
                  <a:pt x="114" y="80"/>
                  <a:pt x="96" y="80"/>
                  <a:pt x="0" y="80"/>
                </a:cubicBezTo>
                <a:lnTo>
                  <a:pt x="0" y="36"/>
                </a:lnTo>
                <a:close/>
                <a:moveTo>
                  <a:pt x="156" y="64"/>
                </a:moveTo>
                <a:cubicBezTo>
                  <a:pt x="149" y="64"/>
                  <a:pt x="144" y="59"/>
                  <a:pt x="144" y="52"/>
                </a:cubicBezTo>
                <a:cubicBezTo>
                  <a:pt x="144" y="12"/>
                  <a:pt x="144" y="12"/>
                  <a:pt x="144" y="12"/>
                </a:cubicBezTo>
                <a:cubicBezTo>
                  <a:pt x="144" y="6"/>
                  <a:pt x="149" y="0"/>
                  <a:pt x="156" y="0"/>
                </a:cubicBezTo>
                <a:cubicBezTo>
                  <a:pt x="162" y="0"/>
                  <a:pt x="168" y="6"/>
                  <a:pt x="168" y="12"/>
                </a:cubicBezTo>
                <a:cubicBezTo>
                  <a:pt x="168" y="52"/>
                  <a:pt x="168" y="52"/>
                  <a:pt x="168" y="52"/>
                </a:cubicBezTo>
                <a:cubicBezTo>
                  <a:pt x="168" y="59"/>
                  <a:pt x="162" y="64"/>
                  <a:pt x="156" y="64"/>
                </a:cubicBezTo>
                <a:close/>
                <a:moveTo>
                  <a:pt x="44" y="64"/>
                </a:moveTo>
                <a:cubicBezTo>
                  <a:pt x="37" y="64"/>
                  <a:pt x="32" y="59"/>
                  <a:pt x="32" y="52"/>
                </a:cubicBezTo>
                <a:cubicBezTo>
                  <a:pt x="32" y="12"/>
                  <a:pt x="32" y="12"/>
                  <a:pt x="32" y="12"/>
                </a:cubicBezTo>
                <a:cubicBezTo>
                  <a:pt x="32" y="6"/>
                  <a:pt x="37" y="0"/>
                  <a:pt x="44" y="0"/>
                </a:cubicBezTo>
                <a:cubicBezTo>
                  <a:pt x="50" y="0"/>
                  <a:pt x="56" y="6"/>
                  <a:pt x="56" y="12"/>
                </a:cubicBezTo>
                <a:cubicBezTo>
                  <a:pt x="56" y="52"/>
                  <a:pt x="56" y="52"/>
                  <a:pt x="56" y="52"/>
                </a:cubicBezTo>
                <a:cubicBezTo>
                  <a:pt x="56" y="59"/>
                  <a:pt x="50" y="64"/>
                  <a:pt x="44" y="64"/>
                </a:cubicBezTo>
                <a:close/>
              </a:path>
            </a:pathLst>
          </a:custGeom>
          <a:solidFill>
            <a:srgbClr val="F6A514"/>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3144641" y="3339239"/>
            <a:ext cx="2973891" cy="369332"/>
          </a:xfrm>
          <a:prstGeom prst="rect">
            <a:avLst/>
          </a:prstGeom>
          <a:noFill/>
        </p:spPr>
        <p:txBody>
          <a:bodyPr wrap="non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出生年月：</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1994</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年</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2</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月</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23</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日</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2" name="Freeform 7"/>
          <p:cNvSpPr>
            <a:spLocks noEditPoints="1"/>
          </p:cNvSpPr>
          <p:nvPr/>
        </p:nvSpPr>
        <p:spPr bwMode="auto">
          <a:xfrm>
            <a:off x="2670184" y="3851756"/>
            <a:ext cx="353844" cy="426925"/>
          </a:xfrm>
          <a:custGeom>
            <a:avLst/>
            <a:gdLst>
              <a:gd name="T0" fmla="*/ 870 w 1809"/>
              <a:gd name="T1" fmla="*/ 879 h 2152"/>
              <a:gd name="T2" fmla="*/ 870 w 1809"/>
              <a:gd name="T3" fmla="*/ 2152 h 2152"/>
              <a:gd name="T4" fmla="*/ 1809 w 1809"/>
              <a:gd name="T5" fmla="*/ 1820 h 2152"/>
              <a:gd name="T6" fmla="*/ 1809 w 1809"/>
              <a:gd name="T7" fmla="*/ 547 h 2152"/>
              <a:gd name="T8" fmla="*/ 870 w 1809"/>
              <a:gd name="T9" fmla="*/ 879 h 2152"/>
              <a:gd name="T10" fmla="*/ 785 w 1809"/>
              <a:gd name="T11" fmla="*/ 961 h 2152"/>
              <a:gd name="T12" fmla="*/ 785 w 1809"/>
              <a:gd name="T13" fmla="*/ 1138 h 2152"/>
              <a:gd name="T14" fmla="*/ 613 w 1809"/>
              <a:gd name="T15" fmla="*/ 1053 h 2152"/>
              <a:gd name="T16" fmla="*/ 613 w 1809"/>
              <a:gd name="T17" fmla="*/ 864 h 2152"/>
              <a:gd name="T18" fmla="*/ 785 w 1809"/>
              <a:gd name="T19" fmla="*/ 961 h 2152"/>
              <a:gd name="T20" fmla="*/ 1555 w 1809"/>
              <a:gd name="T21" fmla="*/ 410 h 2152"/>
              <a:gd name="T22" fmla="*/ 1507 w 1809"/>
              <a:gd name="T23" fmla="*/ 386 h 2152"/>
              <a:gd name="T24" fmla="*/ 602 w 1809"/>
              <a:gd name="T25" fmla="*/ 700 h 2152"/>
              <a:gd name="T26" fmla="*/ 576 w 1809"/>
              <a:gd name="T27" fmla="*/ 724 h 2152"/>
              <a:gd name="T28" fmla="*/ 576 w 1809"/>
              <a:gd name="T29" fmla="*/ 2017 h 2152"/>
              <a:gd name="T30" fmla="*/ 822 w 1809"/>
              <a:gd name="T31" fmla="*/ 2149 h 2152"/>
              <a:gd name="T32" fmla="*/ 822 w 1809"/>
              <a:gd name="T33" fmla="*/ 879 h 2152"/>
              <a:gd name="T34" fmla="*/ 622 w 1809"/>
              <a:gd name="T35" fmla="*/ 772 h 2152"/>
              <a:gd name="T36" fmla="*/ 625 w 1809"/>
              <a:gd name="T37" fmla="*/ 772 h 2152"/>
              <a:gd name="T38" fmla="*/ 1531 w 1809"/>
              <a:gd name="T39" fmla="*/ 457 h 2152"/>
              <a:gd name="T40" fmla="*/ 1555 w 1809"/>
              <a:gd name="T41" fmla="*/ 410 h 2152"/>
              <a:gd name="T42" fmla="*/ 209 w 1809"/>
              <a:gd name="T43" fmla="*/ 581 h 2152"/>
              <a:gd name="T44" fmla="*/ 209 w 1809"/>
              <a:gd name="T45" fmla="*/ 758 h 2152"/>
              <a:gd name="T46" fmla="*/ 37 w 1809"/>
              <a:gd name="T47" fmla="*/ 673 h 2152"/>
              <a:gd name="T48" fmla="*/ 37 w 1809"/>
              <a:gd name="T49" fmla="*/ 484 h 2152"/>
              <a:gd name="T50" fmla="*/ 209 w 1809"/>
              <a:gd name="T51" fmla="*/ 581 h 2152"/>
              <a:gd name="T52" fmla="*/ 978 w 1809"/>
              <a:gd name="T53" fmla="*/ 30 h 2152"/>
              <a:gd name="T54" fmla="*/ 931 w 1809"/>
              <a:gd name="T55" fmla="*/ 6 h 2152"/>
              <a:gd name="T56" fmla="*/ 25 w 1809"/>
              <a:gd name="T57" fmla="*/ 321 h 2152"/>
              <a:gd name="T58" fmla="*/ 0 w 1809"/>
              <a:gd name="T59" fmla="*/ 344 h 2152"/>
              <a:gd name="T60" fmla="*/ 0 w 1809"/>
              <a:gd name="T61" fmla="*/ 1638 h 2152"/>
              <a:gd name="T62" fmla="*/ 246 w 1809"/>
              <a:gd name="T63" fmla="*/ 1770 h 2152"/>
              <a:gd name="T64" fmla="*/ 246 w 1809"/>
              <a:gd name="T65" fmla="*/ 500 h 2152"/>
              <a:gd name="T66" fmla="*/ 46 w 1809"/>
              <a:gd name="T67" fmla="*/ 393 h 2152"/>
              <a:gd name="T68" fmla="*/ 49 w 1809"/>
              <a:gd name="T69" fmla="*/ 392 h 2152"/>
              <a:gd name="T70" fmla="*/ 954 w 1809"/>
              <a:gd name="T71" fmla="*/ 77 h 2152"/>
              <a:gd name="T72" fmla="*/ 978 w 1809"/>
              <a:gd name="T73" fmla="*/ 30 h 2152"/>
              <a:gd name="T74" fmla="*/ 497 w 1809"/>
              <a:gd name="T75" fmla="*/ 781 h 2152"/>
              <a:gd name="T76" fmla="*/ 497 w 1809"/>
              <a:gd name="T77" fmla="*/ 958 h 2152"/>
              <a:gd name="T78" fmla="*/ 325 w 1809"/>
              <a:gd name="T79" fmla="*/ 873 h 2152"/>
              <a:gd name="T80" fmla="*/ 325 w 1809"/>
              <a:gd name="T81" fmla="*/ 684 h 2152"/>
              <a:gd name="T82" fmla="*/ 497 w 1809"/>
              <a:gd name="T83" fmla="*/ 781 h 2152"/>
              <a:gd name="T84" fmla="*/ 1266 w 1809"/>
              <a:gd name="T85" fmla="*/ 230 h 2152"/>
              <a:gd name="T86" fmla="*/ 1219 w 1809"/>
              <a:gd name="T87" fmla="*/ 206 h 2152"/>
              <a:gd name="T88" fmla="*/ 313 w 1809"/>
              <a:gd name="T89" fmla="*/ 520 h 2152"/>
              <a:gd name="T90" fmla="*/ 288 w 1809"/>
              <a:gd name="T91" fmla="*/ 544 h 2152"/>
              <a:gd name="T92" fmla="*/ 288 w 1809"/>
              <a:gd name="T93" fmla="*/ 1837 h 2152"/>
              <a:gd name="T94" fmla="*/ 534 w 1809"/>
              <a:gd name="T95" fmla="*/ 1969 h 2152"/>
              <a:gd name="T96" fmla="*/ 534 w 1809"/>
              <a:gd name="T97" fmla="*/ 699 h 2152"/>
              <a:gd name="T98" fmla="*/ 334 w 1809"/>
              <a:gd name="T99" fmla="*/ 592 h 2152"/>
              <a:gd name="T100" fmla="*/ 337 w 1809"/>
              <a:gd name="T101" fmla="*/ 592 h 2152"/>
              <a:gd name="T102" fmla="*/ 1243 w 1809"/>
              <a:gd name="T103" fmla="*/ 277 h 2152"/>
              <a:gd name="T104" fmla="*/ 1266 w 1809"/>
              <a:gd name="T105" fmla="*/ 230 h 2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09" h="2152">
                <a:moveTo>
                  <a:pt x="870" y="879"/>
                </a:moveTo>
                <a:lnTo>
                  <a:pt x="870" y="2152"/>
                </a:lnTo>
                <a:lnTo>
                  <a:pt x="1809" y="1820"/>
                </a:lnTo>
                <a:lnTo>
                  <a:pt x="1809" y="547"/>
                </a:lnTo>
                <a:lnTo>
                  <a:pt x="870" y="879"/>
                </a:lnTo>
                <a:close/>
                <a:moveTo>
                  <a:pt x="785" y="961"/>
                </a:moveTo>
                <a:lnTo>
                  <a:pt x="785" y="1138"/>
                </a:lnTo>
                <a:cubicBezTo>
                  <a:pt x="699" y="1121"/>
                  <a:pt x="613" y="1053"/>
                  <a:pt x="613" y="1053"/>
                </a:cubicBezTo>
                <a:lnTo>
                  <a:pt x="613" y="864"/>
                </a:lnTo>
                <a:cubicBezTo>
                  <a:pt x="719" y="950"/>
                  <a:pt x="785" y="961"/>
                  <a:pt x="785" y="961"/>
                </a:cubicBezTo>
                <a:close/>
                <a:moveTo>
                  <a:pt x="1555" y="410"/>
                </a:moveTo>
                <a:cubicBezTo>
                  <a:pt x="1548" y="390"/>
                  <a:pt x="1527" y="379"/>
                  <a:pt x="1507" y="386"/>
                </a:cubicBezTo>
                <a:lnTo>
                  <a:pt x="602" y="700"/>
                </a:lnTo>
                <a:cubicBezTo>
                  <a:pt x="590" y="704"/>
                  <a:pt x="580" y="713"/>
                  <a:pt x="576" y="724"/>
                </a:cubicBezTo>
                <a:lnTo>
                  <a:pt x="576" y="2017"/>
                </a:lnTo>
                <a:cubicBezTo>
                  <a:pt x="608" y="2080"/>
                  <a:pt x="741" y="2149"/>
                  <a:pt x="822" y="2149"/>
                </a:cubicBezTo>
                <a:lnTo>
                  <a:pt x="822" y="879"/>
                </a:lnTo>
                <a:cubicBezTo>
                  <a:pt x="779" y="873"/>
                  <a:pt x="682" y="822"/>
                  <a:pt x="622" y="772"/>
                </a:cubicBezTo>
                <a:cubicBezTo>
                  <a:pt x="623" y="772"/>
                  <a:pt x="624" y="772"/>
                  <a:pt x="625" y="772"/>
                </a:cubicBezTo>
                <a:lnTo>
                  <a:pt x="1531" y="457"/>
                </a:lnTo>
                <a:cubicBezTo>
                  <a:pt x="1550" y="450"/>
                  <a:pt x="1561" y="429"/>
                  <a:pt x="1555" y="410"/>
                </a:cubicBezTo>
                <a:close/>
                <a:moveTo>
                  <a:pt x="209" y="581"/>
                </a:moveTo>
                <a:lnTo>
                  <a:pt x="209" y="758"/>
                </a:lnTo>
                <a:cubicBezTo>
                  <a:pt x="123" y="742"/>
                  <a:pt x="37" y="673"/>
                  <a:pt x="37" y="673"/>
                </a:cubicBezTo>
                <a:lnTo>
                  <a:pt x="37" y="484"/>
                </a:lnTo>
                <a:cubicBezTo>
                  <a:pt x="143" y="570"/>
                  <a:pt x="209" y="581"/>
                  <a:pt x="209" y="581"/>
                </a:cubicBezTo>
                <a:close/>
                <a:moveTo>
                  <a:pt x="978" y="30"/>
                </a:moveTo>
                <a:cubicBezTo>
                  <a:pt x="972" y="11"/>
                  <a:pt x="951" y="0"/>
                  <a:pt x="931" y="6"/>
                </a:cubicBezTo>
                <a:lnTo>
                  <a:pt x="25" y="321"/>
                </a:lnTo>
                <a:cubicBezTo>
                  <a:pt x="14" y="325"/>
                  <a:pt x="3" y="334"/>
                  <a:pt x="0" y="344"/>
                </a:cubicBezTo>
                <a:lnTo>
                  <a:pt x="0" y="1638"/>
                </a:lnTo>
                <a:cubicBezTo>
                  <a:pt x="32" y="1700"/>
                  <a:pt x="165" y="1770"/>
                  <a:pt x="246" y="1770"/>
                </a:cubicBezTo>
                <a:lnTo>
                  <a:pt x="246" y="500"/>
                </a:lnTo>
                <a:cubicBezTo>
                  <a:pt x="203" y="493"/>
                  <a:pt x="106" y="443"/>
                  <a:pt x="46" y="393"/>
                </a:cubicBezTo>
                <a:cubicBezTo>
                  <a:pt x="47" y="393"/>
                  <a:pt x="48" y="392"/>
                  <a:pt x="49" y="392"/>
                </a:cubicBezTo>
                <a:lnTo>
                  <a:pt x="954" y="77"/>
                </a:lnTo>
                <a:cubicBezTo>
                  <a:pt x="974" y="71"/>
                  <a:pt x="985" y="50"/>
                  <a:pt x="978" y="30"/>
                </a:cubicBezTo>
                <a:close/>
                <a:moveTo>
                  <a:pt x="497" y="781"/>
                </a:moveTo>
                <a:lnTo>
                  <a:pt x="497" y="958"/>
                </a:lnTo>
                <a:cubicBezTo>
                  <a:pt x="411" y="941"/>
                  <a:pt x="325" y="873"/>
                  <a:pt x="325" y="873"/>
                </a:cubicBezTo>
                <a:lnTo>
                  <a:pt x="325" y="684"/>
                </a:lnTo>
                <a:cubicBezTo>
                  <a:pt x="431" y="770"/>
                  <a:pt x="497" y="781"/>
                  <a:pt x="497" y="781"/>
                </a:cubicBezTo>
                <a:close/>
                <a:moveTo>
                  <a:pt x="1266" y="230"/>
                </a:moveTo>
                <a:cubicBezTo>
                  <a:pt x="1260" y="210"/>
                  <a:pt x="1239" y="199"/>
                  <a:pt x="1219" y="206"/>
                </a:cubicBezTo>
                <a:lnTo>
                  <a:pt x="313" y="520"/>
                </a:lnTo>
                <a:cubicBezTo>
                  <a:pt x="302" y="524"/>
                  <a:pt x="291" y="533"/>
                  <a:pt x="288" y="544"/>
                </a:cubicBezTo>
                <a:lnTo>
                  <a:pt x="288" y="1837"/>
                </a:lnTo>
                <a:cubicBezTo>
                  <a:pt x="320" y="1900"/>
                  <a:pt x="453" y="1969"/>
                  <a:pt x="534" y="1969"/>
                </a:cubicBezTo>
                <a:lnTo>
                  <a:pt x="534" y="699"/>
                </a:lnTo>
                <a:cubicBezTo>
                  <a:pt x="491" y="693"/>
                  <a:pt x="394" y="642"/>
                  <a:pt x="334" y="592"/>
                </a:cubicBezTo>
                <a:cubicBezTo>
                  <a:pt x="335" y="592"/>
                  <a:pt x="336" y="592"/>
                  <a:pt x="337" y="592"/>
                </a:cubicBezTo>
                <a:lnTo>
                  <a:pt x="1243" y="277"/>
                </a:lnTo>
                <a:cubicBezTo>
                  <a:pt x="1262" y="270"/>
                  <a:pt x="1273" y="249"/>
                  <a:pt x="1266" y="230"/>
                </a:cubicBezTo>
                <a:close/>
              </a:path>
            </a:pathLst>
          </a:custGeom>
          <a:solidFill>
            <a:srgbClr val="FB7D6E"/>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3" name="TextBox 32"/>
          <p:cNvSpPr txBox="1"/>
          <p:nvPr/>
        </p:nvSpPr>
        <p:spPr>
          <a:xfrm>
            <a:off x="3144641" y="3851756"/>
            <a:ext cx="2954655"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毕业学校</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：北京大学中文系</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34" name="组合 33"/>
          <p:cNvGrpSpPr/>
          <p:nvPr/>
        </p:nvGrpSpPr>
        <p:grpSpPr>
          <a:xfrm>
            <a:off x="2657995" y="4374355"/>
            <a:ext cx="486942" cy="392314"/>
            <a:chOff x="2702739" y="3017462"/>
            <a:chExt cx="535636" cy="431545"/>
          </a:xfrm>
          <a:solidFill>
            <a:srgbClr val="00A2A4"/>
          </a:solidFill>
        </p:grpSpPr>
        <p:sp>
          <p:nvSpPr>
            <p:cNvPr id="35" name="Freeform 45"/>
            <p:cNvSpPr/>
            <p:nvPr/>
          </p:nvSpPr>
          <p:spPr bwMode="auto">
            <a:xfrm>
              <a:off x="2772133" y="3189864"/>
              <a:ext cx="176739" cy="35782"/>
            </a:xfrm>
            <a:custGeom>
              <a:avLst/>
              <a:gdLst>
                <a:gd name="T0" fmla="*/ 63 w 69"/>
                <a:gd name="T1" fmla="*/ 14 h 14"/>
                <a:gd name="T2" fmla="*/ 7 w 69"/>
                <a:gd name="T3" fmla="*/ 14 h 14"/>
                <a:gd name="T4" fmla="*/ 0 w 69"/>
                <a:gd name="T5" fmla="*/ 7 h 14"/>
                <a:gd name="T6" fmla="*/ 7 w 69"/>
                <a:gd name="T7" fmla="*/ 0 h 14"/>
                <a:gd name="T8" fmla="*/ 63 w 69"/>
                <a:gd name="T9" fmla="*/ 0 h 14"/>
                <a:gd name="T10" fmla="*/ 69 w 69"/>
                <a:gd name="T11" fmla="*/ 7 h 14"/>
                <a:gd name="T12" fmla="*/ 63 w 69"/>
                <a:gd name="T13" fmla="*/ 14 h 14"/>
              </a:gdLst>
              <a:ahLst/>
              <a:cxnLst>
                <a:cxn ang="0">
                  <a:pos x="T0" y="T1"/>
                </a:cxn>
                <a:cxn ang="0">
                  <a:pos x="T2" y="T3"/>
                </a:cxn>
                <a:cxn ang="0">
                  <a:pos x="T4" y="T5"/>
                </a:cxn>
                <a:cxn ang="0">
                  <a:pos x="T6" y="T7"/>
                </a:cxn>
                <a:cxn ang="0">
                  <a:pos x="T8" y="T9"/>
                </a:cxn>
                <a:cxn ang="0">
                  <a:pos x="T10" y="T11"/>
                </a:cxn>
                <a:cxn ang="0">
                  <a:pos x="T12" y="T13"/>
                </a:cxn>
              </a:cxnLst>
              <a:rect l="0" t="0" r="r" b="b"/>
              <a:pathLst>
                <a:path w="69" h="14">
                  <a:moveTo>
                    <a:pt x="63" y="14"/>
                  </a:moveTo>
                  <a:cubicBezTo>
                    <a:pt x="7" y="14"/>
                    <a:pt x="7" y="14"/>
                    <a:pt x="7" y="14"/>
                  </a:cubicBezTo>
                  <a:cubicBezTo>
                    <a:pt x="3" y="14"/>
                    <a:pt x="0" y="11"/>
                    <a:pt x="0" y="7"/>
                  </a:cubicBezTo>
                  <a:cubicBezTo>
                    <a:pt x="0" y="3"/>
                    <a:pt x="3" y="0"/>
                    <a:pt x="7" y="0"/>
                  </a:cubicBezTo>
                  <a:cubicBezTo>
                    <a:pt x="63" y="0"/>
                    <a:pt x="63" y="0"/>
                    <a:pt x="63" y="0"/>
                  </a:cubicBezTo>
                  <a:cubicBezTo>
                    <a:pt x="66" y="0"/>
                    <a:pt x="69" y="3"/>
                    <a:pt x="69" y="7"/>
                  </a:cubicBezTo>
                  <a:cubicBezTo>
                    <a:pt x="69" y="11"/>
                    <a:pt x="66" y="14"/>
                    <a:pt x="63"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6" name="Freeform 46"/>
            <p:cNvSpPr/>
            <p:nvPr/>
          </p:nvSpPr>
          <p:spPr bwMode="auto">
            <a:xfrm>
              <a:off x="2792734" y="3194201"/>
              <a:ext cx="35782" cy="72647"/>
            </a:xfrm>
            <a:custGeom>
              <a:avLst/>
              <a:gdLst>
                <a:gd name="T0" fmla="*/ 7 w 14"/>
                <a:gd name="T1" fmla="*/ 28 h 28"/>
                <a:gd name="T2" fmla="*/ 0 w 14"/>
                <a:gd name="T3" fmla="*/ 21 h 28"/>
                <a:gd name="T4" fmla="*/ 0 w 14"/>
                <a:gd name="T5" fmla="*/ 7 h 28"/>
                <a:gd name="T6" fmla="*/ 7 w 14"/>
                <a:gd name="T7" fmla="*/ 0 h 28"/>
                <a:gd name="T8" fmla="*/ 14 w 14"/>
                <a:gd name="T9" fmla="*/ 7 h 28"/>
                <a:gd name="T10" fmla="*/ 14 w 14"/>
                <a:gd name="T11" fmla="*/ 21 h 28"/>
                <a:gd name="T12" fmla="*/ 7 w 14"/>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4" h="28">
                  <a:moveTo>
                    <a:pt x="7" y="28"/>
                  </a:moveTo>
                  <a:cubicBezTo>
                    <a:pt x="3" y="28"/>
                    <a:pt x="0" y="25"/>
                    <a:pt x="0" y="21"/>
                  </a:cubicBezTo>
                  <a:cubicBezTo>
                    <a:pt x="0" y="7"/>
                    <a:pt x="0" y="7"/>
                    <a:pt x="0" y="7"/>
                  </a:cubicBezTo>
                  <a:cubicBezTo>
                    <a:pt x="0" y="3"/>
                    <a:pt x="3" y="0"/>
                    <a:pt x="7" y="0"/>
                  </a:cubicBezTo>
                  <a:cubicBezTo>
                    <a:pt x="11" y="0"/>
                    <a:pt x="14" y="3"/>
                    <a:pt x="14" y="7"/>
                  </a:cubicBezTo>
                  <a:cubicBezTo>
                    <a:pt x="14" y="21"/>
                    <a:pt x="14" y="21"/>
                    <a:pt x="14" y="21"/>
                  </a:cubicBezTo>
                  <a:cubicBezTo>
                    <a:pt x="14" y="25"/>
                    <a:pt x="11" y="28"/>
                    <a:pt x="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7" name="Freeform 47"/>
            <p:cNvSpPr/>
            <p:nvPr/>
          </p:nvSpPr>
          <p:spPr bwMode="auto">
            <a:xfrm>
              <a:off x="2836106" y="3194201"/>
              <a:ext cx="33613" cy="72647"/>
            </a:xfrm>
            <a:custGeom>
              <a:avLst/>
              <a:gdLst>
                <a:gd name="T0" fmla="*/ 7 w 13"/>
                <a:gd name="T1" fmla="*/ 28 h 28"/>
                <a:gd name="T2" fmla="*/ 0 w 13"/>
                <a:gd name="T3" fmla="*/ 21 h 28"/>
                <a:gd name="T4" fmla="*/ 0 w 13"/>
                <a:gd name="T5" fmla="*/ 7 h 28"/>
                <a:gd name="T6" fmla="*/ 7 w 13"/>
                <a:gd name="T7" fmla="*/ 0 h 28"/>
                <a:gd name="T8" fmla="*/ 13 w 13"/>
                <a:gd name="T9" fmla="*/ 7 h 28"/>
                <a:gd name="T10" fmla="*/ 13 w 13"/>
                <a:gd name="T11" fmla="*/ 21 h 28"/>
                <a:gd name="T12" fmla="*/ 7 w 1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13" h="28">
                  <a:moveTo>
                    <a:pt x="7" y="28"/>
                  </a:moveTo>
                  <a:cubicBezTo>
                    <a:pt x="3" y="28"/>
                    <a:pt x="0" y="25"/>
                    <a:pt x="0" y="21"/>
                  </a:cubicBezTo>
                  <a:cubicBezTo>
                    <a:pt x="0" y="7"/>
                    <a:pt x="0" y="7"/>
                    <a:pt x="0" y="7"/>
                  </a:cubicBezTo>
                  <a:cubicBezTo>
                    <a:pt x="0" y="3"/>
                    <a:pt x="3" y="0"/>
                    <a:pt x="7" y="0"/>
                  </a:cubicBezTo>
                  <a:cubicBezTo>
                    <a:pt x="10" y="0"/>
                    <a:pt x="13" y="3"/>
                    <a:pt x="13" y="7"/>
                  </a:cubicBezTo>
                  <a:cubicBezTo>
                    <a:pt x="13" y="21"/>
                    <a:pt x="13" y="21"/>
                    <a:pt x="13" y="21"/>
                  </a:cubicBezTo>
                  <a:cubicBezTo>
                    <a:pt x="13" y="25"/>
                    <a:pt x="10" y="28"/>
                    <a:pt x="7"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8" name="Freeform 48"/>
            <p:cNvSpPr>
              <a:spLocks noEditPoints="1"/>
            </p:cNvSpPr>
            <p:nvPr/>
          </p:nvSpPr>
          <p:spPr bwMode="auto">
            <a:xfrm>
              <a:off x="2920680" y="3133481"/>
              <a:ext cx="101923" cy="148547"/>
            </a:xfrm>
            <a:custGeom>
              <a:avLst/>
              <a:gdLst>
                <a:gd name="T0" fmla="*/ 20 w 40"/>
                <a:gd name="T1" fmla="*/ 58 h 58"/>
                <a:gd name="T2" fmla="*/ 0 w 40"/>
                <a:gd name="T3" fmla="*/ 38 h 58"/>
                <a:gd name="T4" fmla="*/ 0 w 40"/>
                <a:gd name="T5" fmla="*/ 20 h 58"/>
                <a:gd name="T6" fmla="*/ 20 w 40"/>
                <a:gd name="T7" fmla="*/ 0 h 58"/>
                <a:gd name="T8" fmla="*/ 40 w 40"/>
                <a:gd name="T9" fmla="*/ 20 h 58"/>
                <a:gd name="T10" fmla="*/ 40 w 40"/>
                <a:gd name="T11" fmla="*/ 38 h 58"/>
                <a:gd name="T12" fmla="*/ 20 w 40"/>
                <a:gd name="T13" fmla="*/ 58 h 58"/>
                <a:gd name="T14" fmla="*/ 20 w 40"/>
                <a:gd name="T15" fmla="*/ 13 h 58"/>
                <a:gd name="T16" fmla="*/ 14 w 40"/>
                <a:gd name="T17" fmla="*/ 20 h 58"/>
                <a:gd name="T18" fmla="*/ 14 w 40"/>
                <a:gd name="T19" fmla="*/ 38 h 58"/>
                <a:gd name="T20" fmla="*/ 20 w 40"/>
                <a:gd name="T21" fmla="*/ 45 h 58"/>
                <a:gd name="T22" fmla="*/ 27 w 40"/>
                <a:gd name="T23" fmla="*/ 38 h 58"/>
                <a:gd name="T24" fmla="*/ 27 w 40"/>
                <a:gd name="T25" fmla="*/ 20 h 58"/>
                <a:gd name="T26" fmla="*/ 20 w 40"/>
                <a:gd name="T2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 h="58">
                  <a:moveTo>
                    <a:pt x="20" y="58"/>
                  </a:moveTo>
                  <a:cubicBezTo>
                    <a:pt x="9" y="58"/>
                    <a:pt x="0" y="49"/>
                    <a:pt x="0" y="38"/>
                  </a:cubicBezTo>
                  <a:cubicBezTo>
                    <a:pt x="0" y="20"/>
                    <a:pt x="0" y="20"/>
                    <a:pt x="0" y="20"/>
                  </a:cubicBezTo>
                  <a:cubicBezTo>
                    <a:pt x="0" y="9"/>
                    <a:pt x="9" y="0"/>
                    <a:pt x="20" y="0"/>
                  </a:cubicBezTo>
                  <a:cubicBezTo>
                    <a:pt x="31" y="0"/>
                    <a:pt x="40" y="9"/>
                    <a:pt x="40" y="20"/>
                  </a:cubicBezTo>
                  <a:cubicBezTo>
                    <a:pt x="40" y="38"/>
                    <a:pt x="40" y="38"/>
                    <a:pt x="40" y="38"/>
                  </a:cubicBezTo>
                  <a:cubicBezTo>
                    <a:pt x="40" y="49"/>
                    <a:pt x="31" y="58"/>
                    <a:pt x="20" y="58"/>
                  </a:cubicBezTo>
                  <a:close/>
                  <a:moveTo>
                    <a:pt x="20" y="13"/>
                  </a:moveTo>
                  <a:cubicBezTo>
                    <a:pt x="17" y="13"/>
                    <a:pt x="14" y="16"/>
                    <a:pt x="14" y="20"/>
                  </a:cubicBezTo>
                  <a:cubicBezTo>
                    <a:pt x="14" y="38"/>
                    <a:pt x="14" y="38"/>
                    <a:pt x="14" y="38"/>
                  </a:cubicBezTo>
                  <a:cubicBezTo>
                    <a:pt x="14" y="42"/>
                    <a:pt x="17" y="45"/>
                    <a:pt x="20" y="45"/>
                  </a:cubicBezTo>
                  <a:cubicBezTo>
                    <a:pt x="24" y="45"/>
                    <a:pt x="27" y="42"/>
                    <a:pt x="27" y="38"/>
                  </a:cubicBezTo>
                  <a:cubicBezTo>
                    <a:pt x="27" y="20"/>
                    <a:pt x="27" y="20"/>
                    <a:pt x="27" y="20"/>
                  </a:cubicBezTo>
                  <a:cubicBezTo>
                    <a:pt x="27" y="16"/>
                    <a:pt x="24" y="13"/>
                    <a:pt x="2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sp>
          <p:nvSpPr>
            <p:cNvPr id="39" name="Freeform 49"/>
            <p:cNvSpPr>
              <a:spLocks noEditPoints="1"/>
            </p:cNvSpPr>
            <p:nvPr/>
          </p:nvSpPr>
          <p:spPr bwMode="auto">
            <a:xfrm>
              <a:off x="2702739" y="3017462"/>
              <a:ext cx="535636" cy="431545"/>
            </a:xfrm>
            <a:custGeom>
              <a:avLst/>
              <a:gdLst>
                <a:gd name="T0" fmla="*/ 200 w 209"/>
                <a:gd name="T1" fmla="*/ 140 h 168"/>
                <a:gd name="T2" fmla="*/ 159 w 209"/>
                <a:gd name="T3" fmla="*/ 114 h 168"/>
                <a:gd name="T4" fmla="*/ 148 w 209"/>
                <a:gd name="T5" fmla="*/ 112 h 168"/>
                <a:gd name="T6" fmla="*/ 144 w 209"/>
                <a:gd name="T7" fmla="*/ 113 h 168"/>
                <a:gd name="T8" fmla="*/ 137 w 209"/>
                <a:gd name="T9" fmla="*/ 109 h 168"/>
                <a:gd name="T10" fmla="*/ 144 w 209"/>
                <a:gd name="T11" fmla="*/ 60 h 168"/>
                <a:gd name="T12" fmla="*/ 60 w 209"/>
                <a:gd name="T13" fmla="*/ 9 h 168"/>
                <a:gd name="T14" fmla="*/ 9 w 209"/>
                <a:gd name="T15" fmla="*/ 92 h 168"/>
                <a:gd name="T16" fmla="*/ 93 w 209"/>
                <a:gd name="T17" fmla="*/ 143 h 168"/>
                <a:gd name="T18" fmla="*/ 129 w 209"/>
                <a:gd name="T19" fmla="*/ 121 h 168"/>
                <a:gd name="T20" fmla="*/ 136 w 209"/>
                <a:gd name="T21" fmla="*/ 125 h 168"/>
                <a:gd name="T22" fmla="*/ 143 w 209"/>
                <a:gd name="T23" fmla="*/ 139 h 168"/>
                <a:gd name="T24" fmla="*/ 183 w 209"/>
                <a:gd name="T25" fmla="*/ 165 h 168"/>
                <a:gd name="T26" fmla="*/ 195 w 209"/>
                <a:gd name="T27" fmla="*/ 167 h 168"/>
                <a:gd name="T28" fmla="*/ 204 w 209"/>
                <a:gd name="T29" fmla="*/ 161 h 168"/>
                <a:gd name="T30" fmla="*/ 200 w 209"/>
                <a:gd name="T31" fmla="*/ 140 h 168"/>
                <a:gd name="T32" fmla="*/ 90 w 209"/>
                <a:gd name="T33" fmla="*/ 131 h 168"/>
                <a:gd name="T34" fmla="*/ 22 w 209"/>
                <a:gd name="T35" fmla="*/ 89 h 168"/>
                <a:gd name="T36" fmla="*/ 63 w 209"/>
                <a:gd name="T37" fmla="*/ 21 h 168"/>
                <a:gd name="T38" fmla="*/ 131 w 209"/>
                <a:gd name="T39" fmla="*/ 63 h 168"/>
                <a:gd name="T40" fmla="*/ 90 w 209"/>
                <a:gd name="T41" fmla="*/ 131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9" h="168">
                  <a:moveTo>
                    <a:pt x="200" y="140"/>
                  </a:moveTo>
                  <a:cubicBezTo>
                    <a:pt x="159" y="114"/>
                    <a:pt x="159" y="114"/>
                    <a:pt x="159" y="114"/>
                  </a:cubicBezTo>
                  <a:cubicBezTo>
                    <a:pt x="156" y="111"/>
                    <a:pt x="152" y="111"/>
                    <a:pt x="148" y="112"/>
                  </a:cubicBezTo>
                  <a:cubicBezTo>
                    <a:pt x="146" y="112"/>
                    <a:pt x="145" y="113"/>
                    <a:pt x="144" y="113"/>
                  </a:cubicBezTo>
                  <a:cubicBezTo>
                    <a:pt x="137" y="109"/>
                    <a:pt x="137" y="109"/>
                    <a:pt x="137" y="109"/>
                  </a:cubicBezTo>
                  <a:cubicBezTo>
                    <a:pt x="145" y="94"/>
                    <a:pt x="148" y="77"/>
                    <a:pt x="144" y="60"/>
                  </a:cubicBezTo>
                  <a:cubicBezTo>
                    <a:pt x="135" y="22"/>
                    <a:pt x="97" y="0"/>
                    <a:pt x="60" y="9"/>
                  </a:cubicBezTo>
                  <a:cubicBezTo>
                    <a:pt x="23" y="18"/>
                    <a:pt x="0" y="55"/>
                    <a:pt x="9" y="92"/>
                  </a:cubicBezTo>
                  <a:cubicBezTo>
                    <a:pt x="18" y="129"/>
                    <a:pt x="56" y="152"/>
                    <a:pt x="93" y="143"/>
                  </a:cubicBezTo>
                  <a:cubicBezTo>
                    <a:pt x="108" y="140"/>
                    <a:pt x="120" y="132"/>
                    <a:pt x="129" y="121"/>
                  </a:cubicBezTo>
                  <a:cubicBezTo>
                    <a:pt x="136" y="125"/>
                    <a:pt x="136" y="125"/>
                    <a:pt x="136" y="125"/>
                  </a:cubicBezTo>
                  <a:cubicBezTo>
                    <a:pt x="136" y="131"/>
                    <a:pt x="138" y="136"/>
                    <a:pt x="143" y="139"/>
                  </a:cubicBezTo>
                  <a:cubicBezTo>
                    <a:pt x="183" y="165"/>
                    <a:pt x="183" y="165"/>
                    <a:pt x="183" y="165"/>
                  </a:cubicBezTo>
                  <a:cubicBezTo>
                    <a:pt x="187" y="168"/>
                    <a:pt x="191" y="168"/>
                    <a:pt x="195" y="167"/>
                  </a:cubicBezTo>
                  <a:cubicBezTo>
                    <a:pt x="199" y="166"/>
                    <a:pt x="202" y="164"/>
                    <a:pt x="204" y="161"/>
                  </a:cubicBezTo>
                  <a:cubicBezTo>
                    <a:pt x="209" y="154"/>
                    <a:pt x="207" y="144"/>
                    <a:pt x="200" y="140"/>
                  </a:cubicBezTo>
                  <a:close/>
                  <a:moveTo>
                    <a:pt x="90" y="131"/>
                  </a:moveTo>
                  <a:cubicBezTo>
                    <a:pt x="60" y="138"/>
                    <a:pt x="29" y="120"/>
                    <a:pt x="22" y="89"/>
                  </a:cubicBezTo>
                  <a:cubicBezTo>
                    <a:pt x="14" y="59"/>
                    <a:pt x="33" y="28"/>
                    <a:pt x="63" y="21"/>
                  </a:cubicBezTo>
                  <a:cubicBezTo>
                    <a:pt x="94" y="14"/>
                    <a:pt x="124" y="32"/>
                    <a:pt x="131" y="63"/>
                  </a:cubicBezTo>
                  <a:cubicBezTo>
                    <a:pt x="139" y="93"/>
                    <a:pt x="120" y="123"/>
                    <a:pt x="90" y="1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000000"/>
                </a:solidFill>
                <a:latin typeface="微软雅黑" panose="020B0503020204020204" pitchFamily="34" charset="-122"/>
                <a:ea typeface="微软雅黑" panose="020B0503020204020204" pitchFamily="34" charset="-122"/>
              </a:endParaRPr>
            </a:p>
          </p:txBody>
        </p:sp>
      </p:grpSp>
      <p:sp>
        <p:nvSpPr>
          <p:cNvPr id="40" name="TextBox 39"/>
          <p:cNvSpPr txBox="1"/>
          <p:nvPr/>
        </p:nvSpPr>
        <p:spPr>
          <a:xfrm>
            <a:off x="3144641" y="4355812"/>
            <a:ext cx="2723823"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专业</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：文化知识产权专业</a:t>
            </a:r>
            <a:endParaRPr lang="zh-CN" altLang="en-US" sz="1400" baseline="-3000"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1" name="Freeform 11"/>
          <p:cNvSpPr>
            <a:spLocks noEditPoints="1"/>
          </p:cNvSpPr>
          <p:nvPr/>
        </p:nvSpPr>
        <p:spPr bwMode="auto">
          <a:xfrm>
            <a:off x="2664460" y="4869160"/>
            <a:ext cx="407737" cy="268980"/>
          </a:xfrm>
          <a:custGeom>
            <a:avLst/>
            <a:gdLst>
              <a:gd name="T0" fmla="*/ 1295 w 1747"/>
              <a:gd name="T1" fmla="*/ 377 h 1154"/>
              <a:gd name="T2" fmla="*/ 1260 w 1747"/>
              <a:gd name="T3" fmla="*/ 0 h 1154"/>
              <a:gd name="T4" fmla="*/ 641 w 1747"/>
              <a:gd name="T5" fmla="*/ 1031 h 1154"/>
              <a:gd name="T6" fmla="*/ 59 w 1747"/>
              <a:gd name="T7" fmla="*/ 1031 h 1154"/>
              <a:gd name="T8" fmla="*/ 1747 w 1747"/>
              <a:gd name="T9" fmla="*/ 1154 h 1154"/>
              <a:gd name="T10" fmla="*/ 371 w 1747"/>
              <a:gd name="T11" fmla="*/ 962 h 1154"/>
              <a:gd name="T12" fmla="*/ 270 w 1747"/>
              <a:gd name="T13" fmla="*/ 863 h 1154"/>
              <a:gd name="T14" fmla="*/ 371 w 1747"/>
              <a:gd name="T15" fmla="*/ 830 h 1154"/>
              <a:gd name="T16" fmla="*/ 270 w 1747"/>
              <a:gd name="T17" fmla="*/ 731 h 1154"/>
              <a:gd name="T18" fmla="*/ 371 w 1747"/>
              <a:gd name="T19" fmla="*/ 691 h 1154"/>
              <a:gd name="T20" fmla="*/ 270 w 1747"/>
              <a:gd name="T21" fmla="*/ 592 h 1154"/>
              <a:gd name="T22" fmla="*/ 371 w 1747"/>
              <a:gd name="T23" fmla="*/ 559 h 1154"/>
              <a:gd name="T24" fmla="*/ 270 w 1747"/>
              <a:gd name="T25" fmla="*/ 460 h 1154"/>
              <a:gd name="T26" fmla="*/ 524 w 1747"/>
              <a:gd name="T27" fmla="*/ 962 h 1154"/>
              <a:gd name="T28" fmla="*/ 422 w 1747"/>
              <a:gd name="T29" fmla="*/ 863 h 1154"/>
              <a:gd name="T30" fmla="*/ 524 w 1747"/>
              <a:gd name="T31" fmla="*/ 830 h 1154"/>
              <a:gd name="T32" fmla="*/ 422 w 1747"/>
              <a:gd name="T33" fmla="*/ 731 h 1154"/>
              <a:gd name="T34" fmla="*/ 524 w 1747"/>
              <a:gd name="T35" fmla="*/ 691 h 1154"/>
              <a:gd name="T36" fmla="*/ 422 w 1747"/>
              <a:gd name="T37" fmla="*/ 592 h 1154"/>
              <a:gd name="T38" fmla="*/ 524 w 1747"/>
              <a:gd name="T39" fmla="*/ 559 h 1154"/>
              <a:gd name="T40" fmla="*/ 422 w 1747"/>
              <a:gd name="T41" fmla="*/ 460 h 1154"/>
              <a:gd name="T42" fmla="*/ 940 w 1747"/>
              <a:gd name="T43" fmla="*/ 938 h 1154"/>
              <a:gd name="T44" fmla="*/ 774 w 1747"/>
              <a:gd name="T45" fmla="*/ 776 h 1154"/>
              <a:gd name="T46" fmla="*/ 940 w 1747"/>
              <a:gd name="T47" fmla="*/ 723 h 1154"/>
              <a:gd name="T48" fmla="*/ 774 w 1747"/>
              <a:gd name="T49" fmla="*/ 561 h 1154"/>
              <a:gd name="T50" fmla="*/ 940 w 1747"/>
              <a:gd name="T51" fmla="*/ 496 h 1154"/>
              <a:gd name="T52" fmla="*/ 774 w 1747"/>
              <a:gd name="T53" fmla="*/ 334 h 1154"/>
              <a:gd name="T54" fmla="*/ 940 w 1747"/>
              <a:gd name="T55" fmla="*/ 281 h 1154"/>
              <a:gd name="T56" fmla="*/ 774 w 1747"/>
              <a:gd name="T57" fmla="*/ 119 h 1154"/>
              <a:gd name="T58" fmla="*/ 1163 w 1747"/>
              <a:gd name="T59" fmla="*/ 938 h 1154"/>
              <a:gd name="T60" fmla="*/ 997 w 1747"/>
              <a:gd name="T61" fmla="*/ 776 h 1154"/>
              <a:gd name="T62" fmla="*/ 1163 w 1747"/>
              <a:gd name="T63" fmla="*/ 723 h 1154"/>
              <a:gd name="T64" fmla="*/ 997 w 1747"/>
              <a:gd name="T65" fmla="*/ 561 h 1154"/>
              <a:gd name="T66" fmla="*/ 1163 w 1747"/>
              <a:gd name="T67" fmla="*/ 496 h 1154"/>
              <a:gd name="T68" fmla="*/ 997 w 1747"/>
              <a:gd name="T69" fmla="*/ 334 h 1154"/>
              <a:gd name="T70" fmla="*/ 1163 w 1747"/>
              <a:gd name="T71" fmla="*/ 281 h 1154"/>
              <a:gd name="T72" fmla="*/ 997 w 1747"/>
              <a:gd name="T73" fmla="*/ 119 h 1154"/>
              <a:gd name="T74" fmla="*/ 1463 w 1747"/>
              <a:gd name="T75" fmla="*/ 950 h 1154"/>
              <a:gd name="T76" fmla="*/ 1361 w 1747"/>
              <a:gd name="T77" fmla="*/ 850 h 1154"/>
              <a:gd name="T78" fmla="*/ 1463 w 1747"/>
              <a:gd name="T79" fmla="*/ 810 h 1154"/>
              <a:gd name="T80" fmla="*/ 1361 w 1747"/>
              <a:gd name="T81" fmla="*/ 711 h 1154"/>
              <a:gd name="T82" fmla="*/ 1463 w 1747"/>
              <a:gd name="T83" fmla="*/ 679 h 1154"/>
              <a:gd name="T84" fmla="*/ 1361 w 1747"/>
              <a:gd name="T85" fmla="*/ 579 h 1154"/>
              <a:gd name="T86" fmla="*/ 1615 w 1747"/>
              <a:gd name="T87" fmla="*/ 950 h 1154"/>
              <a:gd name="T88" fmla="*/ 1514 w 1747"/>
              <a:gd name="T89" fmla="*/ 850 h 1154"/>
              <a:gd name="T90" fmla="*/ 1615 w 1747"/>
              <a:gd name="T91" fmla="*/ 810 h 1154"/>
              <a:gd name="T92" fmla="*/ 1514 w 1747"/>
              <a:gd name="T93" fmla="*/ 711 h 1154"/>
              <a:gd name="T94" fmla="*/ 1615 w 1747"/>
              <a:gd name="T95" fmla="*/ 679 h 1154"/>
              <a:gd name="T96" fmla="*/ 1514 w 1747"/>
              <a:gd name="T97" fmla="*/ 579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47" h="1154">
                <a:moveTo>
                  <a:pt x="1689" y="1031"/>
                </a:moveTo>
                <a:lnTo>
                  <a:pt x="1689" y="548"/>
                </a:lnTo>
                <a:lnTo>
                  <a:pt x="1295" y="377"/>
                </a:lnTo>
                <a:lnTo>
                  <a:pt x="1295" y="1031"/>
                </a:lnTo>
                <a:lnTo>
                  <a:pt x="1260" y="1031"/>
                </a:lnTo>
                <a:lnTo>
                  <a:pt x="1260" y="0"/>
                </a:lnTo>
                <a:lnTo>
                  <a:pt x="677" y="0"/>
                </a:lnTo>
                <a:lnTo>
                  <a:pt x="677" y="1031"/>
                </a:lnTo>
                <a:lnTo>
                  <a:pt x="641" y="1031"/>
                </a:lnTo>
                <a:lnTo>
                  <a:pt x="641" y="262"/>
                </a:lnTo>
                <a:lnTo>
                  <a:pt x="59" y="463"/>
                </a:lnTo>
                <a:lnTo>
                  <a:pt x="59" y="1031"/>
                </a:lnTo>
                <a:lnTo>
                  <a:pt x="0" y="1031"/>
                </a:lnTo>
                <a:lnTo>
                  <a:pt x="0" y="1154"/>
                </a:lnTo>
                <a:lnTo>
                  <a:pt x="1747" y="1154"/>
                </a:lnTo>
                <a:lnTo>
                  <a:pt x="1747" y="1031"/>
                </a:lnTo>
                <a:lnTo>
                  <a:pt x="1689" y="1031"/>
                </a:lnTo>
                <a:close/>
                <a:moveTo>
                  <a:pt x="371" y="962"/>
                </a:moveTo>
                <a:lnTo>
                  <a:pt x="371" y="962"/>
                </a:lnTo>
                <a:lnTo>
                  <a:pt x="270" y="962"/>
                </a:lnTo>
                <a:lnTo>
                  <a:pt x="270" y="863"/>
                </a:lnTo>
                <a:lnTo>
                  <a:pt x="371" y="863"/>
                </a:lnTo>
                <a:lnTo>
                  <a:pt x="371" y="962"/>
                </a:lnTo>
                <a:close/>
                <a:moveTo>
                  <a:pt x="371" y="830"/>
                </a:moveTo>
                <a:lnTo>
                  <a:pt x="371" y="830"/>
                </a:lnTo>
                <a:lnTo>
                  <a:pt x="270" y="830"/>
                </a:lnTo>
                <a:lnTo>
                  <a:pt x="270" y="731"/>
                </a:lnTo>
                <a:lnTo>
                  <a:pt x="371" y="731"/>
                </a:lnTo>
                <a:lnTo>
                  <a:pt x="371" y="830"/>
                </a:lnTo>
                <a:close/>
                <a:moveTo>
                  <a:pt x="371" y="691"/>
                </a:moveTo>
                <a:lnTo>
                  <a:pt x="371" y="691"/>
                </a:lnTo>
                <a:lnTo>
                  <a:pt x="270" y="691"/>
                </a:lnTo>
                <a:lnTo>
                  <a:pt x="270" y="592"/>
                </a:lnTo>
                <a:lnTo>
                  <a:pt x="371" y="592"/>
                </a:lnTo>
                <a:lnTo>
                  <a:pt x="371" y="691"/>
                </a:lnTo>
                <a:close/>
                <a:moveTo>
                  <a:pt x="371" y="559"/>
                </a:moveTo>
                <a:lnTo>
                  <a:pt x="371" y="559"/>
                </a:lnTo>
                <a:lnTo>
                  <a:pt x="270" y="559"/>
                </a:lnTo>
                <a:lnTo>
                  <a:pt x="270" y="460"/>
                </a:lnTo>
                <a:lnTo>
                  <a:pt x="371" y="460"/>
                </a:lnTo>
                <a:lnTo>
                  <a:pt x="371" y="559"/>
                </a:lnTo>
                <a:close/>
                <a:moveTo>
                  <a:pt x="524" y="962"/>
                </a:moveTo>
                <a:lnTo>
                  <a:pt x="524" y="962"/>
                </a:lnTo>
                <a:lnTo>
                  <a:pt x="422" y="962"/>
                </a:lnTo>
                <a:lnTo>
                  <a:pt x="422" y="863"/>
                </a:lnTo>
                <a:lnTo>
                  <a:pt x="524" y="863"/>
                </a:lnTo>
                <a:lnTo>
                  <a:pt x="524" y="962"/>
                </a:lnTo>
                <a:close/>
                <a:moveTo>
                  <a:pt x="524" y="830"/>
                </a:moveTo>
                <a:lnTo>
                  <a:pt x="524" y="830"/>
                </a:lnTo>
                <a:lnTo>
                  <a:pt x="422" y="830"/>
                </a:lnTo>
                <a:lnTo>
                  <a:pt x="422" y="731"/>
                </a:lnTo>
                <a:lnTo>
                  <a:pt x="524" y="731"/>
                </a:lnTo>
                <a:lnTo>
                  <a:pt x="524" y="830"/>
                </a:lnTo>
                <a:close/>
                <a:moveTo>
                  <a:pt x="524" y="691"/>
                </a:moveTo>
                <a:lnTo>
                  <a:pt x="524" y="691"/>
                </a:lnTo>
                <a:lnTo>
                  <a:pt x="422" y="691"/>
                </a:lnTo>
                <a:lnTo>
                  <a:pt x="422" y="592"/>
                </a:lnTo>
                <a:lnTo>
                  <a:pt x="524" y="592"/>
                </a:lnTo>
                <a:lnTo>
                  <a:pt x="524" y="691"/>
                </a:lnTo>
                <a:close/>
                <a:moveTo>
                  <a:pt x="524" y="559"/>
                </a:moveTo>
                <a:lnTo>
                  <a:pt x="524" y="559"/>
                </a:lnTo>
                <a:lnTo>
                  <a:pt x="422" y="559"/>
                </a:lnTo>
                <a:lnTo>
                  <a:pt x="422" y="460"/>
                </a:lnTo>
                <a:lnTo>
                  <a:pt x="524" y="460"/>
                </a:lnTo>
                <a:lnTo>
                  <a:pt x="524" y="559"/>
                </a:lnTo>
                <a:close/>
                <a:moveTo>
                  <a:pt x="940" y="938"/>
                </a:moveTo>
                <a:lnTo>
                  <a:pt x="940" y="938"/>
                </a:lnTo>
                <a:lnTo>
                  <a:pt x="774" y="938"/>
                </a:lnTo>
                <a:lnTo>
                  <a:pt x="774" y="776"/>
                </a:lnTo>
                <a:lnTo>
                  <a:pt x="940" y="776"/>
                </a:lnTo>
                <a:lnTo>
                  <a:pt x="940" y="938"/>
                </a:lnTo>
                <a:close/>
                <a:moveTo>
                  <a:pt x="940" y="723"/>
                </a:moveTo>
                <a:lnTo>
                  <a:pt x="940" y="723"/>
                </a:lnTo>
                <a:lnTo>
                  <a:pt x="774" y="723"/>
                </a:lnTo>
                <a:lnTo>
                  <a:pt x="774" y="561"/>
                </a:lnTo>
                <a:lnTo>
                  <a:pt x="940" y="561"/>
                </a:lnTo>
                <a:lnTo>
                  <a:pt x="940" y="723"/>
                </a:lnTo>
                <a:close/>
                <a:moveTo>
                  <a:pt x="940" y="496"/>
                </a:moveTo>
                <a:lnTo>
                  <a:pt x="940" y="496"/>
                </a:lnTo>
                <a:lnTo>
                  <a:pt x="774" y="496"/>
                </a:lnTo>
                <a:lnTo>
                  <a:pt x="774" y="334"/>
                </a:lnTo>
                <a:lnTo>
                  <a:pt x="940" y="334"/>
                </a:lnTo>
                <a:lnTo>
                  <a:pt x="940" y="496"/>
                </a:lnTo>
                <a:close/>
                <a:moveTo>
                  <a:pt x="940" y="281"/>
                </a:moveTo>
                <a:lnTo>
                  <a:pt x="940" y="281"/>
                </a:lnTo>
                <a:lnTo>
                  <a:pt x="774" y="281"/>
                </a:lnTo>
                <a:lnTo>
                  <a:pt x="774" y="119"/>
                </a:lnTo>
                <a:lnTo>
                  <a:pt x="940" y="119"/>
                </a:lnTo>
                <a:lnTo>
                  <a:pt x="940" y="281"/>
                </a:lnTo>
                <a:close/>
                <a:moveTo>
                  <a:pt x="1163" y="938"/>
                </a:moveTo>
                <a:lnTo>
                  <a:pt x="1163" y="938"/>
                </a:lnTo>
                <a:lnTo>
                  <a:pt x="997" y="938"/>
                </a:lnTo>
                <a:lnTo>
                  <a:pt x="997" y="776"/>
                </a:lnTo>
                <a:lnTo>
                  <a:pt x="1163" y="776"/>
                </a:lnTo>
                <a:lnTo>
                  <a:pt x="1163" y="938"/>
                </a:lnTo>
                <a:close/>
                <a:moveTo>
                  <a:pt x="1163" y="723"/>
                </a:moveTo>
                <a:lnTo>
                  <a:pt x="1163" y="723"/>
                </a:lnTo>
                <a:lnTo>
                  <a:pt x="997" y="723"/>
                </a:lnTo>
                <a:lnTo>
                  <a:pt x="997" y="561"/>
                </a:lnTo>
                <a:lnTo>
                  <a:pt x="1163" y="561"/>
                </a:lnTo>
                <a:lnTo>
                  <a:pt x="1163" y="723"/>
                </a:lnTo>
                <a:close/>
                <a:moveTo>
                  <a:pt x="1163" y="496"/>
                </a:moveTo>
                <a:lnTo>
                  <a:pt x="1163" y="496"/>
                </a:lnTo>
                <a:lnTo>
                  <a:pt x="997" y="496"/>
                </a:lnTo>
                <a:lnTo>
                  <a:pt x="997" y="334"/>
                </a:lnTo>
                <a:lnTo>
                  <a:pt x="1163" y="334"/>
                </a:lnTo>
                <a:lnTo>
                  <a:pt x="1163" y="496"/>
                </a:lnTo>
                <a:close/>
                <a:moveTo>
                  <a:pt x="1163" y="281"/>
                </a:moveTo>
                <a:lnTo>
                  <a:pt x="1163" y="281"/>
                </a:lnTo>
                <a:lnTo>
                  <a:pt x="997" y="281"/>
                </a:lnTo>
                <a:lnTo>
                  <a:pt x="997" y="119"/>
                </a:lnTo>
                <a:lnTo>
                  <a:pt x="1163" y="119"/>
                </a:lnTo>
                <a:lnTo>
                  <a:pt x="1163" y="281"/>
                </a:lnTo>
                <a:close/>
                <a:moveTo>
                  <a:pt x="1463" y="950"/>
                </a:moveTo>
                <a:lnTo>
                  <a:pt x="1463" y="950"/>
                </a:lnTo>
                <a:lnTo>
                  <a:pt x="1361" y="950"/>
                </a:lnTo>
                <a:lnTo>
                  <a:pt x="1361" y="850"/>
                </a:lnTo>
                <a:lnTo>
                  <a:pt x="1463" y="850"/>
                </a:lnTo>
                <a:lnTo>
                  <a:pt x="1463" y="950"/>
                </a:lnTo>
                <a:close/>
                <a:moveTo>
                  <a:pt x="1463" y="810"/>
                </a:moveTo>
                <a:lnTo>
                  <a:pt x="1463" y="810"/>
                </a:lnTo>
                <a:lnTo>
                  <a:pt x="1361" y="810"/>
                </a:lnTo>
                <a:lnTo>
                  <a:pt x="1361" y="711"/>
                </a:lnTo>
                <a:lnTo>
                  <a:pt x="1463" y="711"/>
                </a:lnTo>
                <a:lnTo>
                  <a:pt x="1463" y="810"/>
                </a:lnTo>
                <a:close/>
                <a:moveTo>
                  <a:pt x="1463" y="679"/>
                </a:moveTo>
                <a:lnTo>
                  <a:pt x="1463" y="679"/>
                </a:lnTo>
                <a:lnTo>
                  <a:pt x="1361" y="679"/>
                </a:lnTo>
                <a:lnTo>
                  <a:pt x="1361" y="579"/>
                </a:lnTo>
                <a:lnTo>
                  <a:pt x="1463" y="579"/>
                </a:lnTo>
                <a:lnTo>
                  <a:pt x="1463" y="679"/>
                </a:lnTo>
                <a:close/>
                <a:moveTo>
                  <a:pt x="1615" y="950"/>
                </a:moveTo>
                <a:lnTo>
                  <a:pt x="1615" y="950"/>
                </a:lnTo>
                <a:lnTo>
                  <a:pt x="1514" y="950"/>
                </a:lnTo>
                <a:lnTo>
                  <a:pt x="1514" y="850"/>
                </a:lnTo>
                <a:lnTo>
                  <a:pt x="1615" y="850"/>
                </a:lnTo>
                <a:lnTo>
                  <a:pt x="1615" y="950"/>
                </a:lnTo>
                <a:close/>
                <a:moveTo>
                  <a:pt x="1615" y="810"/>
                </a:moveTo>
                <a:lnTo>
                  <a:pt x="1615" y="810"/>
                </a:lnTo>
                <a:lnTo>
                  <a:pt x="1514" y="810"/>
                </a:lnTo>
                <a:lnTo>
                  <a:pt x="1514" y="711"/>
                </a:lnTo>
                <a:lnTo>
                  <a:pt x="1615" y="711"/>
                </a:lnTo>
                <a:lnTo>
                  <a:pt x="1615" y="810"/>
                </a:lnTo>
                <a:close/>
                <a:moveTo>
                  <a:pt x="1615" y="679"/>
                </a:moveTo>
                <a:lnTo>
                  <a:pt x="1615" y="679"/>
                </a:lnTo>
                <a:lnTo>
                  <a:pt x="1514" y="679"/>
                </a:lnTo>
                <a:lnTo>
                  <a:pt x="1514" y="579"/>
                </a:lnTo>
                <a:lnTo>
                  <a:pt x="1615" y="579"/>
                </a:lnTo>
                <a:lnTo>
                  <a:pt x="1615" y="679"/>
                </a:lnTo>
                <a:close/>
              </a:path>
            </a:pathLst>
          </a:custGeom>
          <a:solidFill>
            <a:srgbClr val="43BAB3"/>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2" name="TextBox 41"/>
          <p:cNvSpPr txBox="1"/>
          <p:nvPr/>
        </p:nvSpPr>
        <p:spPr>
          <a:xfrm>
            <a:off x="3144641" y="4859868"/>
            <a:ext cx="3238387" cy="369332"/>
          </a:xfrm>
          <a:prstGeom prst="rect">
            <a:avLst/>
          </a:prstGeom>
          <a:noFill/>
        </p:spPr>
        <p:txBody>
          <a:bodyPr wrap="non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住址：</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上海市</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XX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区</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XX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路</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家园</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3" name="组合 42"/>
          <p:cNvGrpSpPr/>
          <p:nvPr/>
        </p:nvGrpSpPr>
        <p:grpSpPr>
          <a:xfrm>
            <a:off x="2700792" y="5287620"/>
            <a:ext cx="353482" cy="286825"/>
            <a:chOff x="5123288" y="3841750"/>
            <a:chExt cx="277813" cy="225425"/>
          </a:xfrm>
          <a:solidFill>
            <a:srgbClr val="F6A514"/>
          </a:solidFill>
        </p:grpSpPr>
        <p:sp>
          <p:nvSpPr>
            <p:cNvPr id="44" name="Freeform 316"/>
            <p:cNvSpPr/>
            <p:nvPr/>
          </p:nvSpPr>
          <p:spPr bwMode="auto">
            <a:xfrm>
              <a:off x="5123288" y="3841750"/>
              <a:ext cx="277813" cy="107950"/>
            </a:xfrm>
            <a:custGeom>
              <a:avLst/>
              <a:gdLst>
                <a:gd name="T0" fmla="*/ 284 w 288"/>
                <a:gd name="T1" fmla="*/ 43 h 111"/>
                <a:gd name="T2" fmla="*/ 144 w 288"/>
                <a:gd name="T3" fmla="*/ 0 h 111"/>
                <a:gd name="T4" fmla="*/ 3 w 288"/>
                <a:gd name="T5" fmla="*/ 43 h 111"/>
                <a:gd name="T6" fmla="*/ 0 w 288"/>
                <a:gd name="T7" fmla="*/ 54 h 111"/>
                <a:gd name="T8" fmla="*/ 0 w 288"/>
                <a:gd name="T9" fmla="*/ 106 h 111"/>
                <a:gd name="T10" fmla="*/ 5 w 288"/>
                <a:gd name="T11" fmla="*/ 110 h 111"/>
                <a:gd name="T12" fmla="*/ 66 w 288"/>
                <a:gd name="T13" fmla="*/ 94 h 111"/>
                <a:gd name="T14" fmla="*/ 72 w 288"/>
                <a:gd name="T15" fmla="*/ 87 h 111"/>
                <a:gd name="T16" fmla="*/ 72 w 288"/>
                <a:gd name="T17" fmla="*/ 64 h 111"/>
                <a:gd name="T18" fmla="*/ 76 w 288"/>
                <a:gd name="T19" fmla="*/ 54 h 111"/>
                <a:gd name="T20" fmla="*/ 144 w 288"/>
                <a:gd name="T21" fmla="*/ 40 h 111"/>
                <a:gd name="T22" fmla="*/ 212 w 288"/>
                <a:gd name="T23" fmla="*/ 54 h 111"/>
                <a:gd name="T24" fmla="*/ 216 w 288"/>
                <a:gd name="T25" fmla="*/ 64 h 111"/>
                <a:gd name="T26" fmla="*/ 216 w 288"/>
                <a:gd name="T27" fmla="*/ 84 h 111"/>
                <a:gd name="T28" fmla="*/ 221 w 288"/>
                <a:gd name="T29" fmla="*/ 91 h 111"/>
                <a:gd name="T30" fmla="*/ 282 w 288"/>
                <a:gd name="T31" fmla="*/ 110 h 111"/>
                <a:gd name="T32" fmla="*/ 287 w 288"/>
                <a:gd name="T33" fmla="*/ 106 h 111"/>
                <a:gd name="T34" fmla="*/ 288 w 288"/>
                <a:gd name="T35" fmla="*/ 54 h 111"/>
                <a:gd name="T36" fmla="*/ 284 w 288"/>
                <a:gd name="T37" fmla="*/ 4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8" h="111">
                  <a:moveTo>
                    <a:pt x="284" y="43"/>
                  </a:moveTo>
                  <a:cubicBezTo>
                    <a:pt x="284" y="43"/>
                    <a:pt x="251" y="0"/>
                    <a:pt x="144" y="0"/>
                  </a:cubicBezTo>
                  <a:cubicBezTo>
                    <a:pt x="36" y="0"/>
                    <a:pt x="3" y="43"/>
                    <a:pt x="3" y="43"/>
                  </a:cubicBezTo>
                  <a:cubicBezTo>
                    <a:pt x="1" y="46"/>
                    <a:pt x="0" y="51"/>
                    <a:pt x="0" y="54"/>
                  </a:cubicBezTo>
                  <a:cubicBezTo>
                    <a:pt x="0" y="106"/>
                    <a:pt x="0" y="106"/>
                    <a:pt x="0" y="106"/>
                  </a:cubicBezTo>
                  <a:cubicBezTo>
                    <a:pt x="0" y="109"/>
                    <a:pt x="2" y="111"/>
                    <a:pt x="5" y="110"/>
                  </a:cubicBezTo>
                  <a:cubicBezTo>
                    <a:pt x="66" y="94"/>
                    <a:pt x="66" y="94"/>
                    <a:pt x="66" y="94"/>
                  </a:cubicBezTo>
                  <a:cubicBezTo>
                    <a:pt x="69" y="93"/>
                    <a:pt x="72" y="90"/>
                    <a:pt x="72" y="87"/>
                  </a:cubicBezTo>
                  <a:cubicBezTo>
                    <a:pt x="72" y="64"/>
                    <a:pt x="72" y="64"/>
                    <a:pt x="72" y="64"/>
                  </a:cubicBezTo>
                  <a:cubicBezTo>
                    <a:pt x="72" y="61"/>
                    <a:pt x="73" y="57"/>
                    <a:pt x="76" y="54"/>
                  </a:cubicBezTo>
                  <a:cubicBezTo>
                    <a:pt x="76" y="54"/>
                    <a:pt x="90" y="40"/>
                    <a:pt x="144" y="40"/>
                  </a:cubicBezTo>
                  <a:cubicBezTo>
                    <a:pt x="197" y="40"/>
                    <a:pt x="212" y="54"/>
                    <a:pt x="212" y="54"/>
                  </a:cubicBezTo>
                  <a:cubicBezTo>
                    <a:pt x="214" y="57"/>
                    <a:pt x="216" y="61"/>
                    <a:pt x="216" y="64"/>
                  </a:cubicBezTo>
                  <a:cubicBezTo>
                    <a:pt x="216" y="84"/>
                    <a:pt x="216" y="84"/>
                    <a:pt x="216" y="84"/>
                  </a:cubicBezTo>
                  <a:cubicBezTo>
                    <a:pt x="216" y="87"/>
                    <a:pt x="218" y="90"/>
                    <a:pt x="221" y="91"/>
                  </a:cubicBezTo>
                  <a:cubicBezTo>
                    <a:pt x="282" y="110"/>
                    <a:pt x="282" y="110"/>
                    <a:pt x="282" y="110"/>
                  </a:cubicBezTo>
                  <a:cubicBezTo>
                    <a:pt x="285" y="111"/>
                    <a:pt x="287" y="109"/>
                    <a:pt x="287" y="106"/>
                  </a:cubicBezTo>
                  <a:cubicBezTo>
                    <a:pt x="288" y="54"/>
                    <a:pt x="288" y="54"/>
                    <a:pt x="288" y="54"/>
                  </a:cubicBezTo>
                  <a:cubicBezTo>
                    <a:pt x="288" y="51"/>
                    <a:pt x="286" y="46"/>
                    <a:pt x="284" y="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5" name="Freeform 317"/>
            <p:cNvSpPr>
              <a:spLocks noEditPoints="1"/>
            </p:cNvSpPr>
            <p:nvPr/>
          </p:nvSpPr>
          <p:spPr bwMode="auto">
            <a:xfrm>
              <a:off x="5135988" y="3898900"/>
              <a:ext cx="249238" cy="168275"/>
            </a:xfrm>
            <a:custGeom>
              <a:avLst/>
              <a:gdLst>
                <a:gd name="T0" fmla="*/ 177 w 258"/>
                <a:gd name="T1" fmla="*/ 12 h 174"/>
                <a:gd name="T2" fmla="*/ 74 w 258"/>
                <a:gd name="T3" fmla="*/ 45 h 174"/>
                <a:gd name="T4" fmla="*/ 1 w 258"/>
                <a:gd name="T5" fmla="*/ 162 h 174"/>
                <a:gd name="T6" fmla="*/ 255 w 258"/>
                <a:gd name="T7" fmla="*/ 119 h 174"/>
                <a:gd name="T8" fmla="*/ 159 w 258"/>
                <a:gd name="T9" fmla="*/ 101 h 174"/>
                <a:gd name="T10" fmla="*/ 185 w 258"/>
                <a:gd name="T11" fmla="*/ 99 h 174"/>
                <a:gd name="T12" fmla="*/ 189 w 258"/>
                <a:gd name="T13" fmla="*/ 102 h 174"/>
                <a:gd name="T14" fmla="*/ 187 w 258"/>
                <a:gd name="T15" fmla="*/ 113 h 174"/>
                <a:gd name="T16" fmla="*/ 161 w 258"/>
                <a:gd name="T17" fmla="*/ 112 h 174"/>
                <a:gd name="T18" fmla="*/ 143 w 258"/>
                <a:gd name="T19" fmla="*/ 111 h 174"/>
                <a:gd name="T20" fmla="*/ 117 w 258"/>
                <a:gd name="T21" fmla="*/ 113 h 174"/>
                <a:gd name="T22" fmla="*/ 113 w 258"/>
                <a:gd name="T23" fmla="*/ 110 h 174"/>
                <a:gd name="T24" fmla="*/ 116 w 258"/>
                <a:gd name="T25" fmla="*/ 99 h 174"/>
                <a:gd name="T26" fmla="*/ 142 w 258"/>
                <a:gd name="T27" fmla="*/ 100 h 174"/>
                <a:gd name="T28" fmla="*/ 97 w 258"/>
                <a:gd name="T29" fmla="*/ 111 h 174"/>
                <a:gd name="T30" fmla="*/ 71 w 258"/>
                <a:gd name="T31" fmla="*/ 113 h 174"/>
                <a:gd name="T32" fmla="*/ 67 w 258"/>
                <a:gd name="T33" fmla="*/ 110 h 174"/>
                <a:gd name="T34" fmla="*/ 70 w 258"/>
                <a:gd name="T35" fmla="*/ 99 h 174"/>
                <a:gd name="T36" fmla="*/ 97 w 258"/>
                <a:gd name="T37" fmla="*/ 100 h 174"/>
                <a:gd name="T38" fmla="*/ 97 w 258"/>
                <a:gd name="T39" fmla="*/ 111 h 174"/>
                <a:gd name="T40" fmla="*/ 72 w 258"/>
                <a:gd name="T41" fmla="*/ 73 h 174"/>
                <a:gd name="T42" fmla="*/ 97 w 258"/>
                <a:gd name="T43" fmla="*/ 73 h 174"/>
                <a:gd name="T44" fmla="*/ 98 w 258"/>
                <a:gd name="T45" fmla="*/ 84 h 174"/>
                <a:gd name="T46" fmla="*/ 73 w 258"/>
                <a:gd name="T47" fmla="*/ 86 h 174"/>
                <a:gd name="T48" fmla="*/ 69 w 258"/>
                <a:gd name="T49" fmla="*/ 83 h 174"/>
                <a:gd name="T50" fmla="*/ 143 w 258"/>
                <a:gd name="T51" fmla="*/ 74 h 174"/>
                <a:gd name="T52" fmla="*/ 142 w 258"/>
                <a:gd name="T53" fmla="*/ 85 h 174"/>
                <a:gd name="T54" fmla="*/ 116 w 258"/>
                <a:gd name="T55" fmla="*/ 85 h 174"/>
                <a:gd name="T56" fmla="*/ 114 w 258"/>
                <a:gd name="T57" fmla="*/ 75 h 174"/>
                <a:gd name="T58" fmla="*/ 118 w 258"/>
                <a:gd name="T59" fmla="*/ 73 h 174"/>
                <a:gd name="T60" fmla="*/ 187 w 258"/>
                <a:gd name="T61" fmla="*/ 85 h 174"/>
                <a:gd name="T62" fmla="*/ 161 w 258"/>
                <a:gd name="T63" fmla="*/ 85 h 174"/>
                <a:gd name="T64" fmla="*/ 158 w 258"/>
                <a:gd name="T65" fmla="*/ 75 h 174"/>
                <a:gd name="T66" fmla="*/ 162 w 258"/>
                <a:gd name="T67" fmla="*/ 73 h 174"/>
                <a:gd name="T68" fmla="*/ 187 w 258"/>
                <a:gd name="T69" fmla="*/ 74 h 174"/>
                <a:gd name="T70" fmla="*/ 69 w 258"/>
                <a:gd name="T71" fmla="*/ 142 h 174"/>
                <a:gd name="T72" fmla="*/ 65 w 258"/>
                <a:gd name="T73" fmla="*/ 139 h 174"/>
                <a:gd name="T74" fmla="*/ 67 w 258"/>
                <a:gd name="T75" fmla="*/ 128 h 174"/>
                <a:gd name="T76" fmla="*/ 94 w 258"/>
                <a:gd name="T77" fmla="*/ 128 h 174"/>
                <a:gd name="T78" fmla="*/ 97 w 258"/>
                <a:gd name="T79" fmla="*/ 139 h 174"/>
                <a:gd name="T80" fmla="*/ 92 w 258"/>
                <a:gd name="T81" fmla="*/ 142 h 174"/>
                <a:gd name="T82" fmla="*/ 114 w 258"/>
                <a:gd name="T83" fmla="*/ 141 h 174"/>
                <a:gd name="T84" fmla="*/ 113 w 258"/>
                <a:gd name="T85" fmla="*/ 130 h 174"/>
                <a:gd name="T86" fmla="*/ 140 w 258"/>
                <a:gd name="T87" fmla="*/ 127 h 174"/>
                <a:gd name="T88" fmla="*/ 144 w 258"/>
                <a:gd name="T89" fmla="*/ 131 h 174"/>
                <a:gd name="T90" fmla="*/ 141 w 258"/>
                <a:gd name="T91" fmla="*/ 142 h 174"/>
                <a:gd name="T92" fmla="*/ 163 w 258"/>
                <a:gd name="T93" fmla="*/ 142 h 174"/>
                <a:gd name="T94" fmla="*/ 160 w 258"/>
                <a:gd name="T95" fmla="*/ 131 h 174"/>
                <a:gd name="T96" fmla="*/ 164 w 258"/>
                <a:gd name="T97" fmla="*/ 127 h 174"/>
                <a:gd name="T98" fmla="*/ 191 w 258"/>
                <a:gd name="T99" fmla="*/ 130 h 174"/>
                <a:gd name="T100" fmla="*/ 191 w 258"/>
                <a:gd name="T101" fmla="*/ 140 h 174"/>
                <a:gd name="T102" fmla="*/ 165 w 258"/>
                <a:gd name="T103" fmla="*/ 142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174">
                  <a:moveTo>
                    <a:pt x="246" y="99"/>
                  </a:moveTo>
                  <a:cubicBezTo>
                    <a:pt x="196" y="52"/>
                    <a:pt x="196" y="52"/>
                    <a:pt x="196" y="52"/>
                  </a:cubicBezTo>
                  <a:cubicBezTo>
                    <a:pt x="193" y="49"/>
                    <a:pt x="189" y="47"/>
                    <a:pt x="185" y="46"/>
                  </a:cubicBezTo>
                  <a:cubicBezTo>
                    <a:pt x="177" y="12"/>
                    <a:pt x="177" y="12"/>
                    <a:pt x="177" y="12"/>
                  </a:cubicBezTo>
                  <a:cubicBezTo>
                    <a:pt x="176" y="5"/>
                    <a:pt x="169" y="0"/>
                    <a:pt x="163" y="0"/>
                  </a:cubicBezTo>
                  <a:cubicBezTo>
                    <a:pt x="96" y="0"/>
                    <a:pt x="96" y="0"/>
                    <a:pt x="96" y="0"/>
                  </a:cubicBezTo>
                  <a:cubicBezTo>
                    <a:pt x="90" y="0"/>
                    <a:pt x="83" y="5"/>
                    <a:pt x="82" y="12"/>
                  </a:cubicBezTo>
                  <a:cubicBezTo>
                    <a:pt x="74" y="45"/>
                    <a:pt x="74" y="45"/>
                    <a:pt x="74" y="45"/>
                  </a:cubicBezTo>
                  <a:cubicBezTo>
                    <a:pt x="70" y="47"/>
                    <a:pt x="66" y="49"/>
                    <a:pt x="63" y="52"/>
                  </a:cubicBezTo>
                  <a:cubicBezTo>
                    <a:pt x="13" y="99"/>
                    <a:pt x="13" y="99"/>
                    <a:pt x="13" y="99"/>
                  </a:cubicBezTo>
                  <a:cubicBezTo>
                    <a:pt x="8" y="103"/>
                    <a:pt x="4" y="112"/>
                    <a:pt x="3" y="119"/>
                  </a:cubicBezTo>
                  <a:cubicBezTo>
                    <a:pt x="1" y="162"/>
                    <a:pt x="1" y="162"/>
                    <a:pt x="1" y="162"/>
                  </a:cubicBezTo>
                  <a:cubicBezTo>
                    <a:pt x="0" y="168"/>
                    <a:pt x="6" y="174"/>
                    <a:pt x="12" y="174"/>
                  </a:cubicBezTo>
                  <a:cubicBezTo>
                    <a:pt x="247" y="174"/>
                    <a:pt x="247" y="174"/>
                    <a:pt x="247" y="174"/>
                  </a:cubicBezTo>
                  <a:cubicBezTo>
                    <a:pt x="253" y="174"/>
                    <a:pt x="258" y="168"/>
                    <a:pt x="258" y="162"/>
                  </a:cubicBezTo>
                  <a:cubicBezTo>
                    <a:pt x="255" y="119"/>
                    <a:pt x="255" y="119"/>
                    <a:pt x="255" y="119"/>
                  </a:cubicBezTo>
                  <a:cubicBezTo>
                    <a:pt x="255" y="112"/>
                    <a:pt x="251" y="103"/>
                    <a:pt x="246" y="99"/>
                  </a:cubicBezTo>
                  <a:close/>
                  <a:moveTo>
                    <a:pt x="159" y="110"/>
                  </a:moveTo>
                  <a:cubicBezTo>
                    <a:pt x="159" y="102"/>
                    <a:pt x="159" y="102"/>
                    <a:pt x="159" y="102"/>
                  </a:cubicBezTo>
                  <a:cubicBezTo>
                    <a:pt x="159" y="102"/>
                    <a:pt x="159" y="101"/>
                    <a:pt x="159" y="101"/>
                  </a:cubicBezTo>
                  <a:cubicBezTo>
                    <a:pt x="160" y="101"/>
                    <a:pt x="160" y="100"/>
                    <a:pt x="160" y="100"/>
                  </a:cubicBezTo>
                  <a:cubicBezTo>
                    <a:pt x="161" y="100"/>
                    <a:pt x="161" y="100"/>
                    <a:pt x="162" y="99"/>
                  </a:cubicBezTo>
                  <a:cubicBezTo>
                    <a:pt x="162" y="99"/>
                    <a:pt x="163" y="99"/>
                    <a:pt x="163" y="99"/>
                  </a:cubicBezTo>
                  <a:cubicBezTo>
                    <a:pt x="185" y="99"/>
                    <a:pt x="185" y="99"/>
                    <a:pt x="185" y="99"/>
                  </a:cubicBezTo>
                  <a:cubicBezTo>
                    <a:pt x="185" y="99"/>
                    <a:pt x="186" y="99"/>
                    <a:pt x="186" y="99"/>
                  </a:cubicBezTo>
                  <a:cubicBezTo>
                    <a:pt x="187" y="100"/>
                    <a:pt x="187" y="100"/>
                    <a:pt x="188" y="100"/>
                  </a:cubicBezTo>
                  <a:cubicBezTo>
                    <a:pt x="188" y="100"/>
                    <a:pt x="188" y="101"/>
                    <a:pt x="189" y="101"/>
                  </a:cubicBezTo>
                  <a:cubicBezTo>
                    <a:pt x="189" y="101"/>
                    <a:pt x="189" y="102"/>
                    <a:pt x="189" y="102"/>
                  </a:cubicBezTo>
                  <a:cubicBezTo>
                    <a:pt x="190" y="110"/>
                    <a:pt x="190" y="110"/>
                    <a:pt x="190" y="110"/>
                  </a:cubicBezTo>
                  <a:cubicBezTo>
                    <a:pt x="190" y="110"/>
                    <a:pt x="190" y="111"/>
                    <a:pt x="189" y="111"/>
                  </a:cubicBezTo>
                  <a:cubicBezTo>
                    <a:pt x="189" y="112"/>
                    <a:pt x="189" y="112"/>
                    <a:pt x="189" y="112"/>
                  </a:cubicBezTo>
                  <a:cubicBezTo>
                    <a:pt x="188" y="113"/>
                    <a:pt x="188" y="113"/>
                    <a:pt x="187" y="113"/>
                  </a:cubicBezTo>
                  <a:cubicBezTo>
                    <a:pt x="187" y="113"/>
                    <a:pt x="186" y="113"/>
                    <a:pt x="186" y="113"/>
                  </a:cubicBezTo>
                  <a:cubicBezTo>
                    <a:pt x="164" y="113"/>
                    <a:pt x="164" y="113"/>
                    <a:pt x="164" y="113"/>
                  </a:cubicBezTo>
                  <a:cubicBezTo>
                    <a:pt x="163" y="113"/>
                    <a:pt x="163" y="113"/>
                    <a:pt x="162" y="113"/>
                  </a:cubicBezTo>
                  <a:cubicBezTo>
                    <a:pt x="162" y="113"/>
                    <a:pt x="161" y="113"/>
                    <a:pt x="161" y="112"/>
                  </a:cubicBezTo>
                  <a:cubicBezTo>
                    <a:pt x="160" y="112"/>
                    <a:pt x="160" y="112"/>
                    <a:pt x="160" y="111"/>
                  </a:cubicBezTo>
                  <a:cubicBezTo>
                    <a:pt x="159" y="111"/>
                    <a:pt x="159" y="110"/>
                    <a:pt x="159" y="110"/>
                  </a:cubicBezTo>
                  <a:close/>
                  <a:moveTo>
                    <a:pt x="144" y="110"/>
                  </a:moveTo>
                  <a:cubicBezTo>
                    <a:pt x="144" y="110"/>
                    <a:pt x="143" y="111"/>
                    <a:pt x="143" y="111"/>
                  </a:cubicBezTo>
                  <a:cubicBezTo>
                    <a:pt x="143" y="112"/>
                    <a:pt x="143" y="112"/>
                    <a:pt x="142" y="112"/>
                  </a:cubicBezTo>
                  <a:cubicBezTo>
                    <a:pt x="142" y="113"/>
                    <a:pt x="141" y="113"/>
                    <a:pt x="141" y="113"/>
                  </a:cubicBezTo>
                  <a:cubicBezTo>
                    <a:pt x="140" y="113"/>
                    <a:pt x="140" y="113"/>
                    <a:pt x="139" y="113"/>
                  </a:cubicBezTo>
                  <a:cubicBezTo>
                    <a:pt x="117" y="113"/>
                    <a:pt x="117" y="113"/>
                    <a:pt x="117" y="113"/>
                  </a:cubicBezTo>
                  <a:cubicBezTo>
                    <a:pt x="117" y="113"/>
                    <a:pt x="116" y="113"/>
                    <a:pt x="116" y="113"/>
                  </a:cubicBezTo>
                  <a:cubicBezTo>
                    <a:pt x="115" y="113"/>
                    <a:pt x="115" y="113"/>
                    <a:pt x="114" y="112"/>
                  </a:cubicBezTo>
                  <a:cubicBezTo>
                    <a:pt x="114" y="112"/>
                    <a:pt x="114" y="112"/>
                    <a:pt x="114" y="111"/>
                  </a:cubicBezTo>
                  <a:cubicBezTo>
                    <a:pt x="113" y="111"/>
                    <a:pt x="113" y="110"/>
                    <a:pt x="113" y="110"/>
                  </a:cubicBezTo>
                  <a:cubicBezTo>
                    <a:pt x="113" y="102"/>
                    <a:pt x="113" y="102"/>
                    <a:pt x="113" y="102"/>
                  </a:cubicBezTo>
                  <a:cubicBezTo>
                    <a:pt x="113" y="102"/>
                    <a:pt x="113" y="101"/>
                    <a:pt x="114" y="101"/>
                  </a:cubicBezTo>
                  <a:cubicBezTo>
                    <a:pt x="114" y="101"/>
                    <a:pt x="114" y="100"/>
                    <a:pt x="115" y="100"/>
                  </a:cubicBezTo>
                  <a:cubicBezTo>
                    <a:pt x="115" y="100"/>
                    <a:pt x="115" y="100"/>
                    <a:pt x="116" y="99"/>
                  </a:cubicBezTo>
                  <a:cubicBezTo>
                    <a:pt x="116" y="99"/>
                    <a:pt x="117" y="99"/>
                    <a:pt x="118" y="99"/>
                  </a:cubicBezTo>
                  <a:cubicBezTo>
                    <a:pt x="139" y="99"/>
                    <a:pt x="139" y="99"/>
                    <a:pt x="139" y="99"/>
                  </a:cubicBezTo>
                  <a:cubicBezTo>
                    <a:pt x="140" y="99"/>
                    <a:pt x="140" y="99"/>
                    <a:pt x="141" y="99"/>
                  </a:cubicBezTo>
                  <a:cubicBezTo>
                    <a:pt x="141" y="100"/>
                    <a:pt x="142" y="100"/>
                    <a:pt x="142" y="100"/>
                  </a:cubicBezTo>
                  <a:cubicBezTo>
                    <a:pt x="143" y="100"/>
                    <a:pt x="143" y="101"/>
                    <a:pt x="143" y="101"/>
                  </a:cubicBezTo>
                  <a:cubicBezTo>
                    <a:pt x="143" y="101"/>
                    <a:pt x="143" y="102"/>
                    <a:pt x="143" y="102"/>
                  </a:cubicBezTo>
                  <a:lnTo>
                    <a:pt x="144" y="110"/>
                  </a:lnTo>
                  <a:close/>
                  <a:moveTo>
                    <a:pt x="97" y="111"/>
                  </a:moveTo>
                  <a:cubicBezTo>
                    <a:pt x="97" y="112"/>
                    <a:pt x="97" y="112"/>
                    <a:pt x="96" y="112"/>
                  </a:cubicBezTo>
                  <a:cubicBezTo>
                    <a:pt x="96" y="113"/>
                    <a:pt x="95" y="113"/>
                    <a:pt x="95" y="113"/>
                  </a:cubicBezTo>
                  <a:cubicBezTo>
                    <a:pt x="94" y="113"/>
                    <a:pt x="94" y="113"/>
                    <a:pt x="93" y="113"/>
                  </a:cubicBezTo>
                  <a:cubicBezTo>
                    <a:pt x="71" y="113"/>
                    <a:pt x="71" y="113"/>
                    <a:pt x="71" y="113"/>
                  </a:cubicBezTo>
                  <a:cubicBezTo>
                    <a:pt x="71" y="113"/>
                    <a:pt x="70" y="113"/>
                    <a:pt x="70" y="113"/>
                  </a:cubicBezTo>
                  <a:cubicBezTo>
                    <a:pt x="69" y="113"/>
                    <a:pt x="69" y="113"/>
                    <a:pt x="68" y="112"/>
                  </a:cubicBezTo>
                  <a:cubicBezTo>
                    <a:pt x="68" y="112"/>
                    <a:pt x="68" y="112"/>
                    <a:pt x="67" y="111"/>
                  </a:cubicBezTo>
                  <a:cubicBezTo>
                    <a:pt x="67" y="111"/>
                    <a:pt x="67" y="110"/>
                    <a:pt x="67" y="110"/>
                  </a:cubicBezTo>
                  <a:cubicBezTo>
                    <a:pt x="68" y="102"/>
                    <a:pt x="68" y="102"/>
                    <a:pt x="68" y="102"/>
                  </a:cubicBezTo>
                  <a:cubicBezTo>
                    <a:pt x="68" y="102"/>
                    <a:pt x="68" y="101"/>
                    <a:pt x="68" y="101"/>
                  </a:cubicBezTo>
                  <a:cubicBezTo>
                    <a:pt x="68" y="101"/>
                    <a:pt x="69" y="100"/>
                    <a:pt x="69" y="100"/>
                  </a:cubicBezTo>
                  <a:cubicBezTo>
                    <a:pt x="69" y="100"/>
                    <a:pt x="70" y="100"/>
                    <a:pt x="70" y="99"/>
                  </a:cubicBezTo>
                  <a:cubicBezTo>
                    <a:pt x="71" y="99"/>
                    <a:pt x="71" y="99"/>
                    <a:pt x="72" y="99"/>
                  </a:cubicBezTo>
                  <a:cubicBezTo>
                    <a:pt x="94" y="99"/>
                    <a:pt x="94" y="99"/>
                    <a:pt x="94" y="99"/>
                  </a:cubicBezTo>
                  <a:cubicBezTo>
                    <a:pt x="94" y="99"/>
                    <a:pt x="95" y="99"/>
                    <a:pt x="95" y="99"/>
                  </a:cubicBezTo>
                  <a:cubicBezTo>
                    <a:pt x="96" y="100"/>
                    <a:pt x="96" y="100"/>
                    <a:pt x="97" y="100"/>
                  </a:cubicBezTo>
                  <a:cubicBezTo>
                    <a:pt x="97" y="100"/>
                    <a:pt x="97" y="101"/>
                    <a:pt x="97" y="101"/>
                  </a:cubicBezTo>
                  <a:cubicBezTo>
                    <a:pt x="98" y="101"/>
                    <a:pt x="98" y="102"/>
                    <a:pt x="98" y="102"/>
                  </a:cubicBezTo>
                  <a:cubicBezTo>
                    <a:pt x="97" y="110"/>
                    <a:pt x="97" y="110"/>
                    <a:pt x="97" y="110"/>
                  </a:cubicBezTo>
                  <a:cubicBezTo>
                    <a:pt x="97" y="110"/>
                    <a:pt x="97" y="111"/>
                    <a:pt x="97" y="111"/>
                  </a:cubicBezTo>
                  <a:close/>
                  <a:moveTo>
                    <a:pt x="69" y="75"/>
                  </a:moveTo>
                  <a:cubicBezTo>
                    <a:pt x="69" y="75"/>
                    <a:pt x="70" y="75"/>
                    <a:pt x="70" y="74"/>
                  </a:cubicBezTo>
                  <a:cubicBezTo>
                    <a:pt x="70" y="74"/>
                    <a:pt x="70" y="74"/>
                    <a:pt x="71" y="73"/>
                  </a:cubicBezTo>
                  <a:cubicBezTo>
                    <a:pt x="71" y="73"/>
                    <a:pt x="72" y="73"/>
                    <a:pt x="72" y="73"/>
                  </a:cubicBezTo>
                  <a:cubicBezTo>
                    <a:pt x="73" y="73"/>
                    <a:pt x="73" y="73"/>
                    <a:pt x="74" y="73"/>
                  </a:cubicBezTo>
                  <a:cubicBezTo>
                    <a:pt x="95" y="73"/>
                    <a:pt x="95" y="73"/>
                    <a:pt x="95" y="73"/>
                  </a:cubicBezTo>
                  <a:cubicBezTo>
                    <a:pt x="95" y="73"/>
                    <a:pt x="96" y="73"/>
                    <a:pt x="96" y="73"/>
                  </a:cubicBezTo>
                  <a:cubicBezTo>
                    <a:pt x="97" y="73"/>
                    <a:pt x="97" y="73"/>
                    <a:pt x="97" y="73"/>
                  </a:cubicBezTo>
                  <a:cubicBezTo>
                    <a:pt x="98" y="74"/>
                    <a:pt x="98" y="74"/>
                    <a:pt x="98" y="74"/>
                  </a:cubicBezTo>
                  <a:cubicBezTo>
                    <a:pt x="99" y="75"/>
                    <a:pt x="99" y="75"/>
                    <a:pt x="99" y="75"/>
                  </a:cubicBezTo>
                  <a:cubicBezTo>
                    <a:pt x="98" y="83"/>
                    <a:pt x="98" y="83"/>
                    <a:pt x="98" y="83"/>
                  </a:cubicBezTo>
                  <a:cubicBezTo>
                    <a:pt x="98" y="83"/>
                    <a:pt x="98" y="84"/>
                    <a:pt x="98" y="84"/>
                  </a:cubicBezTo>
                  <a:cubicBezTo>
                    <a:pt x="98" y="84"/>
                    <a:pt x="97" y="85"/>
                    <a:pt x="97" y="85"/>
                  </a:cubicBezTo>
                  <a:cubicBezTo>
                    <a:pt x="97" y="85"/>
                    <a:pt x="96" y="85"/>
                    <a:pt x="96" y="85"/>
                  </a:cubicBezTo>
                  <a:cubicBezTo>
                    <a:pt x="95" y="86"/>
                    <a:pt x="95" y="86"/>
                    <a:pt x="94" y="86"/>
                  </a:cubicBezTo>
                  <a:cubicBezTo>
                    <a:pt x="73" y="86"/>
                    <a:pt x="73" y="86"/>
                    <a:pt x="73" y="86"/>
                  </a:cubicBezTo>
                  <a:cubicBezTo>
                    <a:pt x="72" y="86"/>
                    <a:pt x="72" y="86"/>
                    <a:pt x="71" y="85"/>
                  </a:cubicBezTo>
                  <a:cubicBezTo>
                    <a:pt x="71" y="85"/>
                    <a:pt x="70" y="85"/>
                    <a:pt x="70" y="85"/>
                  </a:cubicBezTo>
                  <a:cubicBezTo>
                    <a:pt x="70" y="85"/>
                    <a:pt x="69" y="84"/>
                    <a:pt x="69" y="84"/>
                  </a:cubicBezTo>
                  <a:cubicBezTo>
                    <a:pt x="69" y="84"/>
                    <a:pt x="69" y="83"/>
                    <a:pt x="69" y="83"/>
                  </a:cubicBezTo>
                  <a:lnTo>
                    <a:pt x="69" y="75"/>
                  </a:lnTo>
                  <a:close/>
                  <a:moveTo>
                    <a:pt x="140" y="73"/>
                  </a:moveTo>
                  <a:cubicBezTo>
                    <a:pt x="141" y="73"/>
                    <a:pt x="141" y="73"/>
                    <a:pt x="142" y="73"/>
                  </a:cubicBezTo>
                  <a:cubicBezTo>
                    <a:pt x="142" y="74"/>
                    <a:pt x="142" y="74"/>
                    <a:pt x="143" y="74"/>
                  </a:cubicBezTo>
                  <a:cubicBezTo>
                    <a:pt x="143" y="75"/>
                    <a:pt x="143" y="75"/>
                    <a:pt x="143" y="75"/>
                  </a:cubicBezTo>
                  <a:cubicBezTo>
                    <a:pt x="143" y="83"/>
                    <a:pt x="143" y="83"/>
                    <a:pt x="143" y="83"/>
                  </a:cubicBezTo>
                  <a:cubicBezTo>
                    <a:pt x="143" y="83"/>
                    <a:pt x="143" y="84"/>
                    <a:pt x="143" y="84"/>
                  </a:cubicBezTo>
                  <a:cubicBezTo>
                    <a:pt x="143" y="84"/>
                    <a:pt x="142" y="85"/>
                    <a:pt x="142" y="85"/>
                  </a:cubicBezTo>
                  <a:cubicBezTo>
                    <a:pt x="142" y="85"/>
                    <a:pt x="141" y="85"/>
                    <a:pt x="141" y="85"/>
                  </a:cubicBezTo>
                  <a:cubicBezTo>
                    <a:pt x="140" y="86"/>
                    <a:pt x="140" y="86"/>
                    <a:pt x="139" y="86"/>
                  </a:cubicBezTo>
                  <a:cubicBezTo>
                    <a:pt x="118" y="86"/>
                    <a:pt x="118" y="86"/>
                    <a:pt x="118" y="86"/>
                  </a:cubicBezTo>
                  <a:cubicBezTo>
                    <a:pt x="117" y="86"/>
                    <a:pt x="117" y="86"/>
                    <a:pt x="116" y="85"/>
                  </a:cubicBezTo>
                  <a:cubicBezTo>
                    <a:pt x="116" y="85"/>
                    <a:pt x="115" y="85"/>
                    <a:pt x="115" y="85"/>
                  </a:cubicBezTo>
                  <a:cubicBezTo>
                    <a:pt x="114" y="85"/>
                    <a:pt x="114" y="84"/>
                    <a:pt x="114" y="84"/>
                  </a:cubicBezTo>
                  <a:cubicBezTo>
                    <a:pt x="114" y="84"/>
                    <a:pt x="114" y="83"/>
                    <a:pt x="114" y="83"/>
                  </a:cubicBezTo>
                  <a:cubicBezTo>
                    <a:pt x="114" y="75"/>
                    <a:pt x="114" y="75"/>
                    <a:pt x="114" y="75"/>
                  </a:cubicBezTo>
                  <a:cubicBezTo>
                    <a:pt x="114" y="75"/>
                    <a:pt x="114" y="75"/>
                    <a:pt x="114" y="74"/>
                  </a:cubicBezTo>
                  <a:cubicBezTo>
                    <a:pt x="114" y="74"/>
                    <a:pt x="115" y="74"/>
                    <a:pt x="115" y="73"/>
                  </a:cubicBezTo>
                  <a:cubicBezTo>
                    <a:pt x="115" y="73"/>
                    <a:pt x="116" y="73"/>
                    <a:pt x="116" y="73"/>
                  </a:cubicBezTo>
                  <a:cubicBezTo>
                    <a:pt x="117" y="73"/>
                    <a:pt x="117" y="73"/>
                    <a:pt x="118" y="73"/>
                  </a:cubicBezTo>
                  <a:cubicBezTo>
                    <a:pt x="139" y="73"/>
                    <a:pt x="139" y="73"/>
                    <a:pt x="139" y="73"/>
                  </a:cubicBezTo>
                  <a:cubicBezTo>
                    <a:pt x="139" y="73"/>
                    <a:pt x="140" y="73"/>
                    <a:pt x="140" y="73"/>
                  </a:cubicBezTo>
                  <a:close/>
                  <a:moveTo>
                    <a:pt x="188" y="84"/>
                  </a:moveTo>
                  <a:cubicBezTo>
                    <a:pt x="187" y="84"/>
                    <a:pt x="187" y="85"/>
                    <a:pt x="187" y="85"/>
                  </a:cubicBezTo>
                  <a:cubicBezTo>
                    <a:pt x="186" y="85"/>
                    <a:pt x="186" y="85"/>
                    <a:pt x="186" y="85"/>
                  </a:cubicBezTo>
                  <a:cubicBezTo>
                    <a:pt x="185" y="86"/>
                    <a:pt x="184" y="86"/>
                    <a:pt x="184" y="86"/>
                  </a:cubicBezTo>
                  <a:cubicBezTo>
                    <a:pt x="163" y="86"/>
                    <a:pt x="163" y="86"/>
                    <a:pt x="163" y="86"/>
                  </a:cubicBezTo>
                  <a:cubicBezTo>
                    <a:pt x="162" y="86"/>
                    <a:pt x="162" y="86"/>
                    <a:pt x="161" y="85"/>
                  </a:cubicBezTo>
                  <a:cubicBezTo>
                    <a:pt x="161" y="85"/>
                    <a:pt x="160" y="85"/>
                    <a:pt x="160" y="85"/>
                  </a:cubicBezTo>
                  <a:cubicBezTo>
                    <a:pt x="159" y="85"/>
                    <a:pt x="159" y="84"/>
                    <a:pt x="159" y="84"/>
                  </a:cubicBezTo>
                  <a:cubicBezTo>
                    <a:pt x="159" y="84"/>
                    <a:pt x="158" y="83"/>
                    <a:pt x="158" y="83"/>
                  </a:cubicBezTo>
                  <a:cubicBezTo>
                    <a:pt x="158" y="75"/>
                    <a:pt x="158" y="75"/>
                    <a:pt x="158" y="75"/>
                  </a:cubicBezTo>
                  <a:cubicBezTo>
                    <a:pt x="158" y="75"/>
                    <a:pt x="158" y="75"/>
                    <a:pt x="158" y="74"/>
                  </a:cubicBezTo>
                  <a:cubicBezTo>
                    <a:pt x="159" y="74"/>
                    <a:pt x="159" y="74"/>
                    <a:pt x="159" y="73"/>
                  </a:cubicBezTo>
                  <a:cubicBezTo>
                    <a:pt x="160" y="73"/>
                    <a:pt x="160" y="73"/>
                    <a:pt x="161" y="73"/>
                  </a:cubicBezTo>
                  <a:cubicBezTo>
                    <a:pt x="161" y="73"/>
                    <a:pt x="162" y="73"/>
                    <a:pt x="162" y="73"/>
                  </a:cubicBezTo>
                  <a:cubicBezTo>
                    <a:pt x="183" y="73"/>
                    <a:pt x="183" y="73"/>
                    <a:pt x="183" y="73"/>
                  </a:cubicBezTo>
                  <a:cubicBezTo>
                    <a:pt x="184" y="73"/>
                    <a:pt x="184" y="73"/>
                    <a:pt x="185" y="73"/>
                  </a:cubicBezTo>
                  <a:cubicBezTo>
                    <a:pt x="185" y="73"/>
                    <a:pt x="186" y="73"/>
                    <a:pt x="186" y="73"/>
                  </a:cubicBezTo>
                  <a:cubicBezTo>
                    <a:pt x="186" y="74"/>
                    <a:pt x="187" y="74"/>
                    <a:pt x="187" y="74"/>
                  </a:cubicBezTo>
                  <a:cubicBezTo>
                    <a:pt x="187" y="75"/>
                    <a:pt x="187" y="75"/>
                    <a:pt x="187" y="75"/>
                  </a:cubicBezTo>
                  <a:cubicBezTo>
                    <a:pt x="188" y="83"/>
                    <a:pt x="188" y="83"/>
                    <a:pt x="188" y="83"/>
                  </a:cubicBezTo>
                  <a:cubicBezTo>
                    <a:pt x="188" y="83"/>
                    <a:pt x="188" y="84"/>
                    <a:pt x="188" y="84"/>
                  </a:cubicBezTo>
                  <a:close/>
                  <a:moveTo>
                    <a:pt x="69" y="142"/>
                  </a:moveTo>
                  <a:cubicBezTo>
                    <a:pt x="69" y="142"/>
                    <a:pt x="68" y="142"/>
                    <a:pt x="68" y="142"/>
                  </a:cubicBezTo>
                  <a:cubicBezTo>
                    <a:pt x="67" y="142"/>
                    <a:pt x="67" y="142"/>
                    <a:pt x="66" y="141"/>
                  </a:cubicBezTo>
                  <a:cubicBezTo>
                    <a:pt x="66" y="141"/>
                    <a:pt x="66" y="141"/>
                    <a:pt x="65" y="140"/>
                  </a:cubicBezTo>
                  <a:cubicBezTo>
                    <a:pt x="65" y="140"/>
                    <a:pt x="65" y="139"/>
                    <a:pt x="65" y="139"/>
                  </a:cubicBezTo>
                  <a:cubicBezTo>
                    <a:pt x="66" y="132"/>
                    <a:pt x="66" y="132"/>
                    <a:pt x="66" y="132"/>
                  </a:cubicBezTo>
                  <a:cubicBezTo>
                    <a:pt x="66" y="131"/>
                    <a:pt x="66" y="131"/>
                    <a:pt x="66" y="131"/>
                  </a:cubicBezTo>
                  <a:cubicBezTo>
                    <a:pt x="66" y="130"/>
                    <a:pt x="66" y="130"/>
                    <a:pt x="66" y="130"/>
                  </a:cubicBezTo>
                  <a:cubicBezTo>
                    <a:pt x="66" y="129"/>
                    <a:pt x="67" y="129"/>
                    <a:pt x="67" y="128"/>
                  </a:cubicBezTo>
                  <a:cubicBezTo>
                    <a:pt x="68" y="128"/>
                    <a:pt x="68" y="128"/>
                    <a:pt x="69" y="128"/>
                  </a:cubicBezTo>
                  <a:cubicBezTo>
                    <a:pt x="69" y="128"/>
                    <a:pt x="70" y="127"/>
                    <a:pt x="70" y="127"/>
                  </a:cubicBezTo>
                  <a:cubicBezTo>
                    <a:pt x="93" y="127"/>
                    <a:pt x="93" y="127"/>
                    <a:pt x="93" y="127"/>
                  </a:cubicBezTo>
                  <a:cubicBezTo>
                    <a:pt x="93" y="127"/>
                    <a:pt x="94" y="128"/>
                    <a:pt x="94" y="128"/>
                  </a:cubicBezTo>
                  <a:cubicBezTo>
                    <a:pt x="95" y="128"/>
                    <a:pt x="95" y="128"/>
                    <a:pt x="96" y="128"/>
                  </a:cubicBezTo>
                  <a:cubicBezTo>
                    <a:pt x="96" y="129"/>
                    <a:pt x="96" y="129"/>
                    <a:pt x="96" y="130"/>
                  </a:cubicBezTo>
                  <a:cubicBezTo>
                    <a:pt x="97" y="130"/>
                    <a:pt x="97" y="130"/>
                    <a:pt x="97" y="131"/>
                  </a:cubicBezTo>
                  <a:cubicBezTo>
                    <a:pt x="97" y="139"/>
                    <a:pt x="97" y="139"/>
                    <a:pt x="97" y="139"/>
                  </a:cubicBezTo>
                  <a:cubicBezTo>
                    <a:pt x="96" y="139"/>
                    <a:pt x="96" y="140"/>
                    <a:pt x="96" y="140"/>
                  </a:cubicBezTo>
                  <a:cubicBezTo>
                    <a:pt x="96" y="141"/>
                    <a:pt x="96" y="141"/>
                    <a:pt x="95" y="141"/>
                  </a:cubicBezTo>
                  <a:cubicBezTo>
                    <a:pt x="95" y="142"/>
                    <a:pt x="94" y="142"/>
                    <a:pt x="94" y="142"/>
                  </a:cubicBezTo>
                  <a:cubicBezTo>
                    <a:pt x="93" y="142"/>
                    <a:pt x="93" y="142"/>
                    <a:pt x="92" y="142"/>
                  </a:cubicBezTo>
                  <a:lnTo>
                    <a:pt x="69" y="142"/>
                  </a:lnTo>
                  <a:close/>
                  <a:moveTo>
                    <a:pt x="117" y="142"/>
                  </a:moveTo>
                  <a:cubicBezTo>
                    <a:pt x="116" y="142"/>
                    <a:pt x="116" y="142"/>
                    <a:pt x="115" y="142"/>
                  </a:cubicBezTo>
                  <a:cubicBezTo>
                    <a:pt x="115" y="142"/>
                    <a:pt x="114" y="142"/>
                    <a:pt x="114" y="141"/>
                  </a:cubicBezTo>
                  <a:cubicBezTo>
                    <a:pt x="114" y="141"/>
                    <a:pt x="113" y="141"/>
                    <a:pt x="113" y="140"/>
                  </a:cubicBezTo>
                  <a:cubicBezTo>
                    <a:pt x="113" y="140"/>
                    <a:pt x="113" y="139"/>
                    <a:pt x="113" y="139"/>
                  </a:cubicBezTo>
                  <a:cubicBezTo>
                    <a:pt x="113" y="131"/>
                    <a:pt x="113" y="131"/>
                    <a:pt x="113" y="131"/>
                  </a:cubicBezTo>
                  <a:cubicBezTo>
                    <a:pt x="113" y="130"/>
                    <a:pt x="113" y="130"/>
                    <a:pt x="113" y="130"/>
                  </a:cubicBezTo>
                  <a:cubicBezTo>
                    <a:pt x="113" y="129"/>
                    <a:pt x="114" y="129"/>
                    <a:pt x="114" y="128"/>
                  </a:cubicBezTo>
                  <a:cubicBezTo>
                    <a:pt x="115" y="128"/>
                    <a:pt x="115" y="128"/>
                    <a:pt x="116" y="128"/>
                  </a:cubicBezTo>
                  <a:cubicBezTo>
                    <a:pt x="116" y="128"/>
                    <a:pt x="117" y="127"/>
                    <a:pt x="117" y="127"/>
                  </a:cubicBezTo>
                  <a:cubicBezTo>
                    <a:pt x="140" y="127"/>
                    <a:pt x="140" y="127"/>
                    <a:pt x="140" y="127"/>
                  </a:cubicBezTo>
                  <a:cubicBezTo>
                    <a:pt x="140" y="127"/>
                    <a:pt x="141" y="128"/>
                    <a:pt x="141" y="128"/>
                  </a:cubicBezTo>
                  <a:cubicBezTo>
                    <a:pt x="142" y="128"/>
                    <a:pt x="142" y="128"/>
                    <a:pt x="143" y="128"/>
                  </a:cubicBezTo>
                  <a:cubicBezTo>
                    <a:pt x="143" y="129"/>
                    <a:pt x="143" y="129"/>
                    <a:pt x="144" y="130"/>
                  </a:cubicBezTo>
                  <a:cubicBezTo>
                    <a:pt x="144" y="130"/>
                    <a:pt x="144" y="130"/>
                    <a:pt x="144" y="131"/>
                  </a:cubicBezTo>
                  <a:cubicBezTo>
                    <a:pt x="144" y="139"/>
                    <a:pt x="144" y="139"/>
                    <a:pt x="144" y="139"/>
                  </a:cubicBezTo>
                  <a:cubicBezTo>
                    <a:pt x="144" y="139"/>
                    <a:pt x="144" y="140"/>
                    <a:pt x="144" y="140"/>
                  </a:cubicBezTo>
                  <a:cubicBezTo>
                    <a:pt x="143" y="141"/>
                    <a:pt x="143" y="141"/>
                    <a:pt x="143" y="141"/>
                  </a:cubicBezTo>
                  <a:cubicBezTo>
                    <a:pt x="142" y="142"/>
                    <a:pt x="142" y="142"/>
                    <a:pt x="141" y="142"/>
                  </a:cubicBezTo>
                  <a:cubicBezTo>
                    <a:pt x="141" y="142"/>
                    <a:pt x="140" y="142"/>
                    <a:pt x="140" y="142"/>
                  </a:cubicBezTo>
                  <a:lnTo>
                    <a:pt x="117" y="142"/>
                  </a:lnTo>
                  <a:close/>
                  <a:moveTo>
                    <a:pt x="165" y="142"/>
                  </a:moveTo>
                  <a:cubicBezTo>
                    <a:pt x="164" y="142"/>
                    <a:pt x="164" y="142"/>
                    <a:pt x="163" y="142"/>
                  </a:cubicBezTo>
                  <a:cubicBezTo>
                    <a:pt x="163" y="142"/>
                    <a:pt x="162" y="142"/>
                    <a:pt x="162" y="141"/>
                  </a:cubicBezTo>
                  <a:cubicBezTo>
                    <a:pt x="161" y="141"/>
                    <a:pt x="161" y="141"/>
                    <a:pt x="161" y="140"/>
                  </a:cubicBezTo>
                  <a:cubicBezTo>
                    <a:pt x="160" y="140"/>
                    <a:pt x="160" y="139"/>
                    <a:pt x="160" y="139"/>
                  </a:cubicBezTo>
                  <a:cubicBezTo>
                    <a:pt x="160" y="131"/>
                    <a:pt x="160" y="131"/>
                    <a:pt x="160" y="131"/>
                  </a:cubicBezTo>
                  <a:cubicBezTo>
                    <a:pt x="160" y="130"/>
                    <a:pt x="160" y="130"/>
                    <a:pt x="160" y="130"/>
                  </a:cubicBezTo>
                  <a:cubicBezTo>
                    <a:pt x="161" y="129"/>
                    <a:pt x="161" y="129"/>
                    <a:pt x="161" y="128"/>
                  </a:cubicBezTo>
                  <a:cubicBezTo>
                    <a:pt x="162" y="128"/>
                    <a:pt x="162" y="128"/>
                    <a:pt x="163" y="128"/>
                  </a:cubicBezTo>
                  <a:cubicBezTo>
                    <a:pt x="163" y="128"/>
                    <a:pt x="164" y="127"/>
                    <a:pt x="164" y="127"/>
                  </a:cubicBezTo>
                  <a:cubicBezTo>
                    <a:pt x="186" y="127"/>
                    <a:pt x="186" y="127"/>
                    <a:pt x="186" y="127"/>
                  </a:cubicBezTo>
                  <a:cubicBezTo>
                    <a:pt x="187" y="127"/>
                    <a:pt x="188" y="128"/>
                    <a:pt x="188" y="128"/>
                  </a:cubicBezTo>
                  <a:cubicBezTo>
                    <a:pt x="189" y="128"/>
                    <a:pt x="189" y="128"/>
                    <a:pt x="190" y="128"/>
                  </a:cubicBezTo>
                  <a:cubicBezTo>
                    <a:pt x="190" y="129"/>
                    <a:pt x="190" y="129"/>
                    <a:pt x="191" y="130"/>
                  </a:cubicBezTo>
                  <a:cubicBezTo>
                    <a:pt x="191" y="130"/>
                    <a:pt x="191" y="130"/>
                    <a:pt x="191" y="131"/>
                  </a:cubicBezTo>
                  <a:cubicBezTo>
                    <a:pt x="191" y="132"/>
                    <a:pt x="191" y="132"/>
                    <a:pt x="191" y="132"/>
                  </a:cubicBezTo>
                  <a:cubicBezTo>
                    <a:pt x="192" y="139"/>
                    <a:pt x="192" y="139"/>
                    <a:pt x="192" y="139"/>
                  </a:cubicBezTo>
                  <a:cubicBezTo>
                    <a:pt x="192" y="139"/>
                    <a:pt x="191" y="140"/>
                    <a:pt x="191" y="140"/>
                  </a:cubicBezTo>
                  <a:cubicBezTo>
                    <a:pt x="191" y="141"/>
                    <a:pt x="191" y="141"/>
                    <a:pt x="190" y="141"/>
                  </a:cubicBezTo>
                  <a:cubicBezTo>
                    <a:pt x="190" y="142"/>
                    <a:pt x="190" y="142"/>
                    <a:pt x="189" y="142"/>
                  </a:cubicBezTo>
                  <a:cubicBezTo>
                    <a:pt x="189" y="142"/>
                    <a:pt x="188" y="142"/>
                    <a:pt x="187" y="142"/>
                  </a:cubicBezTo>
                  <a:lnTo>
                    <a:pt x="165" y="14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sp>
        <p:nvSpPr>
          <p:cNvPr id="46" name="TextBox 45"/>
          <p:cNvSpPr txBox="1"/>
          <p:nvPr/>
        </p:nvSpPr>
        <p:spPr>
          <a:xfrm>
            <a:off x="3144641" y="5291916"/>
            <a:ext cx="2358338" cy="369332"/>
          </a:xfrm>
          <a:prstGeom prst="rect">
            <a:avLst/>
          </a:prstGeom>
          <a:noFill/>
        </p:spPr>
        <p:txBody>
          <a:bodyPr wrap="none" rtlCol="0">
            <a:spAutoFit/>
          </a:body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电话：</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13912345678</a:t>
            </a:r>
          </a:p>
        </p:txBody>
      </p:sp>
      <p:sp>
        <p:nvSpPr>
          <p:cNvPr id="47" name="Freeform 9"/>
          <p:cNvSpPr>
            <a:spLocks noEditPoints="1"/>
          </p:cNvSpPr>
          <p:nvPr/>
        </p:nvSpPr>
        <p:spPr bwMode="auto">
          <a:xfrm>
            <a:off x="2691020" y="5690145"/>
            <a:ext cx="354616" cy="354616"/>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64 w 288"/>
              <a:gd name="T11" fmla="*/ 82 h 288"/>
              <a:gd name="T12" fmla="*/ 224 w 288"/>
              <a:gd name="T13" fmla="*/ 82 h 288"/>
              <a:gd name="T14" fmla="*/ 227 w 288"/>
              <a:gd name="T15" fmla="*/ 83 h 288"/>
              <a:gd name="T16" fmla="*/ 168 w 288"/>
              <a:gd name="T17" fmla="*/ 134 h 288"/>
              <a:gd name="T18" fmla="*/ 160 w 288"/>
              <a:gd name="T19" fmla="*/ 140 h 288"/>
              <a:gd name="T20" fmla="*/ 144 w 288"/>
              <a:gd name="T21" fmla="*/ 153 h 288"/>
              <a:gd name="T22" fmla="*/ 129 w 288"/>
              <a:gd name="T23" fmla="*/ 140 h 288"/>
              <a:gd name="T24" fmla="*/ 121 w 288"/>
              <a:gd name="T25" fmla="*/ 134 h 288"/>
              <a:gd name="T26" fmla="*/ 61 w 288"/>
              <a:gd name="T27" fmla="*/ 83 h 288"/>
              <a:gd name="T28" fmla="*/ 64 w 288"/>
              <a:gd name="T29" fmla="*/ 82 h 288"/>
              <a:gd name="T30" fmla="*/ 54 w 288"/>
              <a:gd name="T31" fmla="*/ 194 h 288"/>
              <a:gd name="T32" fmla="*/ 54 w 288"/>
              <a:gd name="T33" fmla="*/ 93 h 288"/>
              <a:gd name="T34" fmla="*/ 54 w 288"/>
              <a:gd name="T35" fmla="*/ 90 h 288"/>
              <a:gd name="T36" fmla="*/ 113 w 288"/>
              <a:gd name="T37" fmla="*/ 141 h 288"/>
              <a:gd name="T38" fmla="*/ 54 w 288"/>
              <a:gd name="T39" fmla="*/ 197 h 288"/>
              <a:gd name="T40" fmla="*/ 54 w 288"/>
              <a:gd name="T41" fmla="*/ 194 h 288"/>
              <a:gd name="T42" fmla="*/ 224 w 288"/>
              <a:gd name="T43" fmla="*/ 205 h 288"/>
              <a:gd name="T44" fmla="*/ 64 w 288"/>
              <a:gd name="T45" fmla="*/ 205 h 288"/>
              <a:gd name="T46" fmla="*/ 61 w 288"/>
              <a:gd name="T47" fmla="*/ 204 h 288"/>
              <a:gd name="T48" fmla="*/ 121 w 288"/>
              <a:gd name="T49" fmla="*/ 147 h 288"/>
              <a:gd name="T50" fmla="*/ 144 w 288"/>
              <a:gd name="T51" fmla="*/ 166 h 288"/>
              <a:gd name="T52" fmla="*/ 167 w 288"/>
              <a:gd name="T53" fmla="*/ 147 h 288"/>
              <a:gd name="T54" fmla="*/ 227 w 288"/>
              <a:gd name="T55" fmla="*/ 204 h 288"/>
              <a:gd name="T56" fmla="*/ 224 w 288"/>
              <a:gd name="T57" fmla="*/ 205 h 288"/>
              <a:gd name="T58" fmla="*/ 235 w 288"/>
              <a:gd name="T59" fmla="*/ 194 h 288"/>
              <a:gd name="T60" fmla="*/ 234 w 288"/>
              <a:gd name="T61" fmla="*/ 197 h 288"/>
              <a:gd name="T62" fmla="*/ 175 w 288"/>
              <a:gd name="T63" fmla="*/ 141 h 288"/>
              <a:gd name="T64" fmla="*/ 234 w 288"/>
              <a:gd name="T65" fmla="*/ 90 h 288"/>
              <a:gd name="T66" fmla="*/ 235 w 288"/>
              <a:gd name="T67" fmla="*/ 93 h 288"/>
              <a:gd name="T68" fmla="*/ 235 w 288"/>
              <a:gd name="T69" fmla="*/ 19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88" h="288">
                <a:moveTo>
                  <a:pt x="144" y="0"/>
                </a:moveTo>
                <a:cubicBezTo>
                  <a:pt x="65" y="0"/>
                  <a:pt x="0" y="64"/>
                  <a:pt x="0" y="144"/>
                </a:cubicBezTo>
                <a:cubicBezTo>
                  <a:pt x="0" y="223"/>
                  <a:pt x="65" y="288"/>
                  <a:pt x="144" y="288"/>
                </a:cubicBezTo>
                <a:cubicBezTo>
                  <a:pt x="224" y="288"/>
                  <a:pt x="288" y="223"/>
                  <a:pt x="288" y="144"/>
                </a:cubicBezTo>
                <a:cubicBezTo>
                  <a:pt x="288" y="64"/>
                  <a:pt x="224" y="0"/>
                  <a:pt x="144" y="0"/>
                </a:cubicBezTo>
                <a:close/>
                <a:moveTo>
                  <a:pt x="64" y="82"/>
                </a:moveTo>
                <a:cubicBezTo>
                  <a:pt x="224" y="82"/>
                  <a:pt x="224" y="82"/>
                  <a:pt x="224" y="82"/>
                </a:cubicBezTo>
                <a:cubicBezTo>
                  <a:pt x="225" y="82"/>
                  <a:pt x="226" y="83"/>
                  <a:pt x="227" y="83"/>
                </a:cubicBezTo>
                <a:cubicBezTo>
                  <a:pt x="168" y="134"/>
                  <a:pt x="168" y="134"/>
                  <a:pt x="168" y="134"/>
                </a:cubicBezTo>
                <a:cubicBezTo>
                  <a:pt x="160" y="140"/>
                  <a:pt x="160" y="140"/>
                  <a:pt x="160" y="140"/>
                </a:cubicBezTo>
                <a:cubicBezTo>
                  <a:pt x="144" y="153"/>
                  <a:pt x="144" y="153"/>
                  <a:pt x="144" y="153"/>
                </a:cubicBezTo>
                <a:cubicBezTo>
                  <a:pt x="129" y="140"/>
                  <a:pt x="129" y="140"/>
                  <a:pt x="129" y="140"/>
                </a:cubicBezTo>
                <a:cubicBezTo>
                  <a:pt x="121" y="134"/>
                  <a:pt x="121" y="134"/>
                  <a:pt x="121" y="134"/>
                </a:cubicBezTo>
                <a:cubicBezTo>
                  <a:pt x="61" y="83"/>
                  <a:pt x="61" y="83"/>
                  <a:pt x="61" y="83"/>
                </a:cubicBezTo>
                <a:cubicBezTo>
                  <a:pt x="62" y="83"/>
                  <a:pt x="63" y="82"/>
                  <a:pt x="64" y="82"/>
                </a:cubicBezTo>
                <a:close/>
                <a:moveTo>
                  <a:pt x="54" y="194"/>
                </a:moveTo>
                <a:cubicBezTo>
                  <a:pt x="54" y="93"/>
                  <a:pt x="54" y="93"/>
                  <a:pt x="54" y="93"/>
                </a:cubicBezTo>
                <a:cubicBezTo>
                  <a:pt x="54" y="92"/>
                  <a:pt x="54" y="91"/>
                  <a:pt x="54" y="90"/>
                </a:cubicBezTo>
                <a:cubicBezTo>
                  <a:pt x="113" y="141"/>
                  <a:pt x="113" y="141"/>
                  <a:pt x="113" y="141"/>
                </a:cubicBezTo>
                <a:cubicBezTo>
                  <a:pt x="54" y="197"/>
                  <a:pt x="54" y="197"/>
                  <a:pt x="54" y="197"/>
                </a:cubicBezTo>
                <a:cubicBezTo>
                  <a:pt x="54" y="196"/>
                  <a:pt x="54" y="195"/>
                  <a:pt x="54" y="194"/>
                </a:cubicBezTo>
                <a:close/>
                <a:moveTo>
                  <a:pt x="224" y="205"/>
                </a:moveTo>
                <a:cubicBezTo>
                  <a:pt x="64" y="205"/>
                  <a:pt x="64" y="205"/>
                  <a:pt x="64" y="205"/>
                </a:cubicBezTo>
                <a:cubicBezTo>
                  <a:pt x="63" y="205"/>
                  <a:pt x="62" y="205"/>
                  <a:pt x="61" y="204"/>
                </a:cubicBezTo>
                <a:cubicBezTo>
                  <a:pt x="121" y="147"/>
                  <a:pt x="121" y="147"/>
                  <a:pt x="121" y="147"/>
                </a:cubicBezTo>
                <a:cubicBezTo>
                  <a:pt x="144" y="166"/>
                  <a:pt x="144" y="166"/>
                  <a:pt x="144" y="166"/>
                </a:cubicBezTo>
                <a:cubicBezTo>
                  <a:pt x="167" y="147"/>
                  <a:pt x="167" y="147"/>
                  <a:pt x="167" y="147"/>
                </a:cubicBezTo>
                <a:cubicBezTo>
                  <a:pt x="227" y="204"/>
                  <a:pt x="227" y="204"/>
                  <a:pt x="227" y="204"/>
                </a:cubicBezTo>
                <a:cubicBezTo>
                  <a:pt x="226" y="205"/>
                  <a:pt x="225" y="205"/>
                  <a:pt x="224" y="205"/>
                </a:cubicBezTo>
                <a:close/>
                <a:moveTo>
                  <a:pt x="235" y="194"/>
                </a:moveTo>
                <a:cubicBezTo>
                  <a:pt x="235" y="195"/>
                  <a:pt x="234" y="196"/>
                  <a:pt x="234" y="197"/>
                </a:cubicBezTo>
                <a:cubicBezTo>
                  <a:pt x="175" y="141"/>
                  <a:pt x="175" y="141"/>
                  <a:pt x="175" y="141"/>
                </a:cubicBezTo>
                <a:cubicBezTo>
                  <a:pt x="234" y="90"/>
                  <a:pt x="234" y="90"/>
                  <a:pt x="234" y="90"/>
                </a:cubicBezTo>
                <a:cubicBezTo>
                  <a:pt x="234" y="91"/>
                  <a:pt x="235" y="92"/>
                  <a:pt x="235" y="93"/>
                </a:cubicBezTo>
                <a:lnTo>
                  <a:pt x="235" y="194"/>
                </a:lnTo>
                <a:close/>
              </a:path>
            </a:pathLst>
          </a:custGeom>
          <a:solidFill>
            <a:srgbClr val="FB7D6E"/>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8" name="TextBox 47"/>
          <p:cNvSpPr txBox="1"/>
          <p:nvPr/>
        </p:nvSpPr>
        <p:spPr>
          <a:xfrm>
            <a:off x="3144641" y="5723964"/>
            <a:ext cx="3267241" cy="369332"/>
          </a:xfrm>
          <a:prstGeom prst="rect">
            <a:avLst/>
          </a:prstGeom>
          <a:noFill/>
        </p:spPr>
        <p:txBody>
          <a:bodyPr wrap="non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邮箱</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rPr>
              <a:t>：</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139123456@163.com</a:t>
            </a:r>
          </a:p>
        </p:txBody>
      </p:sp>
      <p:sp>
        <p:nvSpPr>
          <p:cNvPr id="52" name="TextBox 59"/>
          <p:cNvSpPr>
            <a:spLocks noChangeArrowheads="1"/>
          </p:cNvSpPr>
          <p:nvPr/>
        </p:nvSpPr>
        <p:spPr bwMode="auto">
          <a:xfrm flipH="1">
            <a:off x="5591150" y="2780928"/>
            <a:ext cx="331311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6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个人</a:t>
            </a:r>
            <a:endParaRPr lang="en-US" altLang="zh-CN" sz="36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a:p>
            <a:pPr algn="ctr"/>
            <a:r>
              <a:rPr lang="zh-CN" altLang="en-US" sz="3600" b="1" dirty="0" smtClean="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rPr>
              <a:t>信息</a:t>
            </a:r>
            <a:endParaRPr lang="en-US" altLang="zh-CN" sz="2400" dirty="0">
              <a:solidFill>
                <a:schemeClr val="bg1"/>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1000"/>
                                        <p:tgtEl>
                                          <p:spTgt spid="52"/>
                                        </p:tgtEl>
                                      </p:cBhvr>
                                    </p:animEffect>
                                    <p:anim calcmode="lin" valueType="num">
                                      <p:cBhvr>
                                        <p:cTn id="14" dur="1000" fill="hold"/>
                                        <p:tgtEl>
                                          <p:spTgt spid="52"/>
                                        </p:tgtEl>
                                        <p:attrNameLst>
                                          <p:attrName>ppt_x</p:attrName>
                                        </p:attrNameLst>
                                      </p:cBhvr>
                                      <p:tavLst>
                                        <p:tav tm="0">
                                          <p:val>
                                            <p:strVal val="#ppt_x"/>
                                          </p:val>
                                        </p:tav>
                                        <p:tav tm="100000">
                                          <p:val>
                                            <p:strVal val="#ppt_x"/>
                                          </p:val>
                                        </p:tav>
                                      </p:tavLst>
                                    </p:anim>
                                    <p:anim calcmode="lin" valueType="num">
                                      <p:cBhvr>
                                        <p:cTn id="15" dur="1000" fill="hold"/>
                                        <p:tgtEl>
                                          <p:spTgt spid="5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3" presetClass="entr" presetSubtype="16"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childTnLst>
                          </p:cTn>
                        </p:par>
                        <p:par>
                          <p:cTn id="22" fill="hold">
                            <p:stCondLst>
                              <p:cond delay="2500"/>
                            </p:stCondLst>
                            <p:childTnLst>
                              <p:par>
                                <p:cTn id="23" presetID="53" presetClass="entr" presetSubtype="16"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3000"/>
                            </p:stCondLst>
                            <p:childTnLst>
                              <p:par>
                                <p:cTn id="29" presetID="53" presetClass="entr" presetSubtype="16" fill="hold" grpId="1"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childTnLst>
                          </p:cTn>
                        </p:par>
                        <p:par>
                          <p:cTn id="34" fill="hold">
                            <p:stCondLst>
                              <p:cond delay="3500"/>
                            </p:stCondLst>
                            <p:childTnLst>
                              <p:par>
                                <p:cTn id="35" presetID="1" presetClass="path" presetSubtype="0" accel="50000" decel="50000" fill="hold" grpId="0" nodeType="afterEffect">
                                  <p:stCondLst>
                                    <p:cond delay="0"/>
                                  </p:stCondLst>
                                  <p:childTnLst>
                                    <p:animMotion origin="layout" path="M -0.00104 -0.00255 C 0.02891 0.06343 0.02397 0.16042 -0.01302 0.2132 C -0.04948 0.26574 -0.10431 0.2544 -0.13426 0.18843 C -0.16421 0.12245 -0.15887 0.0257 -0.12215 -0.02708 C -0.08516 -0.08009 -0.03125 -0.06898 -0.00104 -0.00255 Z " pathEditMode="relative" rAng="3066480" ptsTypes="fffff">
                                      <p:cBhvr>
                                        <p:cTn id="36" dur="2000" fill="hold"/>
                                        <p:tgtEl>
                                          <p:spTgt spid="12"/>
                                        </p:tgtEl>
                                        <p:attrNameLst>
                                          <p:attrName>ppt_x</p:attrName>
                                          <p:attrName>ppt_y</p:attrName>
                                        </p:attrNameLst>
                                      </p:cBhvr>
                                      <p:rCtr x="-6655" y="9560"/>
                                    </p:animMotion>
                                  </p:childTnLst>
                                </p:cTn>
                              </p:par>
                            </p:childTnLst>
                          </p:cTn>
                        </p:par>
                        <p:par>
                          <p:cTn id="37" fill="hold">
                            <p:stCondLst>
                              <p:cond delay="5500"/>
                            </p:stCondLst>
                            <p:childTnLst>
                              <p:par>
                                <p:cTn id="38" presetID="53" presetClass="entr" presetSubtype="16"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childTnLst>
                          </p:cTn>
                        </p:par>
                        <p:par>
                          <p:cTn id="43" fill="hold">
                            <p:stCondLst>
                              <p:cond delay="6000"/>
                            </p:stCondLst>
                            <p:childTnLst>
                              <p:par>
                                <p:cTn id="44" presetID="2" presetClass="entr" presetSubtype="1" decel="100000"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1000" fill="hold"/>
                                        <p:tgtEl>
                                          <p:spTgt spid="23"/>
                                        </p:tgtEl>
                                        <p:attrNameLst>
                                          <p:attrName>ppt_x</p:attrName>
                                        </p:attrNameLst>
                                      </p:cBhvr>
                                      <p:tavLst>
                                        <p:tav tm="0">
                                          <p:val>
                                            <p:strVal val="#ppt_x"/>
                                          </p:val>
                                        </p:tav>
                                        <p:tav tm="100000">
                                          <p:val>
                                            <p:strVal val="#ppt_x"/>
                                          </p:val>
                                        </p:tav>
                                      </p:tavLst>
                                    </p:anim>
                                    <p:anim calcmode="lin" valueType="num">
                                      <p:cBhvr additive="base">
                                        <p:cTn id="47" dur="1000" fill="hold"/>
                                        <p:tgtEl>
                                          <p:spTgt spid="23"/>
                                        </p:tgtEl>
                                        <p:attrNameLst>
                                          <p:attrName>ppt_y</p:attrName>
                                        </p:attrNameLst>
                                      </p:cBhvr>
                                      <p:tavLst>
                                        <p:tav tm="0">
                                          <p:val>
                                            <p:strVal val="0-#ppt_h/2"/>
                                          </p:val>
                                        </p:tav>
                                        <p:tav tm="100000">
                                          <p:val>
                                            <p:strVal val="#ppt_y"/>
                                          </p:val>
                                        </p:tav>
                                      </p:tavLst>
                                    </p:anim>
                                  </p:childTnLst>
                                </p:cTn>
                              </p:par>
                            </p:childTnLst>
                          </p:cTn>
                        </p:par>
                        <p:par>
                          <p:cTn id="48" fill="hold">
                            <p:stCondLst>
                              <p:cond delay="7000"/>
                            </p:stCondLst>
                            <p:childTnLst>
                              <p:par>
                                <p:cTn id="49" presetID="53" presetClass="entr" presetSubtype="16"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childTnLst>
                          </p:cTn>
                        </p:par>
                        <p:par>
                          <p:cTn id="54" fill="hold">
                            <p:stCondLst>
                              <p:cond delay="7500"/>
                            </p:stCondLst>
                            <p:childTnLst>
                              <p:par>
                                <p:cTn id="55" presetID="2" presetClass="entr" presetSubtype="1" decel="100000" fill="hold" grpId="0" nodeType="afterEffect">
                                  <p:stCondLst>
                                    <p:cond delay="0"/>
                                  </p:stCondLst>
                                  <p:childTnLst>
                                    <p:set>
                                      <p:cBhvr>
                                        <p:cTn id="56" dur="1" fill="hold">
                                          <p:stCondLst>
                                            <p:cond delay="0"/>
                                          </p:stCondLst>
                                        </p:cTn>
                                        <p:tgtEl>
                                          <p:spTgt spid="29"/>
                                        </p:tgtEl>
                                        <p:attrNameLst>
                                          <p:attrName>style.visibility</p:attrName>
                                        </p:attrNameLst>
                                      </p:cBhvr>
                                      <p:to>
                                        <p:strVal val="visible"/>
                                      </p:to>
                                    </p:set>
                                    <p:anim calcmode="lin" valueType="num">
                                      <p:cBhvr additive="base">
                                        <p:cTn id="57" dur="1000" fill="hold"/>
                                        <p:tgtEl>
                                          <p:spTgt spid="29"/>
                                        </p:tgtEl>
                                        <p:attrNameLst>
                                          <p:attrName>ppt_x</p:attrName>
                                        </p:attrNameLst>
                                      </p:cBhvr>
                                      <p:tavLst>
                                        <p:tav tm="0">
                                          <p:val>
                                            <p:strVal val="#ppt_x"/>
                                          </p:val>
                                        </p:tav>
                                        <p:tav tm="100000">
                                          <p:val>
                                            <p:strVal val="#ppt_x"/>
                                          </p:val>
                                        </p:tav>
                                      </p:tavLst>
                                    </p:anim>
                                    <p:anim calcmode="lin" valueType="num">
                                      <p:cBhvr additive="base">
                                        <p:cTn id="58" dur="1000" fill="hold"/>
                                        <p:tgtEl>
                                          <p:spTgt spid="29"/>
                                        </p:tgtEl>
                                        <p:attrNameLst>
                                          <p:attrName>ppt_y</p:attrName>
                                        </p:attrNameLst>
                                      </p:cBhvr>
                                      <p:tavLst>
                                        <p:tav tm="0">
                                          <p:val>
                                            <p:strVal val="0-#ppt_h/2"/>
                                          </p:val>
                                        </p:tav>
                                        <p:tav tm="100000">
                                          <p:val>
                                            <p:strVal val="#ppt_y"/>
                                          </p:val>
                                        </p:tav>
                                      </p:tavLst>
                                    </p:anim>
                                  </p:childTnLst>
                                </p:cTn>
                              </p:par>
                            </p:childTnLst>
                          </p:cTn>
                        </p:par>
                        <p:par>
                          <p:cTn id="59" fill="hold">
                            <p:stCondLst>
                              <p:cond delay="8500"/>
                            </p:stCondLst>
                            <p:childTnLst>
                              <p:par>
                                <p:cTn id="60" presetID="53" presetClass="entr" presetSubtype="16" fill="hold" grpId="0" nodeType="after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p:cTn id="62" dur="500" fill="hold"/>
                                        <p:tgtEl>
                                          <p:spTgt spid="30"/>
                                        </p:tgtEl>
                                        <p:attrNameLst>
                                          <p:attrName>ppt_w</p:attrName>
                                        </p:attrNameLst>
                                      </p:cBhvr>
                                      <p:tavLst>
                                        <p:tav tm="0">
                                          <p:val>
                                            <p:fltVal val="0"/>
                                          </p:val>
                                        </p:tav>
                                        <p:tav tm="100000">
                                          <p:val>
                                            <p:strVal val="#ppt_w"/>
                                          </p:val>
                                        </p:tav>
                                      </p:tavLst>
                                    </p:anim>
                                    <p:anim calcmode="lin" valueType="num">
                                      <p:cBhvr>
                                        <p:cTn id="63" dur="500" fill="hold"/>
                                        <p:tgtEl>
                                          <p:spTgt spid="30"/>
                                        </p:tgtEl>
                                        <p:attrNameLst>
                                          <p:attrName>ppt_h</p:attrName>
                                        </p:attrNameLst>
                                      </p:cBhvr>
                                      <p:tavLst>
                                        <p:tav tm="0">
                                          <p:val>
                                            <p:fltVal val="0"/>
                                          </p:val>
                                        </p:tav>
                                        <p:tav tm="100000">
                                          <p:val>
                                            <p:strVal val="#ppt_h"/>
                                          </p:val>
                                        </p:tav>
                                      </p:tavLst>
                                    </p:anim>
                                    <p:animEffect transition="in" filter="fade">
                                      <p:cBhvr>
                                        <p:cTn id="64" dur="500"/>
                                        <p:tgtEl>
                                          <p:spTgt spid="30"/>
                                        </p:tgtEl>
                                      </p:cBhvr>
                                    </p:animEffect>
                                  </p:childTnLst>
                                </p:cTn>
                              </p:par>
                            </p:childTnLst>
                          </p:cTn>
                        </p:par>
                        <p:par>
                          <p:cTn id="65" fill="hold">
                            <p:stCondLst>
                              <p:cond delay="9000"/>
                            </p:stCondLst>
                            <p:childTnLst>
                              <p:par>
                                <p:cTn id="66" presetID="2" presetClass="entr" presetSubtype="1" decel="100000"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 calcmode="lin" valueType="num">
                                      <p:cBhvr additive="base">
                                        <p:cTn id="68" dur="1000" fill="hold"/>
                                        <p:tgtEl>
                                          <p:spTgt spid="31"/>
                                        </p:tgtEl>
                                        <p:attrNameLst>
                                          <p:attrName>ppt_x</p:attrName>
                                        </p:attrNameLst>
                                      </p:cBhvr>
                                      <p:tavLst>
                                        <p:tav tm="0">
                                          <p:val>
                                            <p:strVal val="#ppt_x"/>
                                          </p:val>
                                        </p:tav>
                                        <p:tav tm="100000">
                                          <p:val>
                                            <p:strVal val="#ppt_x"/>
                                          </p:val>
                                        </p:tav>
                                      </p:tavLst>
                                    </p:anim>
                                    <p:anim calcmode="lin" valueType="num">
                                      <p:cBhvr additive="base">
                                        <p:cTn id="69" dur="1000" fill="hold"/>
                                        <p:tgtEl>
                                          <p:spTgt spid="31"/>
                                        </p:tgtEl>
                                        <p:attrNameLst>
                                          <p:attrName>ppt_y</p:attrName>
                                        </p:attrNameLst>
                                      </p:cBhvr>
                                      <p:tavLst>
                                        <p:tav tm="0">
                                          <p:val>
                                            <p:strVal val="0-#ppt_h/2"/>
                                          </p:val>
                                        </p:tav>
                                        <p:tav tm="100000">
                                          <p:val>
                                            <p:strVal val="#ppt_y"/>
                                          </p:val>
                                        </p:tav>
                                      </p:tavLst>
                                    </p:anim>
                                  </p:childTnLst>
                                </p:cTn>
                              </p:par>
                            </p:childTnLst>
                          </p:cTn>
                        </p:par>
                        <p:par>
                          <p:cTn id="70" fill="hold">
                            <p:stCondLst>
                              <p:cond delay="10000"/>
                            </p:stCondLst>
                            <p:childTnLst>
                              <p:par>
                                <p:cTn id="71" presetID="53" presetClass="entr" presetSubtype="16"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 calcmode="lin" valueType="num">
                                      <p:cBhvr>
                                        <p:cTn id="73" dur="500" fill="hold"/>
                                        <p:tgtEl>
                                          <p:spTgt spid="32"/>
                                        </p:tgtEl>
                                        <p:attrNameLst>
                                          <p:attrName>ppt_w</p:attrName>
                                        </p:attrNameLst>
                                      </p:cBhvr>
                                      <p:tavLst>
                                        <p:tav tm="0">
                                          <p:val>
                                            <p:fltVal val="0"/>
                                          </p:val>
                                        </p:tav>
                                        <p:tav tm="100000">
                                          <p:val>
                                            <p:strVal val="#ppt_w"/>
                                          </p:val>
                                        </p:tav>
                                      </p:tavLst>
                                    </p:anim>
                                    <p:anim calcmode="lin" valueType="num">
                                      <p:cBhvr>
                                        <p:cTn id="74" dur="500" fill="hold"/>
                                        <p:tgtEl>
                                          <p:spTgt spid="32"/>
                                        </p:tgtEl>
                                        <p:attrNameLst>
                                          <p:attrName>ppt_h</p:attrName>
                                        </p:attrNameLst>
                                      </p:cBhvr>
                                      <p:tavLst>
                                        <p:tav tm="0">
                                          <p:val>
                                            <p:fltVal val="0"/>
                                          </p:val>
                                        </p:tav>
                                        <p:tav tm="100000">
                                          <p:val>
                                            <p:strVal val="#ppt_h"/>
                                          </p:val>
                                        </p:tav>
                                      </p:tavLst>
                                    </p:anim>
                                    <p:animEffect transition="in" filter="fade">
                                      <p:cBhvr>
                                        <p:cTn id="75" dur="500"/>
                                        <p:tgtEl>
                                          <p:spTgt spid="32"/>
                                        </p:tgtEl>
                                      </p:cBhvr>
                                    </p:animEffect>
                                  </p:childTnLst>
                                </p:cTn>
                              </p:par>
                            </p:childTnLst>
                          </p:cTn>
                        </p:par>
                        <p:par>
                          <p:cTn id="76" fill="hold">
                            <p:stCondLst>
                              <p:cond delay="10500"/>
                            </p:stCondLst>
                            <p:childTnLst>
                              <p:par>
                                <p:cTn id="77" presetID="2" presetClass="entr" presetSubtype="1" decel="100000" fill="hold" grpId="0" nodeType="afterEffect">
                                  <p:stCondLst>
                                    <p:cond delay="0"/>
                                  </p:stCondLst>
                                  <p:childTnLst>
                                    <p:set>
                                      <p:cBhvr>
                                        <p:cTn id="78" dur="1" fill="hold">
                                          <p:stCondLst>
                                            <p:cond delay="0"/>
                                          </p:stCondLst>
                                        </p:cTn>
                                        <p:tgtEl>
                                          <p:spTgt spid="33"/>
                                        </p:tgtEl>
                                        <p:attrNameLst>
                                          <p:attrName>style.visibility</p:attrName>
                                        </p:attrNameLst>
                                      </p:cBhvr>
                                      <p:to>
                                        <p:strVal val="visible"/>
                                      </p:to>
                                    </p:set>
                                    <p:anim calcmode="lin" valueType="num">
                                      <p:cBhvr additive="base">
                                        <p:cTn id="79" dur="1000" fill="hold"/>
                                        <p:tgtEl>
                                          <p:spTgt spid="33"/>
                                        </p:tgtEl>
                                        <p:attrNameLst>
                                          <p:attrName>ppt_x</p:attrName>
                                        </p:attrNameLst>
                                      </p:cBhvr>
                                      <p:tavLst>
                                        <p:tav tm="0">
                                          <p:val>
                                            <p:strVal val="#ppt_x"/>
                                          </p:val>
                                        </p:tav>
                                        <p:tav tm="100000">
                                          <p:val>
                                            <p:strVal val="#ppt_x"/>
                                          </p:val>
                                        </p:tav>
                                      </p:tavLst>
                                    </p:anim>
                                    <p:anim calcmode="lin" valueType="num">
                                      <p:cBhvr additive="base">
                                        <p:cTn id="80" dur="1000" fill="hold"/>
                                        <p:tgtEl>
                                          <p:spTgt spid="33"/>
                                        </p:tgtEl>
                                        <p:attrNameLst>
                                          <p:attrName>ppt_y</p:attrName>
                                        </p:attrNameLst>
                                      </p:cBhvr>
                                      <p:tavLst>
                                        <p:tav tm="0">
                                          <p:val>
                                            <p:strVal val="0-#ppt_h/2"/>
                                          </p:val>
                                        </p:tav>
                                        <p:tav tm="100000">
                                          <p:val>
                                            <p:strVal val="#ppt_y"/>
                                          </p:val>
                                        </p:tav>
                                      </p:tavLst>
                                    </p:anim>
                                  </p:childTnLst>
                                </p:cTn>
                              </p:par>
                            </p:childTnLst>
                          </p:cTn>
                        </p:par>
                        <p:par>
                          <p:cTn id="81" fill="hold">
                            <p:stCondLst>
                              <p:cond delay="11500"/>
                            </p:stCondLst>
                            <p:childTnLst>
                              <p:par>
                                <p:cTn id="82" presetID="53" presetClass="entr" presetSubtype="16" fill="hold" nodeType="afterEffect">
                                  <p:stCondLst>
                                    <p:cond delay="0"/>
                                  </p:stCondLst>
                                  <p:childTnLst>
                                    <p:set>
                                      <p:cBhvr>
                                        <p:cTn id="83" dur="1" fill="hold">
                                          <p:stCondLst>
                                            <p:cond delay="0"/>
                                          </p:stCondLst>
                                        </p:cTn>
                                        <p:tgtEl>
                                          <p:spTgt spid="34"/>
                                        </p:tgtEl>
                                        <p:attrNameLst>
                                          <p:attrName>style.visibility</p:attrName>
                                        </p:attrNameLst>
                                      </p:cBhvr>
                                      <p:to>
                                        <p:strVal val="visible"/>
                                      </p:to>
                                    </p:set>
                                    <p:anim calcmode="lin" valueType="num">
                                      <p:cBhvr>
                                        <p:cTn id="84" dur="500" fill="hold"/>
                                        <p:tgtEl>
                                          <p:spTgt spid="34"/>
                                        </p:tgtEl>
                                        <p:attrNameLst>
                                          <p:attrName>ppt_w</p:attrName>
                                        </p:attrNameLst>
                                      </p:cBhvr>
                                      <p:tavLst>
                                        <p:tav tm="0">
                                          <p:val>
                                            <p:fltVal val="0"/>
                                          </p:val>
                                        </p:tav>
                                        <p:tav tm="100000">
                                          <p:val>
                                            <p:strVal val="#ppt_w"/>
                                          </p:val>
                                        </p:tav>
                                      </p:tavLst>
                                    </p:anim>
                                    <p:anim calcmode="lin" valueType="num">
                                      <p:cBhvr>
                                        <p:cTn id="85" dur="500" fill="hold"/>
                                        <p:tgtEl>
                                          <p:spTgt spid="34"/>
                                        </p:tgtEl>
                                        <p:attrNameLst>
                                          <p:attrName>ppt_h</p:attrName>
                                        </p:attrNameLst>
                                      </p:cBhvr>
                                      <p:tavLst>
                                        <p:tav tm="0">
                                          <p:val>
                                            <p:fltVal val="0"/>
                                          </p:val>
                                        </p:tav>
                                        <p:tav tm="100000">
                                          <p:val>
                                            <p:strVal val="#ppt_h"/>
                                          </p:val>
                                        </p:tav>
                                      </p:tavLst>
                                    </p:anim>
                                    <p:animEffect transition="in" filter="fade">
                                      <p:cBhvr>
                                        <p:cTn id="86" dur="500"/>
                                        <p:tgtEl>
                                          <p:spTgt spid="34"/>
                                        </p:tgtEl>
                                      </p:cBhvr>
                                    </p:animEffect>
                                  </p:childTnLst>
                                </p:cTn>
                              </p:par>
                            </p:childTnLst>
                          </p:cTn>
                        </p:par>
                        <p:par>
                          <p:cTn id="87" fill="hold">
                            <p:stCondLst>
                              <p:cond delay="12000"/>
                            </p:stCondLst>
                            <p:childTnLst>
                              <p:par>
                                <p:cTn id="88" presetID="2" presetClass="entr" presetSubtype="1" decel="100000" fill="hold" grpId="0" nodeType="afterEffect">
                                  <p:stCondLst>
                                    <p:cond delay="0"/>
                                  </p:stCondLst>
                                  <p:childTnLst>
                                    <p:set>
                                      <p:cBhvr>
                                        <p:cTn id="89" dur="1" fill="hold">
                                          <p:stCondLst>
                                            <p:cond delay="0"/>
                                          </p:stCondLst>
                                        </p:cTn>
                                        <p:tgtEl>
                                          <p:spTgt spid="40"/>
                                        </p:tgtEl>
                                        <p:attrNameLst>
                                          <p:attrName>style.visibility</p:attrName>
                                        </p:attrNameLst>
                                      </p:cBhvr>
                                      <p:to>
                                        <p:strVal val="visible"/>
                                      </p:to>
                                    </p:set>
                                    <p:anim calcmode="lin" valueType="num">
                                      <p:cBhvr additive="base">
                                        <p:cTn id="90" dur="1000" fill="hold"/>
                                        <p:tgtEl>
                                          <p:spTgt spid="40"/>
                                        </p:tgtEl>
                                        <p:attrNameLst>
                                          <p:attrName>ppt_x</p:attrName>
                                        </p:attrNameLst>
                                      </p:cBhvr>
                                      <p:tavLst>
                                        <p:tav tm="0">
                                          <p:val>
                                            <p:strVal val="#ppt_x"/>
                                          </p:val>
                                        </p:tav>
                                        <p:tav tm="100000">
                                          <p:val>
                                            <p:strVal val="#ppt_x"/>
                                          </p:val>
                                        </p:tav>
                                      </p:tavLst>
                                    </p:anim>
                                    <p:anim calcmode="lin" valueType="num">
                                      <p:cBhvr additive="base">
                                        <p:cTn id="91" dur="1000" fill="hold"/>
                                        <p:tgtEl>
                                          <p:spTgt spid="40"/>
                                        </p:tgtEl>
                                        <p:attrNameLst>
                                          <p:attrName>ppt_y</p:attrName>
                                        </p:attrNameLst>
                                      </p:cBhvr>
                                      <p:tavLst>
                                        <p:tav tm="0">
                                          <p:val>
                                            <p:strVal val="0-#ppt_h/2"/>
                                          </p:val>
                                        </p:tav>
                                        <p:tav tm="100000">
                                          <p:val>
                                            <p:strVal val="#ppt_y"/>
                                          </p:val>
                                        </p:tav>
                                      </p:tavLst>
                                    </p:anim>
                                  </p:childTnLst>
                                </p:cTn>
                              </p:par>
                            </p:childTnLst>
                          </p:cTn>
                        </p:par>
                        <p:par>
                          <p:cTn id="92" fill="hold">
                            <p:stCondLst>
                              <p:cond delay="13000"/>
                            </p:stCondLst>
                            <p:childTnLst>
                              <p:par>
                                <p:cTn id="93" presetID="53" presetClass="entr" presetSubtype="16" fill="hold" grpId="0" nodeType="after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500" fill="hold"/>
                                        <p:tgtEl>
                                          <p:spTgt spid="41"/>
                                        </p:tgtEl>
                                        <p:attrNameLst>
                                          <p:attrName>ppt_w</p:attrName>
                                        </p:attrNameLst>
                                      </p:cBhvr>
                                      <p:tavLst>
                                        <p:tav tm="0">
                                          <p:val>
                                            <p:fltVal val="0"/>
                                          </p:val>
                                        </p:tav>
                                        <p:tav tm="100000">
                                          <p:val>
                                            <p:strVal val="#ppt_w"/>
                                          </p:val>
                                        </p:tav>
                                      </p:tavLst>
                                    </p:anim>
                                    <p:anim calcmode="lin" valueType="num">
                                      <p:cBhvr>
                                        <p:cTn id="96" dur="500" fill="hold"/>
                                        <p:tgtEl>
                                          <p:spTgt spid="41"/>
                                        </p:tgtEl>
                                        <p:attrNameLst>
                                          <p:attrName>ppt_h</p:attrName>
                                        </p:attrNameLst>
                                      </p:cBhvr>
                                      <p:tavLst>
                                        <p:tav tm="0">
                                          <p:val>
                                            <p:fltVal val="0"/>
                                          </p:val>
                                        </p:tav>
                                        <p:tav tm="100000">
                                          <p:val>
                                            <p:strVal val="#ppt_h"/>
                                          </p:val>
                                        </p:tav>
                                      </p:tavLst>
                                    </p:anim>
                                    <p:animEffect transition="in" filter="fade">
                                      <p:cBhvr>
                                        <p:cTn id="97" dur="500"/>
                                        <p:tgtEl>
                                          <p:spTgt spid="41"/>
                                        </p:tgtEl>
                                      </p:cBhvr>
                                    </p:animEffect>
                                  </p:childTnLst>
                                </p:cTn>
                              </p:par>
                            </p:childTnLst>
                          </p:cTn>
                        </p:par>
                        <p:par>
                          <p:cTn id="98" fill="hold">
                            <p:stCondLst>
                              <p:cond delay="13500"/>
                            </p:stCondLst>
                            <p:childTnLst>
                              <p:par>
                                <p:cTn id="99" presetID="2" presetClass="entr" presetSubtype="1" decel="100000" fill="hold" grpId="0" nodeType="afterEffect">
                                  <p:stCondLst>
                                    <p:cond delay="0"/>
                                  </p:stCondLst>
                                  <p:childTnLst>
                                    <p:set>
                                      <p:cBhvr>
                                        <p:cTn id="100" dur="1" fill="hold">
                                          <p:stCondLst>
                                            <p:cond delay="0"/>
                                          </p:stCondLst>
                                        </p:cTn>
                                        <p:tgtEl>
                                          <p:spTgt spid="42"/>
                                        </p:tgtEl>
                                        <p:attrNameLst>
                                          <p:attrName>style.visibility</p:attrName>
                                        </p:attrNameLst>
                                      </p:cBhvr>
                                      <p:to>
                                        <p:strVal val="visible"/>
                                      </p:to>
                                    </p:set>
                                    <p:anim calcmode="lin" valueType="num">
                                      <p:cBhvr additive="base">
                                        <p:cTn id="101" dur="1000" fill="hold"/>
                                        <p:tgtEl>
                                          <p:spTgt spid="42"/>
                                        </p:tgtEl>
                                        <p:attrNameLst>
                                          <p:attrName>ppt_x</p:attrName>
                                        </p:attrNameLst>
                                      </p:cBhvr>
                                      <p:tavLst>
                                        <p:tav tm="0">
                                          <p:val>
                                            <p:strVal val="#ppt_x"/>
                                          </p:val>
                                        </p:tav>
                                        <p:tav tm="100000">
                                          <p:val>
                                            <p:strVal val="#ppt_x"/>
                                          </p:val>
                                        </p:tav>
                                      </p:tavLst>
                                    </p:anim>
                                    <p:anim calcmode="lin" valueType="num">
                                      <p:cBhvr additive="base">
                                        <p:cTn id="102" dur="1000" fill="hold"/>
                                        <p:tgtEl>
                                          <p:spTgt spid="42"/>
                                        </p:tgtEl>
                                        <p:attrNameLst>
                                          <p:attrName>ppt_y</p:attrName>
                                        </p:attrNameLst>
                                      </p:cBhvr>
                                      <p:tavLst>
                                        <p:tav tm="0">
                                          <p:val>
                                            <p:strVal val="0-#ppt_h/2"/>
                                          </p:val>
                                        </p:tav>
                                        <p:tav tm="100000">
                                          <p:val>
                                            <p:strVal val="#ppt_y"/>
                                          </p:val>
                                        </p:tav>
                                      </p:tavLst>
                                    </p:anim>
                                  </p:childTnLst>
                                </p:cTn>
                              </p:par>
                            </p:childTnLst>
                          </p:cTn>
                        </p:par>
                        <p:par>
                          <p:cTn id="103" fill="hold">
                            <p:stCondLst>
                              <p:cond delay="14500"/>
                            </p:stCondLst>
                            <p:childTnLst>
                              <p:par>
                                <p:cTn id="104" presetID="53" presetClass="entr" presetSubtype="16" fill="hold" nodeType="afterEffect">
                                  <p:stCondLst>
                                    <p:cond delay="0"/>
                                  </p:stCondLst>
                                  <p:childTnLst>
                                    <p:set>
                                      <p:cBhvr>
                                        <p:cTn id="105" dur="1" fill="hold">
                                          <p:stCondLst>
                                            <p:cond delay="0"/>
                                          </p:stCondLst>
                                        </p:cTn>
                                        <p:tgtEl>
                                          <p:spTgt spid="43"/>
                                        </p:tgtEl>
                                        <p:attrNameLst>
                                          <p:attrName>style.visibility</p:attrName>
                                        </p:attrNameLst>
                                      </p:cBhvr>
                                      <p:to>
                                        <p:strVal val="visible"/>
                                      </p:to>
                                    </p:set>
                                    <p:anim calcmode="lin" valueType="num">
                                      <p:cBhvr>
                                        <p:cTn id="106" dur="500" fill="hold"/>
                                        <p:tgtEl>
                                          <p:spTgt spid="43"/>
                                        </p:tgtEl>
                                        <p:attrNameLst>
                                          <p:attrName>ppt_w</p:attrName>
                                        </p:attrNameLst>
                                      </p:cBhvr>
                                      <p:tavLst>
                                        <p:tav tm="0">
                                          <p:val>
                                            <p:fltVal val="0"/>
                                          </p:val>
                                        </p:tav>
                                        <p:tav tm="100000">
                                          <p:val>
                                            <p:strVal val="#ppt_w"/>
                                          </p:val>
                                        </p:tav>
                                      </p:tavLst>
                                    </p:anim>
                                    <p:anim calcmode="lin" valueType="num">
                                      <p:cBhvr>
                                        <p:cTn id="107" dur="500" fill="hold"/>
                                        <p:tgtEl>
                                          <p:spTgt spid="43"/>
                                        </p:tgtEl>
                                        <p:attrNameLst>
                                          <p:attrName>ppt_h</p:attrName>
                                        </p:attrNameLst>
                                      </p:cBhvr>
                                      <p:tavLst>
                                        <p:tav tm="0">
                                          <p:val>
                                            <p:fltVal val="0"/>
                                          </p:val>
                                        </p:tav>
                                        <p:tav tm="100000">
                                          <p:val>
                                            <p:strVal val="#ppt_h"/>
                                          </p:val>
                                        </p:tav>
                                      </p:tavLst>
                                    </p:anim>
                                    <p:animEffect transition="in" filter="fade">
                                      <p:cBhvr>
                                        <p:cTn id="108" dur="500"/>
                                        <p:tgtEl>
                                          <p:spTgt spid="43"/>
                                        </p:tgtEl>
                                      </p:cBhvr>
                                    </p:animEffect>
                                  </p:childTnLst>
                                </p:cTn>
                              </p:par>
                            </p:childTnLst>
                          </p:cTn>
                        </p:par>
                        <p:par>
                          <p:cTn id="109" fill="hold">
                            <p:stCondLst>
                              <p:cond delay="15000"/>
                            </p:stCondLst>
                            <p:childTnLst>
                              <p:par>
                                <p:cTn id="110" presetID="2" presetClass="entr" presetSubtype="1" decel="100000" fill="hold" grpId="0" nodeType="afterEffect">
                                  <p:stCondLst>
                                    <p:cond delay="0"/>
                                  </p:stCondLst>
                                  <p:childTnLst>
                                    <p:set>
                                      <p:cBhvr>
                                        <p:cTn id="111" dur="1" fill="hold">
                                          <p:stCondLst>
                                            <p:cond delay="0"/>
                                          </p:stCondLst>
                                        </p:cTn>
                                        <p:tgtEl>
                                          <p:spTgt spid="46"/>
                                        </p:tgtEl>
                                        <p:attrNameLst>
                                          <p:attrName>style.visibility</p:attrName>
                                        </p:attrNameLst>
                                      </p:cBhvr>
                                      <p:to>
                                        <p:strVal val="visible"/>
                                      </p:to>
                                    </p:set>
                                    <p:anim calcmode="lin" valueType="num">
                                      <p:cBhvr additive="base">
                                        <p:cTn id="112" dur="1000" fill="hold"/>
                                        <p:tgtEl>
                                          <p:spTgt spid="46"/>
                                        </p:tgtEl>
                                        <p:attrNameLst>
                                          <p:attrName>ppt_x</p:attrName>
                                        </p:attrNameLst>
                                      </p:cBhvr>
                                      <p:tavLst>
                                        <p:tav tm="0">
                                          <p:val>
                                            <p:strVal val="#ppt_x"/>
                                          </p:val>
                                        </p:tav>
                                        <p:tav tm="100000">
                                          <p:val>
                                            <p:strVal val="#ppt_x"/>
                                          </p:val>
                                        </p:tav>
                                      </p:tavLst>
                                    </p:anim>
                                    <p:anim calcmode="lin" valueType="num">
                                      <p:cBhvr additive="base">
                                        <p:cTn id="113" dur="1000" fill="hold"/>
                                        <p:tgtEl>
                                          <p:spTgt spid="46"/>
                                        </p:tgtEl>
                                        <p:attrNameLst>
                                          <p:attrName>ppt_y</p:attrName>
                                        </p:attrNameLst>
                                      </p:cBhvr>
                                      <p:tavLst>
                                        <p:tav tm="0">
                                          <p:val>
                                            <p:strVal val="0-#ppt_h/2"/>
                                          </p:val>
                                        </p:tav>
                                        <p:tav tm="100000">
                                          <p:val>
                                            <p:strVal val="#ppt_y"/>
                                          </p:val>
                                        </p:tav>
                                      </p:tavLst>
                                    </p:anim>
                                  </p:childTnLst>
                                </p:cTn>
                              </p:par>
                            </p:childTnLst>
                          </p:cTn>
                        </p:par>
                        <p:par>
                          <p:cTn id="114" fill="hold">
                            <p:stCondLst>
                              <p:cond delay="16000"/>
                            </p:stCondLst>
                            <p:childTnLst>
                              <p:par>
                                <p:cTn id="115" presetID="53" presetClass="entr" presetSubtype="16" fill="hold" grpId="0" nodeType="afterEffect">
                                  <p:stCondLst>
                                    <p:cond delay="0"/>
                                  </p:stCondLst>
                                  <p:childTnLst>
                                    <p:set>
                                      <p:cBhvr>
                                        <p:cTn id="116" dur="1" fill="hold">
                                          <p:stCondLst>
                                            <p:cond delay="0"/>
                                          </p:stCondLst>
                                        </p:cTn>
                                        <p:tgtEl>
                                          <p:spTgt spid="47"/>
                                        </p:tgtEl>
                                        <p:attrNameLst>
                                          <p:attrName>style.visibility</p:attrName>
                                        </p:attrNameLst>
                                      </p:cBhvr>
                                      <p:to>
                                        <p:strVal val="visible"/>
                                      </p:to>
                                    </p:set>
                                    <p:anim calcmode="lin" valueType="num">
                                      <p:cBhvr>
                                        <p:cTn id="117" dur="500" fill="hold"/>
                                        <p:tgtEl>
                                          <p:spTgt spid="47"/>
                                        </p:tgtEl>
                                        <p:attrNameLst>
                                          <p:attrName>ppt_w</p:attrName>
                                        </p:attrNameLst>
                                      </p:cBhvr>
                                      <p:tavLst>
                                        <p:tav tm="0">
                                          <p:val>
                                            <p:fltVal val="0"/>
                                          </p:val>
                                        </p:tav>
                                        <p:tav tm="100000">
                                          <p:val>
                                            <p:strVal val="#ppt_w"/>
                                          </p:val>
                                        </p:tav>
                                      </p:tavLst>
                                    </p:anim>
                                    <p:anim calcmode="lin" valueType="num">
                                      <p:cBhvr>
                                        <p:cTn id="118" dur="500" fill="hold"/>
                                        <p:tgtEl>
                                          <p:spTgt spid="47"/>
                                        </p:tgtEl>
                                        <p:attrNameLst>
                                          <p:attrName>ppt_h</p:attrName>
                                        </p:attrNameLst>
                                      </p:cBhvr>
                                      <p:tavLst>
                                        <p:tav tm="0">
                                          <p:val>
                                            <p:fltVal val="0"/>
                                          </p:val>
                                        </p:tav>
                                        <p:tav tm="100000">
                                          <p:val>
                                            <p:strVal val="#ppt_h"/>
                                          </p:val>
                                        </p:tav>
                                      </p:tavLst>
                                    </p:anim>
                                    <p:animEffect transition="in" filter="fade">
                                      <p:cBhvr>
                                        <p:cTn id="119" dur="500"/>
                                        <p:tgtEl>
                                          <p:spTgt spid="47"/>
                                        </p:tgtEl>
                                      </p:cBhvr>
                                    </p:animEffect>
                                  </p:childTnLst>
                                </p:cTn>
                              </p:par>
                            </p:childTnLst>
                          </p:cTn>
                        </p:par>
                        <p:par>
                          <p:cTn id="120" fill="hold">
                            <p:stCondLst>
                              <p:cond delay="16500"/>
                            </p:stCondLst>
                            <p:childTnLst>
                              <p:par>
                                <p:cTn id="121" presetID="2" presetClass="entr" presetSubtype="1" decel="100000"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 calcmode="lin" valueType="num">
                                      <p:cBhvr additive="base">
                                        <p:cTn id="123" dur="1000" fill="hold"/>
                                        <p:tgtEl>
                                          <p:spTgt spid="48"/>
                                        </p:tgtEl>
                                        <p:attrNameLst>
                                          <p:attrName>ppt_x</p:attrName>
                                        </p:attrNameLst>
                                      </p:cBhvr>
                                      <p:tavLst>
                                        <p:tav tm="0">
                                          <p:val>
                                            <p:strVal val="#ppt_x"/>
                                          </p:val>
                                        </p:tav>
                                        <p:tav tm="100000">
                                          <p:val>
                                            <p:strVal val="#ppt_x"/>
                                          </p:val>
                                        </p:tav>
                                      </p:tavLst>
                                    </p:anim>
                                    <p:anim calcmode="lin" valueType="num">
                                      <p:cBhvr additive="base">
                                        <p:cTn id="124" dur="1000" fill="hold"/>
                                        <p:tgtEl>
                                          <p:spTgt spid="48"/>
                                        </p:tgtEl>
                                        <p:attrNameLst>
                                          <p:attrName>ppt_y</p:attrName>
                                        </p:attrNameLst>
                                      </p:cBhvr>
                                      <p:tavLst>
                                        <p:tav tm="0">
                                          <p:val>
                                            <p:strVal val="0-#ppt_h/2"/>
                                          </p:val>
                                        </p:tav>
                                        <p:tav tm="100000">
                                          <p:val>
                                            <p:strVal val="#ppt_y"/>
                                          </p:val>
                                        </p:tav>
                                      </p:tavLst>
                                    </p:anim>
                                  </p:childTnLst>
                                </p:cTn>
                              </p:par>
                            </p:childTnLst>
                          </p:cTn>
                        </p:par>
                        <p:par>
                          <p:cTn id="125" fill="hold">
                            <p:stCondLst>
                              <p:cond delay="17500"/>
                            </p:stCondLst>
                            <p:childTnLst>
                              <p:par>
                                <p:cTn id="126" presetID="22" presetClass="entr" presetSubtype="1" fill="hold" grpId="0" nodeType="afterEffect">
                                  <p:stCondLst>
                                    <p:cond delay="0"/>
                                  </p:stCondLst>
                                  <p:childTnLst>
                                    <p:set>
                                      <p:cBhvr>
                                        <p:cTn id="127" dur="1" fill="hold">
                                          <p:stCondLst>
                                            <p:cond delay="0"/>
                                          </p:stCondLst>
                                        </p:cTn>
                                        <p:tgtEl>
                                          <p:spTgt spid="50"/>
                                        </p:tgtEl>
                                        <p:attrNameLst>
                                          <p:attrName>style.visibility</p:attrName>
                                        </p:attrNameLst>
                                      </p:cBhvr>
                                      <p:to>
                                        <p:strVal val="visible"/>
                                      </p:to>
                                    </p:set>
                                    <p:animEffect transition="in" filter="wipe(up)">
                                      <p:cBhvr>
                                        <p:cTn id="128"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7" grpId="0" animBg="1"/>
      <p:bldP spid="11" grpId="0" animBg="1"/>
      <p:bldP spid="12" grpId="0" animBg="1"/>
      <p:bldP spid="12" grpId="1" animBg="1"/>
      <p:bldP spid="23" grpId="0"/>
      <p:bldP spid="29" grpId="0"/>
      <p:bldP spid="30" grpId="0" animBg="1"/>
      <p:bldP spid="31" grpId="0"/>
      <p:bldP spid="32" grpId="0" animBg="1"/>
      <p:bldP spid="33" grpId="0"/>
      <p:bldP spid="40" grpId="0"/>
      <p:bldP spid="41" grpId="0" animBg="1"/>
      <p:bldP spid="42" grpId="0"/>
      <p:bldP spid="46" grpId="0"/>
      <p:bldP spid="47" grpId="0" animBg="1"/>
      <p:bldP spid="48"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179" name="TextBox 59"/>
          <p:cNvSpPr>
            <a:spLocks noChangeArrowheads="1"/>
          </p:cNvSpPr>
          <p:nvPr/>
        </p:nvSpPr>
        <p:spPr bwMode="auto">
          <a:xfrm flipH="1">
            <a:off x="4439022" y="620688"/>
            <a:ext cx="33131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a:r>
              <a:rPr lang="zh-CN" altLang="en-US" sz="3600"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目录</a:t>
            </a:r>
            <a:r>
              <a:rPr lang="zh-CN" altLang="en-US" sz="36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36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 </a:t>
            </a:r>
            <a:r>
              <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CONTENTS</a:t>
            </a:r>
          </a:p>
        </p:txBody>
      </p:sp>
      <p:grpSp>
        <p:nvGrpSpPr>
          <p:cNvPr id="185" name="组合 184"/>
          <p:cNvGrpSpPr/>
          <p:nvPr/>
        </p:nvGrpSpPr>
        <p:grpSpPr>
          <a:xfrm>
            <a:off x="1706476" y="2627794"/>
            <a:ext cx="1304925" cy="1527175"/>
            <a:chOff x="3260725" y="2205038"/>
            <a:chExt cx="1304925" cy="1527175"/>
          </a:xfrm>
        </p:grpSpPr>
        <p:sp>
          <p:nvSpPr>
            <p:cNvPr id="186" name="Freeform 6"/>
            <p:cNvSpPr/>
            <p:nvPr/>
          </p:nvSpPr>
          <p:spPr bwMode="auto">
            <a:xfrm>
              <a:off x="3260725" y="2205038"/>
              <a:ext cx="1304925"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1" y="0"/>
                    <a:pt x="827" y="0"/>
                  </a:cubicBezTo>
                  <a:close/>
                </a:path>
              </a:pathLst>
            </a:custGeom>
            <a:solidFill>
              <a:srgbClr val="00A2A4"/>
            </a:solidFill>
            <a:ln>
              <a:noFill/>
            </a:ln>
          </p:spPr>
          <p:txBody>
            <a:bodyPr vert="horz" wrap="square" lIns="91440" tIns="45720" rIns="91440" bIns="45720" numCol="1" anchor="t" anchorCtr="0" compatLnSpc="1"/>
            <a:lstStyle/>
            <a:p>
              <a:endParaRPr lang="zh-CN" altLang="en-US"/>
            </a:p>
          </p:txBody>
        </p:sp>
        <p:sp>
          <p:nvSpPr>
            <p:cNvPr id="187" name="Freeform 11"/>
            <p:cNvSpPr>
              <a:spLocks noEditPoints="1"/>
            </p:cNvSpPr>
            <p:nvPr/>
          </p:nvSpPr>
          <p:spPr bwMode="auto">
            <a:xfrm>
              <a:off x="3497263" y="2524126"/>
              <a:ext cx="839788" cy="663575"/>
            </a:xfrm>
            <a:custGeom>
              <a:avLst/>
              <a:gdLst>
                <a:gd name="T0" fmla="*/ 392 w 1065"/>
                <a:gd name="T1" fmla="*/ 422 h 834"/>
                <a:gd name="T2" fmla="*/ 544 w 1065"/>
                <a:gd name="T3" fmla="*/ 344 h 834"/>
                <a:gd name="T4" fmla="*/ 828 w 1065"/>
                <a:gd name="T5" fmla="*/ 296 h 834"/>
                <a:gd name="T6" fmla="*/ 907 w 1065"/>
                <a:gd name="T7" fmla="*/ 179 h 834"/>
                <a:gd name="T8" fmla="*/ 792 w 1065"/>
                <a:gd name="T9" fmla="*/ 259 h 834"/>
                <a:gd name="T10" fmla="*/ 543 w 1065"/>
                <a:gd name="T11" fmla="*/ 271 h 834"/>
                <a:gd name="T12" fmla="*/ 1065 w 1065"/>
                <a:gd name="T13" fmla="*/ 111 h 834"/>
                <a:gd name="T14" fmla="*/ 647 w 1065"/>
                <a:gd name="T15" fmla="*/ 44 h 834"/>
                <a:gd name="T16" fmla="*/ 607 w 1065"/>
                <a:gd name="T17" fmla="*/ 0 h 834"/>
                <a:gd name="T18" fmla="*/ 214 w 1065"/>
                <a:gd name="T19" fmla="*/ 44 h 834"/>
                <a:gd name="T20" fmla="*/ 243 w 1065"/>
                <a:gd name="T21" fmla="*/ 111 h 834"/>
                <a:gd name="T22" fmla="*/ 300 w 1065"/>
                <a:gd name="T23" fmla="*/ 189 h 834"/>
                <a:gd name="T24" fmla="*/ 981 w 1065"/>
                <a:gd name="T25" fmla="*/ 111 h 834"/>
                <a:gd name="T26" fmla="*/ 493 w 1065"/>
                <a:gd name="T27" fmla="*/ 548 h 834"/>
                <a:gd name="T28" fmla="*/ 981 w 1065"/>
                <a:gd name="T29" fmla="*/ 570 h 834"/>
                <a:gd name="T30" fmla="*/ 501 w 1065"/>
                <a:gd name="T31" fmla="*/ 593 h 834"/>
                <a:gd name="T32" fmla="*/ 503 w 1065"/>
                <a:gd name="T33" fmla="*/ 664 h 834"/>
                <a:gd name="T34" fmla="*/ 607 w 1065"/>
                <a:gd name="T35" fmla="*/ 828 h 834"/>
                <a:gd name="T36" fmla="*/ 647 w 1065"/>
                <a:gd name="T37" fmla="*/ 664 h 834"/>
                <a:gd name="T38" fmla="*/ 839 w 1065"/>
                <a:gd name="T39" fmla="*/ 823 h 834"/>
                <a:gd name="T40" fmla="*/ 822 w 1065"/>
                <a:gd name="T41" fmla="*/ 664 h 834"/>
                <a:gd name="T42" fmla="*/ 1065 w 1065"/>
                <a:gd name="T43" fmla="*/ 593 h 834"/>
                <a:gd name="T44" fmla="*/ 1039 w 1065"/>
                <a:gd name="T45" fmla="*/ 111 h 834"/>
                <a:gd name="T46" fmla="*/ 223 w 1065"/>
                <a:gd name="T47" fmla="*/ 431 h 834"/>
                <a:gd name="T48" fmla="*/ 327 w 1065"/>
                <a:gd name="T49" fmla="*/ 328 h 834"/>
                <a:gd name="T50" fmla="*/ 120 w 1065"/>
                <a:gd name="T51" fmla="*/ 328 h 834"/>
                <a:gd name="T52" fmla="*/ 290 w 1065"/>
                <a:gd name="T53" fmla="*/ 453 h 834"/>
                <a:gd name="T54" fmla="*/ 251 w 1065"/>
                <a:gd name="T55" fmla="*/ 453 h 834"/>
                <a:gd name="T56" fmla="*/ 262 w 1065"/>
                <a:gd name="T57" fmla="*/ 472 h 834"/>
                <a:gd name="T58" fmla="*/ 273 w 1065"/>
                <a:gd name="T59" fmla="*/ 709 h 834"/>
                <a:gd name="T60" fmla="*/ 180 w 1065"/>
                <a:gd name="T61" fmla="*/ 709 h 834"/>
                <a:gd name="T62" fmla="*/ 191 w 1065"/>
                <a:gd name="T63" fmla="*/ 472 h 834"/>
                <a:gd name="T64" fmla="*/ 201 w 1065"/>
                <a:gd name="T65" fmla="*/ 453 h 834"/>
                <a:gd name="T66" fmla="*/ 0 w 1065"/>
                <a:gd name="T67" fmla="*/ 609 h 834"/>
                <a:gd name="T68" fmla="*/ 92 w 1065"/>
                <a:gd name="T69" fmla="*/ 834 h 834"/>
                <a:gd name="T70" fmla="*/ 124 w 1065"/>
                <a:gd name="T71" fmla="*/ 601 h 834"/>
                <a:gd name="T72" fmla="*/ 320 w 1065"/>
                <a:gd name="T73" fmla="*/ 834 h 834"/>
                <a:gd name="T74" fmla="*/ 352 w 1065"/>
                <a:gd name="T75" fmla="*/ 601 h 834"/>
                <a:gd name="T76" fmla="*/ 446 w 1065"/>
                <a:gd name="T77" fmla="*/ 834 h 834"/>
                <a:gd name="T78" fmla="*/ 290 w 1065"/>
                <a:gd name="T79" fmla="*/ 453 h 8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65" h="834">
                  <a:moveTo>
                    <a:pt x="543" y="271"/>
                  </a:moveTo>
                  <a:lnTo>
                    <a:pt x="392" y="422"/>
                  </a:lnTo>
                  <a:cubicBezTo>
                    <a:pt x="408" y="431"/>
                    <a:pt x="422" y="442"/>
                    <a:pt x="434" y="454"/>
                  </a:cubicBezTo>
                  <a:lnTo>
                    <a:pt x="544" y="344"/>
                  </a:lnTo>
                  <a:lnTo>
                    <a:pt x="662" y="463"/>
                  </a:lnTo>
                  <a:lnTo>
                    <a:pt x="828" y="296"/>
                  </a:lnTo>
                  <a:lnTo>
                    <a:pt x="854" y="361"/>
                  </a:lnTo>
                  <a:lnTo>
                    <a:pt x="907" y="179"/>
                  </a:lnTo>
                  <a:lnTo>
                    <a:pt x="725" y="232"/>
                  </a:lnTo>
                  <a:lnTo>
                    <a:pt x="792" y="259"/>
                  </a:lnTo>
                  <a:lnTo>
                    <a:pt x="662" y="389"/>
                  </a:lnTo>
                  <a:lnTo>
                    <a:pt x="543" y="271"/>
                  </a:lnTo>
                  <a:close/>
                  <a:moveTo>
                    <a:pt x="1065" y="111"/>
                  </a:moveTo>
                  <a:lnTo>
                    <a:pt x="1065" y="111"/>
                  </a:lnTo>
                  <a:lnTo>
                    <a:pt x="1065" y="44"/>
                  </a:lnTo>
                  <a:lnTo>
                    <a:pt x="647" y="44"/>
                  </a:lnTo>
                  <a:lnTo>
                    <a:pt x="647" y="0"/>
                  </a:lnTo>
                  <a:lnTo>
                    <a:pt x="607" y="0"/>
                  </a:lnTo>
                  <a:lnTo>
                    <a:pt x="607" y="44"/>
                  </a:lnTo>
                  <a:lnTo>
                    <a:pt x="214" y="44"/>
                  </a:lnTo>
                  <a:lnTo>
                    <a:pt x="214" y="111"/>
                  </a:lnTo>
                  <a:lnTo>
                    <a:pt x="243" y="111"/>
                  </a:lnTo>
                  <a:lnTo>
                    <a:pt x="243" y="170"/>
                  </a:lnTo>
                  <a:cubicBezTo>
                    <a:pt x="264" y="172"/>
                    <a:pt x="283" y="179"/>
                    <a:pt x="300" y="189"/>
                  </a:cubicBezTo>
                  <a:lnTo>
                    <a:pt x="300" y="111"/>
                  </a:lnTo>
                  <a:lnTo>
                    <a:pt x="981" y="111"/>
                  </a:lnTo>
                  <a:lnTo>
                    <a:pt x="981" y="548"/>
                  </a:lnTo>
                  <a:lnTo>
                    <a:pt x="493" y="548"/>
                  </a:lnTo>
                  <a:cubicBezTo>
                    <a:pt x="496" y="555"/>
                    <a:pt x="497" y="562"/>
                    <a:pt x="499" y="570"/>
                  </a:cubicBezTo>
                  <a:lnTo>
                    <a:pt x="981" y="570"/>
                  </a:lnTo>
                  <a:lnTo>
                    <a:pt x="981" y="593"/>
                  </a:lnTo>
                  <a:lnTo>
                    <a:pt x="501" y="593"/>
                  </a:lnTo>
                  <a:cubicBezTo>
                    <a:pt x="502" y="599"/>
                    <a:pt x="503" y="604"/>
                    <a:pt x="503" y="609"/>
                  </a:cubicBezTo>
                  <a:lnTo>
                    <a:pt x="503" y="664"/>
                  </a:lnTo>
                  <a:lnTo>
                    <a:pt x="607" y="664"/>
                  </a:lnTo>
                  <a:lnTo>
                    <a:pt x="607" y="828"/>
                  </a:lnTo>
                  <a:lnTo>
                    <a:pt x="647" y="828"/>
                  </a:lnTo>
                  <a:lnTo>
                    <a:pt x="647" y="664"/>
                  </a:lnTo>
                  <a:lnTo>
                    <a:pt x="779" y="664"/>
                  </a:lnTo>
                  <a:lnTo>
                    <a:pt x="839" y="823"/>
                  </a:lnTo>
                  <a:lnTo>
                    <a:pt x="878" y="813"/>
                  </a:lnTo>
                  <a:lnTo>
                    <a:pt x="822" y="664"/>
                  </a:lnTo>
                  <a:lnTo>
                    <a:pt x="1065" y="664"/>
                  </a:lnTo>
                  <a:lnTo>
                    <a:pt x="1065" y="593"/>
                  </a:lnTo>
                  <a:lnTo>
                    <a:pt x="1039" y="593"/>
                  </a:lnTo>
                  <a:lnTo>
                    <a:pt x="1039" y="111"/>
                  </a:lnTo>
                  <a:lnTo>
                    <a:pt x="1065" y="111"/>
                  </a:lnTo>
                  <a:close/>
                  <a:moveTo>
                    <a:pt x="223" y="431"/>
                  </a:moveTo>
                  <a:lnTo>
                    <a:pt x="223" y="431"/>
                  </a:lnTo>
                  <a:cubicBezTo>
                    <a:pt x="280" y="431"/>
                    <a:pt x="327" y="385"/>
                    <a:pt x="327" y="328"/>
                  </a:cubicBezTo>
                  <a:cubicBezTo>
                    <a:pt x="327" y="271"/>
                    <a:pt x="280" y="224"/>
                    <a:pt x="223" y="224"/>
                  </a:cubicBezTo>
                  <a:cubicBezTo>
                    <a:pt x="166" y="224"/>
                    <a:pt x="120" y="271"/>
                    <a:pt x="120" y="328"/>
                  </a:cubicBezTo>
                  <a:cubicBezTo>
                    <a:pt x="120" y="385"/>
                    <a:pt x="166" y="431"/>
                    <a:pt x="223" y="431"/>
                  </a:cubicBezTo>
                  <a:close/>
                  <a:moveTo>
                    <a:pt x="290" y="453"/>
                  </a:moveTo>
                  <a:lnTo>
                    <a:pt x="290" y="453"/>
                  </a:lnTo>
                  <a:lnTo>
                    <a:pt x="251" y="453"/>
                  </a:lnTo>
                  <a:lnTo>
                    <a:pt x="257" y="457"/>
                  </a:lnTo>
                  <a:cubicBezTo>
                    <a:pt x="262" y="460"/>
                    <a:pt x="264" y="467"/>
                    <a:pt x="262" y="472"/>
                  </a:cubicBezTo>
                  <a:lnTo>
                    <a:pt x="248" y="507"/>
                  </a:lnTo>
                  <a:lnTo>
                    <a:pt x="273" y="709"/>
                  </a:lnTo>
                  <a:lnTo>
                    <a:pt x="226" y="751"/>
                  </a:lnTo>
                  <a:lnTo>
                    <a:pt x="180" y="709"/>
                  </a:lnTo>
                  <a:lnTo>
                    <a:pt x="205" y="507"/>
                  </a:lnTo>
                  <a:lnTo>
                    <a:pt x="191" y="472"/>
                  </a:lnTo>
                  <a:cubicBezTo>
                    <a:pt x="188" y="467"/>
                    <a:pt x="191" y="460"/>
                    <a:pt x="195" y="457"/>
                  </a:cubicBezTo>
                  <a:lnTo>
                    <a:pt x="201" y="453"/>
                  </a:lnTo>
                  <a:lnTo>
                    <a:pt x="156" y="453"/>
                  </a:lnTo>
                  <a:cubicBezTo>
                    <a:pt x="70" y="453"/>
                    <a:pt x="0" y="523"/>
                    <a:pt x="0" y="609"/>
                  </a:cubicBezTo>
                  <a:lnTo>
                    <a:pt x="0" y="834"/>
                  </a:lnTo>
                  <a:lnTo>
                    <a:pt x="92" y="834"/>
                  </a:lnTo>
                  <a:lnTo>
                    <a:pt x="92" y="601"/>
                  </a:lnTo>
                  <a:lnTo>
                    <a:pt x="124" y="601"/>
                  </a:lnTo>
                  <a:lnTo>
                    <a:pt x="124" y="834"/>
                  </a:lnTo>
                  <a:lnTo>
                    <a:pt x="320" y="834"/>
                  </a:lnTo>
                  <a:lnTo>
                    <a:pt x="320" y="601"/>
                  </a:lnTo>
                  <a:lnTo>
                    <a:pt x="352" y="601"/>
                  </a:lnTo>
                  <a:lnTo>
                    <a:pt x="352" y="834"/>
                  </a:lnTo>
                  <a:lnTo>
                    <a:pt x="446" y="834"/>
                  </a:lnTo>
                  <a:lnTo>
                    <a:pt x="446" y="609"/>
                  </a:lnTo>
                  <a:cubicBezTo>
                    <a:pt x="446" y="523"/>
                    <a:pt x="376" y="453"/>
                    <a:pt x="290" y="4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88" name="TextBox 187"/>
          <p:cNvSpPr txBox="1"/>
          <p:nvPr/>
        </p:nvSpPr>
        <p:spPr>
          <a:xfrm>
            <a:off x="1486694" y="4174659"/>
            <a:ext cx="1784276"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认识自我</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9" name="TextBox 188"/>
          <p:cNvSpPr txBox="1"/>
          <p:nvPr/>
        </p:nvSpPr>
        <p:spPr>
          <a:xfrm>
            <a:off x="1486694" y="4643844"/>
            <a:ext cx="1723549" cy="369332"/>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分析自身原因</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90" name="组合 189"/>
          <p:cNvGrpSpPr/>
          <p:nvPr/>
        </p:nvGrpSpPr>
        <p:grpSpPr>
          <a:xfrm>
            <a:off x="4176922" y="2627794"/>
            <a:ext cx="1306513" cy="1527175"/>
            <a:chOff x="5446713" y="2205038"/>
            <a:chExt cx="1306513" cy="1527175"/>
          </a:xfrm>
        </p:grpSpPr>
        <p:sp>
          <p:nvSpPr>
            <p:cNvPr id="191" name="Freeform 7"/>
            <p:cNvSpPr/>
            <p:nvPr/>
          </p:nvSpPr>
          <p:spPr bwMode="auto">
            <a:xfrm>
              <a:off x="5446713"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89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3" y="0"/>
                    <a:pt x="1654" y="370"/>
                    <a:pt x="1654" y="827"/>
                  </a:cubicBezTo>
                  <a:cubicBezTo>
                    <a:pt x="1654" y="1182"/>
                    <a:pt x="1430" y="1485"/>
                    <a:pt x="1116" y="1602"/>
                  </a:cubicBezTo>
                  <a:lnTo>
                    <a:pt x="995" y="1741"/>
                  </a:lnTo>
                  <a:cubicBezTo>
                    <a:pt x="953" y="1788"/>
                    <a:pt x="912" y="1836"/>
                    <a:pt x="870" y="1884"/>
                  </a:cubicBezTo>
                  <a:cubicBezTo>
                    <a:pt x="845" y="1916"/>
                    <a:pt x="818" y="1918"/>
                    <a:pt x="789" y="1889"/>
                  </a:cubicBezTo>
                  <a:cubicBezTo>
                    <a:pt x="746" y="1840"/>
                    <a:pt x="703" y="1790"/>
                    <a:pt x="660" y="1741"/>
                  </a:cubicBezTo>
                  <a:lnTo>
                    <a:pt x="540" y="1603"/>
                  </a:lnTo>
                  <a:cubicBezTo>
                    <a:pt x="225" y="1486"/>
                    <a:pt x="0" y="1183"/>
                    <a:pt x="0" y="827"/>
                  </a:cubicBezTo>
                  <a:cubicBezTo>
                    <a:pt x="0" y="370"/>
                    <a:pt x="370" y="0"/>
                    <a:pt x="827" y="0"/>
                  </a:cubicBezTo>
                  <a:close/>
                </a:path>
              </a:pathLst>
            </a:custGeom>
            <a:solidFill>
              <a:srgbClr val="43BAB3"/>
            </a:solidFill>
            <a:ln>
              <a:noFill/>
            </a:ln>
          </p:spPr>
          <p:txBody>
            <a:bodyPr vert="horz" wrap="square" lIns="91440" tIns="45720" rIns="91440" bIns="45720" numCol="1" anchor="t" anchorCtr="0" compatLnSpc="1"/>
            <a:lstStyle/>
            <a:p>
              <a:endParaRPr lang="zh-CN" altLang="en-US"/>
            </a:p>
          </p:txBody>
        </p:sp>
        <p:sp>
          <p:nvSpPr>
            <p:cNvPr id="192" name="Freeform 12"/>
            <p:cNvSpPr>
              <a:spLocks noEditPoints="1"/>
            </p:cNvSpPr>
            <p:nvPr/>
          </p:nvSpPr>
          <p:spPr bwMode="auto">
            <a:xfrm>
              <a:off x="5727700" y="2484438"/>
              <a:ext cx="754063" cy="750888"/>
            </a:xfrm>
            <a:custGeom>
              <a:avLst/>
              <a:gdLst>
                <a:gd name="T0" fmla="*/ 862 w 954"/>
                <a:gd name="T1" fmla="*/ 813 h 944"/>
                <a:gd name="T2" fmla="*/ 763 w 954"/>
                <a:gd name="T3" fmla="*/ 813 h 944"/>
                <a:gd name="T4" fmla="*/ 625 w 954"/>
                <a:gd name="T5" fmla="*/ 549 h 944"/>
                <a:gd name="T6" fmla="*/ 611 w 954"/>
                <a:gd name="T7" fmla="*/ 601 h 944"/>
                <a:gd name="T8" fmla="*/ 535 w 954"/>
                <a:gd name="T9" fmla="*/ 658 h 944"/>
                <a:gd name="T10" fmla="*/ 782 w 954"/>
                <a:gd name="T11" fmla="*/ 932 h 944"/>
                <a:gd name="T12" fmla="*/ 941 w 954"/>
                <a:gd name="T13" fmla="*/ 826 h 944"/>
                <a:gd name="T14" fmla="*/ 824 w 954"/>
                <a:gd name="T15" fmla="*/ 704 h 944"/>
                <a:gd name="T16" fmla="*/ 650 w 954"/>
                <a:gd name="T17" fmla="*/ 561 h 944"/>
                <a:gd name="T18" fmla="*/ 345 w 954"/>
                <a:gd name="T19" fmla="*/ 335 h 944"/>
                <a:gd name="T20" fmla="*/ 397 w 954"/>
                <a:gd name="T21" fmla="*/ 321 h 944"/>
                <a:gd name="T22" fmla="*/ 411 w 954"/>
                <a:gd name="T23" fmla="*/ 269 h 944"/>
                <a:gd name="T24" fmla="*/ 423 w 954"/>
                <a:gd name="T25" fmla="*/ 221 h 944"/>
                <a:gd name="T26" fmla="*/ 184 w 954"/>
                <a:gd name="T27" fmla="*/ 21 h 944"/>
                <a:gd name="T28" fmla="*/ 151 w 954"/>
                <a:gd name="T29" fmla="*/ 267 h 944"/>
                <a:gd name="T30" fmla="*/ 1 w 954"/>
                <a:gd name="T31" fmla="*/ 204 h 944"/>
                <a:gd name="T32" fmla="*/ 284 w 954"/>
                <a:gd name="T33" fmla="*/ 406 h 944"/>
                <a:gd name="T34" fmla="*/ 320 w 954"/>
                <a:gd name="T35" fmla="*/ 360 h 944"/>
                <a:gd name="T36" fmla="*/ 920 w 954"/>
                <a:gd name="T37" fmla="*/ 91 h 944"/>
                <a:gd name="T38" fmla="*/ 791 w 954"/>
                <a:gd name="T39" fmla="*/ 0 h 944"/>
                <a:gd name="T40" fmla="*/ 448 w 954"/>
                <a:gd name="T41" fmla="*/ 306 h 944"/>
                <a:gd name="T42" fmla="*/ 399 w 954"/>
                <a:gd name="T43" fmla="*/ 376 h 944"/>
                <a:gd name="T44" fmla="*/ 357 w 954"/>
                <a:gd name="T45" fmla="*/ 397 h 944"/>
                <a:gd name="T46" fmla="*/ 362 w 954"/>
                <a:gd name="T47" fmla="*/ 527 h 944"/>
                <a:gd name="T48" fmla="*/ 85 w 954"/>
                <a:gd name="T49" fmla="*/ 768 h 944"/>
                <a:gd name="T50" fmla="*/ 55 w 954"/>
                <a:gd name="T51" fmla="*/ 944 h 944"/>
                <a:gd name="T52" fmla="*/ 198 w 954"/>
                <a:gd name="T53" fmla="*/ 800 h 944"/>
                <a:gd name="T54" fmla="*/ 423 w 954"/>
                <a:gd name="T55" fmla="*/ 588 h 944"/>
                <a:gd name="T56" fmla="*/ 549 w 954"/>
                <a:gd name="T57" fmla="*/ 588 h 944"/>
                <a:gd name="T58" fmla="*/ 585 w 954"/>
                <a:gd name="T59" fmla="*/ 509 h 944"/>
                <a:gd name="T60" fmla="*/ 639 w 954"/>
                <a:gd name="T61" fmla="*/ 498 h 944"/>
                <a:gd name="T62" fmla="*/ 920 w 954"/>
                <a:gd name="T63" fmla="*/ 91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54" h="944">
                  <a:moveTo>
                    <a:pt x="813" y="764"/>
                  </a:moveTo>
                  <a:cubicBezTo>
                    <a:pt x="840" y="764"/>
                    <a:pt x="862" y="786"/>
                    <a:pt x="862" y="813"/>
                  </a:cubicBezTo>
                  <a:cubicBezTo>
                    <a:pt x="862" y="841"/>
                    <a:pt x="840" y="863"/>
                    <a:pt x="813" y="863"/>
                  </a:cubicBezTo>
                  <a:cubicBezTo>
                    <a:pt x="786" y="863"/>
                    <a:pt x="763" y="841"/>
                    <a:pt x="763" y="813"/>
                  </a:cubicBezTo>
                  <a:cubicBezTo>
                    <a:pt x="763" y="786"/>
                    <a:pt x="786" y="764"/>
                    <a:pt x="813" y="764"/>
                  </a:cubicBezTo>
                  <a:close/>
                  <a:moveTo>
                    <a:pt x="625" y="549"/>
                  </a:moveTo>
                  <a:lnTo>
                    <a:pt x="637" y="574"/>
                  </a:lnTo>
                  <a:lnTo>
                    <a:pt x="611" y="601"/>
                  </a:lnTo>
                  <a:lnTo>
                    <a:pt x="586" y="625"/>
                  </a:lnTo>
                  <a:cubicBezTo>
                    <a:pt x="571" y="640"/>
                    <a:pt x="554" y="651"/>
                    <a:pt x="535" y="658"/>
                  </a:cubicBezTo>
                  <a:lnTo>
                    <a:pt x="703" y="826"/>
                  </a:lnTo>
                  <a:lnTo>
                    <a:pt x="782" y="932"/>
                  </a:lnTo>
                  <a:lnTo>
                    <a:pt x="824" y="943"/>
                  </a:lnTo>
                  <a:lnTo>
                    <a:pt x="941" y="826"/>
                  </a:lnTo>
                  <a:lnTo>
                    <a:pt x="930" y="783"/>
                  </a:lnTo>
                  <a:lnTo>
                    <a:pt x="824" y="704"/>
                  </a:lnTo>
                  <a:lnTo>
                    <a:pt x="666" y="546"/>
                  </a:lnTo>
                  <a:lnTo>
                    <a:pt x="650" y="561"/>
                  </a:lnTo>
                  <a:lnTo>
                    <a:pt x="625" y="549"/>
                  </a:lnTo>
                  <a:close/>
                  <a:moveTo>
                    <a:pt x="345" y="335"/>
                  </a:moveTo>
                  <a:lnTo>
                    <a:pt x="372" y="308"/>
                  </a:lnTo>
                  <a:lnTo>
                    <a:pt x="397" y="321"/>
                  </a:lnTo>
                  <a:lnTo>
                    <a:pt x="384" y="296"/>
                  </a:lnTo>
                  <a:lnTo>
                    <a:pt x="411" y="269"/>
                  </a:lnTo>
                  <a:lnTo>
                    <a:pt x="414" y="266"/>
                  </a:lnTo>
                  <a:cubicBezTo>
                    <a:pt x="420" y="251"/>
                    <a:pt x="423" y="235"/>
                    <a:pt x="423" y="221"/>
                  </a:cubicBezTo>
                  <a:cubicBezTo>
                    <a:pt x="423" y="108"/>
                    <a:pt x="316" y="0"/>
                    <a:pt x="204" y="1"/>
                  </a:cubicBezTo>
                  <a:cubicBezTo>
                    <a:pt x="203" y="1"/>
                    <a:pt x="191" y="14"/>
                    <a:pt x="184" y="21"/>
                  </a:cubicBezTo>
                  <a:cubicBezTo>
                    <a:pt x="274" y="111"/>
                    <a:pt x="266" y="96"/>
                    <a:pt x="266" y="151"/>
                  </a:cubicBezTo>
                  <a:cubicBezTo>
                    <a:pt x="266" y="196"/>
                    <a:pt x="195" y="267"/>
                    <a:pt x="151" y="267"/>
                  </a:cubicBezTo>
                  <a:cubicBezTo>
                    <a:pt x="94" y="267"/>
                    <a:pt x="112" y="276"/>
                    <a:pt x="20" y="184"/>
                  </a:cubicBezTo>
                  <a:cubicBezTo>
                    <a:pt x="13" y="191"/>
                    <a:pt x="1" y="204"/>
                    <a:pt x="1" y="204"/>
                  </a:cubicBezTo>
                  <a:cubicBezTo>
                    <a:pt x="2" y="316"/>
                    <a:pt x="108" y="424"/>
                    <a:pt x="220" y="424"/>
                  </a:cubicBezTo>
                  <a:cubicBezTo>
                    <a:pt x="240" y="424"/>
                    <a:pt x="262" y="417"/>
                    <a:pt x="284" y="406"/>
                  </a:cubicBezTo>
                  <a:lnTo>
                    <a:pt x="288" y="411"/>
                  </a:lnTo>
                  <a:cubicBezTo>
                    <a:pt x="295" y="392"/>
                    <a:pt x="305" y="375"/>
                    <a:pt x="320" y="360"/>
                  </a:cubicBezTo>
                  <a:lnTo>
                    <a:pt x="345" y="335"/>
                  </a:lnTo>
                  <a:close/>
                  <a:moveTo>
                    <a:pt x="920" y="91"/>
                  </a:moveTo>
                  <a:lnTo>
                    <a:pt x="854" y="26"/>
                  </a:lnTo>
                  <a:cubicBezTo>
                    <a:pt x="837" y="9"/>
                    <a:pt x="814" y="0"/>
                    <a:pt x="791" y="0"/>
                  </a:cubicBezTo>
                  <a:cubicBezTo>
                    <a:pt x="768" y="0"/>
                    <a:pt x="746" y="9"/>
                    <a:pt x="728" y="26"/>
                  </a:cubicBezTo>
                  <a:lnTo>
                    <a:pt x="448" y="306"/>
                  </a:lnTo>
                  <a:cubicBezTo>
                    <a:pt x="457" y="323"/>
                    <a:pt x="450" y="348"/>
                    <a:pt x="437" y="361"/>
                  </a:cubicBezTo>
                  <a:cubicBezTo>
                    <a:pt x="428" y="370"/>
                    <a:pt x="413" y="376"/>
                    <a:pt x="399" y="376"/>
                  </a:cubicBezTo>
                  <a:cubicBezTo>
                    <a:pt x="393" y="376"/>
                    <a:pt x="387" y="375"/>
                    <a:pt x="382" y="372"/>
                  </a:cubicBezTo>
                  <a:lnTo>
                    <a:pt x="357" y="397"/>
                  </a:lnTo>
                  <a:cubicBezTo>
                    <a:pt x="323" y="432"/>
                    <a:pt x="323" y="488"/>
                    <a:pt x="357" y="523"/>
                  </a:cubicBezTo>
                  <a:lnTo>
                    <a:pt x="362" y="527"/>
                  </a:lnTo>
                  <a:lnTo>
                    <a:pt x="143" y="746"/>
                  </a:lnTo>
                  <a:lnTo>
                    <a:pt x="85" y="768"/>
                  </a:lnTo>
                  <a:lnTo>
                    <a:pt x="0" y="889"/>
                  </a:lnTo>
                  <a:lnTo>
                    <a:pt x="55" y="944"/>
                  </a:lnTo>
                  <a:lnTo>
                    <a:pt x="176" y="859"/>
                  </a:lnTo>
                  <a:lnTo>
                    <a:pt x="198" y="800"/>
                  </a:lnTo>
                  <a:lnTo>
                    <a:pt x="416" y="582"/>
                  </a:lnTo>
                  <a:lnTo>
                    <a:pt x="423" y="588"/>
                  </a:lnTo>
                  <a:cubicBezTo>
                    <a:pt x="440" y="606"/>
                    <a:pt x="463" y="614"/>
                    <a:pt x="486" y="614"/>
                  </a:cubicBezTo>
                  <a:cubicBezTo>
                    <a:pt x="509" y="614"/>
                    <a:pt x="531" y="606"/>
                    <a:pt x="549" y="588"/>
                  </a:cubicBezTo>
                  <a:lnTo>
                    <a:pt x="574" y="564"/>
                  </a:lnTo>
                  <a:cubicBezTo>
                    <a:pt x="565" y="547"/>
                    <a:pt x="572" y="522"/>
                    <a:pt x="585" y="509"/>
                  </a:cubicBezTo>
                  <a:cubicBezTo>
                    <a:pt x="594" y="500"/>
                    <a:pt x="609" y="494"/>
                    <a:pt x="622" y="494"/>
                  </a:cubicBezTo>
                  <a:cubicBezTo>
                    <a:pt x="629" y="494"/>
                    <a:pt x="634" y="495"/>
                    <a:pt x="639" y="498"/>
                  </a:cubicBezTo>
                  <a:lnTo>
                    <a:pt x="920" y="217"/>
                  </a:lnTo>
                  <a:cubicBezTo>
                    <a:pt x="954" y="183"/>
                    <a:pt x="954" y="126"/>
                    <a:pt x="920" y="9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3" name="TextBox 192"/>
          <p:cNvSpPr txBox="1"/>
          <p:nvPr/>
        </p:nvSpPr>
        <p:spPr>
          <a:xfrm>
            <a:off x="3775026" y="4174659"/>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环境分析</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4" name="TextBox 193"/>
          <p:cNvSpPr txBox="1"/>
          <p:nvPr/>
        </p:nvSpPr>
        <p:spPr>
          <a:xfrm>
            <a:off x="3991050" y="4643844"/>
            <a:ext cx="1723549" cy="369332"/>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外在环境因素</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95" name="组合 194"/>
          <p:cNvGrpSpPr/>
          <p:nvPr/>
        </p:nvGrpSpPr>
        <p:grpSpPr>
          <a:xfrm>
            <a:off x="6648574" y="2627794"/>
            <a:ext cx="1306513" cy="1527175"/>
            <a:chOff x="7793038" y="2205038"/>
            <a:chExt cx="1306513" cy="1527175"/>
          </a:xfrm>
        </p:grpSpPr>
        <p:sp>
          <p:nvSpPr>
            <p:cNvPr id="196" name="Freeform 8"/>
            <p:cNvSpPr/>
            <p:nvPr/>
          </p:nvSpPr>
          <p:spPr bwMode="auto">
            <a:xfrm>
              <a:off x="7793038" y="2205038"/>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rgbClr val="F6A514"/>
            </a:solidFill>
            <a:ln>
              <a:noFill/>
            </a:ln>
          </p:spPr>
          <p:txBody>
            <a:bodyPr vert="horz" wrap="square" lIns="91440" tIns="45720" rIns="91440" bIns="45720" numCol="1" anchor="t" anchorCtr="0" compatLnSpc="1"/>
            <a:lstStyle/>
            <a:p>
              <a:endParaRPr lang="zh-CN" altLang="en-US"/>
            </a:p>
          </p:txBody>
        </p:sp>
        <p:sp>
          <p:nvSpPr>
            <p:cNvPr id="197" name="Freeform 13"/>
            <p:cNvSpPr>
              <a:spLocks noEditPoints="1"/>
            </p:cNvSpPr>
            <p:nvPr/>
          </p:nvSpPr>
          <p:spPr bwMode="auto">
            <a:xfrm>
              <a:off x="8065047" y="2423672"/>
              <a:ext cx="819646" cy="881946"/>
            </a:xfrm>
            <a:custGeom>
              <a:avLst/>
              <a:gdLst>
                <a:gd name="T0" fmla="*/ 255 w 847"/>
                <a:gd name="T1" fmla="*/ 138 h 903"/>
                <a:gd name="T2" fmla="*/ 555 w 847"/>
                <a:gd name="T3" fmla="*/ 100 h 903"/>
                <a:gd name="T4" fmla="*/ 448 w 847"/>
                <a:gd name="T5" fmla="*/ 61 h 903"/>
                <a:gd name="T6" fmla="*/ 324 w 847"/>
                <a:gd name="T7" fmla="*/ 61 h 903"/>
                <a:gd name="T8" fmla="*/ 217 w 847"/>
                <a:gd name="T9" fmla="*/ 100 h 903"/>
                <a:gd name="T10" fmla="*/ 697 w 847"/>
                <a:gd name="T11" fmla="*/ 782 h 903"/>
                <a:gd name="T12" fmla="*/ 709 w 847"/>
                <a:gd name="T13" fmla="*/ 755 h 903"/>
                <a:gd name="T14" fmla="*/ 660 w 847"/>
                <a:gd name="T15" fmla="*/ 586 h 903"/>
                <a:gd name="T16" fmla="*/ 629 w 847"/>
                <a:gd name="T17" fmla="*/ 586 h 903"/>
                <a:gd name="T18" fmla="*/ 629 w 847"/>
                <a:gd name="T19" fmla="*/ 716 h 903"/>
                <a:gd name="T20" fmla="*/ 630 w 847"/>
                <a:gd name="T21" fmla="*/ 719 h 903"/>
                <a:gd name="T22" fmla="*/ 631 w 847"/>
                <a:gd name="T23" fmla="*/ 722 h 903"/>
                <a:gd name="T24" fmla="*/ 633 w 847"/>
                <a:gd name="T25" fmla="*/ 724 h 903"/>
                <a:gd name="T26" fmla="*/ 807 w 847"/>
                <a:gd name="T27" fmla="*/ 596 h 903"/>
                <a:gd name="T28" fmla="*/ 644 w 847"/>
                <a:gd name="T29" fmla="*/ 510 h 903"/>
                <a:gd name="T30" fmla="*/ 607 w 847"/>
                <a:gd name="T31" fmla="*/ 899 h 903"/>
                <a:gd name="T32" fmla="*/ 837 w 847"/>
                <a:gd name="T33" fmla="*/ 743 h 903"/>
                <a:gd name="T34" fmla="*/ 808 w 847"/>
                <a:gd name="T35" fmla="*/ 737 h 903"/>
                <a:gd name="T36" fmla="*/ 645 w 847"/>
                <a:gd name="T37" fmla="*/ 872 h 903"/>
                <a:gd name="T38" fmla="*/ 481 w 847"/>
                <a:gd name="T39" fmla="*/ 675 h 903"/>
                <a:gd name="T40" fmla="*/ 676 w 847"/>
                <a:gd name="T41" fmla="*/ 543 h 903"/>
                <a:gd name="T42" fmla="*/ 808 w 847"/>
                <a:gd name="T43" fmla="*/ 737 h 903"/>
                <a:gd name="T44" fmla="*/ 284 w 847"/>
                <a:gd name="T45" fmla="*/ 736 h 903"/>
                <a:gd name="T46" fmla="*/ 485 w 847"/>
                <a:gd name="T47" fmla="*/ 536 h 903"/>
                <a:gd name="T48" fmla="*/ 526 w 847"/>
                <a:gd name="T49" fmla="*/ 505 h 903"/>
                <a:gd name="T50" fmla="*/ 732 w 847"/>
                <a:gd name="T51" fmla="*/ 306 h 903"/>
                <a:gd name="T52" fmla="*/ 740 w 847"/>
                <a:gd name="T53" fmla="*/ 494 h 903"/>
                <a:gd name="T54" fmla="*/ 772 w 847"/>
                <a:gd name="T55" fmla="*/ 505 h 903"/>
                <a:gd name="T56" fmla="*/ 772 w 847"/>
                <a:gd name="T57" fmla="*/ 208 h 903"/>
                <a:gd name="T58" fmla="*/ 40 w 847"/>
                <a:gd name="T59" fmla="*/ 167 h 903"/>
                <a:gd name="T60" fmla="*/ 0 w 847"/>
                <a:gd name="T61" fmla="*/ 314 h 903"/>
                <a:gd name="T62" fmla="*/ 0 w 847"/>
                <a:gd name="T63" fmla="*/ 536 h 903"/>
                <a:gd name="T64" fmla="*/ 0 w 847"/>
                <a:gd name="T65" fmla="*/ 751 h 903"/>
                <a:gd name="T66" fmla="*/ 427 w 847"/>
                <a:gd name="T67" fmla="*/ 791 h 903"/>
                <a:gd name="T68" fmla="*/ 32 w 847"/>
                <a:gd name="T69" fmla="*/ 314 h 903"/>
                <a:gd name="T70" fmla="*/ 40 w 847"/>
                <a:gd name="T71" fmla="*/ 306 h 903"/>
                <a:gd name="T72" fmla="*/ 252 w 847"/>
                <a:gd name="T73" fmla="*/ 505 h 903"/>
                <a:gd name="T74" fmla="*/ 32 w 847"/>
                <a:gd name="T75" fmla="*/ 314 h 903"/>
                <a:gd name="T76" fmla="*/ 252 w 847"/>
                <a:gd name="T77" fmla="*/ 536 h 903"/>
                <a:gd name="T78" fmla="*/ 40 w 847"/>
                <a:gd name="T79" fmla="*/ 736 h 903"/>
                <a:gd name="T80" fmla="*/ 32 w 847"/>
                <a:gd name="T81" fmla="*/ 536 h 903"/>
                <a:gd name="T82" fmla="*/ 284 w 847"/>
                <a:gd name="T83" fmla="*/ 505 h 903"/>
                <a:gd name="T84" fmla="*/ 284 w 847"/>
                <a:gd name="T85" fmla="*/ 306 h 903"/>
                <a:gd name="T86" fmla="*/ 495 w 847"/>
                <a:gd name="T87" fmla="*/ 505 h 903"/>
                <a:gd name="T88" fmla="*/ 511 w 847"/>
                <a:gd name="T89" fmla="*/ 207 h 903"/>
                <a:gd name="T90" fmla="*/ 538 w 847"/>
                <a:gd name="T91" fmla="*/ 235 h 903"/>
                <a:gd name="T92" fmla="*/ 483 w 847"/>
                <a:gd name="T93" fmla="*/ 235 h 903"/>
                <a:gd name="T94" fmla="*/ 268 w 847"/>
                <a:gd name="T95" fmla="*/ 207 h 903"/>
                <a:gd name="T96" fmla="*/ 295 w 847"/>
                <a:gd name="T97" fmla="*/ 235 h 903"/>
                <a:gd name="T98" fmla="*/ 241 w 847"/>
                <a:gd name="T99" fmla="*/ 235 h 9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847" h="903">
                  <a:moveTo>
                    <a:pt x="217" y="100"/>
                  </a:moveTo>
                  <a:cubicBezTo>
                    <a:pt x="217" y="121"/>
                    <a:pt x="234" y="138"/>
                    <a:pt x="255" y="138"/>
                  </a:cubicBezTo>
                  <a:lnTo>
                    <a:pt x="517" y="138"/>
                  </a:lnTo>
                  <a:cubicBezTo>
                    <a:pt x="538" y="138"/>
                    <a:pt x="555" y="121"/>
                    <a:pt x="555" y="100"/>
                  </a:cubicBezTo>
                  <a:cubicBezTo>
                    <a:pt x="555" y="79"/>
                    <a:pt x="538" y="61"/>
                    <a:pt x="517" y="61"/>
                  </a:cubicBezTo>
                  <a:lnTo>
                    <a:pt x="448" y="61"/>
                  </a:lnTo>
                  <a:cubicBezTo>
                    <a:pt x="448" y="27"/>
                    <a:pt x="420" y="0"/>
                    <a:pt x="386" y="0"/>
                  </a:cubicBezTo>
                  <a:cubicBezTo>
                    <a:pt x="352" y="0"/>
                    <a:pt x="324" y="27"/>
                    <a:pt x="324" y="61"/>
                  </a:cubicBezTo>
                  <a:lnTo>
                    <a:pt x="255" y="61"/>
                  </a:lnTo>
                  <a:cubicBezTo>
                    <a:pt x="234" y="61"/>
                    <a:pt x="217" y="79"/>
                    <a:pt x="217" y="100"/>
                  </a:cubicBezTo>
                  <a:close/>
                  <a:moveTo>
                    <a:pt x="686" y="777"/>
                  </a:moveTo>
                  <a:cubicBezTo>
                    <a:pt x="689" y="780"/>
                    <a:pt x="693" y="782"/>
                    <a:pt x="697" y="782"/>
                  </a:cubicBezTo>
                  <a:cubicBezTo>
                    <a:pt x="702" y="782"/>
                    <a:pt x="706" y="780"/>
                    <a:pt x="709" y="777"/>
                  </a:cubicBezTo>
                  <a:cubicBezTo>
                    <a:pt x="715" y="771"/>
                    <a:pt x="715" y="761"/>
                    <a:pt x="709" y="755"/>
                  </a:cubicBezTo>
                  <a:lnTo>
                    <a:pt x="660" y="706"/>
                  </a:lnTo>
                  <a:lnTo>
                    <a:pt x="660" y="586"/>
                  </a:lnTo>
                  <a:cubicBezTo>
                    <a:pt x="660" y="577"/>
                    <a:pt x="653" y="570"/>
                    <a:pt x="644" y="570"/>
                  </a:cubicBezTo>
                  <a:cubicBezTo>
                    <a:pt x="636" y="570"/>
                    <a:pt x="629" y="577"/>
                    <a:pt x="629" y="586"/>
                  </a:cubicBezTo>
                  <a:lnTo>
                    <a:pt x="629" y="713"/>
                  </a:lnTo>
                  <a:cubicBezTo>
                    <a:pt x="629" y="714"/>
                    <a:pt x="629" y="715"/>
                    <a:pt x="629" y="716"/>
                  </a:cubicBezTo>
                  <a:cubicBezTo>
                    <a:pt x="629" y="716"/>
                    <a:pt x="629" y="717"/>
                    <a:pt x="629" y="717"/>
                  </a:cubicBezTo>
                  <a:cubicBezTo>
                    <a:pt x="629" y="718"/>
                    <a:pt x="630" y="718"/>
                    <a:pt x="630" y="719"/>
                  </a:cubicBezTo>
                  <a:cubicBezTo>
                    <a:pt x="630" y="719"/>
                    <a:pt x="630" y="720"/>
                    <a:pt x="631" y="720"/>
                  </a:cubicBezTo>
                  <a:cubicBezTo>
                    <a:pt x="631" y="721"/>
                    <a:pt x="631" y="721"/>
                    <a:pt x="631" y="722"/>
                  </a:cubicBezTo>
                  <a:cubicBezTo>
                    <a:pt x="632" y="722"/>
                    <a:pt x="632" y="723"/>
                    <a:pt x="633" y="724"/>
                  </a:cubicBezTo>
                  <a:cubicBezTo>
                    <a:pt x="633" y="724"/>
                    <a:pt x="633" y="724"/>
                    <a:pt x="633" y="724"/>
                  </a:cubicBezTo>
                  <a:lnTo>
                    <a:pt x="686" y="777"/>
                  </a:lnTo>
                  <a:close/>
                  <a:moveTo>
                    <a:pt x="807" y="596"/>
                  </a:moveTo>
                  <a:cubicBezTo>
                    <a:pt x="777" y="552"/>
                    <a:pt x="733" y="523"/>
                    <a:pt x="681" y="513"/>
                  </a:cubicBezTo>
                  <a:cubicBezTo>
                    <a:pt x="669" y="511"/>
                    <a:pt x="657" y="510"/>
                    <a:pt x="644" y="510"/>
                  </a:cubicBezTo>
                  <a:cubicBezTo>
                    <a:pt x="550" y="510"/>
                    <a:pt x="469" y="577"/>
                    <a:pt x="451" y="669"/>
                  </a:cubicBezTo>
                  <a:cubicBezTo>
                    <a:pt x="431" y="776"/>
                    <a:pt x="501" y="879"/>
                    <a:pt x="607" y="899"/>
                  </a:cubicBezTo>
                  <a:cubicBezTo>
                    <a:pt x="620" y="902"/>
                    <a:pt x="632" y="903"/>
                    <a:pt x="645" y="903"/>
                  </a:cubicBezTo>
                  <a:cubicBezTo>
                    <a:pt x="739" y="903"/>
                    <a:pt x="820" y="836"/>
                    <a:pt x="837" y="743"/>
                  </a:cubicBezTo>
                  <a:cubicBezTo>
                    <a:pt x="847" y="692"/>
                    <a:pt x="836" y="639"/>
                    <a:pt x="807" y="596"/>
                  </a:cubicBezTo>
                  <a:close/>
                  <a:moveTo>
                    <a:pt x="808" y="737"/>
                  </a:moveTo>
                  <a:lnTo>
                    <a:pt x="808" y="737"/>
                  </a:lnTo>
                  <a:cubicBezTo>
                    <a:pt x="793" y="816"/>
                    <a:pt x="724" y="872"/>
                    <a:pt x="645" y="872"/>
                  </a:cubicBezTo>
                  <a:cubicBezTo>
                    <a:pt x="634" y="872"/>
                    <a:pt x="624" y="871"/>
                    <a:pt x="613" y="869"/>
                  </a:cubicBezTo>
                  <a:cubicBezTo>
                    <a:pt x="523" y="852"/>
                    <a:pt x="464" y="765"/>
                    <a:pt x="481" y="675"/>
                  </a:cubicBezTo>
                  <a:cubicBezTo>
                    <a:pt x="496" y="597"/>
                    <a:pt x="565" y="540"/>
                    <a:pt x="644" y="540"/>
                  </a:cubicBezTo>
                  <a:cubicBezTo>
                    <a:pt x="655" y="540"/>
                    <a:pt x="665" y="541"/>
                    <a:pt x="676" y="543"/>
                  </a:cubicBezTo>
                  <a:cubicBezTo>
                    <a:pt x="719" y="551"/>
                    <a:pt x="757" y="576"/>
                    <a:pt x="782" y="613"/>
                  </a:cubicBezTo>
                  <a:cubicBezTo>
                    <a:pt x="807" y="650"/>
                    <a:pt x="816" y="694"/>
                    <a:pt x="808" y="737"/>
                  </a:cubicBezTo>
                  <a:close/>
                  <a:moveTo>
                    <a:pt x="413" y="736"/>
                  </a:moveTo>
                  <a:lnTo>
                    <a:pt x="284" y="736"/>
                  </a:lnTo>
                  <a:lnTo>
                    <a:pt x="284" y="536"/>
                  </a:lnTo>
                  <a:lnTo>
                    <a:pt x="485" y="536"/>
                  </a:lnTo>
                  <a:cubicBezTo>
                    <a:pt x="497" y="524"/>
                    <a:pt x="512" y="514"/>
                    <a:pt x="527" y="505"/>
                  </a:cubicBezTo>
                  <a:lnTo>
                    <a:pt x="526" y="505"/>
                  </a:lnTo>
                  <a:lnTo>
                    <a:pt x="526" y="306"/>
                  </a:lnTo>
                  <a:lnTo>
                    <a:pt x="732" y="306"/>
                  </a:lnTo>
                  <a:cubicBezTo>
                    <a:pt x="736" y="306"/>
                    <a:pt x="740" y="309"/>
                    <a:pt x="740" y="314"/>
                  </a:cubicBezTo>
                  <a:lnTo>
                    <a:pt x="740" y="494"/>
                  </a:lnTo>
                  <a:cubicBezTo>
                    <a:pt x="751" y="499"/>
                    <a:pt x="762" y="505"/>
                    <a:pt x="772" y="511"/>
                  </a:cubicBezTo>
                  <a:lnTo>
                    <a:pt x="772" y="505"/>
                  </a:lnTo>
                  <a:lnTo>
                    <a:pt x="772" y="314"/>
                  </a:lnTo>
                  <a:lnTo>
                    <a:pt x="772" y="208"/>
                  </a:lnTo>
                  <a:cubicBezTo>
                    <a:pt x="772" y="185"/>
                    <a:pt x="754" y="167"/>
                    <a:pt x="732" y="167"/>
                  </a:cubicBezTo>
                  <a:lnTo>
                    <a:pt x="40" y="167"/>
                  </a:lnTo>
                  <a:cubicBezTo>
                    <a:pt x="18" y="167"/>
                    <a:pt x="0" y="185"/>
                    <a:pt x="0" y="208"/>
                  </a:cubicBezTo>
                  <a:lnTo>
                    <a:pt x="0" y="314"/>
                  </a:lnTo>
                  <a:lnTo>
                    <a:pt x="0" y="505"/>
                  </a:lnTo>
                  <a:lnTo>
                    <a:pt x="0" y="536"/>
                  </a:lnTo>
                  <a:lnTo>
                    <a:pt x="0" y="727"/>
                  </a:lnTo>
                  <a:lnTo>
                    <a:pt x="0" y="751"/>
                  </a:lnTo>
                  <a:cubicBezTo>
                    <a:pt x="0" y="773"/>
                    <a:pt x="18" y="791"/>
                    <a:pt x="40" y="791"/>
                  </a:cubicBezTo>
                  <a:lnTo>
                    <a:pt x="427" y="791"/>
                  </a:lnTo>
                  <a:cubicBezTo>
                    <a:pt x="420" y="773"/>
                    <a:pt x="415" y="755"/>
                    <a:pt x="413" y="736"/>
                  </a:cubicBezTo>
                  <a:close/>
                  <a:moveTo>
                    <a:pt x="32" y="314"/>
                  </a:moveTo>
                  <a:lnTo>
                    <a:pt x="32" y="314"/>
                  </a:lnTo>
                  <a:cubicBezTo>
                    <a:pt x="32" y="309"/>
                    <a:pt x="36" y="306"/>
                    <a:pt x="40" y="306"/>
                  </a:cubicBezTo>
                  <a:lnTo>
                    <a:pt x="252" y="306"/>
                  </a:lnTo>
                  <a:lnTo>
                    <a:pt x="252" y="505"/>
                  </a:lnTo>
                  <a:lnTo>
                    <a:pt x="32" y="505"/>
                  </a:lnTo>
                  <a:lnTo>
                    <a:pt x="32" y="314"/>
                  </a:lnTo>
                  <a:close/>
                  <a:moveTo>
                    <a:pt x="252" y="536"/>
                  </a:moveTo>
                  <a:lnTo>
                    <a:pt x="252" y="536"/>
                  </a:lnTo>
                  <a:lnTo>
                    <a:pt x="252" y="736"/>
                  </a:lnTo>
                  <a:lnTo>
                    <a:pt x="40" y="736"/>
                  </a:lnTo>
                  <a:cubicBezTo>
                    <a:pt x="36" y="736"/>
                    <a:pt x="32" y="732"/>
                    <a:pt x="32" y="727"/>
                  </a:cubicBezTo>
                  <a:lnTo>
                    <a:pt x="32" y="536"/>
                  </a:lnTo>
                  <a:lnTo>
                    <a:pt x="252" y="536"/>
                  </a:lnTo>
                  <a:close/>
                  <a:moveTo>
                    <a:pt x="284" y="505"/>
                  </a:moveTo>
                  <a:lnTo>
                    <a:pt x="284" y="505"/>
                  </a:lnTo>
                  <a:lnTo>
                    <a:pt x="284" y="306"/>
                  </a:lnTo>
                  <a:lnTo>
                    <a:pt x="495" y="306"/>
                  </a:lnTo>
                  <a:lnTo>
                    <a:pt x="495" y="505"/>
                  </a:lnTo>
                  <a:lnTo>
                    <a:pt x="284" y="505"/>
                  </a:lnTo>
                  <a:close/>
                  <a:moveTo>
                    <a:pt x="511" y="207"/>
                  </a:moveTo>
                  <a:lnTo>
                    <a:pt x="511" y="207"/>
                  </a:lnTo>
                  <a:cubicBezTo>
                    <a:pt x="526" y="207"/>
                    <a:pt x="538" y="219"/>
                    <a:pt x="538" y="235"/>
                  </a:cubicBezTo>
                  <a:cubicBezTo>
                    <a:pt x="538" y="250"/>
                    <a:pt x="526" y="262"/>
                    <a:pt x="511" y="262"/>
                  </a:cubicBezTo>
                  <a:cubicBezTo>
                    <a:pt x="496" y="262"/>
                    <a:pt x="483" y="250"/>
                    <a:pt x="483" y="235"/>
                  </a:cubicBezTo>
                  <a:cubicBezTo>
                    <a:pt x="483" y="219"/>
                    <a:pt x="496" y="207"/>
                    <a:pt x="511" y="207"/>
                  </a:cubicBezTo>
                  <a:close/>
                  <a:moveTo>
                    <a:pt x="268" y="207"/>
                  </a:moveTo>
                  <a:lnTo>
                    <a:pt x="268" y="207"/>
                  </a:lnTo>
                  <a:cubicBezTo>
                    <a:pt x="283" y="207"/>
                    <a:pt x="295" y="219"/>
                    <a:pt x="295" y="235"/>
                  </a:cubicBezTo>
                  <a:cubicBezTo>
                    <a:pt x="295" y="250"/>
                    <a:pt x="283" y="262"/>
                    <a:pt x="268" y="262"/>
                  </a:cubicBezTo>
                  <a:cubicBezTo>
                    <a:pt x="253" y="262"/>
                    <a:pt x="241" y="250"/>
                    <a:pt x="241" y="235"/>
                  </a:cubicBezTo>
                  <a:cubicBezTo>
                    <a:pt x="241" y="219"/>
                    <a:pt x="253" y="207"/>
                    <a:pt x="268" y="20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198" name="TextBox 197"/>
          <p:cNvSpPr txBox="1"/>
          <p:nvPr/>
        </p:nvSpPr>
        <p:spPr>
          <a:xfrm>
            <a:off x="6223298" y="4174659"/>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职业定位</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9" name="TextBox 198"/>
          <p:cNvSpPr txBox="1"/>
          <p:nvPr/>
        </p:nvSpPr>
        <p:spPr>
          <a:xfrm>
            <a:off x="6353215" y="4643844"/>
            <a:ext cx="1954381" cy="369332"/>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内外因素的定位</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04" name="组合 203"/>
          <p:cNvGrpSpPr/>
          <p:nvPr/>
        </p:nvGrpSpPr>
        <p:grpSpPr>
          <a:xfrm>
            <a:off x="9021241" y="2636912"/>
            <a:ext cx="1306513" cy="1527175"/>
            <a:chOff x="9685237" y="2636912"/>
            <a:chExt cx="1306513" cy="1527175"/>
          </a:xfrm>
        </p:grpSpPr>
        <p:sp>
          <p:nvSpPr>
            <p:cNvPr id="201" name="Freeform 8"/>
            <p:cNvSpPr/>
            <p:nvPr/>
          </p:nvSpPr>
          <p:spPr bwMode="auto">
            <a:xfrm>
              <a:off x="9685237" y="2636912"/>
              <a:ext cx="1306513" cy="1527175"/>
            </a:xfrm>
            <a:custGeom>
              <a:avLst/>
              <a:gdLst>
                <a:gd name="T0" fmla="*/ 827 w 1654"/>
                <a:gd name="T1" fmla="*/ 0 h 1918"/>
                <a:gd name="T2" fmla="*/ 1654 w 1654"/>
                <a:gd name="T3" fmla="*/ 827 h 1918"/>
                <a:gd name="T4" fmla="*/ 1116 w 1654"/>
                <a:gd name="T5" fmla="*/ 1602 h 1918"/>
                <a:gd name="T6" fmla="*/ 995 w 1654"/>
                <a:gd name="T7" fmla="*/ 1741 h 1918"/>
                <a:gd name="T8" fmla="*/ 870 w 1654"/>
                <a:gd name="T9" fmla="*/ 1884 h 1918"/>
                <a:gd name="T10" fmla="*/ 790 w 1654"/>
                <a:gd name="T11" fmla="*/ 1889 h 1918"/>
                <a:gd name="T12" fmla="*/ 660 w 1654"/>
                <a:gd name="T13" fmla="*/ 1741 h 1918"/>
                <a:gd name="T14" fmla="*/ 540 w 1654"/>
                <a:gd name="T15" fmla="*/ 1603 h 1918"/>
                <a:gd name="T16" fmla="*/ 0 w 1654"/>
                <a:gd name="T17" fmla="*/ 827 h 1918"/>
                <a:gd name="T18" fmla="*/ 827 w 1654"/>
                <a:gd name="T19" fmla="*/ 0 h 19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4" h="1918">
                  <a:moveTo>
                    <a:pt x="827" y="0"/>
                  </a:moveTo>
                  <a:cubicBezTo>
                    <a:pt x="1284" y="0"/>
                    <a:pt x="1654" y="370"/>
                    <a:pt x="1654" y="827"/>
                  </a:cubicBezTo>
                  <a:cubicBezTo>
                    <a:pt x="1654" y="1182"/>
                    <a:pt x="1430" y="1485"/>
                    <a:pt x="1116" y="1602"/>
                  </a:cubicBezTo>
                  <a:lnTo>
                    <a:pt x="995" y="1741"/>
                  </a:lnTo>
                  <a:cubicBezTo>
                    <a:pt x="954" y="1788"/>
                    <a:pt x="912" y="1836"/>
                    <a:pt x="870" y="1884"/>
                  </a:cubicBezTo>
                  <a:cubicBezTo>
                    <a:pt x="845" y="1916"/>
                    <a:pt x="818" y="1918"/>
                    <a:pt x="790" y="1889"/>
                  </a:cubicBezTo>
                  <a:cubicBezTo>
                    <a:pt x="747" y="1840"/>
                    <a:pt x="703" y="1790"/>
                    <a:pt x="660" y="1741"/>
                  </a:cubicBezTo>
                  <a:lnTo>
                    <a:pt x="540" y="1603"/>
                  </a:lnTo>
                  <a:cubicBezTo>
                    <a:pt x="225" y="1486"/>
                    <a:pt x="0" y="1183"/>
                    <a:pt x="0" y="827"/>
                  </a:cubicBezTo>
                  <a:cubicBezTo>
                    <a:pt x="0" y="370"/>
                    <a:pt x="370" y="0"/>
                    <a:pt x="827" y="0"/>
                  </a:cubicBezTo>
                  <a:close/>
                </a:path>
              </a:pathLst>
            </a:custGeom>
            <a:solidFill>
              <a:srgbClr val="FB7D6E"/>
            </a:solidFill>
            <a:ln>
              <a:noFill/>
            </a:ln>
          </p:spPr>
          <p:txBody>
            <a:bodyPr vert="horz" wrap="square" lIns="91440" tIns="45720" rIns="91440" bIns="45720" numCol="1" anchor="t" anchorCtr="0" compatLnSpc="1"/>
            <a:lstStyle/>
            <a:p>
              <a:endParaRPr lang="zh-CN" altLang="en-US"/>
            </a:p>
          </p:txBody>
        </p:sp>
        <p:sp>
          <p:nvSpPr>
            <p:cNvPr id="203" name="Freeform 26"/>
            <p:cNvSpPr>
              <a:spLocks noEditPoints="1"/>
            </p:cNvSpPr>
            <p:nvPr/>
          </p:nvSpPr>
          <p:spPr bwMode="auto">
            <a:xfrm>
              <a:off x="9899230" y="2816924"/>
              <a:ext cx="878526" cy="815774"/>
            </a:xfrm>
            <a:custGeom>
              <a:avLst/>
              <a:gdLst>
                <a:gd name="T0" fmla="*/ 373 w 678"/>
                <a:gd name="T1" fmla="*/ 551 h 630"/>
                <a:gd name="T2" fmla="*/ 280 w 678"/>
                <a:gd name="T3" fmla="*/ 593 h 630"/>
                <a:gd name="T4" fmla="*/ 190 w 678"/>
                <a:gd name="T5" fmla="*/ 21 h 630"/>
                <a:gd name="T6" fmla="*/ 210 w 678"/>
                <a:gd name="T7" fmla="*/ 34 h 630"/>
                <a:gd name="T8" fmla="*/ 342 w 678"/>
                <a:gd name="T9" fmla="*/ 1 h 630"/>
                <a:gd name="T10" fmla="*/ 169 w 678"/>
                <a:gd name="T11" fmla="*/ 25 h 630"/>
                <a:gd name="T12" fmla="*/ 207 w 678"/>
                <a:gd name="T13" fmla="*/ 62 h 630"/>
                <a:gd name="T14" fmla="*/ 199 w 678"/>
                <a:gd name="T15" fmla="*/ 340 h 630"/>
                <a:gd name="T16" fmla="*/ 161 w 678"/>
                <a:gd name="T17" fmla="*/ 304 h 630"/>
                <a:gd name="T18" fmla="*/ 169 w 678"/>
                <a:gd name="T19" fmla="*/ 25 h 630"/>
                <a:gd name="T20" fmla="*/ 309 w 678"/>
                <a:gd name="T21" fmla="*/ 120 h 630"/>
                <a:gd name="T22" fmla="*/ 467 w 678"/>
                <a:gd name="T23" fmla="*/ 102 h 630"/>
                <a:gd name="T24" fmla="*/ 291 w 678"/>
                <a:gd name="T25" fmla="*/ 109 h 630"/>
                <a:gd name="T26" fmla="*/ 300 w 678"/>
                <a:gd name="T27" fmla="*/ 133 h 630"/>
                <a:gd name="T28" fmla="*/ 308 w 678"/>
                <a:gd name="T29" fmla="*/ 422 h 630"/>
                <a:gd name="T30" fmla="*/ 270 w 678"/>
                <a:gd name="T31" fmla="*/ 410 h 630"/>
                <a:gd name="T32" fmla="*/ 263 w 678"/>
                <a:gd name="T33" fmla="*/ 122 h 630"/>
                <a:gd name="T34" fmla="*/ 322 w 678"/>
                <a:gd name="T35" fmla="*/ 145 h 630"/>
                <a:gd name="T36" fmla="*/ 511 w 678"/>
                <a:gd name="T37" fmla="*/ 145 h 630"/>
                <a:gd name="T38" fmla="*/ 486 w 678"/>
                <a:gd name="T39" fmla="*/ 406 h 630"/>
                <a:gd name="T40" fmla="*/ 322 w 678"/>
                <a:gd name="T41" fmla="*/ 145 h 630"/>
                <a:gd name="T42" fmla="*/ 481 w 678"/>
                <a:gd name="T43" fmla="*/ 166 h 630"/>
                <a:gd name="T44" fmla="*/ 354 w 678"/>
                <a:gd name="T45" fmla="*/ 240 h 630"/>
                <a:gd name="T46" fmla="*/ 221 w 678"/>
                <a:gd name="T47" fmla="*/ 56 h 630"/>
                <a:gd name="T48" fmla="*/ 410 w 678"/>
                <a:gd name="T49" fmla="*/ 56 h 630"/>
                <a:gd name="T50" fmla="*/ 255 w 678"/>
                <a:gd name="T51" fmla="*/ 83 h 630"/>
                <a:gd name="T52" fmla="*/ 240 w 678"/>
                <a:gd name="T53" fmla="*/ 335 h 630"/>
                <a:gd name="T54" fmla="*/ 221 w 678"/>
                <a:gd name="T55" fmla="*/ 56 h 630"/>
                <a:gd name="T56" fmla="*/ 134 w 678"/>
                <a:gd name="T57" fmla="*/ 188 h 630"/>
                <a:gd name="T58" fmla="*/ 104 w 678"/>
                <a:gd name="T59" fmla="*/ 135 h 630"/>
                <a:gd name="T60" fmla="*/ 54 w 678"/>
                <a:gd name="T61" fmla="*/ 467 h 630"/>
                <a:gd name="T62" fmla="*/ 90 w 678"/>
                <a:gd name="T63" fmla="*/ 515 h 630"/>
                <a:gd name="T64" fmla="*/ 0 w 678"/>
                <a:gd name="T65" fmla="*/ 630 h 630"/>
                <a:gd name="T66" fmla="*/ 678 w 678"/>
                <a:gd name="T67" fmla="*/ 586 h 630"/>
                <a:gd name="T68" fmla="*/ 621 w 678"/>
                <a:gd name="T69" fmla="*/ 467 h 630"/>
                <a:gd name="T70" fmla="*/ 571 w 678"/>
                <a:gd name="T71" fmla="*/ 135 h 630"/>
                <a:gd name="T72" fmla="*/ 541 w 678"/>
                <a:gd name="T73" fmla="*/ 188 h 630"/>
                <a:gd name="T74" fmla="*/ 573 w 678"/>
                <a:gd name="T75" fmla="*/ 474 h 630"/>
                <a:gd name="T76" fmla="*/ 101 w 678"/>
                <a:gd name="T77" fmla="*/ 188 h 6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678" h="630">
                  <a:moveTo>
                    <a:pt x="301" y="551"/>
                  </a:moveTo>
                  <a:lnTo>
                    <a:pt x="373" y="551"/>
                  </a:lnTo>
                  <a:lnTo>
                    <a:pt x="398" y="593"/>
                  </a:lnTo>
                  <a:lnTo>
                    <a:pt x="280" y="593"/>
                  </a:lnTo>
                  <a:lnTo>
                    <a:pt x="301" y="551"/>
                  </a:lnTo>
                  <a:close/>
                  <a:moveTo>
                    <a:pt x="190" y="21"/>
                  </a:moveTo>
                  <a:lnTo>
                    <a:pt x="207" y="32"/>
                  </a:lnTo>
                  <a:cubicBezTo>
                    <a:pt x="208" y="32"/>
                    <a:pt x="209" y="33"/>
                    <a:pt x="210" y="34"/>
                  </a:cubicBezTo>
                  <a:lnTo>
                    <a:pt x="366" y="14"/>
                  </a:lnTo>
                  <a:cubicBezTo>
                    <a:pt x="362" y="5"/>
                    <a:pt x="353" y="0"/>
                    <a:pt x="342" y="1"/>
                  </a:cubicBezTo>
                  <a:lnTo>
                    <a:pt x="190" y="21"/>
                  </a:lnTo>
                  <a:close/>
                  <a:moveTo>
                    <a:pt x="169" y="25"/>
                  </a:moveTo>
                  <a:lnTo>
                    <a:pt x="199" y="44"/>
                  </a:lnTo>
                  <a:cubicBezTo>
                    <a:pt x="203" y="47"/>
                    <a:pt x="207" y="55"/>
                    <a:pt x="207" y="62"/>
                  </a:cubicBezTo>
                  <a:lnTo>
                    <a:pt x="207" y="333"/>
                  </a:lnTo>
                  <a:cubicBezTo>
                    <a:pt x="207" y="340"/>
                    <a:pt x="203" y="343"/>
                    <a:pt x="199" y="340"/>
                  </a:cubicBezTo>
                  <a:lnTo>
                    <a:pt x="169" y="322"/>
                  </a:lnTo>
                  <a:cubicBezTo>
                    <a:pt x="165" y="319"/>
                    <a:pt x="161" y="311"/>
                    <a:pt x="161" y="304"/>
                  </a:cubicBezTo>
                  <a:lnTo>
                    <a:pt x="161" y="33"/>
                  </a:lnTo>
                  <a:cubicBezTo>
                    <a:pt x="161" y="26"/>
                    <a:pt x="165" y="23"/>
                    <a:pt x="169" y="25"/>
                  </a:cubicBezTo>
                  <a:close/>
                  <a:moveTo>
                    <a:pt x="291" y="109"/>
                  </a:moveTo>
                  <a:lnTo>
                    <a:pt x="309" y="120"/>
                  </a:lnTo>
                  <a:cubicBezTo>
                    <a:pt x="310" y="121"/>
                    <a:pt x="310" y="122"/>
                    <a:pt x="311" y="122"/>
                  </a:cubicBezTo>
                  <a:lnTo>
                    <a:pt x="467" y="102"/>
                  </a:lnTo>
                  <a:cubicBezTo>
                    <a:pt x="464" y="94"/>
                    <a:pt x="454" y="88"/>
                    <a:pt x="443" y="90"/>
                  </a:cubicBezTo>
                  <a:lnTo>
                    <a:pt x="291" y="109"/>
                  </a:lnTo>
                  <a:close/>
                  <a:moveTo>
                    <a:pt x="270" y="114"/>
                  </a:moveTo>
                  <a:lnTo>
                    <a:pt x="300" y="133"/>
                  </a:lnTo>
                  <a:cubicBezTo>
                    <a:pt x="304" y="136"/>
                    <a:pt x="308" y="144"/>
                    <a:pt x="308" y="151"/>
                  </a:cubicBezTo>
                  <a:lnTo>
                    <a:pt x="308" y="422"/>
                  </a:lnTo>
                  <a:cubicBezTo>
                    <a:pt x="308" y="428"/>
                    <a:pt x="304" y="432"/>
                    <a:pt x="300" y="429"/>
                  </a:cubicBezTo>
                  <a:lnTo>
                    <a:pt x="270" y="410"/>
                  </a:lnTo>
                  <a:cubicBezTo>
                    <a:pt x="266" y="407"/>
                    <a:pt x="263" y="400"/>
                    <a:pt x="263" y="393"/>
                  </a:cubicBezTo>
                  <a:lnTo>
                    <a:pt x="263" y="122"/>
                  </a:lnTo>
                  <a:cubicBezTo>
                    <a:pt x="263" y="115"/>
                    <a:pt x="266" y="111"/>
                    <a:pt x="270" y="114"/>
                  </a:cubicBezTo>
                  <a:close/>
                  <a:moveTo>
                    <a:pt x="322" y="145"/>
                  </a:moveTo>
                  <a:lnTo>
                    <a:pt x="486" y="124"/>
                  </a:lnTo>
                  <a:cubicBezTo>
                    <a:pt x="500" y="122"/>
                    <a:pt x="511" y="131"/>
                    <a:pt x="511" y="145"/>
                  </a:cubicBezTo>
                  <a:lnTo>
                    <a:pt x="511" y="378"/>
                  </a:lnTo>
                  <a:cubicBezTo>
                    <a:pt x="511" y="391"/>
                    <a:pt x="500" y="404"/>
                    <a:pt x="486" y="406"/>
                  </a:cubicBezTo>
                  <a:lnTo>
                    <a:pt x="322" y="426"/>
                  </a:lnTo>
                  <a:lnTo>
                    <a:pt x="322" y="145"/>
                  </a:lnTo>
                  <a:close/>
                  <a:moveTo>
                    <a:pt x="354" y="183"/>
                  </a:moveTo>
                  <a:lnTo>
                    <a:pt x="481" y="166"/>
                  </a:lnTo>
                  <a:lnTo>
                    <a:pt x="481" y="224"/>
                  </a:lnTo>
                  <a:lnTo>
                    <a:pt x="354" y="240"/>
                  </a:lnTo>
                  <a:lnTo>
                    <a:pt x="354" y="183"/>
                  </a:lnTo>
                  <a:close/>
                  <a:moveTo>
                    <a:pt x="221" y="56"/>
                  </a:moveTo>
                  <a:lnTo>
                    <a:pt x="384" y="35"/>
                  </a:lnTo>
                  <a:cubicBezTo>
                    <a:pt x="398" y="33"/>
                    <a:pt x="410" y="43"/>
                    <a:pt x="410" y="56"/>
                  </a:cubicBezTo>
                  <a:lnTo>
                    <a:pt x="410" y="63"/>
                  </a:lnTo>
                  <a:lnTo>
                    <a:pt x="255" y="83"/>
                  </a:lnTo>
                  <a:cubicBezTo>
                    <a:pt x="244" y="86"/>
                    <a:pt x="240" y="93"/>
                    <a:pt x="240" y="107"/>
                  </a:cubicBezTo>
                  <a:lnTo>
                    <a:pt x="240" y="335"/>
                  </a:lnTo>
                  <a:lnTo>
                    <a:pt x="221" y="338"/>
                  </a:lnTo>
                  <a:lnTo>
                    <a:pt x="221" y="56"/>
                  </a:lnTo>
                  <a:close/>
                  <a:moveTo>
                    <a:pt x="101" y="188"/>
                  </a:moveTo>
                  <a:lnTo>
                    <a:pt x="134" y="188"/>
                  </a:lnTo>
                  <a:lnTo>
                    <a:pt x="134" y="135"/>
                  </a:lnTo>
                  <a:lnTo>
                    <a:pt x="104" y="135"/>
                  </a:lnTo>
                  <a:cubicBezTo>
                    <a:pt x="76" y="135"/>
                    <a:pt x="54" y="158"/>
                    <a:pt x="54" y="186"/>
                  </a:cubicBezTo>
                  <a:lnTo>
                    <a:pt x="54" y="467"/>
                  </a:lnTo>
                  <a:cubicBezTo>
                    <a:pt x="54" y="490"/>
                    <a:pt x="69" y="509"/>
                    <a:pt x="90" y="515"/>
                  </a:cubicBezTo>
                  <a:lnTo>
                    <a:pt x="90" y="515"/>
                  </a:lnTo>
                  <a:lnTo>
                    <a:pt x="0" y="586"/>
                  </a:lnTo>
                  <a:lnTo>
                    <a:pt x="0" y="630"/>
                  </a:lnTo>
                  <a:lnTo>
                    <a:pt x="678" y="630"/>
                  </a:lnTo>
                  <a:lnTo>
                    <a:pt x="678" y="586"/>
                  </a:lnTo>
                  <a:lnTo>
                    <a:pt x="582" y="516"/>
                  </a:lnTo>
                  <a:cubicBezTo>
                    <a:pt x="604" y="511"/>
                    <a:pt x="621" y="491"/>
                    <a:pt x="621" y="467"/>
                  </a:cubicBezTo>
                  <a:lnTo>
                    <a:pt x="621" y="186"/>
                  </a:lnTo>
                  <a:cubicBezTo>
                    <a:pt x="621" y="158"/>
                    <a:pt x="598" y="135"/>
                    <a:pt x="571" y="135"/>
                  </a:cubicBezTo>
                  <a:lnTo>
                    <a:pt x="541" y="135"/>
                  </a:lnTo>
                  <a:lnTo>
                    <a:pt x="541" y="188"/>
                  </a:lnTo>
                  <a:lnTo>
                    <a:pt x="573" y="188"/>
                  </a:lnTo>
                  <a:lnTo>
                    <a:pt x="573" y="474"/>
                  </a:lnTo>
                  <a:lnTo>
                    <a:pt x="101" y="474"/>
                  </a:lnTo>
                  <a:lnTo>
                    <a:pt x="101" y="188"/>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05" name="TextBox 204"/>
          <p:cNvSpPr txBox="1"/>
          <p:nvPr/>
        </p:nvSpPr>
        <p:spPr>
          <a:xfrm>
            <a:off x="8601776" y="4174659"/>
            <a:ext cx="2158026" cy="523220"/>
          </a:xfrm>
          <a:prstGeom prst="rect">
            <a:avLst/>
          </a:prstGeom>
          <a:noFill/>
        </p:spPr>
        <p:txBody>
          <a:bodyPr wrap="square" rtlCol="0">
            <a:spAutoFit/>
          </a:bodyPr>
          <a:lstStyle>
            <a:defPPr>
              <a:defRPr lang="zh-CN"/>
            </a:defPPr>
            <a:lvl1pPr algn="ctr">
              <a:defRPr sz="28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执行计划</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6" name="TextBox 205"/>
          <p:cNvSpPr txBox="1"/>
          <p:nvPr/>
        </p:nvSpPr>
        <p:spPr>
          <a:xfrm>
            <a:off x="8820229" y="4643844"/>
            <a:ext cx="1723549" cy="369332"/>
          </a:xfrm>
          <a:prstGeom prst="rect">
            <a:avLst/>
          </a:prstGeom>
          <a:noFill/>
        </p:spPr>
        <p:txBody>
          <a:bodyPr wrap="none" rtlCol="0">
            <a:spAutoFit/>
          </a:bodyPr>
          <a:lstStyle/>
          <a:p>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如何执行计划</a:t>
            </a:r>
            <a:r>
              <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03</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Effect transition="in" filter="fade">
                                      <p:cBhvr>
                                        <p:cTn id="7" dur="1000"/>
                                        <p:tgtEl>
                                          <p:spTgt spid="179"/>
                                        </p:tgtEl>
                                      </p:cBhvr>
                                    </p:animEffect>
                                    <p:anim calcmode="lin" valueType="num">
                                      <p:cBhvr>
                                        <p:cTn id="8" dur="1000" fill="hold"/>
                                        <p:tgtEl>
                                          <p:spTgt spid="179"/>
                                        </p:tgtEl>
                                        <p:attrNameLst>
                                          <p:attrName>ppt_x</p:attrName>
                                        </p:attrNameLst>
                                      </p:cBhvr>
                                      <p:tavLst>
                                        <p:tav tm="0">
                                          <p:val>
                                            <p:strVal val="#ppt_x"/>
                                          </p:val>
                                        </p:tav>
                                        <p:tav tm="100000">
                                          <p:val>
                                            <p:strVal val="#ppt_x"/>
                                          </p:val>
                                        </p:tav>
                                      </p:tavLst>
                                    </p:anim>
                                    <p:anim calcmode="lin" valueType="num">
                                      <p:cBhvr>
                                        <p:cTn id="9" dur="1000" fill="hold"/>
                                        <p:tgtEl>
                                          <p:spTgt spid="17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185"/>
                                        </p:tgtEl>
                                        <p:attrNameLst>
                                          <p:attrName>style.visibility</p:attrName>
                                        </p:attrNameLst>
                                      </p:cBhvr>
                                      <p:to>
                                        <p:strVal val="visible"/>
                                      </p:to>
                                    </p:set>
                                    <p:animEffect transition="in" filter="fade">
                                      <p:cBhvr>
                                        <p:cTn id="13" dur="1000"/>
                                        <p:tgtEl>
                                          <p:spTgt spid="185"/>
                                        </p:tgtEl>
                                      </p:cBhvr>
                                    </p:animEffect>
                                    <p:anim calcmode="lin" valueType="num">
                                      <p:cBhvr>
                                        <p:cTn id="14" dur="1000" fill="hold"/>
                                        <p:tgtEl>
                                          <p:spTgt spid="185"/>
                                        </p:tgtEl>
                                        <p:attrNameLst>
                                          <p:attrName>ppt_x</p:attrName>
                                        </p:attrNameLst>
                                      </p:cBhvr>
                                      <p:tavLst>
                                        <p:tav tm="0">
                                          <p:val>
                                            <p:strVal val="#ppt_x"/>
                                          </p:val>
                                        </p:tav>
                                        <p:tav tm="100000">
                                          <p:val>
                                            <p:strVal val="#ppt_x"/>
                                          </p:val>
                                        </p:tav>
                                      </p:tavLst>
                                    </p:anim>
                                    <p:anim calcmode="lin" valueType="num">
                                      <p:cBhvr>
                                        <p:cTn id="15" dur="1000" fill="hold"/>
                                        <p:tgtEl>
                                          <p:spTgt spid="18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188"/>
                                        </p:tgtEl>
                                        <p:attrNameLst>
                                          <p:attrName>style.visibility</p:attrName>
                                        </p:attrNameLst>
                                      </p:cBhvr>
                                      <p:to>
                                        <p:strVal val="visible"/>
                                      </p:to>
                                    </p:set>
                                    <p:anim by="(-#ppt_w*2)" calcmode="lin" valueType="num">
                                      <p:cBhvr rctx="PPT">
                                        <p:cTn id="19" dur="250" autoRev="1" fill="hold">
                                          <p:stCondLst>
                                            <p:cond delay="0"/>
                                          </p:stCondLst>
                                        </p:cTn>
                                        <p:tgtEl>
                                          <p:spTgt spid="188"/>
                                        </p:tgtEl>
                                        <p:attrNameLst>
                                          <p:attrName>ppt_w</p:attrName>
                                        </p:attrNameLst>
                                      </p:cBhvr>
                                    </p:anim>
                                    <p:anim by="(#ppt_w*0.50)" calcmode="lin" valueType="num">
                                      <p:cBhvr>
                                        <p:cTn id="20" dur="250" decel="50000" autoRev="1" fill="hold">
                                          <p:stCondLst>
                                            <p:cond delay="0"/>
                                          </p:stCondLst>
                                        </p:cTn>
                                        <p:tgtEl>
                                          <p:spTgt spid="188"/>
                                        </p:tgtEl>
                                        <p:attrNameLst>
                                          <p:attrName>ppt_x</p:attrName>
                                        </p:attrNameLst>
                                      </p:cBhvr>
                                    </p:anim>
                                    <p:anim from="(-#ppt_h/2)" to="(#ppt_y)" calcmode="lin" valueType="num">
                                      <p:cBhvr>
                                        <p:cTn id="21" dur="500" fill="hold">
                                          <p:stCondLst>
                                            <p:cond delay="0"/>
                                          </p:stCondLst>
                                        </p:cTn>
                                        <p:tgtEl>
                                          <p:spTgt spid="188"/>
                                        </p:tgtEl>
                                        <p:attrNameLst>
                                          <p:attrName>ppt_y</p:attrName>
                                        </p:attrNameLst>
                                      </p:cBhvr>
                                    </p:anim>
                                    <p:animRot by="21600000">
                                      <p:cBhvr>
                                        <p:cTn id="22" dur="500" fill="hold">
                                          <p:stCondLst>
                                            <p:cond delay="0"/>
                                          </p:stCondLst>
                                        </p:cTn>
                                        <p:tgtEl>
                                          <p:spTgt spid="188"/>
                                        </p:tgtEl>
                                        <p:attrNameLst>
                                          <p:attrName>r</p:attrName>
                                        </p:attrNameLst>
                                      </p:cBhvr>
                                    </p:animRot>
                                  </p:childTnLst>
                                </p:cTn>
                              </p:par>
                            </p:childTnLst>
                          </p:cTn>
                        </p:par>
                        <p:par>
                          <p:cTn id="23" fill="hold">
                            <p:stCondLst>
                              <p:cond delay="2650"/>
                            </p:stCondLst>
                            <p:childTnLst>
                              <p:par>
                                <p:cTn id="24" presetID="42" presetClass="entr" presetSubtype="0" fill="hold" grpId="0" nodeType="afterEffect">
                                  <p:stCondLst>
                                    <p:cond delay="0"/>
                                  </p:stCondLst>
                                  <p:childTnLst>
                                    <p:set>
                                      <p:cBhvr>
                                        <p:cTn id="25" dur="1" fill="hold">
                                          <p:stCondLst>
                                            <p:cond delay="0"/>
                                          </p:stCondLst>
                                        </p:cTn>
                                        <p:tgtEl>
                                          <p:spTgt spid="189"/>
                                        </p:tgtEl>
                                        <p:attrNameLst>
                                          <p:attrName>style.visibility</p:attrName>
                                        </p:attrNameLst>
                                      </p:cBhvr>
                                      <p:to>
                                        <p:strVal val="visible"/>
                                      </p:to>
                                    </p:set>
                                    <p:animEffect transition="in" filter="fade">
                                      <p:cBhvr>
                                        <p:cTn id="26" dur="500"/>
                                        <p:tgtEl>
                                          <p:spTgt spid="189"/>
                                        </p:tgtEl>
                                      </p:cBhvr>
                                    </p:animEffect>
                                    <p:anim calcmode="lin" valueType="num">
                                      <p:cBhvr>
                                        <p:cTn id="27" dur="500" fill="hold"/>
                                        <p:tgtEl>
                                          <p:spTgt spid="189"/>
                                        </p:tgtEl>
                                        <p:attrNameLst>
                                          <p:attrName>ppt_x</p:attrName>
                                        </p:attrNameLst>
                                      </p:cBhvr>
                                      <p:tavLst>
                                        <p:tav tm="0">
                                          <p:val>
                                            <p:strVal val="#ppt_x"/>
                                          </p:val>
                                        </p:tav>
                                        <p:tav tm="100000">
                                          <p:val>
                                            <p:strVal val="#ppt_x"/>
                                          </p:val>
                                        </p:tav>
                                      </p:tavLst>
                                    </p:anim>
                                    <p:anim calcmode="lin" valueType="num">
                                      <p:cBhvr>
                                        <p:cTn id="28" dur="500" fill="hold"/>
                                        <p:tgtEl>
                                          <p:spTgt spid="189"/>
                                        </p:tgtEl>
                                        <p:attrNameLst>
                                          <p:attrName>ppt_y</p:attrName>
                                        </p:attrNameLst>
                                      </p:cBhvr>
                                      <p:tavLst>
                                        <p:tav tm="0">
                                          <p:val>
                                            <p:strVal val="#ppt_y+.1"/>
                                          </p:val>
                                        </p:tav>
                                        <p:tav tm="100000">
                                          <p:val>
                                            <p:strVal val="#ppt_y"/>
                                          </p:val>
                                        </p:tav>
                                      </p:tavLst>
                                    </p:anim>
                                  </p:childTnLst>
                                </p:cTn>
                              </p:par>
                            </p:childTnLst>
                          </p:cTn>
                        </p:par>
                        <p:par>
                          <p:cTn id="29" fill="hold">
                            <p:stCondLst>
                              <p:cond delay="3150"/>
                            </p:stCondLst>
                            <p:childTnLst>
                              <p:par>
                                <p:cTn id="30" presetID="47" presetClass="entr" presetSubtype="0" fill="hold" nodeType="afterEffect">
                                  <p:stCondLst>
                                    <p:cond delay="0"/>
                                  </p:stCondLst>
                                  <p:childTnLst>
                                    <p:set>
                                      <p:cBhvr>
                                        <p:cTn id="31" dur="1" fill="hold">
                                          <p:stCondLst>
                                            <p:cond delay="0"/>
                                          </p:stCondLst>
                                        </p:cTn>
                                        <p:tgtEl>
                                          <p:spTgt spid="190"/>
                                        </p:tgtEl>
                                        <p:attrNameLst>
                                          <p:attrName>style.visibility</p:attrName>
                                        </p:attrNameLst>
                                      </p:cBhvr>
                                      <p:to>
                                        <p:strVal val="visible"/>
                                      </p:to>
                                    </p:set>
                                    <p:animEffect transition="in" filter="fade">
                                      <p:cBhvr>
                                        <p:cTn id="32" dur="1000"/>
                                        <p:tgtEl>
                                          <p:spTgt spid="190"/>
                                        </p:tgtEl>
                                      </p:cBhvr>
                                    </p:animEffect>
                                    <p:anim calcmode="lin" valueType="num">
                                      <p:cBhvr>
                                        <p:cTn id="33" dur="1000" fill="hold"/>
                                        <p:tgtEl>
                                          <p:spTgt spid="190"/>
                                        </p:tgtEl>
                                        <p:attrNameLst>
                                          <p:attrName>ppt_x</p:attrName>
                                        </p:attrNameLst>
                                      </p:cBhvr>
                                      <p:tavLst>
                                        <p:tav tm="0">
                                          <p:val>
                                            <p:strVal val="#ppt_x"/>
                                          </p:val>
                                        </p:tav>
                                        <p:tav tm="100000">
                                          <p:val>
                                            <p:strVal val="#ppt_x"/>
                                          </p:val>
                                        </p:tav>
                                      </p:tavLst>
                                    </p:anim>
                                    <p:anim calcmode="lin" valueType="num">
                                      <p:cBhvr>
                                        <p:cTn id="34" dur="1000" fill="hold"/>
                                        <p:tgtEl>
                                          <p:spTgt spid="190"/>
                                        </p:tgtEl>
                                        <p:attrNameLst>
                                          <p:attrName>ppt_y</p:attrName>
                                        </p:attrNameLst>
                                      </p:cBhvr>
                                      <p:tavLst>
                                        <p:tav tm="0">
                                          <p:val>
                                            <p:strVal val="#ppt_y-.1"/>
                                          </p:val>
                                        </p:tav>
                                        <p:tav tm="100000">
                                          <p:val>
                                            <p:strVal val="#ppt_y"/>
                                          </p:val>
                                        </p:tav>
                                      </p:tavLst>
                                    </p:anim>
                                  </p:childTnLst>
                                </p:cTn>
                              </p:par>
                            </p:childTnLst>
                          </p:cTn>
                        </p:par>
                        <p:par>
                          <p:cTn id="35" fill="hold">
                            <p:stCondLst>
                              <p:cond delay="4150"/>
                            </p:stCondLst>
                            <p:childTnLst>
                              <p:par>
                                <p:cTn id="36" presetID="56" presetClass="entr" presetSubtype="0" fill="hold" grpId="0" nodeType="afterEffect">
                                  <p:stCondLst>
                                    <p:cond delay="0"/>
                                  </p:stCondLst>
                                  <p:iterate type="lt">
                                    <p:tmPct val="10000"/>
                                  </p:iterate>
                                  <p:childTnLst>
                                    <p:set>
                                      <p:cBhvr>
                                        <p:cTn id="37" dur="1" fill="hold">
                                          <p:stCondLst>
                                            <p:cond delay="0"/>
                                          </p:stCondLst>
                                        </p:cTn>
                                        <p:tgtEl>
                                          <p:spTgt spid="193"/>
                                        </p:tgtEl>
                                        <p:attrNameLst>
                                          <p:attrName>style.visibility</p:attrName>
                                        </p:attrNameLst>
                                      </p:cBhvr>
                                      <p:to>
                                        <p:strVal val="visible"/>
                                      </p:to>
                                    </p:set>
                                    <p:anim by="(-#ppt_w*2)" calcmode="lin" valueType="num">
                                      <p:cBhvr rctx="PPT">
                                        <p:cTn id="38" dur="250" autoRev="1" fill="hold">
                                          <p:stCondLst>
                                            <p:cond delay="0"/>
                                          </p:stCondLst>
                                        </p:cTn>
                                        <p:tgtEl>
                                          <p:spTgt spid="193"/>
                                        </p:tgtEl>
                                        <p:attrNameLst>
                                          <p:attrName>ppt_w</p:attrName>
                                        </p:attrNameLst>
                                      </p:cBhvr>
                                    </p:anim>
                                    <p:anim by="(#ppt_w*0.50)" calcmode="lin" valueType="num">
                                      <p:cBhvr>
                                        <p:cTn id="39" dur="250" decel="50000" autoRev="1" fill="hold">
                                          <p:stCondLst>
                                            <p:cond delay="0"/>
                                          </p:stCondLst>
                                        </p:cTn>
                                        <p:tgtEl>
                                          <p:spTgt spid="193"/>
                                        </p:tgtEl>
                                        <p:attrNameLst>
                                          <p:attrName>ppt_x</p:attrName>
                                        </p:attrNameLst>
                                      </p:cBhvr>
                                    </p:anim>
                                    <p:anim from="(-#ppt_h/2)" to="(#ppt_y)" calcmode="lin" valueType="num">
                                      <p:cBhvr>
                                        <p:cTn id="40" dur="500" fill="hold">
                                          <p:stCondLst>
                                            <p:cond delay="0"/>
                                          </p:stCondLst>
                                        </p:cTn>
                                        <p:tgtEl>
                                          <p:spTgt spid="193"/>
                                        </p:tgtEl>
                                        <p:attrNameLst>
                                          <p:attrName>ppt_y</p:attrName>
                                        </p:attrNameLst>
                                      </p:cBhvr>
                                    </p:anim>
                                    <p:animRot by="21600000">
                                      <p:cBhvr>
                                        <p:cTn id="41" dur="500" fill="hold">
                                          <p:stCondLst>
                                            <p:cond delay="0"/>
                                          </p:stCondLst>
                                        </p:cTn>
                                        <p:tgtEl>
                                          <p:spTgt spid="193"/>
                                        </p:tgtEl>
                                        <p:attrNameLst>
                                          <p:attrName>r</p:attrName>
                                        </p:attrNameLst>
                                      </p:cBhvr>
                                    </p:animRot>
                                  </p:childTnLst>
                                </p:cTn>
                              </p:par>
                            </p:childTnLst>
                          </p:cTn>
                        </p:par>
                        <p:par>
                          <p:cTn id="42" fill="hold">
                            <p:stCondLst>
                              <p:cond delay="4800"/>
                            </p:stCondLst>
                            <p:childTnLst>
                              <p:par>
                                <p:cTn id="43" presetID="42" presetClass="entr" presetSubtype="0" fill="hold" grpId="0" nodeType="afterEffect">
                                  <p:stCondLst>
                                    <p:cond delay="0"/>
                                  </p:stCondLst>
                                  <p:childTnLst>
                                    <p:set>
                                      <p:cBhvr>
                                        <p:cTn id="44" dur="1" fill="hold">
                                          <p:stCondLst>
                                            <p:cond delay="0"/>
                                          </p:stCondLst>
                                        </p:cTn>
                                        <p:tgtEl>
                                          <p:spTgt spid="194"/>
                                        </p:tgtEl>
                                        <p:attrNameLst>
                                          <p:attrName>style.visibility</p:attrName>
                                        </p:attrNameLst>
                                      </p:cBhvr>
                                      <p:to>
                                        <p:strVal val="visible"/>
                                      </p:to>
                                    </p:set>
                                    <p:animEffect transition="in" filter="fade">
                                      <p:cBhvr>
                                        <p:cTn id="45" dur="500"/>
                                        <p:tgtEl>
                                          <p:spTgt spid="194"/>
                                        </p:tgtEl>
                                      </p:cBhvr>
                                    </p:animEffect>
                                    <p:anim calcmode="lin" valueType="num">
                                      <p:cBhvr>
                                        <p:cTn id="46" dur="500" fill="hold"/>
                                        <p:tgtEl>
                                          <p:spTgt spid="194"/>
                                        </p:tgtEl>
                                        <p:attrNameLst>
                                          <p:attrName>ppt_x</p:attrName>
                                        </p:attrNameLst>
                                      </p:cBhvr>
                                      <p:tavLst>
                                        <p:tav tm="0">
                                          <p:val>
                                            <p:strVal val="#ppt_x"/>
                                          </p:val>
                                        </p:tav>
                                        <p:tav tm="100000">
                                          <p:val>
                                            <p:strVal val="#ppt_x"/>
                                          </p:val>
                                        </p:tav>
                                      </p:tavLst>
                                    </p:anim>
                                    <p:anim calcmode="lin" valueType="num">
                                      <p:cBhvr>
                                        <p:cTn id="47" dur="500" fill="hold"/>
                                        <p:tgtEl>
                                          <p:spTgt spid="194"/>
                                        </p:tgtEl>
                                        <p:attrNameLst>
                                          <p:attrName>ppt_y</p:attrName>
                                        </p:attrNameLst>
                                      </p:cBhvr>
                                      <p:tavLst>
                                        <p:tav tm="0">
                                          <p:val>
                                            <p:strVal val="#ppt_y+.1"/>
                                          </p:val>
                                        </p:tav>
                                        <p:tav tm="100000">
                                          <p:val>
                                            <p:strVal val="#ppt_y"/>
                                          </p:val>
                                        </p:tav>
                                      </p:tavLst>
                                    </p:anim>
                                  </p:childTnLst>
                                </p:cTn>
                              </p:par>
                            </p:childTnLst>
                          </p:cTn>
                        </p:par>
                        <p:par>
                          <p:cTn id="48" fill="hold">
                            <p:stCondLst>
                              <p:cond delay="5300"/>
                            </p:stCondLst>
                            <p:childTnLst>
                              <p:par>
                                <p:cTn id="49" presetID="47" presetClass="entr" presetSubtype="0" fill="hold" nodeType="afterEffect">
                                  <p:stCondLst>
                                    <p:cond delay="0"/>
                                  </p:stCondLst>
                                  <p:childTnLst>
                                    <p:set>
                                      <p:cBhvr>
                                        <p:cTn id="50" dur="1" fill="hold">
                                          <p:stCondLst>
                                            <p:cond delay="0"/>
                                          </p:stCondLst>
                                        </p:cTn>
                                        <p:tgtEl>
                                          <p:spTgt spid="195"/>
                                        </p:tgtEl>
                                        <p:attrNameLst>
                                          <p:attrName>style.visibility</p:attrName>
                                        </p:attrNameLst>
                                      </p:cBhvr>
                                      <p:to>
                                        <p:strVal val="visible"/>
                                      </p:to>
                                    </p:set>
                                    <p:animEffect transition="in" filter="fade">
                                      <p:cBhvr>
                                        <p:cTn id="51" dur="1000"/>
                                        <p:tgtEl>
                                          <p:spTgt spid="195"/>
                                        </p:tgtEl>
                                      </p:cBhvr>
                                    </p:animEffect>
                                    <p:anim calcmode="lin" valueType="num">
                                      <p:cBhvr>
                                        <p:cTn id="52" dur="1000" fill="hold"/>
                                        <p:tgtEl>
                                          <p:spTgt spid="195"/>
                                        </p:tgtEl>
                                        <p:attrNameLst>
                                          <p:attrName>ppt_x</p:attrName>
                                        </p:attrNameLst>
                                      </p:cBhvr>
                                      <p:tavLst>
                                        <p:tav tm="0">
                                          <p:val>
                                            <p:strVal val="#ppt_x"/>
                                          </p:val>
                                        </p:tav>
                                        <p:tav tm="100000">
                                          <p:val>
                                            <p:strVal val="#ppt_x"/>
                                          </p:val>
                                        </p:tav>
                                      </p:tavLst>
                                    </p:anim>
                                    <p:anim calcmode="lin" valueType="num">
                                      <p:cBhvr>
                                        <p:cTn id="53" dur="1000" fill="hold"/>
                                        <p:tgtEl>
                                          <p:spTgt spid="195"/>
                                        </p:tgtEl>
                                        <p:attrNameLst>
                                          <p:attrName>ppt_y</p:attrName>
                                        </p:attrNameLst>
                                      </p:cBhvr>
                                      <p:tavLst>
                                        <p:tav tm="0">
                                          <p:val>
                                            <p:strVal val="#ppt_y-.1"/>
                                          </p:val>
                                        </p:tav>
                                        <p:tav tm="100000">
                                          <p:val>
                                            <p:strVal val="#ppt_y"/>
                                          </p:val>
                                        </p:tav>
                                      </p:tavLst>
                                    </p:anim>
                                  </p:childTnLst>
                                </p:cTn>
                              </p:par>
                            </p:childTnLst>
                          </p:cTn>
                        </p:par>
                        <p:par>
                          <p:cTn id="54" fill="hold">
                            <p:stCondLst>
                              <p:cond delay="6300"/>
                            </p:stCondLst>
                            <p:childTnLst>
                              <p:par>
                                <p:cTn id="55" presetID="56" presetClass="entr" presetSubtype="0" fill="hold" grpId="0" nodeType="afterEffect">
                                  <p:stCondLst>
                                    <p:cond delay="0"/>
                                  </p:stCondLst>
                                  <p:iterate type="lt">
                                    <p:tmPct val="10000"/>
                                  </p:iterate>
                                  <p:childTnLst>
                                    <p:set>
                                      <p:cBhvr>
                                        <p:cTn id="56" dur="1" fill="hold">
                                          <p:stCondLst>
                                            <p:cond delay="0"/>
                                          </p:stCondLst>
                                        </p:cTn>
                                        <p:tgtEl>
                                          <p:spTgt spid="198"/>
                                        </p:tgtEl>
                                        <p:attrNameLst>
                                          <p:attrName>style.visibility</p:attrName>
                                        </p:attrNameLst>
                                      </p:cBhvr>
                                      <p:to>
                                        <p:strVal val="visible"/>
                                      </p:to>
                                    </p:set>
                                    <p:anim by="(-#ppt_w*2)" calcmode="lin" valueType="num">
                                      <p:cBhvr rctx="PPT">
                                        <p:cTn id="57" dur="250" autoRev="1" fill="hold">
                                          <p:stCondLst>
                                            <p:cond delay="0"/>
                                          </p:stCondLst>
                                        </p:cTn>
                                        <p:tgtEl>
                                          <p:spTgt spid="198"/>
                                        </p:tgtEl>
                                        <p:attrNameLst>
                                          <p:attrName>ppt_w</p:attrName>
                                        </p:attrNameLst>
                                      </p:cBhvr>
                                    </p:anim>
                                    <p:anim by="(#ppt_w*0.50)" calcmode="lin" valueType="num">
                                      <p:cBhvr>
                                        <p:cTn id="58" dur="250" decel="50000" autoRev="1" fill="hold">
                                          <p:stCondLst>
                                            <p:cond delay="0"/>
                                          </p:stCondLst>
                                        </p:cTn>
                                        <p:tgtEl>
                                          <p:spTgt spid="198"/>
                                        </p:tgtEl>
                                        <p:attrNameLst>
                                          <p:attrName>ppt_x</p:attrName>
                                        </p:attrNameLst>
                                      </p:cBhvr>
                                    </p:anim>
                                    <p:anim from="(-#ppt_h/2)" to="(#ppt_y)" calcmode="lin" valueType="num">
                                      <p:cBhvr>
                                        <p:cTn id="59" dur="500" fill="hold">
                                          <p:stCondLst>
                                            <p:cond delay="0"/>
                                          </p:stCondLst>
                                        </p:cTn>
                                        <p:tgtEl>
                                          <p:spTgt spid="198"/>
                                        </p:tgtEl>
                                        <p:attrNameLst>
                                          <p:attrName>ppt_y</p:attrName>
                                        </p:attrNameLst>
                                      </p:cBhvr>
                                    </p:anim>
                                    <p:animRot by="21600000">
                                      <p:cBhvr>
                                        <p:cTn id="60" dur="500" fill="hold">
                                          <p:stCondLst>
                                            <p:cond delay="0"/>
                                          </p:stCondLst>
                                        </p:cTn>
                                        <p:tgtEl>
                                          <p:spTgt spid="198"/>
                                        </p:tgtEl>
                                        <p:attrNameLst>
                                          <p:attrName>r</p:attrName>
                                        </p:attrNameLst>
                                      </p:cBhvr>
                                    </p:animRot>
                                  </p:childTnLst>
                                </p:cTn>
                              </p:par>
                            </p:childTnLst>
                          </p:cTn>
                        </p:par>
                        <p:par>
                          <p:cTn id="61" fill="hold">
                            <p:stCondLst>
                              <p:cond delay="6950"/>
                            </p:stCondLst>
                            <p:childTnLst>
                              <p:par>
                                <p:cTn id="62" presetID="42" presetClass="entr" presetSubtype="0" fill="hold" grpId="0" nodeType="afterEffect">
                                  <p:stCondLst>
                                    <p:cond delay="0"/>
                                  </p:stCondLst>
                                  <p:childTnLst>
                                    <p:set>
                                      <p:cBhvr>
                                        <p:cTn id="63" dur="1" fill="hold">
                                          <p:stCondLst>
                                            <p:cond delay="0"/>
                                          </p:stCondLst>
                                        </p:cTn>
                                        <p:tgtEl>
                                          <p:spTgt spid="199"/>
                                        </p:tgtEl>
                                        <p:attrNameLst>
                                          <p:attrName>style.visibility</p:attrName>
                                        </p:attrNameLst>
                                      </p:cBhvr>
                                      <p:to>
                                        <p:strVal val="visible"/>
                                      </p:to>
                                    </p:set>
                                    <p:animEffect transition="in" filter="fade">
                                      <p:cBhvr>
                                        <p:cTn id="64" dur="500"/>
                                        <p:tgtEl>
                                          <p:spTgt spid="199"/>
                                        </p:tgtEl>
                                      </p:cBhvr>
                                    </p:animEffect>
                                    <p:anim calcmode="lin" valueType="num">
                                      <p:cBhvr>
                                        <p:cTn id="65" dur="500" fill="hold"/>
                                        <p:tgtEl>
                                          <p:spTgt spid="199"/>
                                        </p:tgtEl>
                                        <p:attrNameLst>
                                          <p:attrName>ppt_x</p:attrName>
                                        </p:attrNameLst>
                                      </p:cBhvr>
                                      <p:tavLst>
                                        <p:tav tm="0">
                                          <p:val>
                                            <p:strVal val="#ppt_x"/>
                                          </p:val>
                                        </p:tav>
                                        <p:tav tm="100000">
                                          <p:val>
                                            <p:strVal val="#ppt_x"/>
                                          </p:val>
                                        </p:tav>
                                      </p:tavLst>
                                    </p:anim>
                                    <p:anim calcmode="lin" valueType="num">
                                      <p:cBhvr>
                                        <p:cTn id="66" dur="500" fill="hold"/>
                                        <p:tgtEl>
                                          <p:spTgt spid="199"/>
                                        </p:tgtEl>
                                        <p:attrNameLst>
                                          <p:attrName>ppt_y</p:attrName>
                                        </p:attrNameLst>
                                      </p:cBhvr>
                                      <p:tavLst>
                                        <p:tav tm="0">
                                          <p:val>
                                            <p:strVal val="#ppt_y+.1"/>
                                          </p:val>
                                        </p:tav>
                                        <p:tav tm="100000">
                                          <p:val>
                                            <p:strVal val="#ppt_y"/>
                                          </p:val>
                                        </p:tav>
                                      </p:tavLst>
                                    </p:anim>
                                  </p:childTnLst>
                                </p:cTn>
                              </p:par>
                            </p:childTnLst>
                          </p:cTn>
                        </p:par>
                        <p:par>
                          <p:cTn id="67" fill="hold">
                            <p:stCondLst>
                              <p:cond delay="7450"/>
                            </p:stCondLst>
                            <p:childTnLst>
                              <p:par>
                                <p:cTn id="68" presetID="47" presetClass="entr" presetSubtype="0" fill="hold" nodeType="afterEffect">
                                  <p:stCondLst>
                                    <p:cond delay="0"/>
                                  </p:stCondLst>
                                  <p:childTnLst>
                                    <p:set>
                                      <p:cBhvr>
                                        <p:cTn id="69" dur="1" fill="hold">
                                          <p:stCondLst>
                                            <p:cond delay="0"/>
                                          </p:stCondLst>
                                        </p:cTn>
                                        <p:tgtEl>
                                          <p:spTgt spid="204"/>
                                        </p:tgtEl>
                                        <p:attrNameLst>
                                          <p:attrName>style.visibility</p:attrName>
                                        </p:attrNameLst>
                                      </p:cBhvr>
                                      <p:to>
                                        <p:strVal val="visible"/>
                                      </p:to>
                                    </p:set>
                                    <p:animEffect transition="in" filter="fade">
                                      <p:cBhvr>
                                        <p:cTn id="70" dur="1000"/>
                                        <p:tgtEl>
                                          <p:spTgt spid="204"/>
                                        </p:tgtEl>
                                      </p:cBhvr>
                                    </p:animEffect>
                                    <p:anim calcmode="lin" valueType="num">
                                      <p:cBhvr>
                                        <p:cTn id="71" dur="1000" fill="hold"/>
                                        <p:tgtEl>
                                          <p:spTgt spid="204"/>
                                        </p:tgtEl>
                                        <p:attrNameLst>
                                          <p:attrName>ppt_x</p:attrName>
                                        </p:attrNameLst>
                                      </p:cBhvr>
                                      <p:tavLst>
                                        <p:tav tm="0">
                                          <p:val>
                                            <p:strVal val="#ppt_x"/>
                                          </p:val>
                                        </p:tav>
                                        <p:tav tm="100000">
                                          <p:val>
                                            <p:strVal val="#ppt_x"/>
                                          </p:val>
                                        </p:tav>
                                      </p:tavLst>
                                    </p:anim>
                                    <p:anim calcmode="lin" valueType="num">
                                      <p:cBhvr>
                                        <p:cTn id="72" dur="1000" fill="hold"/>
                                        <p:tgtEl>
                                          <p:spTgt spid="204"/>
                                        </p:tgtEl>
                                        <p:attrNameLst>
                                          <p:attrName>ppt_y</p:attrName>
                                        </p:attrNameLst>
                                      </p:cBhvr>
                                      <p:tavLst>
                                        <p:tav tm="0">
                                          <p:val>
                                            <p:strVal val="#ppt_y-.1"/>
                                          </p:val>
                                        </p:tav>
                                        <p:tav tm="100000">
                                          <p:val>
                                            <p:strVal val="#ppt_y"/>
                                          </p:val>
                                        </p:tav>
                                      </p:tavLst>
                                    </p:anim>
                                  </p:childTnLst>
                                </p:cTn>
                              </p:par>
                            </p:childTnLst>
                          </p:cTn>
                        </p:par>
                        <p:par>
                          <p:cTn id="73" fill="hold">
                            <p:stCondLst>
                              <p:cond delay="845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205"/>
                                        </p:tgtEl>
                                        <p:attrNameLst>
                                          <p:attrName>style.visibility</p:attrName>
                                        </p:attrNameLst>
                                      </p:cBhvr>
                                      <p:to>
                                        <p:strVal val="visible"/>
                                      </p:to>
                                    </p:set>
                                    <p:anim by="(-#ppt_w*2)" calcmode="lin" valueType="num">
                                      <p:cBhvr rctx="PPT">
                                        <p:cTn id="76" dur="250" autoRev="1" fill="hold">
                                          <p:stCondLst>
                                            <p:cond delay="0"/>
                                          </p:stCondLst>
                                        </p:cTn>
                                        <p:tgtEl>
                                          <p:spTgt spid="205"/>
                                        </p:tgtEl>
                                        <p:attrNameLst>
                                          <p:attrName>ppt_w</p:attrName>
                                        </p:attrNameLst>
                                      </p:cBhvr>
                                    </p:anim>
                                    <p:anim by="(#ppt_w*0.50)" calcmode="lin" valueType="num">
                                      <p:cBhvr>
                                        <p:cTn id="77" dur="250" decel="50000" autoRev="1" fill="hold">
                                          <p:stCondLst>
                                            <p:cond delay="0"/>
                                          </p:stCondLst>
                                        </p:cTn>
                                        <p:tgtEl>
                                          <p:spTgt spid="205"/>
                                        </p:tgtEl>
                                        <p:attrNameLst>
                                          <p:attrName>ppt_x</p:attrName>
                                        </p:attrNameLst>
                                      </p:cBhvr>
                                    </p:anim>
                                    <p:anim from="(-#ppt_h/2)" to="(#ppt_y)" calcmode="lin" valueType="num">
                                      <p:cBhvr>
                                        <p:cTn id="78" dur="500" fill="hold">
                                          <p:stCondLst>
                                            <p:cond delay="0"/>
                                          </p:stCondLst>
                                        </p:cTn>
                                        <p:tgtEl>
                                          <p:spTgt spid="205"/>
                                        </p:tgtEl>
                                        <p:attrNameLst>
                                          <p:attrName>ppt_y</p:attrName>
                                        </p:attrNameLst>
                                      </p:cBhvr>
                                    </p:anim>
                                    <p:animRot by="21600000">
                                      <p:cBhvr>
                                        <p:cTn id="79" dur="500" fill="hold">
                                          <p:stCondLst>
                                            <p:cond delay="0"/>
                                          </p:stCondLst>
                                        </p:cTn>
                                        <p:tgtEl>
                                          <p:spTgt spid="205"/>
                                        </p:tgtEl>
                                        <p:attrNameLst>
                                          <p:attrName>r</p:attrName>
                                        </p:attrNameLst>
                                      </p:cBhvr>
                                    </p:animRot>
                                  </p:childTnLst>
                                </p:cTn>
                              </p:par>
                            </p:childTnLst>
                          </p:cTn>
                        </p:par>
                        <p:par>
                          <p:cTn id="80" fill="hold">
                            <p:stCondLst>
                              <p:cond delay="9100"/>
                            </p:stCondLst>
                            <p:childTnLst>
                              <p:par>
                                <p:cTn id="81" presetID="42" presetClass="entr" presetSubtype="0" fill="hold" grpId="0" nodeType="afterEffect">
                                  <p:stCondLst>
                                    <p:cond delay="0"/>
                                  </p:stCondLst>
                                  <p:childTnLst>
                                    <p:set>
                                      <p:cBhvr>
                                        <p:cTn id="82" dur="1" fill="hold">
                                          <p:stCondLst>
                                            <p:cond delay="0"/>
                                          </p:stCondLst>
                                        </p:cTn>
                                        <p:tgtEl>
                                          <p:spTgt spid="206"/>
                                        </p:tgtEl>
                                        <p:attrNameLst>
                                          <p:attrName>style.visibility</p:attrName>
                                        </p:attrNameLst>
                                      </p:cBhvr>
                                      <p:to>
                                        <p:strVal val="visible"/>
                                      </p:to>
                                    </p:set>
                                    <p:animEffect transition="in" filter="fade">
                                      <p:cBhvr>
                                        <p:cTn id="83" dur="500"/>
                                        <p:tgtEl>
                                          <p:spTgt spid="206"/>
                                        </p:tgtEl>
                                      </p:cBhvr>
                                    </p:animEffect>
                                    <p:anim calcmode="lin" valueType="num">
                                      <p:cBhvr>
                                        <p:cTn id="84" dur="500" fill="hold"/>
                                        <p:tgtEl>
                                          <p:spTgt spid="206"/>
                                        </p:tgtEl>
                                        <p:attrNameLst>
                                          <p:attrName>ppt_x</p:attrName>
                                        </p:attrNameLst>
                                      </p:cBhvr>
                                      <p:tavLst>
                                        <p:tav tm="0">
                                          <p:val>
                                            <p:strVal val="#ppt_x"/>
                                          </p:val>
                                        </p:tav>
                                        <p:tav tm="100000">
                                          <p:val>
                                            <p:strVal val="#ppt_x"/>
                                          </p:val>
                                        </p:tav>
                                      </p:tavLst>
                                    </p:anim>
                                    <p:anim calcmode="lin" valueType="num">
                                      <p:cBhvr>
                                        <p:cTn id="85" dur="500" fill="hold"/>
                                        <p:tgtEl>
                                          <p:spTgt spid="2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P spid="188" grpId="0"/>
      <p:bldP spid="189" grpId="0"/>
      <p:bldP spid="193" grpId="0"/>
      <p:bldP spid="194" grpId="0"/>
      <p:bldP spid="198" grpId="0"/>
      <p:bldP spid="199" grpId="0"/>
      <p:bldP spid="205" grpId="0"/>
      <p:bldP spid="20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1" name="Picture 2" descr="C:\Users\Administrator\Desktop\6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8" y="-27384"/>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0" y="4077072"/>
            <a:ext cx="12190413" cy="2808312"/>
          </a:xfrm>
          <a:prstGeom prst="rect">
            <a:avLst/>
          </a:prstGeom>
          <a:solidFill>
            <a:srgbClr val="00A2A4">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4077072"/>
            <a:ext cx="12190413"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7"/>
          <p:cNvSpPr>
            <a:spLocks noChangeArrowheads="1"/>
          </p:cNvSpPr>
          <p:nvPr/>
        </p:nvSpPr>
        <p:spPr bwMode="auto">
          <a:xfrm>
            <a:off x="8471470" y="4042807"/>
            <a:ext cx="2016224"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6600" b="1" dirty="0" smtClean="0">
                <a:solidFill>
                  <a:schemeClr val="bg1"/>
                </a:solidFill>
                <a:latin typeface="Impact MT Std" panose="020B0806030902050204" pitchFamily="34" charset="0"/>
                <a:ea typeface="微软雅黑" panose="020B0503020204020204" pitchFamily="34" charset="-122"/>
                <a:sym typeface="微软雅黑" panose="020B0503020204020204" pitchFamily="34" charset="-122"/>
              </a:rPr>
              <a:t>01</a:t>
            </a:r>
            <a:endParaRPr lang="zh-CN" altLang="en-US" sz="16600" b="1" dirty="0">
              <a:solidFill>
                <a:schemeClr val="bg1"/>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0" name="文本框 26"/>
          <p:cNvSpPr txBox="1"/>
          <p:nvPr/>
        </p:nvSpPr>
        <p:spPr>
          <a:xfrm>
            <a:off x="3934965" y="4426654"/>
            <a:ext cx="4104457" cy="1200329"/>
          </a:xfrm>
          <a:prstGeom prst="rect">
            <a:avLst/>
          </a:prstGeom>
          <a:noFill/>
        </p:spPr>
        <p:txBody>
          <a:bodyPr wrap="square" rtlCol="0">
            <a:spAutoFit/>
          </a:bodyPr>
          <a:lstStyle/>
          <a:p>
            <a:pPr algn="r"/>
            <a:r>
              <a:rPr lang="zh-CN" altLang="en-US" sz="7200" b="1" spc="100" dirty="0" smtClean="0">
                <a:solidFill>
                  <a:schemeClr val="bg1"/>
                </a:solidFill>
                <a:latin typeface="微软雅黑" panose="020B0503020204020204" pitchFamily="34" charset="-122"/>
                <a:ea typeface="微软雅黑" panose="020B0503020204020204" pitchFamily="34" charset="-122"/>
              </a:rPr>
              <a:t>认识自我</a:t>
            </a:r>
            <a:endParaRPr lang="en-US" altLang="zh-CN" sz="7200" b="1" spc="100" dirty="0" smtClean="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4150989" y="5582851"/>
            <a:ext cx="3744417" cy="738664"/>
          </a:xfrm>
          <a:prstGeom prst="rect">
            <a:avLst/>
          </a:prstGeom>
        </p:spPr>
        <p:txBody>
          <a:bodyPr wrap="square">
            <a:spAutoFit/>
          </a:bodyPr>
          <a:lstStyle/>
          <a:p>
            <a:pPr defTabSz="1176655"/>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此处</a:t>
            </a:r>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添加详细文本描述，建议与标题相关并符合整体语言</a:t>
            </a:r>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风格语言</a:t>
            </a:r>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描述尽量简洁生动。尽量将每页幻灯片的字数</a:t>
            </a:r>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控制。</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1000"/>
                            </p:stCondLst>
                            <p:childTnLst>
                              <p:par>
                                <p:cTn id="12" presetID="53" presetClass="entr" presetSubtype="16" fill="hold" grpId="0" nodeType="afterEffect">
                                  <p:stCondLst>
                                    <p:cond delay="0"/>
                                  </p:stCondLst>
                                  <p:iterate type="lt">
                                    <p:tmPct val="20000"/>
                                  </p:iterate>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00A2A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个人价值观</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56" name="图片 55"/>
          <p:cNvPicPr>
            <a:picLocks noChangeAspect="1"/>
          </p:cNvPicPr>
          <p:nvPr/>
        </p:nvPicPr>
        <p:blipFill>
          <a:blip r:embed="rId4" cstate="print">
            <a:extLst>
              <a:ext uri="{BEBA8EAE-BF5A-486C-A8C5-ECC9F3942E4B}">
                <a14:imgProps xmlns:a14="http://schemas.microsoft.com/office/drawing/2010/main">
                  <a14:imgLayer r:embed="rId5">
                    <a14:imgEffect>
                      <a14:backgroundRemoval t="4545" b="98915" l="9091" r="100000">
                        <a14:foregroundMark x1="60015" y1="18928" x2="60015" y2="18928"/>
                        <a14:foregroundMark x1="60169" y1="19403" x2="59784" y2="24016"/>
                        <a14:foregroundMark x1="27966" y1="28358" x2="28351" y2="31343"/>
                        <a14:foregroundMark x1="28582" y1="33446" x2="28120" y2="36703"/>
                        <a14:foregroundMark x1="25655" y1="32972" x2="24961" y2="34328"/>
                        <a14:foregroundMark x1="26194" y1="34057" x2="25424" y2="35957"/>
                        <a14:foregroundMark x1="88213" y1="30597" x2="91680" y2="28358"/>
                        <a14:foregroundMark x1="61402" y1="19335" x2="62018" y2="22524"/>
                        <a14:backgroundMark x1="31048" y1="32293" x2="31048" y2="32293"/>
                        <a14:backgroundMark x1="25424" y1="34939" x2="25424" y2="34939"/>
                        <a14:backgroundMark x1="26194" y1="33650" x2="25501" y2="34396"/>
                        <a14:backgroundMark x1="27427" y1="34328" x2="27427" y2="34328"/>
                        <a14:backgroundMark x1="91680" y1="25441" x2="91680" y2="25441"/>
                        <a14:backgroundMark x1="93220" y1="26255" x2="96456" y2="24423"/>
                      </a14:backgroundRemoval>
                    </a14:imgEffect>
                  </a14:imgLayer>
                </a14:imgProps>
              </a:ext>
              <a:ext uri="{28A0092B-C50C-407E-A947-70E740481C1C}">
                <a14:useLocalDpi xmlns:a14="http://schemas.microsoft.com/office/drawing/2010/main" val="0"/>
              </a:ext>
            </a:extLst>
          </a:blip>
          <a:stretch>
            <a:fillRect/>
          </a:stretch>
        </p:blipFill>
        <p:spPr>
          <a:xfrm>
            <a:off x="6196396" y="1430981"/>
            <a:ext cx="4221671" cy="4794098"/>
          </a:xfrm>
          <a:prstGeom prst="rect">
            <a:avLst/>
          </a:prstGeom>
          <a:effectLst>
            <a:outerShdw dist="139700" dir="2700000" algn="br" rotWithShape="0">
              <a:prstClr val="black">
                <a:alpha val="30000"/>
              </a:prstClr>
            </a:outerShdw>
          </a:effectLst>
        </p:spPr>
      </p:pic>
      <p:sp>
        <p:nvSpPr>
          <p:cNvPr id="57" name="右大括号 56"/>
          <p:cNvSpPr/>
          <p:nvPr/>
        </p:nvSpPr>
        <p:spPr>
          <a:xfrm>
            <a:off x="5964054" y="1674661"/>
            <a:ext cx="342174" cy="4045183"/>
          </a:xfrm>
          <a:prstGeom prst="rightBrace">
            <a:avLst>
              <a:gd name="adj1" fmla="val 57511"/>
              <a:gd name="adj2" fmla="val 50000"/>
            </a:avLst>
          </a:prstGeom>
          <a:ln w="15875">
            <a:solidFill>
              <a:srgbClr val="43BAB3"/>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
        <p:nvSpPr>
          <p:cNvPr id="58" name="椭圆 57"/>
          <p:cNvSpPr/>
          <p:nvPr/>
        </p:nvSpPr>
        <p:spPr>
          <a:xfrm>
            <a:off x="2029755" y="1839969"/>
            <a:ext cx="792407" cy="793567"/>
          </a:xfrm>
          <a:prstGeom prst="ellipse">
            <a:avLst/>
          </a:prstGeom>
          <a:solidFill>
            <a:srgbClr val="00A2A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9" name="等腰三角形 58"/>
          <p:cNvSpPr/>
          <p:nvPr/>
        </p:nvSpPr>
        <p:spPr>
          <a:xfrm rot="5400000">
            <a:off x="2971466" y="2189521"/>
            <a:ext cx="109577" cy="94463"/>
          </a:xfrm>
          <a:prstGeom prst="triangle">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0" name="组合 59"/>
          <p:cNvGrpSpPr/>
          <p:nvPr/>
        </p:nvGrpSpPr>
        <p:grpSpPr>
          <a:xfrm>
            <a:off x="3219694" y="1772816"/>
            <a:ext cx="2314343" cy="1008112"/>
            <a:chOff x="8022910" y="1537222"/>
            <a:chExt cx="2314343" cy="1008112"/>
          </a:xfrm>
        </p:grpSpPr>
        <p:sp>
          <p:nvSpPr>
            <p:cNvPr id="61" name="文本框 12"/>
            <p:cNvSpPr txBox="1"/>
            <p:nvPr/>
          </p:nvSpPr>
          <p:spPr bwMode="auto">
            <a:xfrm>
              <a:off x="8022910" y="189900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62" name="文本框 13"/>
            <p:cNvSpPr txBox="1"/>
            <p:nvPr/>
          </p:nvSpPr>
          <p:spPr bwMode="auto">
            <a:xfrm>
              <a:off x="8022910" y="153722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1" spc="100" dirty="0" smtClean="0">
                  <a:solidFill>
                    <a:schemeClr val="tx1">
                      <a:lumMod val="50000"/>
                      <a:lumOff val="50000"/>
                    </a:schemeClr>
                  </a:solidFill>
                  <a:latin typeface="微软雅黑" panose="020B0503020204020204" pitchFamily="34" charset="-122"/>
                  <a:ea typeface="微软雅黑" panose="020B0503020204020204" pitchFamily="34" charset="-122"/>
                </a:rPr>
                <a:t>客观务实</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63" name="椭圆 62"/>
          <p:cNvSpPr/>
          <p:nvPr/>
        </p:nvSpPr>
        <p:spPr>
          <a:xfrm>
            <a:off x="2029755" y="3300469"/>
            <a:ext cx="792407" cy="793567"/>
          </a:xfrm>
          <a:prstGeom prst="ellipse">
            <a:avLst/>
          </a:prstGeom>
          <a:solidFill>
            <a:srgbClr val="F6A514"/>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4" name="等腰三角形 63"/>
          <p:cNvSpPr/>
          <p:nvPr/>
        </p:nvSpPr>
        <p:spPr>
          <a:xfrm rot="5400000">
            <a:off x="2971466" y="3650021"/>
            <a:ext cx="109577" cy="94463"/>
          </a:xfrm>
          <a:prstGeom prst="triangle">
            <a:avLst/>
          </a:prstGeom>
          <a:solidFill>
            <a:srgbClr val="F6A5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65" name="组合 64"/>
          <p:cNvGrpSpPr/>
          <p:nvPr/>
        </p:nvGrpSpPr>
        <p:grpSpPr>
          <a:xfrm>
            <a:off x="3219694" y="3212976"/>
            <a:ext cx="2314343" cy="1008112"/>
            <a:chOff x="8022910" y="1516882"/>
            <a:chExt cx="2314343" cy="1008112"/>
          </a:xfrm>
        </p:grpSpPr>
        <p:sp>
          <p:nvSpPr>
            <p:cNvPr id="66" name="文本框 21"/>
            <p:cNvSpPr txBox="1"/>
            <p:nvPr/>
          </p:nvSpPr>
          <p:spPr bwMode="auto">
            <a:xfrm>
              <a:off x="8022910" y="1878663"/>
              <a:ext cx="2314343" cy="646331"/>
            </a:xfrm>
            <a:prstGeom prst="rect">
              <a:avLst/>
            </a:prstGeom>
            <a:noFill/>
          </p:spPr>
          <p:txBody>
            <a:bodyPr wrap="square">
              <a:spAutoFit/>
            </a:bodyPr>
            <a:lstStyle/>
            <a:p>
              <a:pPr algn="just"/>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p:txBody>
        </p:sp>
        <p:sp>
          <p:nvSpPr>
            <p:cNvPr id="67" name="文本框 22"/>
            <p:cNvSpPr txBox="1"/>
            <p:nvPr/>
          </p:nvSpPr>
          <p:spPr bwMode="auto">
            <a:xfrm>
              <a:off x="8022910" y="151688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1" spc="100" dirty="0" smtClean="0">
                  <a:solidFill>
                    <a:schemeClr val="tx1">
                      <a:lumMod val="50000"/>
                      <a:lumOff val="50000"/>
                    </a:schemeClr>
                  </a:solidFill>
                  <a:latin typeface="微软雅黑" panose="020B0503020204020204" pitchFamily="34" charset="-122"/>
                  <a:ea typeface="微软雅黑" panose="020B0503020204020204" pitchFamily="34" charset="-122"/>
                </a:rPr>
                <a:t>渴望成功</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68" name="椭圆 67"/>
          <p:cNvSpPr/>
          <p:nvPr/>
        </p:nvSpPr>
        <p:spPr>
          <a:xfrm>
            <a:off x="2029755" y="4760969"/>
            <a:ext cx="792407" cy="793567"/>
          </a:xfrm>
          <a:prstGeom prst="ellipse">
            <a:avLst/>
          </a:prstGeom>
          <a:solidFill>
            <a:srgbClr val="FB7D6E"/>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69" name="等腰三角形 68"/>
          <p:cNvSpPr/>
          <p:nvPr/>
        </p:nvSpPr>
        <p:spPr>
          <a:xfrm rot="5400000">
            <a:off x="2971466" y="5110521"/>
            <a:ext cx="109577" cy="94463"/>
          </a:xfrm>
          <a:prstGeom prst="triangle">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grpSp>
        <p:nvGrpSpPr>
          <p:cNvPr id="70" name="组合 69"/>
          <p:cNvGrpSpPr/>
          <p:nvPr/>
        </p:nvGrpSpPr>
        <p:grpSpPr>
          <a:xfrm>
            <a:off x="3219694" y="4653136"/>
            <a:ext cx="2314343" cy="1412636"/>
            <a:chOff x="8022910" y="1496542"/>
            <a:chExt cx="2314343" cy="1412636"/>
          </a:xfrm>
        </p:grpSpPr>
        <p:sp>
          <p:nvSpPr>
            <p:cNvPr id="71" name="文本框 28"/>
            <p:cNvSpPr txBox="1"/>
            <p:nvPr/>
          </p:nvSpPr>
          <p:spPr bwMode="auto">
            <a:xfrm>
              <a:off x="8022910" y="1856582"/>
              <a:ext cx="2314343" cy="1052596"/>
            </a:xfrm>
            <a:prstGeom prst="rect">
              <a:avLst/>
            </a:prstGeom>
            <a:noFill/>
          </p:spPr>
          <p:txBody>
            <a:bodyPr wrap="square">
              <a:spAutoFit/>
            </a:bodyPr>
            <a:lstStyle/>
            <a:p>
              <a:pPr>
                <a:lnSpc>
                  <a:spcPct val="130000"/>
                </a:lnSpc>
                <a:defRPr/>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您的内容打在这里，或者通过复制您的文本后，在此框中粘贴。您的内容打在这里。</a:t>
              </a:r>
            </a:p>
            <a:p>
              <a:pPr marL="0" marR="0" lvl="0" indent="0" algn="l" defTabSz="914400" rtl="0" eaLnBrk="1" fontAlgn="auto" latinLnBrk="0" hangingPunct="1">
                <a:lnSpc>
                  <a:spcPct val="130000"/>
                </a:lnSpc>
                <a:spcBef>
                  <a:spcPts val="0"/>
                </a:spcBef>
                <a:spcAft>
                  <a:spcPts val="0"/>
                </a:spcAft>
                <a:buClrTx/>
                <a:buSzTx/>
                <a:buFontTx/>
                <a:buNone/>
                <a:defRPr/>
              </a:pPr>
              <a:endParaRPr kumimoji="0" lang="zh-CN" altLang="en-US" sz="1200" b="0" i="0" u="none" strike="noStrike" kern="1200" cap="none" spc="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72" name="文本框 29"/>
            <p:cNvSpPr txBox="1"/>
            <p:nvPr/>
          </p:nvSpPr>
          <p:spPr bwMode="auto">
            <a:xfrm>
              <a:off x="8022910" y="1496542"/>
              <a:ext cx="2160856"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b="1" spc="100" dirty="0" smtClean="0">
                  <a:solidFill>
                    <a:schemeClr val="tx1">
                      <a:lumMod val="50000"/>
                      <a:lumOff val="50000"/>
                    </a:schemeClr>
                  </a:solidFill>
                  <a:latin typeface="微软雅黑" panose="020B0503020204020204" pitchFamily="34" charset="-122"/>
                  <a:ea typeface="微软雅黑" panose="020B0503020204020204" pitchFamily="34" charset="-122"/>
                </a:rPr>
                <a:t>乐观积极</a:t>
              </a:r>
              <a:endParaRPr kumimoji="0" lang="zh-CN" altLang="en-US" b="1" i="0" u="none" strike="noStrike" kern="1200" cap="none" spc="100" normalizeH="0" baseline="0" noProof="0" dirty="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73" name="矩形 72"/>
          <p:cNvSpPr/>
          <p:nvPr/>
        </p:nvSpPr>
        <p:spPr>
          <a:xfrm>
            <a:off x="6862854" y="3440243"/>
            <a:ext cx="1827835" cy="514018"/>
          </a:xfrm>
          <a:prstGeom prst="rect">
            <a:avLst/>
          </a:prstGeom>
          <a:solidFill>
            <a:srgbClr val="43BAB3">
              <a:alpha val="7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2400" dirty="0" smtClean="0">
                <a:solidFill>
                  <a:schemeClr val="bg1"/>
                </a:solidFill>
                <a:latin typeface="微软雅黑" panose="020B0503020204020204" pitchFamily="34" charset="-122"/>
                <a:ea typeface="微软雅黑" panose="020B0503020204020204" pitchFamily="34" charset="-122"/>
              </a:rPr>
              <a:t>个人价值观</a:t>
            </a:r>
            <a:endParaRPr kumimoji="0" lang="en-US" altLang="zh-CN" sz="240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grpSp>
        <p:nvGrpSpPr>
          <p:cNvPr id="74" name="组合 73"/>
          <p:cNvGrpSpPr/>
          <p:nvPr/>
        </p:nvGrpSpPr>
        <p:grpSpPr>
          <a:xfrm>
            <a:off x="2249717" y="2087040"/>
            <a:ext cx="364409" cy="302521"/>
            <a:chOff x="3132963" y="3140191"/>
            <a:chExt cx="645573" cy="535933"/>
          </a:xfrm>
          <a:solidFill>
            <a:schemeClr val="bg1"/>
          </a:solidFill>
        </p:grpSpPr>
        <p:sp>
          <p:nvSpPr>
            <p:cNvPr id="75" name="Freeform 226"/>
            <p:cNvSpPr/>
            <p:nvPr/>
          </p:nvSpPr>
          <p:spPr bwMode="auto">
            <a:xfrm>
              <a:off x="3421629" y="3217854"/>
              <a:ext cx="356907" cy="392027"/>
            </a:xfrm>
            <a:custGeom>
              <a:avLst/>
              <a:gdLst>
                <a:gd name="T0" fmla="*/ 0 w 529"/>
                <a:gd name="T1" fmla="*/ 0 h 581"/>
                <a:gd name="T2" fmla="*/ 2 w 529"/>
                <a:gd name="T3" fmla="*/ 11 h 581"/>
                <a:gd name="T4" fmla="*/ 25 w 529"/>
                <a:gd name="T5" fmla="*/ 56 h 581"/>
                <a:gd name="T6" fmla="*/ 473 w 529"/>
                <a:gd name="T7" fmla="*/ 56 h 581"/>
                <a:gd name="T8" fmla="*/ 473 w 529"/>
                <a:gd name="T9" fmla="*/ 525 h 581"/>
                <a:gd name="T10" fmla="*/ 127 w 529"/>
                <a:gd name="T11" fmla="*/ 525 h 581"/>
                <a:gd name="T12" fmla="*/ 127 w 529"/>
                <a:gd name="T13" fmla="*/ 581 h 581"/>
                <a:gd name="T14" fmla="*/ 529 w 529"/>
                <a:gd name="T15" fmla="*/ 581 h 581"/>
                <a:gd name="T16" fmla="*/ 529 w 529"/>
                <a:gd name="T17" fmla="*/ 0 h 581"/>
                <a:gd name="T18" fmla="*/ 0 w 529"/>
                <a:gd name="T19" fmla="*/ 0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9" h="581">
                  <a:moveTo>
                    <a:pt x="0" y="0"/>
                  </a:moveTo>
                  <a:cubicBezTo>
                    <a:pt x="1" y="4"/>
                    <a:pt x="2" y="7"/>
                    <a:pt x="2" y="11"/>
                  </a:cubicBezTo>
                  <a:cubicBezTo>
                    <a:pt x="14" y="22"/>
                    <a:pt x="22" y="38"/>
                    <a:pt x="25" y="56"/>
                  </a:cubicBezTo>
                  <a:cubicBezTo>
                    <a:pt x="473" y="56"/>
                    <a:pt x="473" y="56"/>
                    <a:pt x="473" y="56"/>
                  </a:cubicBezTo>
                  <a:cubicBezTo>
                    <a:pt x="473" y="525"/>
                    <a:pt x="473" y="525"/>
                    <a:pt x="473" y="525"/>
                  </a:cubicBezTo>
                  <a:cubicBezTo>
                    <a:pt x="127" y="525"/>
                    <a:pt x="127" y="525"/>
                    <a:pt x="127" y="525"/>
                  </a:cubicBezTo>
                  <a:cubicBezTo>
                    <a:pt x="127" y="581"/>
                    <a:pt x="127" y="581"/>
                    <a:pt x="127" y="581"/>
                  </a:cubicBezTo>
                  <a:cubicBezTo>
                    <a:pt x="529" y="581"/>
                    <a:pt x="529" y="581"/>
                    <a:pt x="529" y="581"/>
                  </a:cubicBezTo>
                  <a:cubicBezTo>
                    <a:pt x="529" y="0"/>
                    <a:pt x="529" y="0"/>
                    <a:pt x="529"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6" name="Freeform 227"/>
            <p:cNvSpPr/>
            <p:nvPr/>
          </p:nvSpPr>
          <p:spPr bwMode="auto">
            <a:xfrm>
              <a:off x="3198348" y="3140191"/>
              <a:ext cx="224709" cy="247551"/>
            </a:xfrm>
            <a:custGeom>
              <a:avLst/>
              <a:gdLst>
                <a:gd name="T0" fmla="*/ 45 w 333"/>
                <a:gd name="T1" fmla="*/ 243 h 367"/>
                <a:gd name="T2" fmla="*/ 170 w 333"/>
                <a:gd name="T3" fmla="*/ 367 h 367"/>
                <a:gd name="T4" fmla="*/ 289 w 333"/>
                <a:gd name="T5" fmla="*/ 243 h 367"/>
                <a:gd name="T6" fmla="*/ 326 w 333"/>
                <a:gd name="T7" fmla="*/ 203 h 367"/>
                <a:gd name="T8" fmla="*/ 306 w 333"/>
                <a:gd name="T9" fmla="*/ 142 h 367"/>
                <a:gd name="T10" fmla="*/ 166 w 333"/>
                <a:gd name="T11" fmla="*/ 0 h 367"/>
                <a:gd name="T12" fmla="*/ 26 w 333"/>
                <a:gd name="T13" fmla="*/ 142 h 367"/>
                <a:gd name="T14" fmla="*/ 7 w 333"/>
                <a:gd name="T15" fmla="*/ 203 h 367"/>
                <a:gd name="T16" fmla="*/ 45 w 333"/>
                <a:gd name="T17" fmla="*/ 243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3" h="367">
                  <a:moveTo>
                    <a:pt x="45" y="243"/>
                  </a:moveTo>
                  <a:cubicBezTo>
                    <a:pt x="71" y="308"/>
                    <a:pt x="118" y="367"/>
                    <a:pt x="170" y="367"/>
                  </a:cubicBezTo>
                  <a:cubicBezTo>
                    <a:pt x="222" y="367"/>
                    <a:pt x="266" y="308"/>
                    <a:pt x="289" y="243"/>
                  </a:cubicBezTo>
                  <a:cubicBezTo>
                    <a:pt x="305" y="242"/>
                    <a:pt x="320" y="226"/>
                    <a:pt x="326" y="203"/>
                  </a:cubicBezTo>
                  <a:cubicBezTo>
                    <a:pt x="333" y="176"/>
                    <a:pt x="324" y="149"/>
                    <a:pt x="306" y="142"/>
                  </a:cubicBezTo>
                  <a:cubicBezTo>
                    <a:pt x="302" y="63"/>
                    <a:pt x="241" y="0"/>
                    <a:pt x="166" y="0"/>
                  </a:cubicBezTo>
                  <a:cubicBezTo>
                    <a:pt x="92" y="0"/>
                    <a:pt x="31" y="63"/>
                    <a:pt x="26" y="142"/>
                  </a:cubicBezTo>
                  <a:cubicBezTo>
                    <a:pt x="9" y="149"/>
                    <a:pt x="0" y="176"/>
                    <a:pt x="7" y="203"/>
                  </a:cubicBezTo>
                  <a:cubicBezTo>
                    <a:pt x="13" y="227"/>
                    <a:pt x="29" y="243"/>
                    <a:pt x="45" y="24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7" name="Freeform 228"/>
            <p:cNvSpPr/>
            <p:nvPr/>
          </p:nvSpPr>
          <p:spPr bwMode="auto">
            <a:xfrm>
              <a:off x="3481875" y="3306367"/>
              <a:ext cx="233275" cy="180738"/>
            </a:xfrm>
            <a:custGeom>
              <a:avLst/>
              <a:gdLst>
                <a:gd name="T0" fmla="*/ 41 w 346"/>
                <a:gd name="T1" fmla="*/ 111 h 268"/>
                <a:gd name="T2" fmla="*/ 0 w 346"/>
                <a:gd name="T3" fmla="*/ 151 h 268"/>
                <a:gd name="T4" fmla="*/ 90 w 346"/>
                <a:gd name="T5" fmla="*/ 268 h 268"/>
                <a:gd name="T6" fmla="*/ 254 w 346"/>
                <a:gd name="T7" fmla="*/ 125 h 268"/>
                <a:gd name="T8" fmla="*/ 284 w 346"/>
                <a:gd name="T9" fmla="*/ 158 h 268"/>
                <a:gd name="T10" fmla="*/ 346 w 346"/>
                <a:gd name="T11" fmla="*/ 0 h 268"/>
                <a:gd name="T12" fmla="*/ 184 w 346"/>
                <a:gd name="T13" fmla="*/ 50 h 268"/>
                <a:gd name="T14" fmla="*/ 218 w 346"/>
                <a:gd name="T15" fmla="*/ 87 h 268"/>
                <a:gd name="T16" fmla="*/ 99 w 346"/>
                <a:gd name="T17" fmla="*/ 190 h 268"/>
                <a:gd name="T18" fmla="*/ 41 w 346"/>
                <a:gd name="T19" fmla="*/ 111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6" h="268">
                  <a:moveTo>
                    <a:pt x="41" y="111"/>
                  </a:moveTo>
                  <a:cubicBezTo>
                    <a:pt x="0" y="151"/>
                    <a:pt x="0" y="151"/>
                    <a:pt x="0" y="151"/>
                  </a:cubicBezTo>
                  <a:cubicBezTo>
                    <a:pt x="12" y="165"/>
                    <a:pt x="90" y="268"/>
                    <a:pt x="90" y="268"/>
                  </a:cubicBezTo>
                  <a:cubicBezTo>
                    <a:pt x="254" y="125"/>
                    <a:pt x="254" y="125"/>
                    <a:pt x="254" y="125"/>
                  </a:cubicBezTo>
                  <a:cubicBezTo>
                    <a:pt x="284" y="158"/>
                    <a:pt x="284" y="158"/>
                    <a:pt x="284" y="158"/>
                  </a:cubicBezTo>
                  <a:cubicBezTo>
                    <a:pt x="346" y="0"/>
                    <a:pt x="346" y="0"/>
                    <a:pt x="346" y="0"/>
                  </a:cubicBezTo>
                  <a:cubicBezTo>
                    <a:pt x="184" y="50"/>
                    <a:pt x="184" y="50"/>
                    <a:pt x="184" y="50"/>
                  </a:cubicBezTo>
                  <a:cubicBezTo>
                    <a:pt x="218" y="87"/>
                    <a:pt x="218" y="87"/>
                    <a:pt x="218" y="87"/>
                  </a:cubicBezTo>
                  <a:cubicBezTo>
                    <a:pt x="99" y="190"/>
                    <a:pt x="99" y="190"/>
                    <a:pt x="99" y="190"/>
                  </a:cubicBezTo>
                  <a:lnTo>
                    <a:pt x="41" y="1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8" name="Freeform 229"/>
            <p:cNvSpPr/>
            <p:nvPr/>
          </p:nvSpPr>
          <p:spPr bwMode="auto">
            <a:xfrm>
              <a:off x="3132963" y="3377178"/>
              <a:ext cx="355480" cy="298946"/>
            </a:xfrm>
            <a:custGeom>
              <a:avLst/>
              <a:gdLst>
                <a:gd name="T0" fmla="*/ 407 w 527"/>
                <a:gd name="T1" fmla="*/ 0 h 443"/>
                <a:gd name="T2" fmla="*/ 294 w 527"/>
                <a:gd name="T3" fmla="*/ 190 h 443"/>
                <a:gd name="T4" fmla="*/ 280 w 527"/>
                <a:gd name="T5" fmla="*/ 105 h 443"/>
                <a:gd name="T6" fmla="*/ 295 w 527"/>
                <a:gd name="T7" fmla="*/ 77 h 443"/>
                <a:gd name="T8" fmla="*/ 263 w 527"/>
                <a:gd name="T9" fmla="*/ 44 h 443"/>
                <a:gd name="T10" fmla="*/ 230 w 527"/>
                <a:gd name="T11" fmla="*/ 77 h 443"/>
                <a:gd name="T12" fmla="*/ 246 w 527"/>
                <a:gd name="T13" fmla="*/ 105 h 443"/>
                <a:gd name="T14" fmla="*/ 232 w 527"/>
                <a:gd name="T15" fmla="*/ 189 h 443"/>
                <a:gd name="T16" fmla="*/ 120 w 527"/>
                <a:gd name="T17" fmla="*/ 0 h 443"/>
                <a:gd name="T18" fmla="*/ 2 w 527"/>
                <a:gd name="T19" fmla="*/ 125 h 443"/>
                <a:gd name="T20" fmla="*/ 0 w 527"/>
                <a:gd name="T21" fmla="*/ 125 h 443"/>
                <a:gd name="T22" fmla="*/ 0 w 527"/>
                <a:gd name="T23" fmla="*/ 402 h 443"/>
                <a:gd name="T24" fmla="*/ 1 w 527"/>
                <a:gd name="T25" fmla="*/ 402 h 443"/>
                <a:gd name="T26" fmla="*/ 263 w 527"/>
                <a:gd name="T27" fmla="*/ 443 h 443"/>
                <a:gd name="T28" fmla="*/ 526 w 527"/>
                <a:gd name="T29" fmla="*/ 402 h 443"/>
                <a:gd name="T30" fmla="*/ 527 w 527"/>
                <a:gd name="T31" fmla="*/ 402 h 443"/>
                <a:gd name="T32" fmla="*/ 527 w 527"/>
                <a:gd name="T33" fmla="*/ 125 h 443"/>
                <a:gd name="T34" fmla="*/ 525 w 527"/>
                <a:gd name="T35" fmla="*/ 125 h 443"/>
                <a:gd name="T36" fmla="*/ 407 w 527"/>
                <a:gd name="T37" fmla="*/ 0 h 4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27" h="443">
                  <a:moveTo>
                    <a:pt x="407" y="0"/>
                  </a:moveTo>
                  <a:cubicBezTo>
                    <a:pt x="294" y="190"/>
                    <a:pt x="294" y="190"/>
                    <a:pt x="294" y="190"/>
                  </a:cubicBezTo>
                  <a:cubicBezTo>
                    <a:pt x="280" y="105"/>
                    <a:pt x="280" y="105"/>
                    <a:pt x="280" y="105"/>
                  </a:cubicBezTo>
                  <a:cubicBezTo>
                    <a:pt x="289" y="99"/>
                    <a:pt x="295" y="89"/>
                    <a:pt x="295" y="77"/>
                  </a:cubicBezTo>
                  <a:cubicBezTo>
                    <a:pt x="295" y="59"/>
                    <a:pt x="281" y="44"/>
                    <a:pt x="263" y="44"/>
                  </a:cubicBezTo>
                  <a:cubicBezTo>
                    <a:pt x="245" y="44"/>
                    <a:pt x="230" y="59"/>
                    <a:pt x="230" y="77"/>
                  </a:cubicBezTo>
                  <a:cubicBezTo>
                    <a:pt x="230" y="89"/>
                    <a:pt x="237" y="99"/>
                    <a:pt x="246" y="105"/>
                  </a:cubicBezTo>
                  <a:cubicBezTo>
                    <a:pt x="232" y="189"/>
                    <a:pt x="232" y="189"/>
                    <a:pt x="232" y="189"/>
                  </a:cubicBezTo>
                  <a:cubicBezTo>
                    <a:pt x="120" y="0"/>
                    <a:pt x="120" y="0"/>
                    <a:pt x="120" y="0"/>
                  </a:cubicBezTo>
                  <a:cubicBezTo>
                    <a:pt x="56" y="27"/>
                    <a:pt x="12" y="72"/>
                    <a:pt x="2" y="125"/>
                  </a:cubicBezTo>
                  <a:cubicBezTo>
                    <a:pt x="0" y="125"/>
                    <a:pt x="0" y="125"/>
                    <a:pt x="0" y="125"/>
                  </a:cubicBezTo>
                  <a:cubicBezTo>
                    <a:pt x="0" y="402"/>
                    <a:pt x="0" y="402"/>
                    <a:pt x="0" y="402"/>
                  </a:cubicBezTo>
                  <a:cubicBezTo>
                    <a:pt x="1" y="402"/>
                    <a:pt x="1" y="402"/>
                    <a:pt x="1" y="402"/>
                  </a:cubicBezTo>
                  <a:cubicBezTo>
                    <a:pt x="14" y="425"/>
                    <a:pt x="126" y="443"/>
                    <a:pt x="263" y="443"/>
                  </a:cubicBezTo>
                  <a:cubicBezTo>
                    <a:pt x="401" y="443"/>
                    <a:pt x="513" y="425"/>
                    <a:pt x="526" y="402"/>
                  </a:cubicBezTo>
                  <a:cubicBezTo>
                    <a:pt x="527" y="402"/>
                    <a:pt x="527" y="402"/>
                    <a:pt x="527" y="402"/>
                  </a:cubicBezTo>
                  <a:cubicBezTo>
                    <a:pt x="527" y="125"/>
                    <a:pt x="527" y="125"/>
                    <a:pt x="527" y="125"/>
                  </a:cubicBezTo>
                  <a:cubicBezTo>
                    <a:pt x="525" y="125"/>
                    <a:pt x="525" y="125"/>
                    <a:pt x="525" y="125"/>
                  </a:cubicBezTo>
                  <a:cubicBezTo>
                    <a:pt x="515" y="72"/>
                    <a:pt x="471" y="27"/>
                    <a:pt x="40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79" name="Freeform 230"/>
            <p:cNvSpPr/>
            <p:nvPr/>
          </p:nvSpPr>
          <p:spPr bwMode="auto">
            <a:xfrm>
              <a:off x="3598655" y="3487105"/>
              <a:ext cx="54536" cy="68241"/>
            </a:xfrm>
            <a:custGeom>
              <a:avLst/>
              <a:gdLst>
                <a:gd name="T0" fmla="*/ 0 w 81"/>
                <a:gd name="T1" fmla="*/ 0 h 101"/>
                <a:gd name="T2" fmla="*/ 0 w 81"/>
                <a:gd name="T3" fmla="*/ 55 h 101"/>
                <a:gd name="T4" fmla="*/ 40 w 81"/>
                <a:gd name="T5" fmla="*/ 101 h 101"/>
                <a:gd name="T6" fmla="*/ 81 w 81"/>
                <a:gd name="T7" fmla="*/ 56 h 101"/>
                <a:gd name="T8" fmla="*/ 81 w 81"/>
                <a:gd name="T9" fmla="*/ 0 h 101"/>
                <a:gd name="T10" fmla="*/ 59 w 81"/>
                <a:gd name="T11" fmla="*/ 0 h 101"/>
                <a:gd name="T12" fmla="*/ 59 w 81"/>
                <a:gd name="T13" fmla="*/ 57 h 101"/>
                <a:gd name="T14" fmla="*/ 40 w 81"/>
                <a:gd name="T15" fmla="*/ 83 h 101"/>
                <a:gd name="T16" fmla="*/ 22 w 81"/>
                <a:gd name="T17" fmla="*/ 57 h 101"/>
                <a:gd name="T18" fmla="*/ 22 w 81"/>
                <a:gd name="T19" fmla="*/ 0 h 101"/>
                <a:gd name="T20" fmla="*/ 0 w 81"/>
                <a:gd name="T21"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101">
                  <a:moveTo>
                    <a:pt x="0" y="0"/>
                  </a:moveTo>
                  <a:cubicBezTo>
                    <a:pt x="0" y="55"/>
                    <a:pt x="0" y="55"/>
                    <a:pt x="0" y="55"/>
                  </a:cubicBezTo>
                  <a:cubicBezTo>
                    <a:pt x="0" y="87"/>
                    <a:pt x="15" y="101"/>
                    <a:pt x="40" y="101"/>
                  </a:cubicBezTo>
                  <a:cubicBezTo>
                    <a:pt x="65" y="101"/>
                    <a:pt x="81" y="86"/>
                    <a:pt x="81" y="56"/>
                  </a:cubicBezTo>
                  <a:cubicBezTo>
                    <a:pt x="81" y="0"/>
                    <a:pt x="81" y="0"/>
                    <a:pt x="81" y="0"/>
                  </a:cubicBezTo>
                  <a:cubicBezTo>
                    <a:pt x="59" y="0"/>
                    <a:pt x="59" y="0"/>
                    <a:pt x="59" y="0"/>
                  </a:cubicBezTo>
                  <a:cubicBezTo>
                    <a:pt x="59" y="57"/>
                    <a:pt x="59" y="57"/>
                    <a:pt x="59" y="57"/>
                  </a:cubicBezTo>
                  <a:cubicBezTo>
                    <a:pt x="59" y="75"/>
                    <a:pt x="52" y="83"/>
                    <a:pt x="40" y="83"/>
                  </a:cubicBezTo>
                  <a:cubicBezTo>
                    <a:pt x="29" y="83"/>
                    <a:pt x="22" y="74"/>
                    <a:pt x="22" y="57"/>
                  </a:cubicBezTo>
                  <a:cubicBezTo>
                    <a:pt x="22" y="0"/>
                    <a:pt x="22" y="0"/>
                    <a:pt x="22" y="0"/>
                  </a:cubicBez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0" name="Freeform 231"/>
            <p:cNvSpPr>
              <a:spLocks noEditPoints="1"/>
            </p:cNvSpPr>
            <p:nvPr/>
          </p:nvSpPr>
          <p:spPr bwMode="auto">
            <a:xfrm>
              <a:off x="3666040" y="3486534"/>
              <a:ext cx="47968" cy="67384"/>
            </a:xfrm>
            <a:custGeom>
              <a:avLst/>
              <a:gdLst>
                <a:gd name="T0" fmla="*/ 31 w 71"/>
                <a:gd name="T1" fmla="*/ 0 h 100"/>
                <a:gd name="T2" fmla="*/ 0 w 71"/>
                <a:gd name="T3" fmla="*/ 2 h 100"/>
                <a:gd name="T4" fmla="*/ 0 w 71"/>
                <a:gd name="T5" fmla="*/ 100 h 100"/>
                <a:gd name="T6" fmla="*/ 23 w 71"/>
                <a:gd name="T7" fmla="*/ 100 h 100"/>
                <a:gd name="T8" fmla="*/ 23 w 71"/>
                <a:gd name="T9" fmla="*/ 65 h 100"/>
                <a:gd name="T10" fmla="*/ 30 w 71"/>
                <a:gd name="T11" fmla="*/ 65 h 100"/>
                <a:gd name="T12" fmla="*/ 62 w 71"/>
                <a:gd name="T13" fmla="*/ 55 h 100"/>
                <a:gd name="T14" fmla="*/ 71 w 71"/>
                <a:gd name="T15" fmla="*/ 31 h 100"/>
                <a:gd name="T16" fmla="*/ 61 w 71"/>
                <a:gd name="T17" fmla="*/ 8 h 100"/>
                <a:gd name="T18" fmla="*/ 31 w 71"/>
                <a:gd name="T19" fmla="*/ 0 h 100"/>
                <a:gd name="T20" fmla="*/ 30 w 71"/>
                <a:gd name="T21" fmla="*/ 48 h 100"/>
                <a:gd name="T22" fmla="*/ 23 w 71"/>
                <a:gd name="T23" fmla="*/ 47 h 100"/>
                <a:gd name="T24" fmla="*/ 23 w 71"/>
                <a:gd name="T25" fmla="*/ 18 h 100"/>
                <a:gd name="T26" fmla="*/ 32 w 71"/>
                <a:gd name="T27" fmla="*/ 17 h 100"/>
                <a:gd name="T28" fmla="*/ 49 w 71"/>
                <a:gd name="T29" fmla="*/ 32 h 100"/>
                <a:gd name="T30" fmla="*/ 30 w 71"/>
                <a:gd name="T31" fmla="*/ 4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100">
                  <a:moveTo>
                    <a:pt x="31" y="0"/>
                  </a:moveTo>
                  <a:cubicBezTo>
                    <a:pt x="17" y="0"/>
                    <a:pt x="7" y="1"/>
                    <a:pt x="0" y="2"/>
                  </a:cubicBezTo>
                  <a:cubicBezTo>
                    <a:pt x="0" y="100"/>
                    <a:pt x="0" y="100"/>
                    <a:pt x="0" y="100"/>
                  </a:cubicBezTo>
                  <a:cubicBezTo>
                    <a:pt x="23" y="100"/>
                    <a:pt x="23" y="100"/>
                    <a:pt x="23" y="100"/>
                  </a:cubicBezTo>
                  <a:cubicBezTo>
                    <a:pt x="23" y="65"/>
                    <a:pt x="23" y="65"/>
                    <a:pt x="23" y="65"/>
                  </a:cubicBezTo>
                  <a:cubicBezTo>
                    <a:pt x="25" y="65"/>
                    <a:pt x="27" y="65"/>
                    <a:pt x="30" y="65"/>
                  </a:cubicBezTo>
                  <a:cubicBezTo>
                    <a:pt x="43" y="65"/>
                    <a:pt x="55" y="62"/>
                    <a:pt x="62" y="55"/>
                  </a:cubicBezTo>
                  <a:cubicBezTo>
                    <a:pt x="68" y="49"/>
                    <a:pt x="71" y="41"/>
                    <a:pt x="71" y="31"/>
                  </a:cubicBezTo>
                  <a:cubicBezTo>
                    <a:pt x="71" y="22"/>
                    <a:pt x="67" y="13"/>
                    <a:pt x="61" y="8"/>
                  </a:cubicBezTo>
                  <a:cubicBezTo>
                    <a:pt x="54" y="3"/>
                    <a:pt x="44" y="0"/>
                    <a:pt x="31" y="0"/>
                  </a:cubicBezTo>
                  <a:close/>
                  <a:moveTo>
                    <a:pt x="30" y="48"/>
                  </a:moveTo>
                  <a:cubicBezTo>
                    <a:pt x="27" y="48"/>
                    <a:pt x="24" y="48"/>
                    <a:pt x="23" y="47"/>
                  </a:cubicBezTo>
                  <a:cubicBezTo>
                    <a:pt x="23" y="18"/>
                    <a:pt x="23" y="18"/>
                    <a:pt x="23" y="18"/>
                  </a:cubicBezTo>
                  <a:cubicBezTo>
                    <a:pt x="24" y="18"/>
                    <a:pt x="27" y="17"/>
                    <a:pt x="32" y="17"/>
                  </a:cubicBezTo>
                  <a:cubicBezTo>
                    <a:pt x="43" y="17"/>
                    <a:pt x="49" y="23"/>
                    <a:pt x="49" y="32"/>
                  </a:cubicBezTo>
                  <a:cubicBezTo>
                    <a:pt x="49" y="42"/>
                    <a:pt x="42" y="48"/>
                    <a:pt x="30"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nvGrpSpPr>
          <p:cNvPr id="81" name="组合 80"/>
          <p:cNvGrpSpPr/>
          <p:nvPr/>
        </p:nvGrpSpPr>
        <p:grpSpPr>
          <a:xfrm>
            <a:off x="2238838" y="3477108"/>
            <a:ext cx="386167" cy="443385"/>
            <a:chOff x="4383281" y="1858180"/>
            <a:chExt cx="684119" cy="785482"/>
          </a:xfrm>
          <a:solidFill>
            <a:schemeClr val="bg1"/>
          </a:solidFill>
        </p:grpSpPr>
        <p:sp>
          <p:nvSpPr>
            <p:cNvPr id="82" name="Freeform 244"/>
            <p:cNvSpPr/>
            <p:nvPr/>
          </p:nvSpPr>
          <p:spPr bwMode="auto">
            <a:xfrm>
              <a:off x="4681370" y="1858180"/>
              <a:ext cx="97079" cy="106787"/>
            </a:xfrm>
            <a:custGeom>
              <a:avLst/>
              <a:gdLst>
                <a:gd name="T0" fmla="*/ 19 w 144"/>
                <a:gd name="T1" fmla="*/ 105 h 158"/>
                <a:gd name="T2" fmla="*/ 73 w 144"/>
                <a:gd name="T3" fmla="*/ 158 h 158"/>
                <a:gd name="T4" fmla="*/ 125 w 144"/>
                <a:gd name="T5" fmla="*/ 104 h 158"/>
                <a:gd name="T6" fmla="*/ 141 w 144"/>
                <a:gd name="T7" fmla="*/ 87 h 158"/>
                <a:gd name="T8" fmla="*/ 132 w 144"/>
                <a:gd name="T9" fmla="*/ 61 h 158"/>
                <a:gd name="T10" fmla="*/ 72 w 144"/>
                <a:gd name="T11" fmla="*/ 0 h 158"/>
                <a:gd name="T12" fmla="*/ 11 w 144"/>
                <a:gd name="T13" fmla="*/ 61 h 158"/>
                <a:gd name="T14" fmla="*/ 3 w 144"/>
                <a:gd name="T15" fmla="*/ 87 h 158"/>
                <a:gd name="T16" fmla="*/ 19 w 144"/>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4" h="158">
                  <a:moveTo>
                    <a:pt x="19" y="105"/>
                  </a:moveTo>
                  <a:cubicBezTo>
                    <a:pt x="30" y="132"/>
                    <a:pt x="51" y="158"/>
                    <a:pt x="73" y="158"/>
                  </a:cubicBezTo>
                  <a:cubicBezTo>
                    <a:pt x="96" y="158"/>
                    <a:pt x="115" y="132"/>
                    <a:pt x="125" y="104"/>
                  </a:cubicBezTo>
                  <a:cubicBezTo>
                    <a:pt x="131" y="104"/>
                    <a:pt x="138" y="97"/>
                    <a:pt x="141" y="87"/>
                  </a:cubicBezTo>
                  <a:cubicBezTo>
                    <a:pt x="144" y="75"/>
                    <a:pt x="140" y="64"/>
                    <a:pt x="132" y="61"/>
                  </a:cubicBezTo>
                  <a:cubicBezTo>
                    <a:pt x="130" y="27"/>
                    <a:pt x="104" y="0"/>
                    <a:pt x="72" y="0"/>
                  </a:cubicBezTo>
                  <a:cubicBezTo>
                    <a:pt x="40" y="0"/>
                    <a:pt x="13" y="27"/>
                    <a:pt x="11" y="61"/>
                  </a:cubicBezTo>
                  <a:cubicBezTo>
                    <a:pt x="4" y="64"/>
                    <a:pt x="0" y="75"/>
                    <a:pt x="3" y="87"/>
                  </a:cubicBezTo>
                  <a:cubicBezTo>
                    <a:pt x="5" y="97"/>
                    <a:pt x="12" y="104"/>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3" name="Freeform 245"/>
            <p:cNvSpPr/>
            <p:nvPr/>
          </p:nvSpPr>
          <p:spPr bwMode="auto">
            <a:xfrm>
              <a:off x="4653102" y="1960113"/>
              <a:ext cx="153042" cy="149330"/>
            </a:xfrm>
            <a:custGeom>
              <a:avLst/>
              <a:gdLst>
                <a:gd name="T0" fmla="*/ 95 w 227"/>
                <a:gd name="T1" fmla="*/ 191 h 221"/>
                <a:gd name="T2" fmla="*/ 95 w 227"/>
                <a:gd name="T3" fmla="*/ 221 h 221"/>
                <a:gd name="T4" fmla="*/ 116 w 227"/>
                <a:gd name="T5" fmla="*/ 220 h 221"/>
                <a:gd name="T6" fmla="*/ 138 w 227"/>
                <a:gd name="T7" fmla="*/ 221 h 221"/>
                <a:gd name="T8" fmla="*/ 138 w 227"/>
                <a:gd name="T9" fmla="*/ 191 h 221"/>
                <a:gd name="T10" fmla="*/ 227 w 227"/>
                <a:gd name="T11" fmla="*/ 173 h 221"/>
                <a:gd name="T12" fmla="*/ 227 w 227"/>
                <a:gd name="T13" fmla="*/ 173 h 221"/>
                <a:gd name="T14" fmla="*/ 227 w 227"/>
                <a:gd name="T15" fmla="*/ 54 h 221"/>
                <a:gd name="T16" fmla="*/ 226 w 227"/>
                <a:gd name="T17" fmla="*/ 54 h 221"/>
                <a:gd name="T18" fmla="*/ 176 w 227"/>
                <a:gd name="T19" fmla="*/ 0 h 221"/>
                <a:gd name="T20" fmla="*/ 127 w 227"/>
                <a:gd name="T21" fmla="*/ 82 h 221"/>
                <a:gd name="T22" fmla="*/ 121 w 227"/>
                <a:gd name="T23" fmla="*/ 45 h 221"/>
                <a:gd name="T24" fmla="*/ 127 w 227"/>
                <a:gd name="T25" fmla="*/ 33 h 221"/>
                <a:gd name="T26" fmla="*/ 113 w 227"/>
                <a:gd name="T27" fmla="*/ 19 h 221"/>
                <a:gd name="T28" fmla="*/ 99 w 227"/>
                <a:gd name="T29" fmla="*/ 33 h 221"/>
                <a:gd name="T30" fmla="*/ 106 w 227"/>
                <a:gd name="T31" fmla="*/ 45 h 221"/>
                <a:gd name="T32" fmla="*/ 100 w 227"/>
                <a:gd name="T33" fmla="*/ 81 h 221"/>
                <a:gd name="T34" fmla="*/ 52 w 227"/>
                <a:gd name="T35" fmla="*/ 0 h 221"/>
                <a:gd name="T36" fmla="*/ 1 w 227"/>
                <a:gd name="T37" fmla="*/ 54 h 221"/>
                <a:gd name="T38" fmla="*/ 0 w 227"/>
                <a:gd name="T39" fmla="*/ 54 h 221"/>
                <a:gd name="T40" fmla="*/ 0 w 227"/>
                <a:gd name="T41" fmla="*/ 173 h 221"/>
                <a:gd name="T42" fmla="*/ 1 w 227"/>
                <a:gd name="T43" fmla="*/ 173 h 221"/>
                <a:gd name="T44" fmla="*/ 95 w 227"/>
                <a:gd name="T45" fmla="*/ 191 h 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7" h="221">
                  <a:moveTo>
                    <a:pt x="95" y="191"/>
                  </a:moveTo>
                  <a:cubicBezTo>
                    <a:pt x="95" y="221"/>
                    <a:pt x="95" y="221"/>
                    <a:pt x="95" y="221"/>
                  </a:cubicBezTo>
                  <a:cubicBezTo>
                    <a:pt x="102" y="220"/>
                    <a:pt x="109" y="220"/>
                    <a:pt x="116" y="220"/>
                  </a:cubicBezTo>
                  <a:cubicBezTo>
                    <a:pt x="123" y="220"/>
                    <a:pt x="131" y="220"/>
                    <a:pt x="138" y="221"/>
                  </a:cubicBezTo>
                  <a:cubicBezTo>
                    <a:pt x="138" y="191"/>
                    <a:pt x="138" y="191"/>
                    <a:pt x="138" y="191"/>
                  </a:cubicBezTo>
                  <a:cubicBezTo>
                    <a:pt x="186" y="189"/>
                    <a:pt x="222" y="182"/>
                    <a:pt x="227" y="173"/>
                  </a:cubicBezTo>
                  <a:cubicBezTo>
                    <a:pt x="227" y="173"/>
                    <a:pt x="227" y="173"/>
                    <a:pt x="227" y="173"/>
                  </a:cubicBezTo>
                  <a:cubicBezTo>
                    <a:pt x="227" y="54"/>
                    <a:pt x="227" y="54"/>
                    <a:pt x="227" y="54"/>
                  </a:cubicBezTo>
                  <a:cubicBezTo>
                    <a:pt x="226" y="54"/>
                    <a:pt x="226" y="54"/>
                    <a:pt x="226" y="54"/>
                  </a:cubicBezTo>
                  <a:cubicBezTo>
                    <a:pt x="222" y="31"/>
                    <a:pt x="203" y="12"/>
                    <a:pt x="176" y="0"/>
                  </a:cubicBez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1" y="173"/>
                    <a:pt x="1" y="173"/>
                    <a:pt x="1" y="173"/>
                  </a:cubicBezTo>
                  <a:cubicBezTo>
                    <a:pt x="5" y="182"/>
                    <a:pt x="45" y="190"/>
                    <a:pt x="95" y="1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4" name="Freeform 246"/>
            <p:cNvSpPr/>
            <p:nvPr/>
          </p:nvSpPr>
          <p:spPr bwMode="auto">
            <a:xfrm>
              <a:off x="4653673" y="2514890"/>
              <a:ext cx="153327" cy="128772"/>
            </a:xfrm>
            <a:custGeom>
              <a:avLst/>
              <a:gdLst>
                <a:gd name="T0" fmla="*/ 175 w 227"/>
                <a:gd name="T1" fmla="*/ 0 h 191"/>
                <a:gd name="T2" fmla="*/ 127 w 227"/>
                <a:gd name="T3" fmla="*/ 82 h 191"/>
                <a:gd name="T4" fmla="*/ 121 w 227"/>
                <a:gd name="T5" fmla="*/ 45 h 191"/>
                <a:gd name="T6" fmla="*/ 127 w 227"/>
                <a:gd name="T7" fmla="*/ 33 h 191"/>
                <a:gd name="T8" fmla="*/ 113 w 227"/>
                <a:gd name="T9" fmla="*/ 19 h 191"/>
                <a:gd name="T10" fmla="*/ 99 w 227"/>
                <a:gd name="T11" fmla="*/ 33 h 191"/>
                <a:gd name="T12" fmla="*/ 106 w 227"/>
                <a:gd name="T13" fmla="*/ 45 h 191"/>
                <a:gd name="T14" fmla="*/ 100 w 227"/>
                <a:gd name="T15" fmla="*/ 82 h 191"/>
                <a:gd name="T16" fmla="*/ 52 w 227"/>
                <a:gd name="T17" fmla="*/ 0 h 191"/>
                <a:gd name="T18" fmla="*/ 1 w 227"/>
                <a:gd name="T19" fmla="*/ 54 h 191"/>
                <a:gd name="T20" fmla="*/ 0 w 227"/>
                <a:gd name="T21" fmla="*/ 54 h 191"/>
                <a:gd name="T22" fmla="*/ 0 w 227"/>
                <a:gd name="T23" fmla="*/ 174 h 191"/>
                <a:gd name="T24" fmla="*/ 0 w 227"/>
                <a:gd name="T25" fmla="*/ 174 h 191"/>
                <a:gd name="T26" fmla="*/ 114 w 227"/>
                <a:gd name="T27" fmla="*/ 191 h 191"/>
                <a:gd name="T28" fmla="*/ 227 w 227"/>
                <a:gd name="T29" fmla="*/ 174 h 191"/>
                <a:gd name="T30" fmla="*/ 227 w 227"/>
                <a:gd name="T31" fmla="*/ 174 h 191"/>
                <a:gd name="T32" fmla="*/ 227 w 227"/>
                <a:gd name="T33" fmla="*/ 54 h 191"/>
                <a:gd name="T34" fmla="*/ 226 w 227"/>
                <a:gd name="T35" fmla="*/ 54 h 191"/>
                <a:gd name="T36" fmla="*/ 175 w 227"/>
                <a:gd name="T37" fmla="*/ 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7" h="191">
                  <a:moveTo>
                    <a:pt x="175" y="0"/>
                  </a:moveTo>
                  <a:cubicBezTo>
                    <a:pt x="127" y="82"/>
                    <a:pt x="127" y="82"/>
                    <a:pt x="127" y="82"/>
                  </a:cubicBezTo>
                  <a:cubicBezTo>
                    <a:pt x="121" y="45"/>
                    <a:pt x="121" y="45"/>
                    <a:pt x="121" y="45"/>
                  </a:cubicBezTo>
                  <a:cubicBezTo>
                    <a:pt x="125" y="43"/>
                    <a:pt x="127" y="38"/>
                    <a:pt x="127" y="33"/>
                  </a:cubicBezTo>
                  <a:cubicBezTo>
                    <a:pt x="127" y="26"/>
                    <a:pt x="121" y="19"/>
                    <a:pt x="113" y="19"/>
                  </a:cubicBezTo>
                  <a:cubicBezTo>
                    <a:pt x="106" y="19"/>
                    <a:pt x="99" y="26"/>
                    <a:pt x="99" y="33"/>
                  </a:cubicBezTo>
                  <a:cubicBezTo>
                    <a:pt x="99" y="38"/>
                    <a:pt x="102" y="43"/>
                    <a:pt x="106" y="45"/>
                  </a:cubicBezTo>
                  <a:cubicBezTo>
                    <a:pt x="100" y="82"/>
                    <a:pt x="100" y="82"/>
                    <a:pt x="100" y="82"/>
                  </a:cubicBezTo>
                  <a:cubicBezTo>
                    <a:pt x="52" y="0"/>
                    <a:pt x="52" y="0"/>
                    <a:pt x="52" y="0"/>
                  </a:cubicBezTo>
                  <a:cubicBezTo>
                    <a:pt x="24" y="12"/>
                    <a:pt x="5" y="31"/>
                    <a:pt x="1" y="54"/>
                  </a:cubicBezTo>
                  <a:cubicBezTo>
                    <a:pt x="0" y="54"/>
                    <a:pt x="0" y="54"/>
                    <a:pt x="0" y="54"/>
                  </a:cubicBezTo>
                  <a:cubicBezTo>
                    <a:pt x="0" y="174"/>
                    <a:pt x="0" y="174"/>
                    <a:pt x="0" y="174"/>
                  </a:cubicBezTo>
                  <a:cubicBezTo>
                    <a:pt x="0" y="174"/>
                    <a:pt x="0" y="174"/>
                    <a:pt x="0" y="174"/>
                  </a:cubicBezTo>
                  <a:cubicBezTo>
                    <a:pt x="6" y="184"/>
                    <a:pt x="54" y="191"/>
                    <a:pt x="114" y="191"/>
                  </a:cubicBezTo>
                  <a:cubicBezTo>
                    <a:pt x="173" y="191"/>
                    <a:pt x="221" y="184"/>
                    <a:pt x="227" y="174"/>
                  </a:cubicBezTo>
                  <a:cubicBezTo>
                    <a:pt x="227" y="174"/>
                    <a:pt x="227" y="174"/>
                    <a:pt x="227" y="174"/>
                  </a:cubicBezTo>
                  <a:cubicBezTo>
                    <a:pt x="227" y="54"/>
                    <a:pt x="227" y="54"/>
                    <a:pt x="227" y="54"/>
                  </a:cubicBezTo>
                  <a:cubicBezTo>
                    <a:pt x="226" y="54"/>
                    <a:pt x="226" y="54"/>
                    <a:pt x="226" y="54"/>
                  </a:cubicBezTo>
                  <a:cubicBezTo>
                    <a:pt x="222" y="31"/>
                    <a:pt x="203" y="12"/>
                    <a:pt x="1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5" name="Freeform 247"/>
            <p:cNvSpPr/>
            <p:nvPr/>
          </p:nvSpPr>
          <p:spPr bwMode="auto">
            <a:xfrm>
              <a:off x="4411547" y="2091169"/>
              <a:ext cx="96508" cy="107072"/>
            </a:xfrm>
            <a:custGeom>
              <a:avLst/>
              <a:gdLst>
                <a:gd name="T0" fmla="*/ 19 w 143"/>
                <a:gd name="T1" fmla="*/ 105 h 159"/>
                <a:gd name="T2" fmla="*/ 73 w 143"/>
                <a:gd name="T3" fmla="*/ 159 h 159"/>
                <a:gd name="T4" fmla="*/ 124 w 143"/>
                <a:gd name="T5" fmla="*/ 105 h 159"/>
                <a:gd name="T6" fmla="*/ 140 w 143"/>
                <a:gd name="T7" fmla="*/ 88 h 159"/>
                <a:gd name="T8" fmla="*/ 132 w 143"/>
                <a:gd name="T9" fmla="*/ 62 h 159"/>
                <a:gd name="T10" fmla="*/ 72 w 143"/>
                <a:gd name="T11" fmla="*/ 0 h 159"/>
                <a:gd name="T12" fmla="*/ 11 w 143"/>
                <a:gd name="T13" fmla="*/ 62 h 159"/>
                <a:gd name="T14" fmla="*/ 3 w 143"/>
                <a:gd name="T15" fmla="*/ 88 h 159"/>
                <a:gd name="T16" fmla="*/ 19 w 143"/>
                <a:gd name="T17" fmla="*/ 105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9">
                  <a:moveTo>
                    <a:pt x="19" y="105"/>
                  </a:moveTo>
                  <a:cubicBezTo>
                    <a:pt x="30" y="133"/>
                    <a:pt x="51" y="159"/>
                    <a:pt x="73" y="159"/>
                  </a:cubicBezTo>
                  <a:cubicBezTo>
                    <a:pt x="96" y="159"/>
                    <a:pt x="115" y="133"/>
                    <a:pt x="124" y="105"/>
                  </a:cubicBezTo>
                  <a:cubicBezTo>
                    <a:pt x="131" y="105"/>
                    <a:pt x="138" y="98"/>
                    <a:pt x="140" y="88"/>
                  </a:cubicBezTo>
                  <a:cubicBezTo>
                    <a:pt x="143" y="76"/>
                    <a:pt x="140" y="65"/>
                    <a:pt x="132" y="62"/>
                  </a:cubicBezTo>
                  <a:cubicBezTo>
                    <a:pt x="130" y="27"/>
                    <a:pt x="104" y="0"/>
                    <a:pt x="72" y="0"/>
                  </a:cubicBezTo>
                  <a:cubicBezTo>
                    <a:pt x="39" y="0"/>
                    <a:pt x="13" y="27"/>
                    <a:pt x="11" y="62"/>
                  </a:cubicBezTo>
                  <a:cubicBezTo>
                    <a:pt x="3" y="65"/>
                    <a:pt x="0" y="76"/>
                    <a:pt x="3" y="88"/>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6" name="Freeform 248"/>
            <p:cNvSpPr/>
            <p:nvPr/>
          </p:nvSpPr>
          <p:spPr bwMode="auto">
            <a:xfrm>
              <a:off x="4942626" y="2097736"/>
              <a:ext cx="96222" cy="106787"/>
            </a:xfrm>
            <a:custGeom>
              <a:avLst/>
              <a:gdLst>
                <a:gd name="T0" fmla="*/ 19 w 143"/>
                <a:gd name="T1" fmla="*/ 105 h 158"/>
                <a:gd name="T2" fmla="*/ 73 w 143"/>
                <a:gd name="T3" fmla="*/ 158 h 158"/>
                <a:gd name="T4" fmla="*/ 124 w 143"/>
                <a:gd name="T5" fmla="*/ 105 h 158"/>
                <a:gd name="T6" fmla="*/ 140 w 143"/>
                <a:gd name="T7" fmla="*/ 87 h 158"/>
                <a:gd name="T8" fmla="*/ 132 w 143"/>
                <a:gd name="T9" fmla="*/ 61 h 158"/>
                <a:gd name="T10" fmla="*/ 72 w 143"/>
                <a:gd name="T11" fmla="*/ 0 h 158"/>
                <a:gd name="T12" fmla="*/ 11 w 143"/>
                <a:gd name="T13" fmla="*/ 61 h 158"/>
                <a:gd name="T14" fmla="*/ 3 w 143"/>
                <a:gd name="T15" fmla="*/ 87 h 158"/>
                <a:gd name="T16" fmla="*/ 19 w 143"/>
                <a:gd name="T17" fmla="*/ 105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3" h="158">
                  <a:moveTo>
                    <a:pt x="19" y="105"/>
                  </a:moveTo>
                  <a:cubicBezTo>
                    <a:pt x="30" y="133"/>
                    <a:pt x="51" y="158"/>
                    <a:pt x="73" y="158"/>
                  </a:cubicBezTo>
                  <a:cubicBezTo>
                    <a:pt x="96" y="158"/>
                    <a:pt x="115" y="133"/>
                    <a:pt x="124" y="105"/>
                  </a:cubicBezTo>
                  <a:cubicBezTo>
                    <a:pt x="131" y="104"/>
                    <a:pt x="138" y="97"/>
                    <a:pt x="140" y="87"/>
                  </a:cubicBezTo>
                  <a:cubicBezTo>
                    <a:pt x="143" y="76"/>
                    <a:pt x="140" y="64"/>
                    <a:pt x="132" y="61"/>
                  </a:cubicBezTo>
                  <a:cubicBezTo>
                    <a:pt x="130" y="27"/>
                    <a:pt x="104" y="0"/>
                    <a:pt x="72" y="0"/>
                  </a:cubicBezTo>
                  <a:cubicBezTo>
                    <a:pt x="39" y="0"/>
                    <a:pt x="13" y="27"/>
                    <a:pt x="11" y="61"/>
                  </a:cubicBezTo>
                  <a:cubicBezTo>
                    <a:pt x="3" y="64"/>
                    <a:pt x="0" y="76"/>
                    <a:pt x="3" y="87"/>
                  </a:cubicBezTo>
                  <a:cubicBezTo>
                    <a:pt x="5" y="98"/>
                    <a:pt x="12" y="105"/>
                    <a:pt x="19" y="10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7" name="Freeform 249"/>
            <p:cNvSpPr/>
            <p:nvPr/>
          </p:nvSpPr>
          <p:spPr bwMode="auto">
            <a:xfrm>
              <a:off x="4874385" y="2199669"/>
              <a:ext cx="193015" cy="129058"/>
            </a:xfrm>
            <a:custGeom>
              <a:avLst/>
              <a:gdLst>
                <a:gd name="T0" fmla="*/ 285 w 286"/>
                <a:gd name="T1" fmla="*/ 54 h 191"/>
                <a:gd name="T2" fmla="*/ 234 w 286"/>
                <a:gd name="T3" fmla="*/ 0 h 191"/>
                <a:gd name="T4" fmla="*/ 186 w 286"/>
                <a:gd name="T5" fmla="*/ 82 h 191"/>
                <a:gd name="T6" fmla="*/ 180 w 286"/>
                <a:gd name="T7" fmla="*/ 45 h 191"/>
                <a:gd name="T8" fmla="*/ 186 w 286"/>
                <a:gd name="T9" fmla="*/ 34 h 191"/>
                <a:gd name="T10" fmla="*/ 172 w 286"/>
                <a:gd name="T11" fmla="*/ 20 h 191"/>
                <a:gd name="T12" fmla="*/ 158 w 286"/>
                <a:gd name="T13" fmla="*/ 34 h 191"/>
                <a:gd name="T14" fmla="*/ 165 w 286"/>
                <a:gd name="T15" fmla="*/ 45 h 191"/>
                <a:gd name="T16" fmla="*/ 159 w 286"/>
                <a:gd name="T17" fmla="*/ 82 h 191"/>
                <a:gd name="T18" fmla="*/ 111 w 286"/>
                <a:gd name="T19" fmla="*/ 0 h 191"/>
                <a:gd name="T20" fmla="*/ 60 w 286"/>
                <a:gd name="T21" fmla="*/ 54 h 191"/>
                <a:gd name="T22" fmla="*/ 59 w 286"/>
                <a:gd name="T23" fmla="*/ 54 h 191"/>
                <a:gd name="T24" fmla="*/ 59 w 286"/>
                <a:gd name="T25" fmla="*/ 68 h 191"/>
                <a:gd name="T26" fmla="*/ 2 w 286"/>
                <a:gd name="T27" fmla="*/ 68 h 191"/>
                <a:gd name="T28" fmla="*/ 2 w 286"/>
                <a:gd name="T29" fmla="*/ 80 h 191"/>
                <a:gd name="T30" fmla="*/ 0 w 286"/>
                <a:gd name="T31" fmla="*/ 110 h 191"/>
                <a:gd name="T32" fmla="*/ 59 w 286"/>
                <a:gd name="T33" fmla="*/ 110 h 191"/>
                <a:gd name="T34" fmla="*/ 59 w 286"/>
                <a:gd name="T35" fmla="*/ 174 h 191"/>
                <a:gd name="T36" fmla="*/ 59 w 286"/>
                <a:gd name="T37" fmla="*/ 174 h 191"/>
                <a:gd name="T38" fmla="*/ 173 w 286"/>
                <a:gd name="T39" fmla="*/ 191 h 191"/>
                <a:gd name="T40" fmla="*/ 286 w 286"/>
                <a:gd name="T41" fmla="*/ 174 h 191"/>
                <a:gd name="T42" fmla="*/ 286 w 286"/>
                <a:gd name="T43" fmla="*/ 174 h 191"/>
                <a:gd name="T44" fmla="*/ 286 w 286"/>
                <a:gd name="T45" fmla="*/ 54 h 191"/>
                <a:gd name="T46" fmla="*/ 285 w 286"/>
                <a:gd name="T47" fmla="*/ 5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6" h="191">
                  <a:moveTo>
                    <a:pt x="285" y="54"/>
                  </a:moveTo>
                  <a:cubicBezTo>
                    <a:pt x="281" y="32"/>
                    <a:pt x="262" y="12"/>
                    <a:pt x="234" y="0"/>
                  </a:cubicBezTo>
                  <a:cubicBezTo>
                    <a:pt x="186" y="82"/>
                    <a:pt x="186" y="82"/>
                    <a:pt x="186" y="82"/>
                  </a:cubicBezTo>
                  <a:cubicBezTo>
                    <a:pt x="180" y="45"/>
                    <a:pt x="180" y="45"/>
                    <a:pt x="180" y="45"/>
                  </a:cubicBezTo>
                  <a:cubicBezTo>
                    <a:pt x="184" y="43"/>
                    <a:pt x="186" y="39"/>
                    <a:pt x="186" y="34"/>
                  </a:cubicBezTo>
                  <a:cubicBezTo>
                    <a:pt x="186" y="26"/>
                    <a:pt x="180" y="20"/>
                    <a:pt x="172" y="20"/>
                  </a:cubicBezTo>
                  <a:cubicBezTo>
                    <a:pt x="165" y="20"/>
                    <a:pt x="158" y="26"/>
                    <a:pt x="158" y="34"/>
                  </a:cubicBezTo>
                  <a:cubicBezTo>
                    <a:pt x="158" y="39"/>
                    <a:pt x="161" y="43"/>
                    <a:pt x="165" y="45"/>
                  </a:cubicBezTo>
                  <a:cubicBezTo>
                    <a:pt x="159" y="82"/>
                    <a:pt x="159" y="82"/>
                    <a:pt x="159" y="82"/>
                  </a:cubicBezTo>
                  <a:cubicBezTo>
                    <a:pt x="111" y="0"/>
                    <a:pt x="111" y="0"/>
                    <a:pt x="111" y="0"/>
                  </a:cubicBezTo>
                  <a:cubicBezTo>
                    <a:pt x="83" y="12"/>
                    <a:pt x="64" y="32"/>
                    <a:pt x="60" y="54"/>
                  </a:cubicBezTo>
                  <a:cubicBezTo>
                    <a:pt x="59" y="54"/>
                    <a:pt x="59" y="54"/>
                    <a:pt x="59" y="54"/>
                  </a:cubicBezTo>
                  <a:cubicBezTo>
                    <a:pt x="59" y="68"/>
                    <a:pt x="59" y="68"/>
                    <a:pt x="59" y="68"/>
                  </a:cubicBezTo>
                  <a:cubicBezTo>
                    <a:pt x="2" y="68"/>
                    <a:pt x="2" y="68"/>
                    <a:pt x="2" y="68"/>
                  </a:cubicBezTo>
                  <a:cubicBezTo>
                    <a:pt x="2" y="72"/>
                    <a:pt x="2" y="76"/>
                    <a:pt x="2" y="80"/>
                  </a:cubicBezTo>
                  <a:cubicBezTo>
                    <a:pt x="2" y="90"/>
                    <a:pt x="1" y="100"/>
                    <a:pt x="0" y="110"/>
                  </a:cubicBezTo>
                  <a:cubicBezTo>
                    <a:pt x="59" y="110"/>
                    <a:pt x="59" y="110"/>
                    <a:pt x="59" y="110"/>
                  </a:cubicBezTo>
                  <a:cubicBezTo>
                    <a:pt x="59" y="174"/>
                    <a:pt x="59" y="174"/>
                    <a:pt x="59" y="174"/>
                  </a:cubicBezTo>
                  <a:cubicBezTo>
                    <a:pt x="59" y="174"/>
                    <a:pt x="59" y="174"/>
                    <a:pt x="59" y="174"/>
                  </a:cubicBezTo>
                  <a:cubicBezTo>
                    <a:pt x="65" y="184"/>
                    <a:pt x="113" y="191"/>
                    <a:pt x="173" y="191"/>
                  </a:cubicBezTo>
                  <a:cubicBezTo>
                    <a:pt x="232" y="191"/>
                    <a:pt x="280" y="184"/>
                    <a:pt x="286" y="174"/>
                  </a:cubicBezTo>
                  <a:cubicBezTo>
                    <a:pt x="286" y="174"/>
                    <a:pt x="286" y="174"/>
                    <a:pt x="286" y="174"/>
                  </a:cubicBezTo>
                  <a:cubicBezTo>
                    <a:pt x="286" y="54"/>
                    <a:pt x="286" y="54"/>
                    <a:pt x="286" y="54"/>
                  </a:cubicBezTo>
                  <a:lnTo>
                    <a:pt x="28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8" name="Freeform 250"/>
            <p:cNvSpPr>
              <a:spLocks noEditPoints="1"/>
            </p:cNvSpPr>
            <p:nvPr/>
          </p:nvSpPr>
          <p:spPr bwMode="auto">
            <a:xfrm>
              <a:off x="4593142" y="2114582"/>
              <a:ext cx="275818" cy="278102"/>
            </a:xfrm>
            <a:custGeom>
              <a:avLst/>
              <a:gdLst>
                <a:gd name="T0" fmla="*/ 205 w 409"/>
                <a:gd name="T1" fmla="*/ 0 h 412"/>
                <a:gd name="T2" fmla="*/ 0 w 409"/>
                <a:gd name="T3" fmla="*/ 206 h 412"/>
                <a:gd name="T4" fmla="*/ 205 w 409"/>
                <a:gd name="T5" fmla="*/ 412 h 412"/>
                <a:gd name="T6" fmla="*/ 409 w 409"/>
                <a:gd name="T7" fmla="*/ 206 h 412"/>
                <a:gd name="T8" fmla="*/ 205 w 409"/>
                <a:gd name="T9" fmla="*/ 0 h 412"/>
                <a:gd name="T10" fmla="*/ 205 w 409"/>
                <a:gd name="T11" fmla="*/ 363 h 412"/>
                <a:gd name="T12" fmla="*/ 49 w 409"/>
                <a:gd name="T13" fmla="*/ 206 h 412"/>
                <a:gd name="T14" fmla="*/ 205 w 409"/>
                <a:gd name="T15" fmla="*/ 49 h 412"/>
                <a:gd name="T16" fmla="*/ 360 w 409"/>
                <a:gd name="T17" fmla="*/ 206 h 412"/>
                <a:gd name="T18" fmla="*/ 205 w 409"/>
                <a:gd name="T19" fmla="*/ 363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9" h="412">
                  <a:moveTo>
                    <a:pt x="205" y="0"/>
                  </a:moveTo>
                  <a:cubicBezTo>
                    <a:pt x="92" y="0"/>
                    <a:pt x="0" y="92"/>
                    <a:pt x="0" y="206"/>
                  </a:cubicBezTo>
                  <a:cubicBezTo>
                    <a:pt x="0" y="320"/>
                    <a:pt x="92" y="412"/>
                    <a:pt x="205" y="412"/>
                  </a:cubicBezTo>
                  <a:cubicBezTo>
                    <a:pt x="318" y="412"/>
                    <a:pt x="409" y="320"/>
                    <a:pt x="409" y="206"/>
                  </a:cubicBezTo>
                  <a:cubicBezTo>
                    <a:pt x="409" y="92"/>
                    <a:pt x="318" y="0"/>
                    <a:pt x="205" y="0"/>
                  </a:cubicBezTo>
                  <a:close/>
                  <a:moveTo>
                    <a:pt x="205" y="363"/>
                  </a:moveTo>
                  <a:cubicBezTo>
                    <a:pt x="119" y="363"/>
                    <a:pt x="49" y="293"/>
                    <a:pt x="49" y="206"/>
                  </a:cubicBezTo>
                  <a:cubicBezTo>
                    <a:pt x="49" y="120"/>
                    <a:pt x="119" y="49"/>
                    <a:pt x="205" y="49"/>
                  </a:cubicBezTo>
                  <a:cubicBezTo>
                    <a:pt x="291" y="49"/>
                    <a:pt x="360" y="120"/>
                    <a:pt x="360" y="206"/>
                  </a:cubicBezTo>
                  <a:cubicBezTo>
                    <a:pt x="360" y="293"/>
                    <a:pt x="291" y="363"/>
                    <a:pt x="205" y="3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89" name="Freeform 251"/>
            <p:cNvSpPr/>
            <p:nvPr/>
          </p:nvSpPr>
          <p:spPr bwMode="auto">
            <a:xfrm>
              <a:off x="4383281" y="2193673"/>
              <a:ext cx="205008" cy="128772"/>
            </a:xfrm>
            <a:custGeom>
              <a:avLst/>
              <a:gdLst>
                <a:gd name="T0" fmla="*/ 302 w 304"/>
                <a:gd name="T1" fmla="*/ 77 h 191"/>
                <a:gd name="T2" fmla="*/ 227 w 304"/>
                <a:gd name="T3" fmla="*/ 77 h 191"/>
                <a:gd name="T4" fmla="*/ 227 w 304"/>
                <a:gd name="T5" fmla="*/ 54 h 191"/>
                <a:gd name="T6" fmla="*/ 226 w 304"/>
                <a:gd name="T7" fmla="*/ 54 h 191"/>
                <a:gd name="T8" fmla="*/ 175 w 304"/>
                <a:gd name="T9" fmla="*/ 0 h 191"/>
                <a:gd name="T10" fmla="*/ 127 w 304"/>
                <a:gd name="T11" fmla="*/ 82 h 191"/>
                <a:gd name="T12" fmla="*/ 121 w 304"/>
                <a:gd name="T13" fmla="*/ 45 h 191"/>
                <a:gd name="T14" fmla="*/ 127 w 304"/>
                <a:gd name="T15" fmla="*/ 33 h 191"/>
                <a:gd name="T16" fmla="*/ 113 w 304"/>
                <a:gd name="T17" fmla="*/ 19 h 191"/>
                <a:gd name="T18" fmla="*/ 99 w 304"/>
                <a:gd name="T19" fmla="*/ 33 h 191"/>
                <a:gd name="T20" fmla="*/ 106 w 304"/>
                <a:gd name="T21" fmla="*/ 45 h 191"/>
                <a:gd name="T22" fmla="*/ 100 w 304"/>
                <a:gd name="T23" fmla="*/ 81 h 191"/>
                <a:gd name="T24" fmla="*/ 52 w 304"/>
                <a:gd name="T25" fmla="*/ 0 h 191"/>
                <a:gd name="T26" fmla="*/ 1 w 304"/>
                <a:gd name="T27" fmla="*/ 54 h 191"/>
                <a:gd name="T28" fmla="*/ 0 w 304"/>
                <a:gd name="T29" fmla="*/ 54 h 191"/>
                <a:gd name="T30" fmla="*/ 0 w 304"/>
                <a:gd name="T31" fmla="*/ 173 h 191"/>
                <a:gd name="T32" fmla="*/ 0 w 304"/>
                <a:gd name="T33" fmla="*/ 173 h 191"/>
                <a:gd name="T34" fmla="*/ 114 w 304"/>
                <a:gd name="T35" fmla="*/ 191 h 191"/>
                <a:gd name="T36" fmla="*/ 227 w 304"/>
                <a:gd name="T37" fmla="*/ 173 h 191"/>
                <a:gd name="T38" fmla="*/ 227 w 304"/>
                <a:gd name="T39" fmla="*/ 173 h 191"/>
                <a:gd name="T40" fmla="*/ 227 w 304"/>
                <a:gd name="T41" fmla="*/ 119 h 191"/>
                <a:gd name="T42" fmla="*/ 304 w 304"/>
                <a:gd name="T43" fmla="*/ 119 h 191"/>
                <a:gd name="T44" fmla="*/ 302 w 304"/>
                <a:gd name="T45" fmla="*/ 89 h 191"/>
                <a:gd name="T46" fmla="*/ 302 w 304"/>
                <a:gd name="T47" fmla="*/ 77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04" h="191">
                  <a:moveTo>
                    <a:pt x="302" y="77"/>
                  </a:moveTo>
                  <a:cubicBezTo>
                    <a:pt x="227" y="77"/>
                    <a:pt x="227" y="77"/>
                    <a:pt x="227" y="77"/>
                  </a:cubicBezTo>
                  <a:cubicBezTo>
                    <a:pt x="227" y="54"/>
                    <a:pt x="227" y="54"/>
                    <a:pt x="227" y="54"/>
                  </a:cubicBezTo>
                  <a:cubicBezTo>
                    <a:pt x="226" y="54"/>
                    <a:pt x="226" y="54"/>
                    <a:pt x="226" y="54"/>
                  </a:cubicBezTo>
                  <a:cubicBezTo>
                    <a:pt x="222" y="31"/>
                    <a:pt x="203" y="12"/>
                    <a:pt x="175" y="0"/>
                  </a:cubicBezTo>
                  <a:cubicBezTo>
                    <a:pt x="127" y="82"/>
                    <a:pt x="127" y="82"/>
                    <a:pt x="127" y="82"/>
                  </a:cubicBezTo>
                  <a:cubicBezTo>
                    <a:pt x="121" y="45"/>
                    <a:pt x="121" y="45"/>
                    <a:pt x="121" y="45"/>
                  </a:cubicBezTo>
                  <a:cubicBezTo>
                    <a:pt x="125" y="42"/>
                    <a:pt x="127" y="38"/>
                    <a:pt x="127" y="33"/>
                  </a:cubicBezTo>
                  <a:cubicBezTo>
                    <a:pt x="127" y="25"/>
                    <a:pt x="121" y="19"/>
                    <a:pt x="113" y="19"/>
                  </a:cubicBezTo>
                  <a:cubicBezTo>
                    <a:pt x="106" y="19"/>
                    <a:pt x="99" y="25"/>
                    <a:pt x="99" y="33"/>
                  </a:cubicBezTo>
                  <a:cubicBezTo>
                    <a:pt x="99" y="38"/>
                    <a:pt x="102" y="42"/>
                    <a:pt x="106" y="45"/>
                  </a:cubicBezTo>
                  <a:cubicBezTo>
                    <a:pt x="100" y="81"/>
                    <a:pt x="100" y="81"/>
                    <a:pt x="100" y="81"/>
                  </a:cubicBezTo>
                  <a:cubicBezTo>
                    <a:pt x="52" y="0"/>
                    <a:pt x="52" y="0"/>
                    <a:pt x="52" y="0"/>
                  </a:cubicBezTo>
                  <a:cubicBezTo>
                    <a:pt x="24" y="12"/>
                    <a:pt x="5" y="31"/>
                    <a:pt x="1" y="54"/>
                  </a:cubicBezTo>
                  <a:cubicBezTo>
                    <a:pt x="0" y="54"/>
                    <a:pt x="0" y="54"/>
                    <a:pt x="0" y="54"/>
                  </a:cubicBezTo>
                  <a:cubicBezTo>
                    <a:pt x="0" y="173"/>
                    <a:pt x="0" y="173"/>
                    <a:pt x="0" y="173"/>
                  </a:cubicBezTo>
                  <a:cubicBezTo>
                    <a:pt x="0" y="173"/>
                    <a:pt x="0" y="173"/>
                    <a:pt x="0" y="173"/>
                  </a:cubicBezTo>
                  <a:cubicBezTo>
                    <a:pt x="6" y="183"/>
                    <a:pt x="54" y="191"/>
                    <a:pt x="114" y="191"/>
                  </a:cubicBezTo>
                  <a:cubicBezTo>
                    <a:pt x="173" y="191"/>
                    <a:pt x="221" y="183"/>
                    <a:pt x="227" y="173"/>
                  </a:cubicBezTo>
                  <a:cubicBezTo>
                    <a:pt x="227" y="173"/>
                    <a:pt x="227" y="173"/>
                    <a:pt x="227" y="173"/>
                  </a:cubicBezTo>
                  <a:cubicBezTo>
                    <a:pt x="227" y="119"/>
                    <a:pt x="227" y="119"/>
                    <a:pt x="227" y="119"/>
                  </a:cubicBezTo>
                  <a:cubicBezTo>
                    <a:pt x="304" y="119"/>
                    <a:pt x="304" y="119"/>
                    <a:pt x="304" y="119"/>
                  </a:cubicBezTo>
                  <a:cubicBezTo>
                    <a:pt x="302" y="109"/>
                    <a:pt x="302" y="99"/>
                    <a:pt x="302" y="89"/>
                  </a:cubicBezTo>
                  <a:cubicBezTo>
                    <a:pt x="302" y="85"/>
                    <a:pt x="302" y="81"/>
                    <a:pt x="30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0" name="Freeform 252"/>
            <p:cNvSpPr/>
            <p:nvPr/>
          </p:nvSpPr>
          <p:spPr bwMode="auto">
            <a:xfrm>
              <a:off x="4681941" y="2398681"/>
              <a:ext cx="96508" cy="120778"/>
            </a:xfrm>
            <a:custGeom>
              <a:avLst/>
              <a:gdLst>
                <a:gd name="T0" fmla="*/ 73 w 143"/>
                <a:gd name="T1" fmla="*/ 1 h 179"/>
                <a:gd name="T2" fmla="*/ 52 w 143"/>
                <a:gd name="T3" fmla="*/ 0 h 179"/>
                <a:gd name="T4" fmla="*/ 52 w 143"/>
                <a:gd name="T5" fmla="*/ 24 h 179"/>
                <a:gd name="T6" fmla="*/ 11 w 143"/>
                <a:gd name="T7" fmla="*/ 82 h 179"/>
                <a:gd name="T8" fmla="*/ 3 w 143"/>
                <a:gd name="T9" fmla="*/ 108 h 179"/>
                <a:gd name="T10" fmla="*/ 19 w 143"/>
                <a:gd name="T11" fmla="*/ 126 h 179"/>
                <a:gd name="T12" fmla="*/ 73 w 143"/>
                <a:gd name="T13" fmla="*/ 179 h 179"/>
                <a:gd name="T14" fmla="*/ 125 w 143"/>
                <a:gd name="T15" fmla="*/ 126 h 179"/>
                <a:gd name="T16" fmla="*/ 140 w 143"/>
                <a:gd name="T17" fmla="*/ 108 h 179"/>
                <a:gd name="T18" fmla="*/ 132 w 143"/>
                <a:gd name="T19" fmla="*/ 82 h 179"/>
                <a:gd name="T20" fmla="*/ 95 w 143"/>
                <a:gd name="T21" fmla="*/ 26 h 179"/>
                <a:gd name="T22" fmla="*/ 95 w 143"/>
                <a:gd name="T23" fmla="*/ 0 h 179"/>
                <a:gd name="T24" fmla="*/ 73 w 143"/>
                <a:gd name="T25" fmla="*/ 1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3" h="179">
                  <a:moveTo>
                    <a:pt x="73" y="1"/>
                  </a:moveTo>
                  <a:cubicBezTo>
                    <a:pt x="66" y="1"/>
                    <a:pt x="59" y="1"/>
                    <a:pt x="52" y="0"/>
                  </a:cubicBezTo>
                  <a:cubicBezTo>
                    <a:pt x="52" y="24"/>
                    <a:pt x="52" y="24"/>
                    <a:pt x="52" y="24"/>
                  </a:cubicBezTo>
                  <a:cubicBezTo>
                    <a:pt x="30" y="33"/>
                    <a:pt x="13" y="55"/>
                    <a:pt x="11" y="82"/>
                  </a:cubicBezTo>
                  <a:cubicBezTo>
                    <a:pt x="3" y="85"/>
                    <a:pt x="0" y="97"/>
                    <a:pt x="3" y="108"/>
                  </a:cubicBezTo>
                  <a:cubicBezTo>
                    <a:pt x="5" y="119"/>
                    <a:pt x="12" y="126"/>
                    <a:pt x="19" y="126"/>
                  </a:cubicBezTo>
                  <a:cubicBezTo>
                    <a:pt x="30" y="153"/>
                    <a:pt x="51" y="179"/>
                    <a:pt x="73" y="179"/>
                  </a:cubicBezTo>
                  <a:cubicBezTo>
                    <a:pt x="96" y="179"/>
                    <a:pt x="115" y="153"/>
                    <a:pt x="125" y="126"/>
                  </a:cubicBezTo>
                  <a:cubicBezTo>
                    <a:pt x="131" y="125"/>
                    <a:pt x="138" y="118"/>
                    <a:pt x="140" y="108"/>
                  </a:cubicBezTo>
                  <a:cubicBezTo>
                    <a:pt x="143" y="97"/>
                    <a:pt x="140" y="85"/>
                    <a:pt x="132" y="82"/>
                  </a:cubicBezTo>
                  <a:cubicBezTo>
                    <a:pt x="130" y="57"/>
                    <a:pt x="116" y="35"/>
                    <a:pt x="95" y="26"/>
                  </a:cubicBezTo>
                  <a:cubicBezTo>
                    <a:pt x="95" y="0"/>
                    <a:pt x="95" y="0"/>
                    <a:pt x="95" y="0"/>
                  </a:cubicBezTo>
                  <a:cubicBezTo>
                    <a:pt x="88" y="1"/>
                    <a:pt x="80" y="1"/>
                    <a:pt x="7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1" name="Freeform 253"/>
            <p:cNvSpPr/>
            <p:nvPr/>
          </p:nvSpPr>
          <p:spPr bwMode="auto">
            <a:xfrm>
              <a:off x="4690792" y="2178255"/>
              <a:ext cx="83088" cy="151614"/>
            </a:xfrm>
            <a:custGeom>
              <a:avLst/>
              <a:gdLst>
                <a:gd name="T0" fmla="*/ 78 w 123"/>
                <a:gd name="T1" fmla="*/ 94 h 225"/>
                <a:gd name="T2" fmla="*/ 44 w 123"/>
                <a:gd name="T3" fmla="*/ 71 h 225"/>
                <a:gd name="T4" fmla="*/ 68 w 123"/>
                <a:gd name="T5" fmla="*/ 55 h 225"/>
                <a:gd name="T6" fmla="*/ 108 w 123"/>
                <a:gd name="T7" fmla="*/ 65 h 225"/>
                <a:gd name="T8" fmla="*/ 116 w 123"/>
                <a:gd name="T9" fmla="*/ 33 h 225"/>
                <a:gd name="T10" fmla="*/ 76 w 123"/>
                <a:gd name="T11" fmla="*/ 24 h 225"/>
                <a:gd name="T12" fmla="*/ 76 w 123"/>
                <a:gd name="T13" fmla="*/ 0 h 225"/>
                <a:gd name="T14" fmla="*/ 49 w 123"/>
                <a:gd name="T15" fmla="*/ 0 h 225"/>
                <a:gd name="T16" fmla="*/ 49 w 123"/>
                <a:gd name="T17" fmla="*/ 26 h 225"/>
                <a:gd name="T18" fmla="*/ 2 w 123"/>
                <a:gd name="T19" fmla="*/ 75 h 225"/>
                <a:gd name="T20" fmla="*/ 52 w 123"/>
                <a:gd name="T21" fmla="*/ 126 h 225"/>
                <a:gd name="T22" fmla="*/ 81 w 123"/>
                <a:gd name="T23" fmla="*/ 150 h 225"/>
                <a:gd name="T24" fmla="*/ 54 w 123"/>
                <a:gd name="T25" fmla="*/ 167 h 225"/>
                <a:gd name="T26" fmla="*/ 9 w 123"/>
                <a:gd name="T27" fmla="*/ 155 h 225"/>
                <a:gd name="T28" fmla="*/ 0 w 123"/>
                <a:gd name="T29" fmla="*/ 187 h 225"/>
                <a:gd name="T30" fmla="*/ 47 w 123"/>
                <a:gd name="T31" fmla="*/ 199 h 225"/>
                <a:gd name="T32" fmla="*/ 47 w 123"/>
                <a:gd name="T33" fmla="*/ 225 h 225"/>
                <a:gd name="T34" fmla="*/ 74 w 123"/>
                <a:gd name="T35" fmla="*/ 225 h 225"/>
                <a:gd name="T36" fmla="*/ 74 w 123"/>
                <a:gd name="T37" fmla="*/ 196 h 225"/>
                <a:gd name="T38" fmla="*/ 123 w 123"/>
                <a:gd name="T39" fmla="*/ 146 h 225"/>
                <a:gd name="T40" fmla="*/ 78 w 123"/>
                <a:gd name="T41" fmla="*/ 94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225">
                  <a:moveTo>
                    <a:pt x="78" y="94"/>
                  </a:moveTo>
                  <a:cubicBezTo>
                    <a:pt x="54" y="85"/>
                    <a:pt x="44" y="79"/>
                    <a:pt x="44" y="71"/>
                  </a:cubicBezTo>
                  <a:cubicBezTo>
                    <a:pt x="44" y="63"/>
                    <a:pt x="50" y="55"/>
                    <a:pt x="68" y="55"/>
                  </a:cubicBezTo>
                  <a:cubicBezTo>
                    <a:pt x="88" y="55"/>
                    <a:pt x="101" y="61"/>
                    <a:pt x="108" y="65"/>
                  </a:cubicBezTo>
                  <a:cubicBezTo>
                    <a:pt x="116" y="33"/>
                    <a:pt x="116" y="33"/>
                    <a:pt x="116" y="33"/>
                  </a:cubicBezTo>
                  <a:cubicBezTo>
                    <a:pt x="106" y="29"/>
                    <a:pt x="94" y="25"/>
                    <a:pt x="76" y="24"/>
                  </a:cubicBezTo>
                  <a:cubicBezTo>
                    <a:pt x="76" y="0"/>
                    <a:pt x="76" y="0"/>
                    <a:pt x="76" y="0"/>
                  </a:cubicBezTo>
                  <a:cubicBezTo>
                    <a:pt x="49" y="0"/>
                    <a:pt x="49" y="0"/>
                    <a:pt x="49" y="0"/>
                  </a:cubicBezTo>
                  <a:cubicBezTo>
                    <a:pt x="49" y="26"/>
                    <a:pt x="49" y="26"/>
                    <a:pt x="49" y="26"/>
                  </a:cubicBezTo>
                  <a:cubicBezTo>
                    <a:pt x="19" y="32"/>
                    <a:pt x="2" y="51"/>
                    <a:pt x="2" y="75"/>
                  </a:cubicBezTo>
                  <a:cubicBezTo>
                    <a:pt x="2" y="102"/>
                    <a:pt x="22" y="116"/>
                    <a:pt x="52" y="126"/>
                  </a:cubicBezTo>
                  <a:cubicBezTo>
                    <a:pt x="72" y="133"/>
                    <a:pt x="81" y="139"/>
                    <a:pt x="81" y="150"/>
                  </a:cubicBezTo>
                  <a:cubicBezTo>
                    <a:pt x="81" y="160"/>
                    <a:pt x="70" y="167"/>
                    <a:pt x="54" y="167"/>
                  </a:cubicBezTo>
                  <a:cubicBezTo>
                    <a:pt x="36" y="167"/>
                    <a:pt x="20" y="161"/>
                    <a:pt x="9" y="155"/>
                  </a:cubicBezTo>
                  <a:cubicBezTo>
                    <a:pt x="0" y="187"/>
                    <a:pt x="0" y="187"/>
                    <a:pt x="0" y="187"/>
                  </a:cubicBezTo>
                  <a:cubicBezTo>
                    <a:pt x="11" y="193"/>
                    <a:pt x="29" y="198"/>
                    <a:pt x="47" y="199"/>
                  </a:cubicBezTo>
                  <a:cubicBezTo>
                    <a:pt x="47" y="225"/>
                    <a:pt x="47" y="225"/>
                    <a:pt x="47" y="225"/>
                  </a:cubicBezTo>
                  <a:cubicBezTo>
                    <a:pt x="74" y="225"/>
                    <a:pt x="74" y="225"/>
                    <a:pt x="74" y="225"/>
                  </a:cubicBezTo>
                  <a:cubicBezTo>
                    <a:pt x="74" y="196"/>
                    <a:pt x="74" y="196"/>
                    <a:pt x="74" y="196"/>
                  </a:cubicBezTo>
                  <a:cubicBezTo>
                    <a:pt x="106" y="191"/>
                    <a:pt x="123" y="170"/>
                    <a:pt x="123" y="146"/>
                  </a:cubicBezTo>
                  <a:cubicBezTo>
                    <a:pt x="123" y="121"/>
                    <a:pt x="110" y="106"/>
                    <a:pt x="78" y="9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grpSp>
        <p:nvGrpSpPr>
          <p:cNvPr id="92" name="组合 91"/>
          <p:cNvGrpSpPr/>
          <p:nvPr/>
        </p:nvGrpSpPr>
        <p:grpSpPr>
          <a:xfrm>
            <a:off x="2250684" y="4988297"/>
            <a:ext cx="362475" cy="342006"/>
            <a:chOff x="3098700" y="5569159"/>
            <a:chExt cx="642147" cy="605886"/>
          </a:xfrm>
          <a:solidFill>
            <a:schemeClr val="bg1"/>
          </a:solidFill>
        </p:grpSpPr>
        <p:sp>
          <p:nvSpPr>
            <p:cNvPr id="93" name="Freeform 349"/>
            <p:cNvSpPr/>
            <p:nvPr/>
          </p:nvSpPr>
          <p:spPr bwMode="auto">
            <a:xfrm>
              <a:off x="3119543" y="5569159"/>
              <a:ext cx="621304" cy="392027"/>
            </a:xfrm>
            <a:custGeom>
              <a:avLst/>
              <a:gdLst>
                <a:gd name="T0" fmla="*/ 880 w 921"/>
                <a:gd name="T1" fmla="*/ 447 h 581"/>
                <a:gd name="T2" fmla="*/ 879 w 921"/>
                <a:gd name="T3" fmla="*/ 427 h 581"/>
                <a:gd name="T4" fmla="*/ 431 w 921"/>
                <a:gd name="T5" fmla="*/ 0 h 581"/>
                <a:gd name="T6" fmla="*/ 3 w 921"/>
                <a:gd name="T7" fmla="*/ 317 h 581"/>
                <a:gd name="T8" fmla="*/ 0 w 921"/>
                <a:gd name="T9" fmla="*/ 326 h 581"/>
                <a:gd name="T10" fmla="*/ 108 w 921"/>
                <a:gd name="T11" fmla="*/ 326 h 581"/>
                <a:gd name="T12" fmla="*/ 109 w 921"/>
                <a:gd name="T13" fmla="*/ 322 h 581"/>
                <a:gd name="T14" fmla="*/ 431 w 921"/>
                <a:gd name="T15" fmla="*/ 102 h 581"/>
                <a:gd name="T16" fmla="*/ 776 w 921"/>
                <a:gd name="T17" fmla="*/ 424 h 581"/>
                <a:gd name="T18" fmla="*/ 778 w 921"/>
                <a:gd name="T19" fmla="*/ 447 h 581"/>
                <a:gd name="T20" fmla="*/ 729 w 921"/>
                <a:gd name="T21" fmla="*/ 447 h 581"/>
                <a:gd name="T22" fmla="*/ 826 w 921"/>
                <a:gd name="T23" fmla="*/ 581 h 581"/>
                <a:gd name="T24" fmla="*/ 921 w 921"/>
                <a:gd name="T25" fmla="*/ 447 h 581"/>
                <a:gd name="T26" fmla="*/ 880 w 921"/>
                <a:gd name="T27" fmla="*/ 447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21" h="581">
                  <a:moveTo>
                    <a:pt x="880" y="447"/>
                  </a:moveTo>
                  <a:cubicBezTo>
                    <a:pt x="879" y="427"/>
                    <a:pt x="879" y="427"/>
                    <a:pt x="879" y="427"/>
                  </a:cubicBezTo>
                  <a:cubicBezTo>
                    <a:pt x="867" y="187"/>
                    <a:pt x="670" y="0"/>
                    <a:pt x="431" y="0"/>
                  </a:cubicBezTo>
                  <a:cubicBezTo>
                    <a:pt x="236" y="0"/>
                    <a:pt x="60" y="130"/>
                    <a:pt x="3" y="317"/>
                  </a:cubicBezTo>
                  <a:cubicBezTo>
                    <a:pt x="0" y="326"/>
                    <a:pt x="0" y="326"/>
                    <a:pt x="0" y="326"/>
                  </a:cubicBezTo>
                  <a:cubicBezTo>
                    <a:pt x="108" y="326"/>
                    <a:pt x="108" y="326"/>
                    <a:pt x="108" y="326"/>
                  </a:cubicBezTo>
                  <a:cubicBezTo>
                    <a:pt x="109" y="322"/>
                    <a:pt x="109" y="322"/>
                    <a:pt x="109" y="322"/>
                  </a:cubicBezTo>
                  <a:cubicBezTo>
                    <a:pt x="162" y="188"/>
                    <a:pt x="288" y="102"/>
                    <a:pt x="431" y="102"/>
                  </a:cubicBezTo>
                  <a:cubicBezTo>
                    <a:pt x="612" y="102"/>
                    <a:pt x="763" y="244"/>
                    <a:pt x="776" y="424"/>
                  </a:cubicBezTo>
                  <a:cubicBezTo>
                    <a:pt x="778" y="447"/>
                    <a:pt x="778" y="447"/>
                    <a:pt x="778" y="447"/>
                  </a:cubicBezTo>
                  <a:cubicBezTo>
                    <a:pt x="729" y="447"/>
                    <a:pt x="729" y="447"/>
                    <a:pt x="729" y="447"/>
                  </a:cubicBezTo>
                  <a:cubicBezTo>
                    <a:pt x="826" y="581"/>
                    <a:pt x="826" y="581"/>
                    <a:pt x="826" y="581"/>
                  </a:cubicBezTo>
                  <a:cubicBezTo>
                    <a:pt x="921" y="447"/>
                    <a:pt x="921" y="447"/>
                    <a:pt x="921" y="447"/>
                  </a:cubicBezTo>
                  <a:lnTo>
                    <a:pt x="880" y="4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4" name="Freeform 350"/>
            <p:cNvSpPr/>
            <p:nvPr/>
          </p:nvSpPr>
          <p:spPr bwMode="auto">
            <a:xfrm>
              <a:off x="3098700" y="5880953"/>
              <a:ext cx="565341" cy="294092"/>
            </a:xfrm>
            <a:custGeom>
              <a:avLst/>
              <a:gdLst>
                <a:gd name="T0" fmla="*/ 704 w 838"/>
                <a:gd name="T1" fmla="*/ 235 h 436"/>
                <a:gd name="T2" fmla="*/ 462 w 838"/>
                <a:gd name="T3" fmla="*/ 334 h 436"/>
                <a:gd name="T4" fmla="*/ 166 w 838"/>
                <a:gd name="T5" fmla="*/ 166 h 436"/>
                <a:gd name="T6" fmla="*/ 147 w 838"/>
                <a:gd name="T7" fmla="*/ 134 h 436"/>
                <a:gd name="T8" fmla="*/ 192 w 838"/>
                <a:gd name="T9" fmla="*/ 134 h 436"/>
                <a:gd name="T10" fmla="*/ 95 w 838"/>
                <a:gd name="T11" fmla="*/ 0 h 436"/>
                <a:gd name="T12" fmla="*/ 0 w 838"/>
                <a:gd name="T13" fmla="*/ 134 h 436"/>
                <a:gd name="T14" fmla="*/ 38 w 838"/>
                <a:gd name="T15" fmla="*/ 134 h 436"/>
                <a:gd name="T16" fmla="*/ 43 w 838"/>
                <a:gd name="T17" fmla="*/ 147 h 436"/>
                <a:gd name="T18" fmla="*/ 462 w 838"/>
                <a:gd name="T19" fmla="*/ 436 h 436"/>
                <a:gd name="T20" fmla="*/ 830 w 838"/>
                <a:gd name="T21" fmla="*/ 244 h 436"/>
                <a:gd name="T22" fmla="*/ 838 w 838"/>
                <a:gd name="T23" fmla="*/ 233 h 436"/>
                <a:gd name="T24" fmla="*/ 706 w 838"/>
                <a:gd name="T25" fmla="*/ 233 h 436"/>
                <a:gd name="T26" fmla="*/ 704 w 838"/>
                <a:gd name="T27" fmla="*/ 235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38" h="436">
                  <a:moveTo>
                    <a:pt x="704" y="235"/>
                  </a:moveTo>
                  <a:cubicBezTo>
                    <a:pt x="640" y="298"/>
                    <a:pt x="551" y="334"/>
                    <a:pt x="462" y="334"/>
                  </a:cubicBezTo>
                  <a:cubicBezTo>
                    <a:pt x="342" y="334"/>
                    <a:pt x="228" y="270"/>
                    <a:pt x="166" y="166"/>
                  </a:cubicBezTo>
                  <a:cubicBezTo>
                    <a:pt x="147" y="134"/>
                    <a:pt x="147" y="134"/>
                    <a:pt x="147" y="134"/>
                  </a:cubicBezTo>
                  <a:cubicBezTo>
                    <a:pt x="192" y="134"/>
                    <a:pt x="192" y="134"/>
                    <a:pt x="192" y="134"/>
                  </a:cubicBezTo>
                  <a:cubicBezTo>
                    <a:pt x="95" y="0"/>
                    <a:pt x="95" y="0"/>
                    <a:pt x="95" y="0"/>
                  </a:cubicBezTo>
                  <a:cubicBezTo>
                    <a:pt x="0" y="134"/>
                    <a:pt x="0" y="134"/>
                    <a:pt x="0" y="134"/>
                  </a:cubicBezTo>
                  <a:cubicBezTo>
                    <a:pt x="38" y="134"/>
                    <a:pt x="38" y="134"/>
                    <a:pt x="38" y="134"/>
                  </a:cubicBezTo>
                  <a:cubicBezTo>
                    <a:pt x="43" y="147"/>
                    <a:pt x="43" y="147"/>
                    <a:pt x="43" y="147"/>
                  </a:cubicBezTo>
                  <a:cubicBezTo>
                    <a:pt x="109" y="320"/>
                    <a:pt x="278" y="436"/>
                    <a:pt x="462" y="436"/>
                  </a:cubicBezTo>
                  <a:cubicBezTo>
                    <a:pt x="609" y="436"/>
                    <a:pt x="746" y="364"/>
                    <a:pt x="830" y="244"/>
                  </a:cubicBezTo>
                  <a:cubicBezTo>
                    <a:pt x="838" y="233"/>
                    <a:pt x="838" y="233"/>
                    <a:pt x="838" y="233"/>
                  </a:cubicBezTo>
                  <a:cubicBezTo>
                    <a:pt x="706" y="233"/>
                    <a:pt x="706" y="233"/>
                    <a:pt x="706" y="233"/>
                  </a:cubicBezTo>
                  <a:lnTo>
                    <a:pt x="704" y="2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5" name="Freeform 351"/>
            <p:cNvSpPr>
              <a:spLocks noEditPoints="1"/>
            </p:cNvSpPr>
            <p:nvPr/>
          </p:nvSpPr>
          <p:spPr bwMode="auto">
            <a:xfrm>
              <a:off x="3217193" y="5689366"/>
              <a:ext cx="380606" cy="371184"/>
            </a:xfrm>
            <a:custGeom>
              <a:avLst/>
              <a:gdLst>
                <a:gd name="T0" fmla="*/ 0 w 564"/>
                <a:gd name="T1" fmla="*/ 227 h 550"/>
                <a:gd name="T2" fmla="*/ 0 w 564"/>
                <a:gd name="T3" fmla="*/ 327 h 550"/>
                <a:gd name="T4" fmla="*/ 46 w 564"/>
                <a:gd name="T5" fmla="*/ 327 h 550"/>
                <a:gd name="T6" fmla="*/ 80 w 564"/>
                <a:gd name="T7" fmla="*/ 407 h 550"/>
                <a:gd name="T8" fmla="*/ 48 w 564"/>
                <a:gd name="T9" fmla="*/ 439 h 550"/>
                <a:gd name="T10" fmla="*/ 119 w 564"/>
                <a:gd name="T11" fmla="*/ 510 h 550"/>
                <a:gd name="T12" fmla="*/ 151 w 564"/>
                <a:gd name="T13" fmla="*/ 478 h 550"/>
                <a:gd name="T14" fmla="*/ 230 w 564"/>
                <a:gd name="T15" fmla="*/ 511 h 550"/>
                <a:gd name="T16" fmla="*/ 230 w 564"/>
                <a:gd name="T17" fmla="*/ 550 h 550"/>
                <a:gd name="T18" fmla="*/ 330 w 564"/>
                <a:gd name="T19" fmla="*/ 550 h 550"/>
                <a:gd name="T20" fmla="*/ 330 w 564"/>
                <a:gd name="T21" fmla="*/ 512 h 550"/>
                <a:gd name="T22" fmla="*/ 414 w 564"/>
                <a:gd name="T23" fmla="*/ 478 h 550"/>
                <a:gd name="T24" fmla="*/ 444 w 564"/>
                <a:gd name="T25" fmla="*/ 509 h 550"/>
                <a:gd name="T26" fmla="*/ 515 w 564"/>
                <a:gd name="T27" fmla="*/ 438 h 550"/>
                <a:gd name="T28" fmla="*/ 485 w 564"/>
                <a:gd name="T29" fmla="*/ 408 h 550"/>
                <a:gd name="T30" fmla="*/ 520 w 564"/>
                <a:gd name="T31" fmla="*/ 327 h 550"/>
                <a:gd name="T32" fmla="*/ 564 w 564"/>
                <a:gd name="T33" fmla="*/ 327 h 550"/>
                <a:gd name="T34" fmla="*/ 564 w 564"/>
                <a:gd name="T35" fmla="*/ 227 h 550"/>
                <a:gd name="T36" fmla="*/ 521 w 564"/>
                <a:gd name="T37" fmla="*/ 227 h 550"/>
                <a:gd name="T38" fmla="*/ 486 w 564"/>
                <a:gd name="T39" fmla="*/ 143 h 550"/>
                <a:gd name="T40" fmla="*/ 518 w 564"/>
                <a:gd name="T41" fmla="*/ 111 h 550"/>
                <a:gd name="T42" fmla="*/ 447 w 564"/>
                <a:gd name="T43" fmla="*/ 40 h 550"/>
                <a:gd name="T44" fmla="*/ 415 w 564"/>
                <a:gd name="T45" fmla="*/ 72 h 550"/>
                <a:gd name="T46" fmla="*/ 330 w 564"/>
                <a:gd name="T47" fmla="*/ 38 h 550"/>
                <a:gd name="T48" fmla="*/ 330 w 564"/>
                <a:gd name="T49" fmla="*/ 0 h 550"/>
                <a:gd name="T50" fmla="*/ 230 w 564"/>
                <a:gd name="T51" fmla="*/ 0 h 550"/>
                <a:gd name="T52" fmla="*/ 230 w 564"/>
                <a:gd name="T53" fmla="*/ 39 h 550"/>
                <a:gd name="T54" fmla="*/ 150 w 564"/>
                <a:gd name="T55" fmla="*/ 73 h 550"/>
                <a:gd name="T56" fmla="*/ 116 w 564"/>
                <a:gd name="T57" fmla="*/ 39 h 550"/>
                <a:gd name="T58" fmla="*/ 45 w 564"/>
                <a:gd name="T59" fmla="*/ 110 h 550"/>
                <a:gd name="T60" fmla="*/ 79 w 564"/>
                <a:gd name="T61" fmla="*/ 144 h 550"/>
                <a:gd name="T62" fmla="*/ 45 w 564"/>
                <a:gd name="T63" fmla="*/ 227 h 550"/>
                <a:gd name="T64" fmla="*/ 0 w 564"/>
                <a:gd name="T65" fmla="*/ 227 h 550"/>
                <a:gd name="T66" fmla="*/ 283 w 564"/>
                <a:gd name="T67" fmla="*/ 104 h 550"/>
                <a:gd name="T68" fmla="*/ 456 w 564"/>
                <a:gd name="T69" fmla="*/ 275 h 550"/>
                <a:gd name="T70" fmla="*/ 283 w 564"/>
                <a:gd name="T71" fmla="*/ 446 h 550"/>
                <a:gd name="T72" fmla="*/ 110 w 564"/>
                <a:gd name="T73" fmla="*/ 275 h 550"/>
                <a:gd name="T74" fmla="*/ 283 w 564"/>
                <a:gd name="T75" fmla="*/ 104 h 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64" h="550">
                  <a:moveTo>
                    <a:pt x="0" y="227"/>
                  </a:moveTo>
                  <a:cubicBezTo>
                    <a:pt x="0" y="327"/>
                    <a:pt x="0" y="327"/>
                    <a:pt x="0" y="327"/>
                  </a:cubicBezTo>
                  <a:cubicBezTo>
                    <a:pt x="46" y="327"/>
                    <a:pt x="46" y="327"/>
                    <a:pt x="46" y="327"/>
                  </a:cubicBezTo>
                  <a:cubicBezTo>
                    <a:pt x="52" y="356"/>
                    <a:pt x="64" y="383"/>
                    <a:pt x="80" y="407"/>
                  </a:cubicBezTo>
                  <a:cubicBezTo>
                    <a:pt x="48" y="439"/>
                    <a:pt x="48" y="439"/>
                    <a:pt x="48" y="439"/>
                  </a:cubicBezTo>
                  <a:cubicBezTo>
                    <a:pt x="119" y="510"/>
                    <a:pt x="119" y="510"/>
                    <a:pt x="119" y="510"/>
                  </a:cubicBezTo>
                  <a:cubicBezTo>
                    <a:pt x="151" y="478"/>
                    <a:pt x="151" y="478"/>
                    <a:pt x="151" y="478"/>
                  </a:cubicBezTo>
                  <a:cubicBezTo>
                    <a:pt x="175" y="493"/>
                    <a:pt x="202" y="504"/>
                    <a:pt x="230" y="511"/>
                  </a:cubicBezTo>
                  <a:cubicBezTo>
                    <a:pt x="230" y="550"/>
                    <a:pt x="230" y="550"/>
                    <a:pt x="230" y="550"/>
                  </a:cubicBezTo>
                  <a:cubicBezTo>
                    <a:pt x="330" y="550"/>
                    <a:pt x="330" y="550"/>
                    <a:pt x="330" y="550"/>
                  </a:cubicBezTo>
                  <a:cubicBezTo>
                    <a:pt x="330" y="512"/>
                    <a:pt x="330" y="512"/>
                    <a:pt x="330" y="512"/>
                  </a:cubicBezTo>
                  <a:cubicBezTo>
                    <a:pt x="360" y="506"/>
                    <a:pt x="389" y="494"/>
                    <a:pt x="414" y="478"/>
                  </a:cubicBezTo>
                  <a:cubicBezTo>
                    <a:pt x="444" y="509"/>
                    <a:pt x="444" y="509"/>
                    <a:pt x="444" y="509"/>
                  </a:cubicBezTo>
                  <a:cubicBezTo>
                    <a:pt x="515" y="438"/>
                    <a:pt x="515" y="438"/>
                    <a:pt x="515" y="438"/>
                  </a:cubicBezTo>
                  <a:cubicBezTo>
                    <a:pt x="485" y="408"/>
                    <a:pt x="485" y="408"/>
                    <a:pt x="485" y="408"/>
                  </a:cubicBezTo>
                  <a:cubicBezTo>
                    <a:pt x="502" y="384"/>
                    <a:pt x="514" y="356"/>
                    <a:pt x="520" y="327"/>
                  </a:cubicBezTo>
                  <a:cubicBezTo>
                    <a:pt x="564" y="327"/>
                    <a:pt x="564" y="327"/>
                    <a:pt x="564" y="327"/>
                  </a:cubicBezTo>
                  <a:cubicBezTo>
                    <a:pt x="564" y="227"/>
                    <a:pt x="564" y="227"/>
                    <a:pt x="564" y="227"/>
                  </a:cubicBezTo>
                  <a:cubicBezTo>
                    <a:pt x="521" y="227"/>
                    <a:pt x="521" y="227"/>
                    <a:pt x="521" y="227"/>
                  </a:cubicBezTo>
                  <a:cubicBezTo>
                    <a:pt x="515" y="196"/>
                    <a:pt x="503" y="168"/>
                    <a:pt x="486" y="143"/>
                  </a:cubicBezTo>
                  <a:cubicBezTo>
                    <a:pt x="518" y="111"/>
                    <a:pt x="518" y="111"/>
                    <a:pt x="518" y="111"/>
                  </a:cubicBezTo>
                  <a:cubicBezTo>
                    <a:pt x="447" y="40"/>
                    <a:pt x="447" y="40"/>
                    <a:pt x="447" y="40"/>
                  </a:cubicBezTo>
                  <a:cubicBezTo>
                    <a:pt x="415" y="72"/>
                    <a:pt x="415" y="72"/>
                    <a:pt x="415" y="72"/>
                  </a:cubicBezTo>
                  <a:cubicBezTo>
                    <a:pt x="389" y="56"/>
                    <a:pt x="361" y="44"/>
                    <a:pt x="330" y="38"/>
                  </a:cubicBezTo>
                  <a:cubicBezTo>
                    <a:pt x="330" y="0"/>
                    <a:pt x="330" y="0"/>
                    <a:pt x="330" y="0"/>
                  </a:cubicBezTo>
                  <a:cubicBezTo>
                    <a:pt x="230" y="0"/>
                    <a:pt x="230" y="0"/>
                    <a:pt x="230" y="0"/>
                  </a:cubicBezTo>
                  <a:cubicBezTo>
                    <a:pt x="230" y="39"/>
                    <a:pt x="230" y="39"/>
                    <a:pt x="230" y="39"/>
                  </a:cubicBezTo>
                  <a:cubicBezTo>
                    <a:pt x="201" y="46"/>
                    <a:pt x="174" y="57"/>
                    <a:pt x="150" y="73"/>
                  </a:cubicBezTo>
                  <a:cubicBezTo>
                    <a:pt x="116" y="39"/>
                    <a:pt x="116" y="39"/>
                    <a:pt x="116" y="39"/>
                  </a:cubicBezTo>
                  <a:cubicBezTo>
                    <a:pt x="45" y="110"/>
                    <a:pt x="45" y="110"/>
                    <a:pt x="45" y="110"/>
                  </a:cubicBezTo>
                  <a:cubicBezTo>
                    <a:pt x="79" y="144"/>
                    <a:pt x="79" y="144"/>
                    <a:pt x="79" y="144"/>
                  </a:cubicBezTo>
                  <a:cubicBezTo>
                    <a:pt x="63" y="169"/>
                    <a:pt x="51" y="197"/>
                    <a:pt x="45" y="227"/>
                  </a:cubicBezTo>
                  <a:lnTo>
                    <a:pt x="0" y="227"/>
                  </a:lnTo>
                  <a:close/>
                  <a:moveTo>
                    <a:pt x="283" y="104"/>
                  </a:moveTo>
                  <a:cubicBezTo>
                    <a:pt x="378" y="104"/>
                    <a:pt x="456" y="181"/>
                    <a:pt x="456" y="275"/>
                  </a:cubicBezTo>
                  <a:cubicBezTo>
                    <a:pt x="456" y="369"/>
                    <a:pt x="378" y="446"/>
                    <a:pt x="283" y="446"/>
                  </a:cubicBezTo>
                  <a:cubicBezTo>
                    <a:pt x="188" y="446"/>
                    <a:pt x="110" y="369"/>
                    <a:pt x="110" y="275"/>
                  </a:cubicBezTo>
                  <a:cubicBezTo>
                    <a:pt x="110" y="181"/>
                    <a:pt x="188" y="104"/>
                    <a:pt x="283"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6" name="Freeform 352"/>
            <p:cNvSpPr>
              <a:spLocks noEditPoints="1"/>
            </p:cNvSpPr>
            <p:nvPr/>
          </p:nvSpPr>
          <p:spPr bwMode="auto">
            <a:xfrm>
              <a:off x="3319126" y="5787872"/>
              <a:ext cx="176170" cy="174742"/>
            </a:xfrm>
            <a:custGeom>
              <a:avLst/>
              <a:gdLst>
                <a:gd name="T0" fmla="*/ 131 w 261"/>
                <a:gd name="T1" fmla="*/ 259 h 259"/>
                <a:gd name="T2" fmla="*/ 261 w 261"/>
                <a:gd name="T3" fmla="*/ 129 h 259"/>
                <a:gd name="T4" fmla="*/ 131 w 261"/>
                <a:gd name="T5" fmla="*/ 0 h 259"/>
                <a:gd name="T6" fmla="*/ 0 w 261"/>
                <a:gd name="T7" fmla="*/ 129 h 259"/>
                <a:gd name="T8" fmla="*/ 131 w 261"/>
                <a:gd name="T9" fmla="*/ 259 h 259"/>
                <a:gd name="T10" fmla="*/ 131 w 261"/>
                <a:gd name="T11" fmla="*/ 42 h 259"/>
                <a:gd name="T12" fmla="*/ 219 w 261"/>
                <a:gd name="T13" fmla="*/ 129 h 259"/>
                <a:gd name="T14" fmla="*/ 131 w 261"/>
                <a:gd name="T15" fmla="*/ 217 h 259"/>
                <a:gd name="T16" fmla="*/ 42 w 261"/>
                <a:gd name="T17" fmla="*/ 129 h 259"/>
                <a:gd name="T18" fmla="*/ 131 w 261"/>
                <a:gd name="T19" fmla="*/ 42 h 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1" h="259">
                  <a:moveTo>
                    <a:pt x="131" y="259"/>
                  </a:moveTo>
                  <a:cubicBezTo>
                    <a:pt x="203" y="259"/>
                    <a:pt x="261" y="201"/>
                    <a:pt x="261" y="129"/>
                  </a:cubicBezTo>
                  <a:cubicBezTo>
                    <a:pt x="261" y="58"/>
                    <a:pt x="203" y="0"/>
                    <a:pt x="131" y="0"/>
                  </a:cubicBezTo>
                  <a:cubicBezTo>
                    <a:pt x="58" y="0"/>
                    <a:pt x="0" y="58"/>
                    <a:pt x="0" y="129"/>
                  </a:cubicBezTo>
                  <a:cubicBezTo>
                    <a:pt x="0" y="201"/>
                    <a:pt x="58" y="259"/>
                    <a:pt x="131" y="259"/>
                  </a:cubicBezTo>
                  <a:close/>
                  <a:moveTo>
                    <a:pt x="131" y="42"/>
                  </a:moveTo>
                  <a:cubicBezTo>
                    <a:pt x="179" y="42"/>
                    <a:pt x="219" y="81"/>
                    <a:pt x="219" y="129"/>
                  </a:cubicBezTo>
                  <a:cubicBezTo>
                    <a:pt x="219" y="177"/>
                    <a:pt x="179" y="217"/>
                    <a:pt x="131" y="217"/>
                  </a:cubicBezTo>
                  <a:cubicBezTo>
                    <a:pt x="82" y="217"/>
                    <a:pt x="42" y="177"/>
                    <a:pt x="42" y="129"/>
                  </a:cubicBezTo>
                  <a:cubicBezTo>
                    <a:pt x="42" y="81"/>
                    <a:pt x="82" y="42"/>
                    <a:pt x="13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sp>
          <p:nvSpPr>
            <p:cNvPr id="97" name="Oval 353"/>
            <p:cNvSpPr>
              <a:spLocks noChangeArrowheads="1"/>
            </p:cNvSpPr>
            <p:nvPr/>
          </p:nvSpPr>
          <p:spPr bwMode="auto">
            <a:xfrm>
              <a:off x="3375945" y="5844406"/>
              <a:ext cx="62530" cy="6081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00000"/>
                </a:solidFill>
                <a:effectLst/>
                <a:uLnTx/>
                <a:uFillTx/>
                <a:latin typeface="Calibri" panose="020F0502020204030204"/>
                <a:ea typeface="宋体" panose="02010600030101010101" pitchFamily="2" charset="-122"/>
                <a:cs typeface="+mn-cs"/>
              </a:endParaRPr>
            </a:p>
          </p:txBody>
        </p:sp>
      </p:grpSp>
      <p:sp>
        <p:nvSpPr>
          <p:cNvPr id="52" name="矩形 5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8"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05</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1" presetClass="entr" presetSubtype="1" fill="hold" grpId="0" nodeType="afterEffect">
                                  <p:stCondLst>
                                    <p:cond delay="0"/>
                                  </p:stCondLst>
                                  <p:childTnLst>
                                    <p:set>
                                      <p:cBhvr>
                                        <p:cTn id="16" dur="1" fill="hold">
                                          <p:stCondLst>
                                            <p:cond delay="0"/>
                                          </p:stCondLst>
                                        </p:cTn>
                                        <p:tgtEl>
                                          <p:spTgt spid="58"/>
                                        </p:tgtEl>
                                        <p:attrNameLst>
                                          <p:attrName>style.visibility</p:attrName>
                                        </p:attrNameLst>
                                      </p:cBhvr>
                                      <p:to>
                                        <p:strVal val="visible"/>
                                      </p:to>
                                    </p:set>
                                    <p:animEffect transition="in" filter="wheel(1)">
                                      <p:cBhvr>
                                        <p:cTn id="17" dur="500"/>
                                        <p:tgtEl>
                                          <p:spTgt spid="58"/>
                                        </p:tgtEl>
                                      </p:cBhvr>
                                    </p:animEffect>
                                  </p:childTnLst>
                                </p:cTn>
                              </p:par>
                              <p:par>
                                <p:cTn id="18" presetID="53" presetClass="entr" presetSubtype="16" fill="hold" nodeType="withEffect">
                                  <p:stCondLst>
                                    <p:cond delay="0"/>
                                  </p:stCondLst>
                                  <p:childTnLst>
                                    <p:set>
                                      <p:cBhvr>
                                        <p:cTn id="19" dur="1" fill="hold">
                                          <p:stCondLst>
                                            <p:cond delay="0"/>
                                          </p:stCondLst>
                                        </p:cTn>
                                        <p:tgtEl>
                                          <p:spTgt spid="74"/>
                                        </p:tgtEl>
                                        <p:attrNameLst>
                                          <p:attrName>style.visibility</p:attrName>
                                        </p:attrNameLst>
                                      </p:cBhvr>
                                      <p:to>
                                        <p:strVal val="visible"/>
                                      </p:to>
                                    </p:set>
                                    <p:anim calcmode="lin" valueType="num">
                                      <p:cBhvr>
                                        <p:cTn id="20" dur="500" fill="hold"/>
                                        <p:tgtEl>
                                          <p:spTgt spid="74"/>
                                        </p:tgtEl>
                                        <p:attrNameLst>
                                          <p:attrName>ppt_w</p:attrName>
                                        </p:attrNameLst>
                                      </p:cBhvr>
                                      <p:tavLst>
                                        <p:tav tm="0">
                                          <p:val>
                                            <p:fltVal val="0"/>
                                          </p:val>
                                        </p:tav>
                                        <p:tav tm="100000">
                                          <p:val>
                                            <p:strVal val="#ppt_w"/>
                                          </p:val>
                                        </p:tav>
                                      </p:tavLst>
                                    </p:anim>
                                    <p:anim calcmode="lin" valueType="num">
                                      <p:cBhvr>
                                        <p:cTn id="21" dur="500" fill="hold"/>
                                        <p:tgtEl>
                                          <p:spTgt spid="74"/>
                                        </p:tgtEl>
                                        <p:attrNameLst>
                                          <p:attrName>ppt_h</p:attrName>
                                        </p:attrNameLst>
                                      </p:cBhvr>
                                      <p:tavLst>
                                        <p:tav tm="0">
                                          <p:val>
                                            <p:fltVal val="0"/>
                                          </p:val>
                                        </p:tav>
                                        <p:tav tm="100000">
                                          <p:val>
                                            <p:strVal val="#ppt_h"/>
                                          </p:val>
                                        </p:tav>
                                      </p:tavLst>
                                    </p:anim>
                                    <p:animEffect transition="in" filter="fade">
                                      <p:cBhvr>
                                        <p:cTn id="22" dur="500"/>
                                        <p:tgtEl>
                                          <p:spTgt spid="74"/>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59"/>
                                        </p:tgtEl>
                                        <p:attrNameLst>
                                          <p:attrName>style.visibility</p:attrName>
                                        </p:attrNameLst>
                                      </p:cBhvr>
                                      <p:to>
                                        <p:strVal val="visible"/>
                                      </p:to>
                                    </p:set>
                                    <p:animEffect transition="in" filter="fade">
                                      <p:cBhvr>
                                        <p:cTn id="26" dur="500"/>
                                        <p:tgtEl>
                                          <p:spTgt spid="59"/>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60"/>
                                        </p:tgtEl>
                                        <p:attrNameLst>
                                          <p:attrName>style.visibility</p:attrName>
                                        </p:attrNameLst>
                                      </p:cBhvr>
                                      <p:to>
                                        <p:strVal val="visible"/>
                                      </p:to>
                                    </p:set>
                                    <p:animEffect transition="in" filter="wipe(left)">
                                      <p:cBhvr>
                                        <p:cTn id="30" dur="500"/>
                                        <p:tgtEl>
                                          <p:spTgt spid="60"/>
                                        </p:tgtEl>
                                      </p:cBhvr>
                                    </p:animEffect>
                                  </p:childTnLst>
                                </p:cTn>
                              </p:par>
                            </p:childTnLst>
                          </p:cTn>
                        </p:par>
                        <p:par>
                          <p:cTn id="31" fill="hold">
                            <p:stCondLst>
                              <p:cond delay="2500"/>
                            </p:stCondLst>
                            <p:childTnLst>
                              <p:par>
                                <p:cTn id="32" presetID="21" presetClass="entr" presetSubtype="1" fill="hold" grpId="0" nodeType="afterEffect">
                                  <p:stCondLst>
                                    <p:cond delay="0"/>
                                  </p:stCondLst>
                                  <p:childTnLst>
                                    <p:set>
                                      <p:cBhvr>
                                        <p:cTn id="33" dur="1" fill="hold">
                                          <p:stCondLst>
                                            <p:cond delay="0"/>
                                          </p:stCondLst>
                                        </p:cTn>
                                        <p:tgtEl>
                                          <p:spTgt spid="63"/>
                                        </p:tgtEl>
                                        <p:attrNameLst>
                                          <p:attrName>style.visibility</p:attrName>
                                        </p:attrNameLst>
                                      </p:cBhvr>
                                      <p:to>
                                        <p:strVal val="visible"/>
                                      </p:to>
                                    </p:set>
                                    <p:animEffect transition="in" filter="wheel(1)">
                                      <p:cBhvr>
                                        <p:cTn id="34" dur="500"/>
                                        <p:tgtEl>
                                          <p:spTgt spid="63"/>
                                        </p:tgtEl>
                                      </p:cBhvr>
                                    </p:animEffect>
                                  </p:childTnLst>
                                </p:cTn>
                              </p:par>
                              <p:par>
                                <p:cTn id="35" presetID="53" presetClass="entr" presetSubtype="16" fill="hold" nodeType="withEffect">
                                  <p:stCondLst>
                                    <p:cond delay="0"/>
                                  </p:stCondLst>
                                  <p:childTnLst>
                                    <p:set>
                                      <p:cBhvr>
                                        <p:cTn id="36" dur="1" fill="hold">
                                          <p:stCondLst>
                                            <p:cond delay="0"/>
                                          </p:stCondLst>
                                        </p:cTn>
                                        <p:tgtEl>
                                          <p:spTgt spid="81"/>
                                        </p:tgtEl>
                                        <p:attrNameLst>
                                          <p:attrName>style.visibility</p:attrName>
                                        </p:attrNameLst>
                                      </p:cBhvr>
                                      <p:to>
                                        <p:strVal val="visible"/>
                                      </p:to>
                                    </p:set>
                                    <p:anim calcmode="lin" valueType="num">
                                      <p:cBhvr>
                                        <p:cTn id="37" dur="500" fill="hold"/>
                                        <p:tgtEl>
                                          <p:spTgt spid="81"/>
                                        </p:tgtEl>
                                        <p:attrNameLst>
                                          <p:attrName>ppt_w</p:attrName>
                                        </p:attrNameLst>
                                      </p:cBhvr>
                                      <p:tavLst>
                                        <p:tav tm="0">
                                          <p:val>
                                            <p:fltVal val="0"/>
                                          </p:val>
                                        </p:tav>
                                        <p:tav tm="100000">
                                          <p:val>
                                            <p:strVal val="#ppt_w"/>
                                          </p:val>
                                        </p:tav>
                                      </p:tavLst>
                                    </p:anim>
                                    <p:anim calcmode="lin" valueType="num">
                                      <p:cBhvr>
                                        <p:cTn id="38" dur="500" fill="hold"/>
                                        <p:tgtEl>
                                          <p:spTgt spid="81"/>
                                        </p:tgtEl>
                                        <p:attrNameLst>
                                          <p:attrName>ppt_h</p:attrName>
                                        </p:attrNameLst>
                                      </p:cBhvr>
                                      <p:tavLst>
                                        <p:tav tm="0">
                                          <p:val>
                                            <p:fltVal val="0"/>
                                          </p:val>
                                        </p:tav>
                                        <p:tav tm="100000">
                                          <p:val>
                                            <p:strVal val="#ppt_h"/>
                                          </p:val>
                                        </p:tav>
                                      </p:tavLst>
                                    </p:anim>
                                    <p:animEffect transition="in" filter="fade">
                                      <p:cBhvr>
                                        <p:cTn id="39" dur="500"/>
                                        <p:tgtEl>
                                          <p:spTgt spid="81"/>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Effect transition="in" filter="fade">
                                      <p:cBhvr>
                                        <p:cTn id="43" dur="500"/>
                                        <p:tgtEl>
                                          <p:spTgt spid="64"/>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65"/>
                                        </p:tgtEl>
                                        <p:attrNameLst>
                                          <p:attrName>style.visibility</p:attrName>
                                        </p:attrNameLst>
                                      </p:cBhvr>
                                      <p:to>
                                        <p:strVal val="visible"/>
                                      </p:to>
                                    </p:set>
                                    <p:animEffect transition="in" filter="wipe(left)">
                                      <p:cBhvr>
                                        <p:cTn id="47" dur="500"/>
                                        <p:tgtEl>
                                          <p:spTgt spid="65"/>
                                        </p:tgtEl>
                                      </p:cBhvr>
                                    </p:animEffect>
                                  </p:childTnLst>
                                </p:cTn>
                              </p:par>
                            </p:childTnLst>
                          </p:cTn>
                        </p:par>
                        <p:par>
                          <p:cTn id="48" fill="hold">
                            <p:stCondLst>
                              <p:cond delay="4000"/>
                            </p:stCondLst>
                            <p:childTnLst>
                              <p:par>
                                <p:cTn id="49" presetID="21" presetClass="entr" presetSubtype="1" fill="hold" grpId="0" nodeType="afterEffect">
                                  <p:stCondLst>
                                    <p:cond delay="0"/>
                                  </p:stCondLst>
                                  <p:childTnLst>
                                    <p:set>
                                      <p:cBhvr>
                                        <p:cTn id="50" dur="1" fill="hold">
                                          <p:stCondLst>
                                            <p:cond delay="0"/>
                                          </p:stCondLst>
                                        </p:cTn>
                                        <p:tgtEl>
                                          <p:spTgt spid="68"/>
                                        </p:tgtEl>
                                        <p:attrNameLst>
                                          <p:attrName>style.visibility</p:attrName>
                                        </p:attrNameLst>
                                      </p:cBhvr>
                                      <p:to>
                                        <p:strVal val="visible"/>
                                      </p:to>
                                    </p:set>
                                    <p:animEffect transition="in" filter="wheel(1)">
                                      <p:cBhvr>
                                        <p:cTn id="51" dur="500"/>
                                        <p:tgtEl>
                                          <p:spTgt spid="68"/>
                                        </p:tgtEl>
                                      </p:cBhvr>
                                    </p:animEffect>
                                  </p:childTnLst>
                                </p:cTn>
                              </p:par>
                              <p:par>
                                <p:cTn id="52" presetID="53" presetClass="entr" presetSubtype="16" fill="hold" nodeType="withEffect">
                                  <p:stCondLst>
                                    <p:cond delay="0"/>
                                  </p:stCondLst>
                                  <p:childTnLst>
                                    <p:set>
                                      <p:cBhvr>
                                        <p:cTn id="53" dur="1" fill="hold">
                                          <p:stCondLst>
                                            <p:cond delay="0"/>
                                          </p:stCondLst>
                                        </p:cTn>
                                        <p:tgtEl>
                                          <p:spTgt spid="92"/>
                                        </p:tgtEl>
                                        <p:attrNameLst>
                                          <p:attrName>style.visibility</p:attrName>
                                        </p:attrNameLst>
                                      </p:cBhvr>
                                      <p:to>
                                        <p:strVal val="visible"/>
                                      </p:to>
                                    </p:set>
                                    <p:anim calcmode="lin" valueType="num">
                                      <p:cBhvr>
                                        <p:cTn id="54" dur="500" fill="hold"/>
                                        <p:tgtEl>
                                          <p:spTgt spid="92"/>
                                        </p:tgtEl>
                                        <p:attrNameLst>
                                          <p:attrName>ppt_w</p:attrName>
                                        </p:attrNameLst>
                                      </p:cBhvr>
                                      <p:tavLst>
                                        <p:tav tm="0">
                                          <p:val>
                                            <p:fltVal val="0"/>
                                          </p:val>
                                        </p:tav>
                                        <p:tav tm="100000">
                                          <p:val>
                                            <p:strVal val="#ppt_w"/>
                                          </p:val>
                                        </p:tav>
                                      </p:tavLst>
                                    </p:anim>
                                    <p:anim calcmode="lin" valueType="num">
                                      <p:cBhvr>
                                        <p:cTn id="55" dur="500" fill="hold"/>
                                        <p:tgtEl>
                                          <p:spTgt spid="92"/>
                                        </p:tgtEl>
                                        <p:attrNameLst>
                                          <p:attrName>ppt_h</p:attrName>
                                        </p:attrNameLst>
                                      </p:cBhvr>
                                      <p:tavLst>
                                        <p:tav tm="0">
                                          <p:val>
                                            <p:fltVal val="0"/>
                                          </p:val>
                                        </p:tav>
                                        <p:tav tm="100000">
                                          <p:val>
                                            <p:strVal val="#ppt_h"/>
                                          </p:val>
                                        </p:tav>
                                      </p:tavLst>
                                    </p:anim>
                                    <p:animEffect transition="in" filter="fade">
                                      <p:cBhvr>
                                        <p:cTn id="56" dur="500"/>
                                        <p:tgtEl>
                                          <p:spTgt spid="92"/>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69"/>
                                        </p:tgtEl>
                                        <p:attrNameLst>
                                          <p:attrName>style.visibility</p:attrName>
                                        </p:attrNameLst>
                                      </p:cBhvr>
                                      <p:to>
                                        <p:strVal val="visible"/>
                                      </p:to>
                                    </p:set>
                                    <p:animEffect transition="in" filter="fade">
                                      <p:cBhvr>
                                        <p:cTn id="60" dur="500"/>
                                        <p:tgtEl>
                                          <p:spTgt spid="69"/>
                                        </p:tgtEl>
                                      </p:cBhvr>
                                    </p:animEffect>
                                  </p:childTnLst>
                                </p:cTn>
                              </p:par>
                            </p:childTnLst>
                          </p:cTn>
                        </p:par>
                        <p:par>
                          <p:cTn id="61" fill="hold">
                            <p:stCondLst>
                              <p:cond delay="5000"/>
                            </p:stCondLst>
                            <p:childTnLst>
                              <p:par>
                                <p:cTn id="62" presetID="22" presetClass="entr" presetSubtype="8" fill="hold" nodeType="afterEffect">
                                  <p:stCondLst>
                                    <p:cond delay="0"/>
                                  </p:stCondLst>
                                  <p:childTnLst>
                                    <p:set>
                                      <p:cBhvr>
                                        <p:cTn id="63" dur="1" fill="hold">
                                          <p:stCondLst>
                                            <p:cond delay="0"/>
                                          </p:stCondLst>
                                        </p:cTn>
                                        <p:tgtEl>
                                          <p:spTgt spid="70"/>
                                        </p:tgtEl>
                                        <p:attrNameLst>
                                          <p:attrName>style.visibility</p:attrName>
                                        </p:attrNameLst>
                                      </p:cBhvr>
                                      <p:to>
                                        <p:strVal val="visible"/>
                                      </p:to>
                                    </p:set>
                                    <p:animEffect transition="in" filter="wipe(left)">
                                      <p:cBhvr>
                                        <p:cTn id="64" dur="500"/>
                                        <p:tgtEl>
                                          <p:spTgt spid="70"/>
                                        </p:tgtEl>
                                      </p:cBhvr>
                                    </p:animEffect>
                                  </p:childTnLst>
                                </p:cTn>
                              </p:par>
                            </p:childTnLst>
                          </p:cTn>
                        </p:par>
                        <p:par>
                          <p:cTn id="65" fill="hold">
                            <p:stCondLst>
                              <p:cond delay="5500"/>
                            </p:stCondLst>
                            <p:childTnLst>
                              <p:par>
                                <p:cTn id="66" presetID="16" presetClass="entr" presetSubtype="42" fill="hold" grpId="0" nodeType="afterEffect">
                                  <p:stCondLst>
                                    <p:cond delay="0"/>
                                  </p:stCondLst>
                                  <p:childTnLst>
                                    <p:set>
                                      <p:cBhvr>
                                        <p:cTn id="67" dur="1" fill="hold">
                                          <p:stCondLst>
                                            <p:cond delay="0"/>
                                          </p:stCondLst>
                                        </p:cTn>
                                        <p:tgtEl>
                                          <p:spTgt spid="57"/>
                                        </p:tgtEl>
                                        <p:attrNameLst>
                                          <p:attrName>style.visibility</p:attrName>
                                        </p:attrNameLst>
                                      </p:cBhvr>
                                      <p:to>
                                        <p:strVal val="visible"/>
                                      </p:to>
                                    </p:set>
                                    <p:animEffect transition="in" filter="barn(outHorizontal)">
                                      <p:cBhvr>
                                        <p:cTn id="68" dur="500"/>
                                        <p:tgtEl>
                                          <p:spTgt spid="57"/>
                                        </p:tgtEl>
                                      </p:cBhvr>
                                    </p:animEffect>
                                  </p:childTnLst>
                                </p:cTn>
                              </p:par>
                            </p:childTnLst>
                          </p:cTn>
                        </p:par>
                        <p:par>
                          <p:cTn id="69" fill="hold">
                            <p:stCondLst>
                              <p:cond delay="6000"/>
                            </p:stCondLst>
                            <p:childTnLst>
                              <p:par>
                                <p:cTn id="70" presetID="42" presetClass="entr" presetSubtype="0" fill="hold" nodeType="afterEffect">
                                  <p:stCondLst>
                                    <p:cond delay="0"/>
                                  </p:stCondLst>
                                  <p:childTnLst>
                                    <p:set>
                                      <p:cBhvr>
                                        <p:cTn id="71" dur="1" fill="hold">
                                          <p:stCondLst>
                                            <p:cond delay="0"/>
                                          </p:stCondLst>
                                        </p:cTn>
                                        <p:tgtEl>
                                          <p:spTgt spid="56"/>
                                        </p:tgtEl>
                                        <p:attrNameLst>
                                          <p:attrName>style.visibility</p:attrName>
                                        </p:attrNameLst>
                                      </p:cBhvr>
                                      <p:to>
                                        <p:strVal val="visible"/>
                                      </p:to>
                                    </p:set>
                                    <p:animEffect transition="in" filter="fade">
                                      <p:cBhvr>
                                        <p:cTn id="72" dur="500"/>
                                        <p:tgtEl>
                                          <p:spTgt spid="56"/>
                                        </p:tgtEl>
                                      </p:cBhvr>
                                    </p:animEffect>
                                    <p:anim calcmode="lin" valueType="num">
                                      <p:cBhvr>
                                        <p:cTn id="73" dur="500" fill="hold"/>
                                        <p:tgtEl>
                                          <p:spTgt spid="56"/>
                                        </p:tgtEl>
                                        <p:attrNameLst>
                                          <p:attrName>ppt_x</p:attrName>
                                        </p:attrNameLst>
                                      </p:cBhvr>
                                      <p:tavLst>
                                        <p:tav tm="0">
                                          <p:val>
                                            <p:strVal val="#ppt_x"/>
                                          </p:val>
                                        </p:tav>
                                        <p:tav tm="100000">
                                          <p:val>
                                            <p:strVal val="#ppt_x"/>
                                          </p:val>
                                        </p:tav>
                                      </p:tavLst>
                                    </p:anim>
                                    <p:anim calcmode="lin" valueType="num">
                                      <p:cBhvr>
                                        <p:cTn id="74" dur="500" fill="hold"/>
                                        <p:tgtEl>
                                          <p:spTgt spid="56"/>
                                        </p:tgtEl>
                                        <p:attrNameLst>
                                          <p:attrName>ppt_y</p:attrName>
                                        </p:attrNameLst>
                                      </p:cBhvr>
                                      <p:tavLst>
                                        <p:tav tm="0">
                                          <p:val>
                                            <p:strVal val="#ppt_y+.1"/>
                                          </p:val>
                                        </p:tav>
                                        <p:tav tm="100000">
                                          <p:val>
                                            <p:strVal val="#ppt_y"/>
                                          </p:val>
                                        </p:tav>
                                      </p:tavLst>
                                    </p:anim>
                                  </p:childTnLst>
                                </p:cTn>
                              </p:par>
                              <p:par>
                                <p:cTn id="75" presetID="22" presetClass="entr" presetSubtype="8" fill="hold" grpId="0" nodeType="withEffect">
                                  <p:stCondLst>
                                    <p:cond delay="0"/>
                                  </p:stCondLst>
                                  <p:iterate type="lt">
                                    <p:tmPct val="20000"/>
                                  </p:iterate>
                                  <p:childTnLst>
                                    <p:set>
                                      <p:cBhvr>
                                        <p:cTn id="76" dur="1" fill="hold">
                                          <p:stCondLst>
                                            <p:cond delay="0"/>
                                          </p:stCondLst>
                                        </p:cTn>
                                        <p:tgtEl>
                                          <p:spTgt spid="73"/>
                                        </p:tgtEl>
                                        <p:attrNameLst>
                                          <p:attrName>style.visibility</p:attrName>
                                        </p:attrNameLst>
                                      </p:cBhvr>
                                      <p:to>
                                        <p:strVal val="visible"/>
                                      </p:to>
                                    </p:set>
                                    <p:animEffect transition="in" filter="wipe(left)">
                                      <p:cBhvr>
                                        <p:cTn id="7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7" grpId="0" animBg="1"/>
      <p:bldP spid="58" grpId="0" animBg="1"/>
      <p:bldP spid="59" grpId="0" animBg="1"/>
      <p:bldP spid="63" grpId="0" animBg="1"/>
      <p:bldP spid="64" grpId="0" animBg="1"/>
      <p:bldP spid="68" grpId="0" animBg="1"/>
      <p:bldP spid="69" grpId="0" animBg="1"/>
      <p:bldP spid="7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00A2A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兴趣爱好</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42"/>
          <p:cNvSpPr>
            <a:spLocks noChangeArrowheads="1"/>
          </p:cNvSpPr>
          <p:nvPr/>
        </p:nvSpPr>
        <p:spPr bwMode="auto">
          <a:xfrm>
            <a:off x="9785677" y="3838019"/>
            <a:ext cx="922867" cy="2260600"/>
          </a:xfrm>
          <a:prstGeom prst="rect">
            <a:avLst/>
          </a:prstGeom>
          <a:solidFill>
            <a:schemeClr val="bg1">
              <a:lumMod val="75000"/>
            </a:schemeClr>
          </a:solid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110" name="矩形 37"/>
          <p:cNvSpPr>
            <a:spLocks noChangeArrowheads="1"/>
          </p:cNvSpPr>
          <p:nvPr/>
        </p:nvSpPr>
        <p:spPr bwMode="auto">
          <a:xfrm>
            <a:off x="4995395" y="3838019"/>
            <a:ext cx="4667249" cy="2260600"/>
          </a:xfrm>
          <a:prstGeom prst="rect">
            <a:avLst/>
          </a:prstGeom>
          <a:solidFill>
            <a:srgbClr val="F6A514"/>
          </a:solid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111" name="矩形 46"/>
          <p:cNvSpPr>
            <a:spLocks noChangeAspect="1" noChangeArrowheads="1"/>
          </p:cNvSpPr>
          <p:nvPr/>
        </p:nvSpPr>
        <p:spPr bwMode="auto">
          <a:xfrm>
            <a:off x="1485694" y="3838019"/>
            <a:ext cx="3388783" cy="2260600"/>
          </a:xfrm>
          <a:prstGeom prst="rect">
            <a:avLst/>
          </a:prstGeom>
          <a:blipFill dpi="0" rotWithShape="1">
            <a:blip r:embed="rId4" cstate="print"/>
            <a:srcRect/>
            <a:stretch>
              <a:fillRect/>
            </a:stretch>
          </a:blip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112" name="矩形 47"/>
          <p:cNvSpPr>
            <a:spLocks noChangeAspect="1" noChangeArrowheads="1"/>
          </p:cNvSpPr>
          <p:nvPr/>
        </p:nvSpPr>
        <p:spPr bwMode="auto">
          <a:xfrm>
            <a:off x="3839693" y="1486138"/>
            <a:ext cx="3386667" cy="2258483"/>
          </a:xfrm>
          <a:prstGeom prst="rect">
            <a:avLst/>
          </a:prstGeom>
          <a:blipFill dpi="0" rotWithShape="1">
            <a:blip r:embed="rId5" cstate="print"/>
            <a:srcRect/>
            <a:stretch>
              <a:fillRect/>
            </a:stretch>
          </a:blip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113" name="矩形 1"/>
          <p:cNvSpPr>
            <a:spLocks noChangeArrowheads="1"/>
          </p:cNvSpPr>
          <p:nvPr/>
        </p:nvSpPr>
        <p:spPr bwMode="auto">
          <a:xfrm>
            <a:off x="1485696" y="1484019"/>
            <a:ext cx="2260599" cy="2260600"/>
          </a:xfrm>
          <a:prstGeom prst="rect">
            <a:avLst/>
          </a:prstGeom>
          <a:solidFill>
            <a:srgbClr val="00A2A4"/>
          </a:solid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114" name="矩形 59"/>
          <p:cNvSpPr>
            <a:spLocks noChangeAspect="1" noChangeArrowheads="1"/>
          </p:cNvSpPr>
          <p:nvPr/>
        </p:nvSpPr>
        <p:spPr bwMode="auto">
          <a:xfrm>
            <a:off x="7319760" y="1484019"/>
            <a:ext cx="3388783" cy="2260600"/>
          </a:xfrm>
          <a:prstGeom prst="rect">
            <a:avLst/>
          </a:prstGeom>
          <a:blipFill dpi="0" rotWithShape="1">
            <a:blip r:embed="rId6" cstate="print"/>
            <a:srcRect/>
            <a:stretch>
              <a:fillRect/>
            </a:stretch>
          </a:blip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400">
              <a:solidFill>
                <a:schemeClr val="tx1">
                  <a:lumMod val="50000"/>
                  <a:lumOff val="50000"/>
                </a:schemeClr>
              </a:solidFill>
              <a:sym typeface="微软雅黑" panose="020B0503020204020204" pitchFamily="34" charset="-122"/>
            </a:endParaRPr>
          </a:p>
        </p:txBody>
      </p:sp>
      <p:sp>
        <p:nvSpPr>
          <p:cNvPr id="115" name="矩形 56"/>
          <p:cNvSpPr>
            <a:spLocks noChangeArrowheads="1"/>
          </p:cNvSpPr>
          <p:nvPr/>
        </p:nvSpPr>
        <p:spPr bwMode="auto">
          <a:xfrm>
            <a:off x="1485695" y="1612396"/>
            <a:ext cx="2152121"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eaLnBrk="1" hangingPunct="1">
              <a:spcBef>
                <a:spcPct val="0"/>
              </a:spcBef>
              <a:buFont typeface="Arial" panose="020B0604020202020204" pitchFamily="34" charset="0"/>
              <a:buNone/>
            </a:pPr>
            <a:r>
              <a:rPr lang="zh-CN" altLang="en-US" sz="2200" b="1" dirty="0">
                <a:solidFill>
                  <a:schemeClr val="bg1"/>
                </a:solidFill>
                <a:sym typeface="微软雅黑" panose="020B0503020204020204" pitchFamily="34" charset="-122"/>
              </a:rPr>
              <a:t>添加主题</a:t>
            </a:r>
            <a:endParaRPr lang="zh-CN" altLang="en-US" sz="2200" dirty="0">
              <a:solidFill>
                <a:schemeClr val="bg1"/>
              </a:solidFill>
              <a:latin typeface="Arial" panose="020B0604020202020204" pitchFamily="34" charset="0"/>
              <a:ea typeface="宋体" panose="02010600030101010101" pitchFamily="2" charset="-122"/>
            </a:endParaRPr>
          </a:p>
        </p:txBody>
      </p:sp>
      <p:sp>
        <p:nvSpPr>
          <p:cNvPr id="116" name="矩形 57"/>
          <p:cNvSpPr>
            <a:spLocks noChangeArrowheads="1"/>
          </p:cNvSpPr>
          <p:nvPr/>
        </p:nvSpPr>
        <p:spPr bwMode="auto">
          <a:xfrm>
            <a:off x="1801438" y="2062123"/>
            <a:ext cx="1841813" cy="661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2" tIns="60956" rIns="121912" bIns="609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ts val="2135"/>
              </a:lnSpc>
              <a:spcBef>
                <a:spcPct val="0"/>
              </a:spcBef>
              <a:buNone/>
            </a:pPr>
            <a:r>
              <a:rPr lang="zh-CN" altLang="en-US" sz="1400" dirty="0">
                <a:solidFill>
                  <a:schemeClr val="bg1"/>
                </a:solidFill>
                <a:sym typeface="微软雅黑" panose="020B0503020204020204" pitchFamily="34" charset="-122"/>
              </a:rPr>
              <a:t>文字描述，总结概括，内容大纲。</a:t>
            </a:r>
            <a:r>
              <a:rPr lang="en-US" altLang="zh-CN" sz="1400" dirty="0">
                <a:solidFill>
                  <a:schemeClr val="bg1"/>
                </a:solidFill>
                <a:sym typeface="微软雅黑" panose="020B0503020204020204" pitchFamily="34" charset="-122"/>
              </a:rPr>
              <a:t> </a:t>
            </a:r>
            <a:endParaRPr lang="zh-CN" altLang="en-US" sz="1400" dirty="0">
              <a:solidFill>
                <a:schemeClr val="bg1"/>
              </a:solidFill>
              <a:sym typeface="微软雅黑" panose="020B0503020204020204" pitchFamily="34" charset="-122"/>
            </a:endParaRPr>
          </a:p>
        </p:txBody>
      </p:sp>
      <p:sp>
        <p:nvSpPr>
          <p:cNvPr id="117" name="矩形 44"/>
          <p:cNvSpPr>
            <a:spLocks noChangeArrowheads="1"/>
          </p:cNvSpPr>
          <p:nvPr/>
        </p:nvSpPr>
        <p:spPr bwMode="auto">
          <a:xfrm>
            <a:off x="5126484" y="3979314"/>
            <a:ext cx="3098655" cy="461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sz="2200" b="1" dirty="0">
                <a:solidFill>
                  <a:schemeClr val="bg1"/>
                </a:solidFill>
                <a:sym typeface="微软雅黑" panose="020B0503020204020204" pitchFamily="34" charset="-122"/>
              </a:rPr>
              <a:t>添加主题</a:t>
            </a:r>
            <a:endParaRPr lang="zh-CN" altLang="en-US" sz="2200" dirty="0">
              <a:solidFill>
                <a:schemeClr val="bg1"/>
              </a:solidFill>
              <a:latin typeface="Arial" panose="020B0604020202020204" pitchFamily="34" charset="0"/>
              <a:ea typeface="宋体" panose="02010600030101010101" pitchFamily="2" charset="-122"/>
            </a:endParaRPr>
          </a:p>
        </p:txBody>
      </p:sp>
      <p:sp>
        <p:nvSpPr>
          <p:cNvPr id="118" name="矩形 45"/>
          <p:cNvSpPr>
            <a:spLocks noChangeArrowheads="1"/>
          </p:cNvSpPr>
          <p:nvPr/>
        </p:nvSpPr>
        <p:spPr bwMode="auto">
          <a:xfrm>
            <a:off x="5126484" y="4382048"/>
            <a:ext cx="4280712" cy="1415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12" tIns="60956" rIns="121912" bIns="6095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spcBef>
                <a:spcPct val="0"/>
              </a:spcBef>
              <a:buNone/>
            </a:pPr>
            <a:r>
              <a:rPr lang="zh-CN" altLang="en-US" sz="1400" dirty="0">
                <a:solidFill>
                  <a:schemeClr val="bg1"/>
                </a:solidFill>
                <a:sym typeface="微软雅黑" panose="020B0503020204020204" pitchFamily="34" charset="-122"/>
              </a:rPr>
              <a:t>右键点击图片选择设置图片格式可直接替换图片，在此录入</a:t>
            </a:r>
            <a:r>
              <a:rPr lang="zh-CN" altLang="en-US" sz="1400" dirty="0" smtClean="0">
                <a:solidFill>
                  <a:schemeClr val="bg1"/>
                </a:solidFill>
                <a:sym typeface="微软雅黑" panose="020B0503020204020204" pitchFamily="34" charset="-122"/>
              </a:rPr>
              <a:t>上亮亮图文旗舰店</a:t>
            </a:r>
            <a:r>
              <a:rPr lang="en-US" altLang="zh-CN" sz="1400" dirty="0" smtClean="0">
                <a:solidFill>
                  <a:schemeClr val="bg1"/>
                </a:solidFill>
                <a:sym typeface="微软雅黑" panose="020B0503020204020204" pitchFamily="34" charset="-122"/>
              </a:rPr>
              <a:t>https://liangliangtuwen.tmall.com</a:t>
            </a:r>
            <a:r>
              <a:rPr lang="zh-CN" altLang="en-US" sz="1400" dirty="0" smtClean="0">
                <a:solidFill>
                  <a:schemeClr val="bg1"/>
                </a:solidFill>
                <a:sym typeface="微软雅黑" panose="020B0503020204020204" pitchFamily="34" charset="-122"/>
              </a:rPr>
              <a:t>述</a:t>
            </a:r>
            <a:r>
              <a:rPr lang="zh-CN" altLang="en-US" sz="1400" dirty="0">
                <a:solidFill>
                  <a:schemeClr val="bg1"/>
                </a:solidFill>
                <a:sym typeface="微软雅黑" panose="020B0503020204020204" pitchFamily="34" charset="-122"/>
              </a:rPr>
              <a:t>图表的综合描述</a:t>
            </a:r>
            <a:r>
              <a:rPr lang="zh-CN" altLang="en-US" sz="1400" dirty="0" smtClean="0">
                <a:solidFill>
                  <a:schemeClr val="bg1"/>
                </a:solidFill>
                <a:sym typeface="微软雅黑" panose="020B0503020204020204" pitchFamily="34" charset="-122"/>
              </a:rPr>
              <a:t>说明</a:t>
            </a:r>
            <a:r>
              <a:rPr lang="zh-CN" altLang="en-US" sz="1400" dirty="0">
                <a:solidFill>
                  <a:schemeClr val="bg1"/>
                </a:solidFill>
                <a:sym typeface="微软雅黑" panose="020B0503020204020204" pitchFamily="34" charset="-122"/>
              </a:rPr>
              <a:t>，</a:t>
            </a:r>
            <a:r>
              <a:rPr lang="zh-CN" altLang="en-US" sz="1400" dirty="0" smtClean="0">
                <a:solidFill>
                  <a:schemeClr val="bg1"/>
                </a:solidFill>
              </a:rPr>
              <a:t>在此</a:t>
            </a:r>
            <a:r>
              <a:rPr lang="zh-CN" altLang="en-US" sz="1400" dirty="0">
                <a:solidFill>
                  <a:schemeClr val="bg1"/>
                </a:solidFill>
              </a:rPr>
              <a:t>录入上述图表的综合分析说明，在此录入上述图表的综合分析说明，在此录入上述图表的综合分析说明。 </a:t>
            </a:r>
          </a:p>
        </p:txBody>
      </p:sp>
      <p:sp>
        <p:nvSpPr>
          <p:cNvPr id="20" name="矩形 19"/>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06</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 calcmode="lin" valueType="num">
                                      <p:cBhvr additive="base">
                                        <p:cTn id="17" dur="500" fill="hold"/>
                                        <p:tgtEl>
                                          <p:spTgt spid="113"/>
                                        </p:tgtEl>
                                        <p:attrNameLst>
                                          <p:attrName>ppt_x</p:attrName>
                                        </p:attrNameLst>
                                      </p:cBhvr>
                                      <p:tavLst>
                                        <p:tav tm="0">
                                          <p:val>
                                            <p:strVal val="0-#ppt_w/2"/>
                                          </p:val>
                                        </p:tav>
                                        <p:tav tm="100000">
                                          <p:val>
                                            <p:strVal val="#ppt_x"/>
                                          </p:val>
                                        </p:tav>
                                      </p:tavLst>
                                    </p:anim>
                                    <p:anim calcmode="lin" valueType="num">
                                      <p:cBhvr additive="base">
                                        <p:cTn id="18" dur="500" fill="hold"/>
                                        <p:tgtEl>
                                          <p:spTgt spid="11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112"/>
                                        </p:tgtEl>
                                        <p:attrNameLst>
                                          <p:attrName>style.visibility</p:attrName>
                                        </p:attrNameLst>
                                      </p:cBhvr>
                                      <p:to>
                                        <p:strVal val="visible"/>
                                      </p:to>
                                    </p:set>
                                    <p:anim calcmode="lin" valueType="num">
                                      <p:cBhvr additive="base">
                                        <p:cTn id="22" dur="500" fill="hold"/>
                                        <p:tgtEl>
                                          <p:spTgt spid="112"/>
                                        </p:tgtEl>
                                        <p:attrNameLst>
                                          <p:attrName>ppt_x</p:attrName>
                                        </p:attrNameLst>
                                      </p:cBhvr>
                                      <p:tavLst>
                                        <p:tav tm="0">
                                          <p:val>
                                            <p:strVal val="0-#ppt_w/2"/>
                                          </p:val>
                                        </p:tav>
                                        <p:tav tm="100000">
                                          <p:val>
                                            <p:strVal val="#ppt_x"/>
                                          </p:val>
                                        </p:tav>
                                      </p:tavLst>
                                    </p:anim>
                                    <p:anim calcmode="lin" valueType="num">
                                      <p:cBhvr additive="base">
                                        <p:cTn id="23" dur="500" fill="hold"/>
                                        <p:tgtEl>
                                          <p:spTgt spid="1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 calcmode="lin" valueType="num">
                                      <p:cBhvr additive="base">
                                        <p:cTn id="27" dur="500" fill="hold"/>
                                        <p:tgtEl>
                                          <p:spTgt spid="114"/>
                                        </p:tgtEl>
                                        <p:attrNameLst>
                                          <p:attrName>ppt_x</p:attrName>
                                        </p:attrNameLst>
                                      </p:cBhvr>
                                      <p:tavLst>
                                        <p:tav tm="0">
                                          <p:val>
                                            <p:strVal val="1+#ppt_w/2"/>
                                          </p:val>
                                        </p:tav>
                                        <p:tav tm="100000">
                                          <p:val>
                                            <p:strVal val="#ppt_x"/>
                                          </p:val>
                                        </p:tav>
                                      </p:tavLst>
                                    </p:anim>
                                    <p:anim calcmode="lin" valueType="num">
                                      <p:cBhvr additive="base">
                                        <p:cTn id="28" dur="500" fill="hold"/>
                                        <p:tgtEl>
                                          <p:spTgt spid="11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111"/>
                                        </p:tgtEl>
                                        <p:attrNameLst>
                                          <p:attrName>style.visibility</p:attrName>
                                        </p:attrNameLst>
                                      </p:cBhvr>
                                      <p:to>
                                        <p:strVal val="visible"/>
                                      </p:to>
                                    </p:set>
                                    <p:anim calcmode="lin" valueType="num">
                                      <p:cBhvr additive="base">
                                        <p:cTn id="32" dur="500" fill="hold"/>
                                        <p:tgtEl>
                                          <p:spTgt spid="111"/>
                                        </p:tgtEl>
                                        <p:attrNameLst>
                                          <p:attrName>ppt_x</p:attrName>
                                        </p:attrNameLst>
                                      </p:cBhvr>
                                      <p:tavLst>
                                        <p:tav tm="0">
                                          <p:val>
                                            <p:strVal val="0-#ppt_w/2"/>
                                          </p:val>
                                        </p:tav>
                                        <p:tav tm="100000">
                                          <p:val>
                                            <p:strVal val="#ppt_x"/>
                                          </p:val>
                                        </p:tav>
                                      </p:tavLst>
                                    </p:anim>
                                    <p:anim calcmode="lin" valueType="num">
                                      <p:cBhvr additive="base">
                                        <p:cTn id="33" dur="500" fill="hold"/>
                                        <p:tgtEl>
                                          <p:spTgt spid="11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110"/>
                                        </p:tgtEl>
                                        <p:attrNameLst>
                                          <p:attrName>style.visibility</p:attrName>
                                        </p:attrNameLst>
                                      </p:cBhvr>
                                      <p:to>
                                        <p:strVal val="visible"/>
                                      </p:to>
                                    </p:set>
                                    <p:anim calcmode="lin" valueType="num">
                                      <p:cBhvr additive="base">
                                        <p:cTn id="37" dur="500" fill="hold"/>
                                        <p:tgtEl>
                                          <p:spTgt spid="110"/>
                                        </p:tgtEl>
                                        <p:attrNameLst>
                                          <p:attrName>ppt_x</p:attrName>
                                        </p:attrNameLst>
                                      </p:cBhvr>
                                      <p:tavLst>
                                        <p:tav tm="0">
                                          <p:val>
                                            <p:strVal val="1+#ppt_w/2"/>
                                          </p:val>
                                        </p:tav>
                                        <p:tav tm="100000">
                                          <p:val>
                                            <p:strVal val="#ppt_x"/>
                                          </p:val>
                                        </p:tav>
                                      </p:tavLst>
                                    </p:anim>
                                    <p:anim calcmode="lin" valueType="num">
                                      <p:cBhvr additive="base">
                                        <p:cTn id="38" dur="500" fill="hold"/>
                                        <p:tgtEl>
                                          <p:spTgt spid="110"/>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09"/>
                                        </p:tgtEl>
                                        <p:attrNameLst>
                                          <p:attrName>style.visibility</p:attrName>
                                        </p:attrNameLst>
                                      </p:cBhvr>
                                      <p:to>
                                        <p:strVal val="visible"/>
                                      </p:to>
                                    </p:set>
                                    <p:anim calcmode="lin" valueType="num">
                                      <p:cBhvr additive="base">
                                        <p:cTn id="42" dur="500" fill="hold"/>
                                        <p:tgtEl>
                                          <p:spTgt spid="109"/>
                                        </p:tgtEl>
                                        <p:attrNameLst>
                                          <p:attrName>ppt_x</p:attrName>
                                        </p:attrNameLst>
                                      </p:cBhvr>
                                      <p:tavLst>
                                        <p:tav tm="0">
                                          <p:val>
                                            <p:strVal val="1+#ppt_w/2"/>
                                          </p:val>
                                        </p:tav>
                                        <p:tav tm="100000">
                                          <p:val>
                                            <p:strVal val="#ppt_x"/>
                                          </p:val>
                                        </p:tav>
                                      </p:tavLst>
                                    </p:anim>
                                    <p:anim calcmode="lin" valueType="num">
                                      <p:cBhvr additive="base">
                                        <p:cTn id="43" dur="500" fill="hold"/>
                                        <p:tgtEl>
                                          <p:spTgt spid="10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15"/>
                                        </p:tgtEl>
                                        <p:attrNameLst>
                                          <p:attrName>style.visibility</p:attrName>
                                        </p:attrNameLst>
                                      </p:cBhvr>
                                      <p:to>
                                        <p:strVal val="visible"/>
                                      </p:to>
                                    </p:set>
                                    <p:animEffect transition="in" filter="wipe(up)">
                                      <p:cBhvr>
                                        <p:cTn id="47" dur="500"/>
                                        <p:tgtEl>
                                          <p:spTgt spid="115"/>
                                        </p:tgtEl>
                                      </p:cBhvr>
                                    </p:animEffect>
                                  </p:childTnLst>
                                </p:cTn>
                              </p:par>
                            </p:childTnLst>
                          </p:cTn>
                        </p:par>
                        <p:par>
                          <p:cTn id="48" fill="hold">
                            <p:stCondLst>
                              <p:cond delay="4500"/>
                            </p:stCondLst>
                            <p:childTnLst>
                              <p:par>
                                <p:cTn id="49" presetID="22" presetClass="entr" presetSubtype="1" fill="hold" grpId="0" nodeType="afterEffect">
                                  <p:stCondLst>
                                    <p:cond delay="0"/>
                                  </p:stCondLst>
                                  <p:childTnLst>
                                    <p:set>
                                      <p:cBhvr>
                                        <p:cTn id="50" dur="1" fill="hold">
                                          <p:stCondLst>
                                            <p:cond delay="0"/>
                                          </p:stCondLst>
                                        </p:cTn>
                                        <p:tgtEl>
                                          <p:spTgt spid="116"/>
                                        </p:tgtEl>
                                        <p:attrNameLst>
                                          <p:attrName>style.visibility</p:attrName>
                                        </p:attrNameLst>
                                      </p:cBhvr>
                                      <p:to>
                                        <p:strVal val="visible"/>
                                      </p:to>
                                    </p:set>
                                    <p:animEffect transition="in" filter="wipe(up)">
                                      <p:cBhvr>
                                        <p:cTn id="51" dur="500"/>
                                        <p:tgtEl>
                                          <p:spTgt spid="116"/>
                                        </p:tgtEl>
                                      </p:cBhvr>
                                    </p:animEffect>
                                  </p:childTnLst>
                                </p:cTn>
                              </p:par>
                            </p:childTnLst>
                          </p:cTn>
                        </p:par>
                        <p:par>
                          <p:cTn id="52" fill="hold">
                            <p:stCondLst>
                              <p:cond delay="5000"/>
                            </p:stCondLst>
                            <p:childTnLst>
                              <p:par>
                                <p:cTn id="53" presetID="22" presetClass="entr" presetSubtype="1" fill="hold" grpId="0" nodeType="after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wipe(up)">
                                      <p:cBhvr>
                                        <p:cTn id="55" dur="500"/>
                                        <p:tgtEl>
                                          <p:spTgt spid="117"/>
                                        </p:tgtEl>
                                      </p:cBhvr>
                                    </p:animEffect>
                                  </p:childTnLst>
                                </p:cTn>
                              </p:par>
                            </p:childTnLst>
                          </p:cTn>
                        </p:par>
                        <p:par>
                          <p:cTn id="56" fill="hold">
                            <p:stCondLst>
                              <p:cond delay="5500"/>
                            </p:stCondLst>
                            <p:childTnLst>
                              <p:par>
                                <p:cTn id="57" presetID="22" presetClass="entr" presetSubtype="1" fill="hold" grpId="0" nodeType="afterEffect">
                                  <p:stCondLst>
                                    <p:cond delay="0"/>
                                  </p:stCondLst>
                                  <p:childTnLst>
                                    <p:set>
                                      <p:cBhvr>
                                        <p:cTn id="58" dur="1" fill="hold">
                                          <p:stCondLst>
                                            <p:cond delay="0"/>
                                          </p:stCondLst>
                                        </p:cTn>
                                        <p:tgtEl>
                                          <p:spTgt spid="118"/>
                                        </p:tgtEl>
                                        <p:attrNameLst>
                                          <p:attrName>style.visibility</p:attrName>
                                        </p:attrNameLst>
                                      </p:cBhvr>
                                      <p:to>
                                        <p:strVal val="visible"/>
                                      </p:to>
                                    </p:set>
                                    <p:animEffect transition="in" filter="wipe(up)">
                                      <p:cBhvr>
                                        <p:cTn id="59" dur="500"/>
                                        <p:tgtEl>
                                          <p:spTgt spid="1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9" grpId="0" animBg="1"/>
      <p:bldP spid="110" grpId="0" animBg="1"/>
      <p:bldP spid="111" grpId="0" animBg="1"/>
      <p:bldP spid="112" grpId="0" animBg="1"/>
      <p:bldP spid="113" grpId="0" animBg="1"/>
      <p:bldP spid="114" grpId="0" animBg="1"/>
      <p:bldP spid="115" grpId="0"/>
      <p:bldP spid="116" grpId="0"/>
      <p:bldP spid="117" grpId="0"/>
      <p:bldP spid="1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00A2A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性格分析</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extLst>
              <a:ext uri="{BEBA8EAE-BF5A-486C-A8C5-ECC9F3942E4B}">
                <a14:imgProps xmlns:a14="http://schemas.microsoft.com/office/drawing/2010/main">
                  <a14:imgLayer r:embed="rId5">
                    <a14:imgEffect>
                      <a14:backgroundRemoval t="2242" b="97091" l="9855" r="89984">
                        <a14:foregroundMark x1="50565" y1="9030" x2="51292" y2="56000"/>
                        <a14:foregroundMark x1="53231" y1="22606" x2="53958" y2="37152"/>
                        <a14:foregroundMark x1="48384" y1="25455" x2="46204" y2="39758"/>
                        <a14:foregroundMark x1="47819" y1="17212" x2="49273" y2="18727"/>
                        <a14:foregroundMark x1="55170" y1="13697" x2="55170" y2="13697"/>
                        <a14:foregroundMark x1="55897" y1="12364" x2="55493" y2="14303"/>
                        <a14:foregroundMark x1="55089" y1="14667" x2="55008" y2="15879"/>
                        <a14:backgroundMark x1="32310" y1="34182" x2="32310" y2="34182"/>
                        <a14:backgroundMark x1="55008" y1="14848" x2="54927" y2="15879"/>
                        <a14:backgroundMark x1="55008" y1="14788" x2="55897" y2="14242"/>
                        <a14:backgroundMark x1="55008" y1="15818" x2="55654" y2="16182"/>
                        <a14:backgroundMark x1="54847" y1="14424" x2="54685" y2="14667"/>
                        <a14:backgroundMark x1="55897" y1="13515" x2="55331" y2="14485"/>
                        <a14:backgroundMark x1="55170" y1="14727" x2="55331" y2="16303"/>
                        <a14:backgroundMark x1="54766" y1="14727" x2="54685" y2="15818"/>
                      </a14:backgroundRemoval>
                    </a14:imgEffect>
                  </a14:imgLayer>
                </a14:imgProps>
              </a:ext>
              <a:ext uri="{28A0092B-C50C-407E-A947-70E740481C1C}">
                <a14:useLocalDpi xmlns:a14="http://schemas.microsoft.com/office/drawing/2010/main" val="0"/>
              </a:ext>
            </a:extLst>
          </a:blip>
          <a:stretch>
            <a:fillRect/>
          </a:stretch>
        </p:blipFill>
        <p:spPr>
          <a:xfrm>
            <a:off x="1774726" y="980728"/>
            <a:ext cx="4260729" cy="5679877"/>
          </a:xfrm>
          <a:prstGeom prst="rect">
            <a:avLst/>
          </a:prstGeom>
          <a:effectLst>
            <a:outerShdw dist="101600" dir="2700000" algn="br" rotWithShape="0">
              <a:prstClr val="black">
                <a:alpha val="10000"/>
              </a:prstClr>
            </a:outerShdw>
          </a:effectLst>
        </p:spPr>
      </p:pic>
      <p:cxnSp>
        <p:nvCxnSpPr>
          <p:cNvPr id="11" name="直接连接符 10"/>
          <p:cNvCxnSpPr/>
          <p:nvPr/>
        </p:nvCxnSpPr>
        <p:spPr>
          <a:xfrm>
            <a:off x="4835377" y="1928540"/>
            <a:ext cx="1328161" cy="0"/>
          </a:xfrm>
          <a:prstGeom prst="line">
            <a:avLst/>
          </a:prstGeom>
          <a:ln w="9525">
            <a:solidFill>
              <a:schemeClr val="bg1">
                <a:lumMod val="50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6236619" y="1585300"/>
            <a:ext cx="4028089" cy="864096"/>
            <a:chOff x="2288094" y="1321493"/>
            <a:chExt cx="1371968" cy="864096"/>
          </a:xfrm>
        </p:grpSpPr>
        <p:sp>
          <p:nvSpPr>
            <p:cNvPr id="13" name="矩形 12"/>
            <p:cNvSpPr/>
            <p:nvPr/>
          </p:nvSpPr>
          <p:spPr>
            <a:xfrm>
              <a:off x="2288094" y="1321493"/>
              <a:ext cx="377384" cy="369332"/>
            </a:xfrm>
            <a:prstGeom prst="rect">
              <a:avLst/>
            </a:prstGeom>
          </p:spPr>
          <p:txBody>
            <a:bodyPr wrap="none">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沉着冷静</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15" name="直接连接符 14"/>
          <p:cNvCxnSpPr/>
          <p:nvPr/>
        </p:nvCxnSpPr>
        <p:spPr>
          <a:xfrm>
            <a:off x="5532547" y="3080668"/>
            <a:ext cx="635350" cy="0"/>
          </a:xfrm>
          <a:prstGeom prst="line">
            <a:avLst/>
          </a:prstGeom>
          <a:ln w="9525">
            <a:solidFill>
              <a:schemeClr val="bg1">
                <a:lumMod val="50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6240978" y="2737428"/>
            <a:ext cx="4028089" cy="864096"/>
            <a:chOff x="2288094" y="1321493"/>
            <a:chExt cx="1371968" cy="864096"/>
          </a:xfrm>
        </p:grpSpPr>
        <p:sp>
          <p:nvSpPr>
            <p:cNvPr id="17" name="矩形 16"/>
            <p:cNvSpPr/>
            <p:nvPr/>
          </p:nvSpPr>
          <p:spPr>
            <a:xfrm>
              <a:off x="2288094" y="1321493"/>
              <a:ext cx="377384" cy="369332"/>
            </a:xfrm>
            <a:prstGeom prst="rect">
              <a:avLst/>
            </a:prstGeom>
          </p:spPr>
          <p:txBody>
            <a:bodyPr wrap="none">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热爱思考</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19" name="直接连接符 18"/>
          <p:cNvCxnSpPr/>
          <p:nvPr/>
        </p:nvCxnSpPr>
        <p:spPr>
          <a:xfrm>
            <a:off x="4868467" y="4232796"/>
            <a:ext cx="1328161" cy="0"/>
          </a:xfrm>
          <a:prstGeom prst="line">
            <a:avLst/>
          </a:prstGeom>
          <a:ln w="9525">
            <a:solidFill>
              <a:schemeClr val="bg1">
                <a:lumMod val="50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20" name="组合 19"/>
          <p:cNvGrpSpPr/>
          <p:nvPr/>
        </p:nvGrpSpPr>
        <p:grpSpPr>
          <a:xfrm>
            <a:off x="6269709" y="3889556"/>
            <a:ext cx="4028089" cy="864096"/>
            <a:chOff x="2288094" y="1321493"/>
            <a:chExt cx="1371968" cy="864096"/>
          </a:xfrm>
        </p:grpSpPr>
        <p:sp>
          <p:nvSpPr>
            <p:cNvPr id="21" name="矩形 20"/>
            <p:cNvSpPr/>
            <p:nvPr/>
          </p:nvSpPr>
          <p:spPr>
            <a:xfrm>
              <a:off x="2288094" y="1321493"/>
              <a:ext cx="377384"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优柔寡断</a:t>
              </a:r>
            </a:p>
          </p:txBody>
        </p:sp>
        <p:sp>
          <p:nvSpPr>
            <p:cNvPr id="22" name="矩形 21"/>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cxnSp>
        <p:nvCxnSpPr>
          <p:cNvPr id="23" name="直接连接符 22"/>
          <p:cNvCxnSpPr/>
          <p:nvPr/>
        </p:nvCxnSpPr>
        <p:spPr>
          <a:xfrm>
            <a:off x="4868467" y="5456932"/>
            <a:ext cx="1328161" cy="0"/>
          </a:xfrm>
          <a:prstGeom prst="line">
            <a:avLst/>
          </a:prstGeom>
          <a:ln w="9525">
            <a:solidFill>
              <a:schemeClr val="bg1">
                <a:lumMod val="50000"/>
              </a:schemeClr>
            </a:solidFill>
            <a:prstDash val="solid"/>
            <a:tailEnd type="oval" w="sm" len="sm"/>
          </a:ln>
        </p:spPr>
        <p:style>
          <a:lnRef idx="1">
            <a:schemeClr val="accent1"/>
          </a:lnRef>
          <a:fillRef idx="0">
            <a:schemeClr val="accent1"/>
          </a:fillRef>
          <a:effectRef idx="0">
            <a:schemeClr val="accent1"/>
          </a:effectRef>
          <a:fontRef idx="minor">
            <a:schemeClr val="tx1"/>
          </a:fontRef>
        </p:style>
      </p:cxnSp>
      <p:grpSp>
        <p:nvGrpSpPr>
          <p:cNvPr id="24" name="组合 23"/>
          <p:cNvGrpSpPr/>
          <p:nvPr/>
        </p:nvGrpSpPr>
        <p:grpSpPr>
          <a:xfrm>
            <a:off x="6269709" y="5113692"/>
            <a:ext cx="4028089" cy="864096"/>
            <a:chOff x="2288094" y="1321493"/>
            <a:chExt cx="1371968" cy="864096"/>
          </a:xfrm>
        </p:grpSpPr>
        <p:sp>
          <p:nvSpPr>
            <p:cNvPr id="25" name="矩形 24"/>
            <p:cNvSpPr/>
            <p:nvPr/>
          </p:nvSpPr>
          <p:spPr>
            <a:xfrm>
              <a:off x="2288094" y="1321493"/>
              <a:ext cx="377384" cy="369332"/>
            </a:xfrm>
            <a:prstGeom prst="rect">
              <a:avLst/>
            </a:prstGeom>
          </p:spPr>
          <p:txBody>
            <a:bodyPr wrap="none">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感情用事</a:t>
              </a:r>
            </a:p>
          </p:txBody>
        </p:sp>
        <p:sp>
          <p:nvSpPr>
            <p:cNvPr id="26" name="矩形 25"/>
            <p:cNvSpPr/>
            <p:nvPr/>
          </p:nvSpPr>
          <p:spPr>
            <a:xfrm>
              <a:off x="2288094" y="1662369"/>
              <a:ext cx="1371968" cy="523220"/>
            </a:xfrm>
            <a:prstGeom prst="rect">
              <a:avLst/>
            </a:prstGeom>
          </p:spPr>
          <p:txBody>
            <a:bodyPr wrap="square" anchor="ctr">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rPr>
                <a:t>简介。</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cs typeface="Segoe UI" panose="020B0502040204020203" pitchFamily="34" charset="0"/>
              </a:endParaRPr>
            </a:p>
          </p:txBody>
        </p:sp>
      </p:grpSp>
      <p:sp>
        <p:nvSpPr>
          <p:cNvPr id="27" name="矩形 26"/>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07</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900" decel="100000" fill="hold"/>
                                        <p:tgtEl>
                                          <p:spTgt spid="10"/>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2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par>
                                <p:cTn id="25" presetID="2" presetClass="entr" presetSubtype="2" fill="hold" nodeType="withEffect">
                                  <p:stCondLst>
                                    <p:cond delay="75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par>
                                <p:cTn id="33" presetID="2" presetClass="entr" presetSubtype="2" fill="hold" nodeType="withEffect">
                                  <p:stCondLst>
                                    <p:cond delay="75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1+#ppt_w/2"/>
                                          </p:val>
                                        </p:tav>
                                        <p:tav tm="100000">
                                          <p:val>
                                            <p:strVal val="#ppt_x"/>
                                          </p:val>
                                        </p:tav>
                                      </p:tavLst>
                                    </p:anim>
                                    <p:anim calcmode="lin" valueType="num">
                                      <p:cBhvr additive="base">
                                        <p:cTn id="36" dur="500" fill="hold"/>
                                        <p:tgtEl>
                                          <p:spTgt spid="16"/>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500"/>
                                        <p:tgtEl>
                                          <p:spTgt spid="19"/>
                                        </p:tgtEl>
                                      </p:cBhvr>
                                    </p:animEffect>
                                  </p:childTnLst>
                                </p:cTn>
                              </p:par>
                              <p:par>
                                <p:cTn id="41" presetID="2" presetClass="entr" presetSubtype="2" fill="hold" nodeType="withEffect">
                                  <p:stCondLst>
                                    <p:cond delay="75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1+#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2" presetClass="entr" presetSubtype="8"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 presetClass="entr" presetSubtype="2" fill="hold" nodeType="withEffect">
                                  <p:stCondLst>
                                    <p:cond delay="75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1+#ppt_w/2"/>
                                          </p:val>
                                        </p:tav>
                                        <p:tav tm="100000">
                                          <p:val>
                                            <p:strVal val="#ppt_x"/>
                                          </p:val>
                                        </p:tav>
                                      </p:tavLst>
                                    </p:anim>
                                    <p:anim calcmode="lin" valueType="num">
                                      <p:cBhvr additive="base">
                                        <p:cTn id="5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00A2A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职业兴趣</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6" name="组合 35"/>
          <p:cNvGrpSpPr/>
          <p:nvPr/>
        </p:nvGrpSpPr>
        <p:grpSpPr>
          <a:xfrm>
            <a:off x="624979" y="1834699"/>
            <a:ext cx="6120680" cy="3682533"/>
            <a:chOff x="3022028" y="1587732"/>
            <a:chExt cx="6120680" cy="3682533"/>
          </a:xfrm>
        </p:grpSpPr>
        <p:pic>
          <p:nvPicPr>
            <p:cNvPr id="37" name="Picture 2" descr="C:\Users\Administrator\Desktop\ppt展示模板-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38" name="矩形 37"/>
            <p:cNvSpPr/>
            <p:nvPr/>
          </p:nvSpPr>
          <p:spPr>
            <a:xfrm>
              <a:off x="3937348" y="2060861"/>
              <a:ext cx="4320480" cy="2376251"/>
            </a:xfrm>
            <a:prstGeom prst="rect">
              <a:avLst/>
            </a:prstGeom>
            <a:blipFill>
              <a:blip r:embed="rId5" cstate="print"/>
              <a:srcRect/>
              <a:stretch>
                <a:fillRect l="-2911" t="-10599" r="-2911" b="-10599"/>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燕尾形 38"/>
          <p:cNvSpPr/>
          <p:nvPr/>
        </p:nvSpPr>
        <p:spPr>
          <a:xfrm rot="5400000">
            <a:off x="6925679" y="2024595"/>
            <a:ext cx="360040" cy="576064"/>
          </a:xfrm>
          <a:prstGeom prst="chevron">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40" name="直接连接符 39"/>
          <p:cNvCxnSpPr/>
          <p:nvPr/>
        </p:nvCxnSpPr>
        <p:spPr>
          <a:xfrm>
            <a:off x="7105699" y="2600659"/>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7442697" y="1580075"/>
            <a:ext cx="1210570" cy="400101"/>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职业兴趣</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2" name="矩形 41"/>
          <p:cNvSpPr>
            <a:spLocks noChangeArrowheads="1"/>
          </p:cNvSpPr>
          <p:nvPr/>
        </p:nvSpPr>
        <p:spPr bwMode="auto">
          <a:xfrm>
            <a:off x="7429735" y="191926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43" name="燕尾形 42"/>
          <p:cNvSpPr/>
          <p:nvPr/>
        </p:nvSpPr>
        <p:spPr>
          <a:xfrm rot="5400000">
            <a:off x="6925679" y="3392747"/>
            <a:ext cx="360040" cy="576064"/>
          </a:xfrm>
          <a:prstGeom prst="chevron">
            <a:avLst/>
          </a:prstGeom>
          <a:solidFill>
            <a:srgbClr val="F6A5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44" name="直接连接符 43"/>
          <p:cNvCxnSpPr/>
          <p:nvPr/>
        </p:nvCxnSpPr>
        <p:spPr>
          <a:xfrm>
            <a:off x="7105699" y="3968811"/>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7442697" y="2948227"/>
            <a:ext cx="1210570" cy="400101"/>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职业发展</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矩形 47"/>
          <p:cNvSpPr>
            <a:spLocks noChangeArrowheads="1"/>
          </p:cNvSpPr>
          <p:nvPr/>
        </p:nvSpPr>
        <p:spPr bwMode="auto">
          <a:xfrm>
            <a:off x="7429735" y="328741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anose="020B0503020204020204" pitchFamily="34" charset="-122"/>
              </a:rPr>
              <a:t>在此录入上述图表的综合描述说明，在此录入上述图</a:t>
            </a:r>
            <a:r>
              <a:rPr lang="zh-CN" altLang="en-US" sz="1400" dirty="0">
                <a:solidFill>
                  <a:schemeClr val="tx1">
                    <a:lumMod val="50000"/>
                    <a:lumOff val="50000"/>
                  </a:schemeClr>
                </a:solidFill>
                <a:sym typeface="微软雅黑" panose="020B0503020204020204" pitchFamily="34" charset="-122"/>
              </a:rPr>
              <a:t>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47" name="燕尾形 46"/>
          <p:cNvSpPr/>
          <p:nvPr/>
        </p:nvSpPr>
        <p:spPr>
          <a:xfrm rot="5400000">
            <a:off x="6925679" y="4832907"/>
            <a:ext cx="360040" cy="576064"/>
          </a:xfrm>
          <a:prstGeom prst="chevron">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cxnSp>
        <p:nvCxnSpPr>
          <p:cNvPr id="48" name="直接连接符 47"/>
          <p:cNvCxnSpPr/>
          <p:nvPr/>
        </p:nvCxnSpPr>
        <p:spPr>
          <a:xfrm>
            <a:off x="7105699" y="5408971"/>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7442697" y="4388387"/>
            <a:ext cx="1210570" cy="400101"/>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职业空间</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矩形 47"/>
          <p:cNvSpPr>
            <a:spLocks noChangeArrowheads="1"/>
          </p:cNvSpPr>
          <p:nvPr/>
        </p:nvSpPr>
        <p:spPr bwMode="auto">
          <a:xfrm>
            <a:off x="7429735" y="472757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25" name="矩形 24"/>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08</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1000"/>
                                        <p:tgtEl>
                                          <p:spTgt spid="36"/>
                                        </p:tgtEl>
                                      </p:cBhvr>
                                    </p:animEffect>
                                    <p:anim calcmode="lin" valueType="num">
                                      <p:cBhvr>
                                        <p:cTn id="18" dur="1000" fill="hold"/>
                                        <p:tgtEl>
                                          <p:spTgt spid="36"/>
                                        </p:tgtEl>
                                        <p:attrNameLst>
                                          <p:attrName>ppt_x</p:attrName>
                                        </p:attrNameLst>
                                      </p:cBhvr>
                                      <p:tavLst>
                                        <p:tav tm="0">
                                          <p:val>
                                            <p:strVal val="#ppt_x"/>
                                          </p:val>
                                        </p:tav>
                                        <p:tav tm="100000">
                                          <p:val>
                                            <p:strVal val="#ppt_x"/>
                                          </p:val>
                                        </p:tav>
                                      </p:tavLst>
                                    </p:anim>
                                    <p:anim calcmode="lin" valueType="num">
                                      <p:cBhvr>
                                        <p:cTn id="19" dur="1000" fill="hold"/>
                                        <p:tgtEl>
                                          <p:spTgt spid="3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1000"/>
                                        <p:tgtEl>
                                          <p:spTgt spid="39"/>
                                        </p:tgtEl>
                                      </p:cBhvr>
                                    </p:animEffect>
                                    <p:anim calcmode="lin" valueType="num">
                                      <p:cBhvr>
                                        <p:cTn id="24" dur="1000" fill="hold"/>
                                        <p:tgtEl>
                                          <p:spTgt spid="39"/>
                                        </p:tgtEl>
                                        <p:attrNameLst>
                                          <p:attrName>ppt_x</p:attrName>
                                        </p:attrNameLst>
                                      </p:cBhvr>
                                      <p:tavLst>
                                        <p:tav tm="0">
                                          <p:val>
                                            <p:strVal val="#ppt_x"/>
                                          </p:val>
                                        </p:tav>
                                        <p:tav tm="100000">
                                          <p:val>
                                            <p:strVal val="#ppt_x"/>
                                          </p:val>
                                        </p:tav>
                                      </p:tavLst>
                                    </p:anim>
                                    <p:anim calcmode="lin" valueType="num">
                                      <p:cBhvr>
                                        <p:cTn id="25" dur="1000" fill="hold"/>
                                        <p:tgtEl>
                                          <p:spTgt spid="39"/>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p:stCondLst>
                              <p:cond delay="3500"/>
                            </p:stCondLst>
                            <p:childTnLst>
                              <p:par>
                                <p:cTn id="31" presetID="22" presetClass="entr" presetSubtype="8" fill="hold" grpId="0" nodeType="after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Effect transition="in" filter="wipe(left)">
                                      <p:cBhvr>
                                        <p:cTn id="36" dur="500"/>
                                        <p:tgtEl>
                                          <p:spTgt spid="42"/>
                                        </p:tgtEl>
                                      </p:cBhvr>
                                    </p:animEffect>
                                  </p:childTnLst>
                                </p:cTn>
                              </p:par>
                            </p:childTnLst>
                          </p:cTn>
                        </p:par>
                        <p:par>
                          <p:cTn id="37" fill="hold">
                            <p:stCondLst>
                              <p:cond delay="4000"/>
                            </p:stCondLst>
                            <p:childTnLst>
                              <p:par>
                                <p:cTn id="38" presetID="47" presetClass="entr" presetSubtype="0" fill="hold" grpId="0" nodeType="afterEffect">
                                  <p:stCondLst>
                                    <p:cond delay="0"/>
                                  </p:stCondLst>
                                  <p:childTnLst>
                                    <p:set>
                                      <p:cBhvr>
                                        <p:cTn id="39" dur="1" fill="hold">
                                          <p:stCondLst>
                                            <p:cond delay="0"/>
                                          </p:stCondLst>
                                        </p:cTn>
                                        <p:tgtEl>
                                          <p:spTgt spid="43"/>
                                        </p:tgtEl>
                                        <p:attrNameLst>
                                          <p:attrName>style.visibility</p:attrName>
                                        </p:attrNameLst>
                                      </p:cBhvr>
                                      <p:to>
                                        <p:strVal val="visible"/>
                                      </p:to>
                                    </p:set>
                                    <p:animEffect transition="in" filter="fade">
                                      <p:cBhvr>
                                        <p:cTn id="40" dur="1000"/>
                                        <p:tgtEl>
                                          <p:spTgt spid="43"/>
                                        </p:tgtEl>
                                      </p:cBhvr>
                                    </p:animEffect>
                                    <p:anim calcmode="lin" valueType="num">
                                      <p:cBhvr>
                                        <p:cTn id="41" dur="1000" fill="hold"/>
                                        <p:tgtEl>
                                          <p:spTgt spid="43"/>
                                        </p:tgtEl>
                                        <p:attrNameLst>
                                          <p:attrName>ppt_x</p:attrName>
                                        </p:attrNameLst>
                                      </p:cBhvr>
                                      <p:tavLst>
                                        <p:tav tm="0">
                                          <p:val>
                                            <p:strVal val="#ppt_x"/>
                                          </p:val>
                                        </p:tav>
                                        <p:tav tm="100000">
                                          <p:val>
                                            <p:strVal val="#ppt_x"/>
                                          </p:val>
                                        </p:tav>
                                      </p:tavLst>
                                    </p:anim>
                                    <p:anim calcmode="lin" valueType="num">
                                      <p:cBhvr>
                                        <p:cTn id="42" dur="1000" fill="hold"/>
                                        <p:tgtEl>
                                          <p:spTgt spid="43"/>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22" presetClass="entr" presetSubtype="8" fill="hold" nodeType="afterEffect">
                                  <p:stCondLst>
                                    <p:cond delay="0"/>
                                  </p:stCondLst>
                                  <p:childTnLst>
                                    <p:set>
                                      <p:cBhvr>
                                        <p:cTn id="45" dur="1" fill="hold">
                                          <p:stCondLst>
                                            <p:cond delay="0"/>
                                          </p:stCondLst>
                                        </p:cTn>
                                        <p:tgtEl>
                                          <p:spTgt spid="44"/>
                                        </p:tgtEl>
                                        <p:attrNameLst>
                                          <p:attrName>style.visibility</p:attrName>
                                        </p:attrNameLst>
                                      </p:cBhvr>
                                      <p:to>
                                        <p:strVal val="visible"/>
                                      </p:to>
                                    </p:set>
                                    <p:animEffect transition="in" filter="wipe(left)">
                                      <p:cBhvr>
                                        <p:cTn id="46" dur="500"/>
                                        <p:tgtEl>
                                          <p:spTgt spid="44"/>
                                        </p:tgtEl>
                                      </p:cBhvr>
                                    </p:animEffect>
                                  </p:childTnLst>
                                </p:cTn>
                              </p:par>
                            </p:childTnLst>
                          </p:cTn>
                        </p:par>
                        <p:par>
                          <p:cTn id="47" fill="hold">
                            <p:stCondLst>
                              <p:cond delay="5500"/>
                            </p:stCondLst>
                            <p:childTnLst>
                              <p:par>
                                <p:cTn id="48" presetID="22" presetClass="entr" presetSubtype="8"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left)">
                                      <p:cBhvr>
                                        <p:cTn id="50" dur="500"/>
                                        <p:tgtEl>
                                          <p:spTgt spid="45"/>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wipe(left)">
                                      <p:cBhvr>
                                        <p:cTn id="53" dur="500"/>
                                        <p:tgtEl>
                                          <p:spTgt spid="46"/>
                                        </p:tgtEl>
                                      </p:cBhvr>
                                    </p:animEffect>
                                  </p:childTnLst>
                                </p:cTn>
                              </p:par>
                            </p:childTnLst>
                          </p:cTn>
                        </p:par>
                        <p:par>
                          <p:cTn id="54" fill="hold">
                            <p:stCondLst>
                              <p:cond delay="6000"/>
                            </p:stCondLst>
                            <p:childTnLst>
                              <p:par>
                                <p:cTn id="55" presetID="47" presetClass="entr" presetSubtype="0" fill="hold" grpId="0" nodeType="afterEffect">
                                  <p:stCondLst>
                                    <p:cond delay="0"/>
                                  </p:stCondLst>
                                  <p:childTnLst>
                                    <p:set>
                                      <p:cBhvr>
                                        <p:cTn id="56" dur="1" fill="hold">
                                          <p:stCondLst>
                                            <p:cond delay="0"/>
                                          </p:stCondLst>
                                        </p:cTn>
                                        <p:tgtEl>
                                          <p:spTgt spid="47"/>
                                        </p:tgtEl>
                                        <p:attrNameLst>
                                          <p:attrName>style.visibility</p:attrName>
                                        </p:attrNameLst>
                                      </p:cBhvr>
                                      <p:to>
                                        <p:strVal val="visible"/>
                                      </p:to>
                                    </p:set>
                                    <p:animEffect transition="in" filter="fade">
                                      <p:cBhvr>
                                        <p:cTn id="57" dur="1000"/>
                                        <p:tgtEl>
                                          <p:spTgt spid="47"/>
                                        </p:tgtEl>
                                      </p:cBhvr>
                                    </p:animEffect>
                                    <p:anim calcmode="lin" valueType="num">
                                      <p:cBhvr>
                                        <p:cTn id="58" dur="1000" fill="hold"/>
                                        <p:tgtEl>
                                          <p:spTgt spid="47"/>
                                        </p:tgtEl>
                                        <p:attrNameLst>
                                          <p:attrName>ppt_x</p:attrName>
                                        </p:attrNameLst>
                                      </p:cBhvr>
                                      <p:tavLst>
                                        <p:tav tm="0">
                                          <p:val>
                                            <p:strVal val="#ppt_x"/>
                                          </p:val>
                                        </p:tav>
                                        <p:tav tm="100000">
                                          <p:val>
                                            <p:strVal val="#ppt_x"/>
                                          </p:val>
                                        </p:tav>
                                      </p:tavLst>
                                    </p:anim>
                                    <p:anim calcmode="lin" valueType="num">
                                      <p:cBhvr>
                                        <p:cTn id="59" dur="1000" fill="hold"/>
                                        <p:tgtEl>
                                          <p:spTgt spid="47"/>
                                        </p:tgtEl>
                                        <p:attrNameLst>
                                          <p:attrName>ppt_y</p:attrName>
                                        </p:attrNameLst>
                                      </p:cBhvr>
                                      <p:tavLst>
                                        <p:tav tm="0">
                                          <p:val>
                                            <p:strVal val="#ppt_y-.1"/>
                                          </p:val>
                                        </p:tav>
                                        <p:tav tm="100000">
                                          <p:val>
                                            <p:strVal val="#ppt_y"/>
                                          </p:val>
                                        </p:tav>
                                      </p:tavLst>
                                    </p:anim>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wipe(left)">
                                      <p:cBhvr>
                                        <p:cTn id="63" dur="500"/>
                                        <p:tgtEl>
                                          <p:spTgt spid="48"/>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49"/>
                                        </p:tgtEl>
                                        <p:attrNameLst>
                                          <p:attrName>style.visibility</p:attrName>
                                        </p:attrNameLst>
                                      </p:cBhvr>
                                      <p:to>
                                        <p:strVal val="visible"/>
                                      </p:to>
                                    </p:set>
                                    <p:animEffect transition="in" filter="wipe(left)">
                                      <p:cBhvr>
                                        <p:cTn id="67" dur="500"/>
                                        <p:tgtEl>
                                          <p:spTgt spid="49"/>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ipe(left)">
                                      <p:cBhvr>
                                        <p:cTn id="7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9" grpId="0" animBg="1"/>
      <p:bldP spid="41" grpId="0"/>
      <p:bldP spid="42" grpId="0"/>
      <p:bldP spid="43" grpId="0" animBg="1"/>
      <p:bldP spid="45" grpId="0"/>
      <p:bldP spid="46" grpId="0"/>
      <p:bldP spid="47" grpId="0" animBg="1"/>
      <p:bldP spid="49" grpId="0"/>
      <p:bldP spid="5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00A2A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229867"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自身兴趣职业发展</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1777107" y="4977172"/>
            <a:ext cx="8712968" cy="612068"/>
            <a:chOff x="1777107" y="4415985"/>
            <a:chExt cx="8712968" cy="612068"/>
          </a:xfrm>
        </p:grpSpPr>
        <p:sp>
          <p:nvSpPr>
            <p:cNvPr id="11" name="矩形 10"/>
            <p:cNvSpPr/>
            <p:nvPr/>
          </p:nvSpPr>
          <p:spPr>
            <a:xfrm rot="21175186">
              <a:off x="1777107" y="4437112"/>
              <a:ext cx="8712968"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007574" y="4415985"/>
              <a:ext cx="180020" cy="18002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a:off x="6025576" y="4596005"/>
              <a:ext cx="144016" cy="432048"/>
            </a:xfrm>
            <a:prstGeom prst="triangl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矩形 3"/>
          <p:cNvSpPr>
            <a:spLocks noChangeArrowheads="1"/>
          </p:cNvSpPr>
          <p:nvPr/>
        </p:nvSpPr>
        <p:spPr bwMode="auto">
          <a:xfrm>
            <a:off x="2089545" y="4104594"/>
            <a:ext cx="2002453"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b="1" dirty="0" smtClean="0">
                <a:solidFill>
                  <a:srgbClr val="00A2A4"/>
                </a:solidFill>
                <a:latin typeface="Impact MT Std" panose="020B0806030902050204" pitchFamily="34" charset="0"/>
                <a:ea typeface="微软雅黑" panose="020B0503020204020204" pitchFamily="34" charset="-122"/>
                <a:sym typeface="Arial" panose="020B0604020202020204" pitchFamily="34" charset="0"/>
              </a:rPr>
              <a:t>60%</a:t>
            </a:r>
            <a:endParaRPr lang="zh-CN" altLang="en-US" sz="8000" b="1" dirty="0">
              <a:solidFill>
                <a:srgbClr val="00A2A4"/>
              </a:solidFill>
              <a:latin typeface="Impact MT Std" panose="020B0806030902050204" pitchFamily="34" charset="0"/>
              <a:ea typeface="微软雅黑" panose="020B0503020204020204" pitchFamily="34" charset="-122"/>
              <a:sym typeface="Arial" panose="020B0604020202020204" pitchFamily="34" charset="0"/>
            </a:endParaRPr>
          </a:p>
        </p:txBody>
      </p:sp>
      <p:sp>
        <p:nvSpPr>
          <p:cNvPr id="15" name="矩形 3"/>
          <p:cNvSpPr>
            <a:spLocks noChangeArrowheads="1"/>
          </p:cNvSpPr>
          <p:nvPr/>
        </p:nvSpPr>
        <p:spPr bwMode="auto">
          <a:xfrm>
            <a:off x="8343606" y="3314828"/>
            <a:ext cx="2002453" cy="1323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8000" b="1" dirty="0" smtClean="0">
                <a:solidFill>
                  <a:srgbClr val="F6A514"/>
                </a:solidFill>
                <a:latin typeface="Impact MT Std" panose="020B0806030902050204" pitchFamily="34" charset="0"/>
                <a:ea typeface="微软雅黑" panose="020B0503020204020204" pitchFamily="34" charset="-122"/>
                <a:sym typeface="Arial" panose="020B0604020202020204" pitchFamily="34" charset="0"/>
              </a:rPr>
              <a:t>40%</a:t>
            </a:r>
            <a:endParaRPr lang="zh-CN" altLang="en-US" sz="8000" b="1" dirty="0">
              <a:solidFill>
                <a:srgbClr val="F6A514"/>
              </a:solidFill>
              <a:latin typeface="Impact MT Std" panose="020B080603090205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1273051" y="2855838"/>
            <a:ext cx="4176464" cy="1077218"/>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7" name="TextBox 16"/>
          <p:cNvSpPr txBox="1"/>
          <p:nvPr/>
        </p:nvSpPr>
        <p:spPr>
          <a:xfrm>
            <a:off x="1273051" y="2371584"/>
            <a:ext cx="2059343" cy="307777"/>
          </a:xfrm>
          <a:prstGeom prst="rect">
            <a:avLst/>
          </a:prstGeom>
          <a:noFill/>
        </p:spPr>
        <p:txBody>
          <a:bodyPr wrap="square" lIns="0" tIns="0" rIns="0" bIns="0" rtlCol="0">
            <a:spAutoFit/>
          </a:bodyPr>
          <a:lstStyle/>
          <a:p>
            <a:r>
              <a:rPr lang="zh-CN" altLang="en-US" sz="2000" b="1" dirty="0" smtClean="0">
                <a:solidFill>
                  <a:schemeClr val="tx1">
                    <a:lumMod val="50000"/>
                    <a:lumOff val="50000"/>
                  </a:schemeClr>
                </a:solidFill>
                <a:latin typeface="Impact MT Std" panose="020B0806030902050204" pitchFamily="34" charset="0"/>
                <a:ea typeface="微软雅黑" panose="020B0503020204020204" pitchFamily="34" charset="-122"/>
              </a:rPr>
              <a:t>自身兴趣因素</a:t>
            </a:r>
            <a:endParaRPr lang="zh-CN" altLang="en-US" sz="2000" b="1" dirty="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18" name="TextBox 17"/>
          <p:cNvSpPr txBox="1"/>
          <p:nvPr/>
        </p:nvSpPr>
        <p:spPr>
          <a:xfrm>
            <a:off x="7033691" y="2351782"/>
            <a:ext cx="4176464" cy="1077218"/>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19" name="TextBox 18"/>
          <p:cNvSpPr txBox="1"/>
          <p:nvPr/>
        </p:nvSpPr>
        <p:spPr>
          <a:xfrm>
            <a:off x="7033691" y="1867528"/>
            <a:ext cx="2059343" cy="307777"/>
          </a:xfrm>
          <a:prstGeom prst="rect">
            <a:avLst/>
          </a:prstGeom>
          <a:noFill/>
        </p:spPr>
        <p:txBody>
          <a:bodyPr wrap="square" lIns="0" tIns="0" rIns="0" bIns="0" rtlCol="0">
            <a:spAutoFit/>
          </a:bodyPr>
          <a:lstStyle/>
          <a:p>
            <a:r>
              <a:rPr lang="zh-CN" altLang="en-US" sz="2000" b="1" dirty="0" smtClean="0">
                <a:solidFill>
                  <a:schemeClr val="tx1">
                    <a:lumMod val="50000"/>
                    <a:lumOff val="50000"/>
                  </a:schemeClr>
                </a:solidFill>
                <a:latin typeface="Impact MT Std" panose="020B0806030902050204" pitchFamily="34" charset="0"/>
                <a:ea typeface="微软雅黑" panose="020B0503020204020204" pitchFamily="34" charset="-122"/>
              </a:rPr>
              <a:t>职业发展因素</a:t>
            </a:r>
            <a:endParaRPr lang="zh-CN" altLang="en-US" sz="2000" b="1" dirty="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20" name="矩形 19"/>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09</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par>
                                <p:cTn id="20" presetID="22" presetClass="entr" presetSubtype="4" fill="hold" grpId="0" nodeType="withEffect">
                                  <p:stCondLst>
                                    <p:cond delay="250"/>
                                  </p:stCondLst>
                                  <p:childTnLst>
                                    <p:set>
                                      <p:cBhvr>
                                        <p:cTn id="21" dur="1" fill="hold">
                                          <p:stCondLst>
                                            <p:cond delay="0"/>
                                          </p:stCondLst>
                                        </p:cTn>
                                        <p:tgtEl>
                                          <p:spTgt spid="14"/>
                                        </p:tgtEl>
                                        <p:attrNameLst>
                                          <p:attrName>style.visibility</p:attrName>
                                        </p:attrNameLst>
                                      </p:cBhvr>
                                      <p:to>
                                        <p:strVal val="visible"/>
                                      </p:to>
                                    </p:set>
                                    <p:animEffect transition="in" filter="wipe(down)">
                                      <p:cBhvr>
                                        <p:cTn id="22" dur="500"/>
                                        <p:tgtEl>
                                          <p:spTgt spid="14"/>
                                        </p:tgtEl>
                                      </p:cBhvr>
                                    </p:animEffect>
                                  </p:childTnLst>
                                </p:cTn>
                              </p:par>
                              <p:par>
                                <p:cTn id="23" presetID="22" presetClass="entr" presetSubtype="4" fill="hold" grpId="0" nodeType="withEffect">
                                  <p:stCondLst>
                                    <p:cond delay="250"/>
                                  </p:stCondLst>
                                  <p:childTnLst>
                                    <p:set>
                                      <p:cBhvr>
                                        <p:cTn id="24" dur="1" fill="hold">
                                          <p:stCondLst>
                                            <p:cond delay="0"/>
                                          </p:stCondLst>
                                        </p:cTn>
                                        <p:tgtEl>
                                          <p:spTgt spid="15"/>
                                        </p:tgtEl>
                                        <p:attrNameLst>
                                          <p:attrName>style.visibility</p:attrName>
                                        </p:attrNameLst>
                                      </p:cBhvr>
                                      <p:to>
                                        <p:strVal val="visible"/>
                                      </p:to>
                                    </p:set>
                                    <p:animEffect transition="in" filter="wipe(down)">
                                      <p:cBhvr>
                                        <p:cTn id="25" dur="500"/>
                                        <p:tgtEl>
                                          <p:spTgt spid="15"/>
                                        </p:tgtEl>
                                      </p:cBhvr>
                                    </p:animEffect>
                                  </p:childTnLst>
                                </p:cTn>
                              </p:par>
                            </p:childTnLst>
                          </p:cTn>
                        </p:par>
                        <p:par>
                          <p:cTn id="26" fill="hold">
                            <p:stCondLst>
                              <p:cond delay="2000"/>
                            </p:stCondLst>
                            <p:childTnLst>
                              <p:par>
                                <p:cTn id="27" presetID="2" presetClass="entr" presetSubtype="2"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300" fill="hold"/>
                                        <p:tgtEl>
                                          <p:spTgt spid="17"/>
                                        </p:tgtEl>
                                        <p:attrNameLst>
                                          <p:attrName>ppt_x</p:attrName>
                                        </p:attrNameLst>
                                      </p:cBhvr>
                                      <p:tavLst>
                                        <p:tav tm="0">
                                          <p:val>
                                            <p:strVal val="1+#ppt_w/2"/>
                                          </p:val>
                                        </p:tav>
                                        <p:tav tm="100000">
                                          <p:val>
                                            <p:strVal val="#ppt_x"/>
                                          </p:val>
                                        </p:tav>
                                      </p:tavLst>
                                    </p:anim>
                                    <p:anim calcmode="lin" valueType="num">
                                      <p:cBhvr additive="base">
                                        <p:cTn id="30" dur="300" fill="hold"/>
                                        <p:tgtEl>
                                          <p:spTgt spid="17"/>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2" presetClass="entr" presetSubtype="2"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300" fill="hold"/>
                                        <p:tgtEl>
                                          <p:spTgt spid="16"/>
                                        </p:tgtEl>
                                        <p:attrNameLst>
                                          <p:attrName>ppt_x</p:attrName>
                                        </p:attrNameLst>
                                      </p:cBhvr>
                                      <p:tavLst>
                                        <p:tav tm="0">
                                          <p:val>
                                            <p:strVal val="1+#ppt_w/2"/>
                                          </p:val>
                                        </p:tav>
                                        <p:tav tm="100000">
                                          <p:val>
                                            <p:strVal val="#ppt_x"/>
                                          </p:val>
                                        </p:tav>
                                      </p:tavLst>
                                    </p:anim>
                                    <p:anim calcmode="lin" valueType="num">
                                      <p:cBhvr additive="base">
                                        <p:cTn id="35" dur="3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2"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300" fill="hold"/>
                                        <p:tgtEl>
                                          <p:spTgt spid="19"/>
                                        </p:tgtEl>
                                        <p:attrNameLst>
                                          <p:attrName>ppt_x</p:attrName>
                                        </p:attrNameLst>
                                      </p:cBhvr>
                                      <p:tavLst>
                                        <p:tav tm="0">
                                          <p:val>
                                            <p:strVal val="1+#ppt_w/2"/>
                                          </p:val>
                                        </p:tav>
                                        <p:tav tm="100000">
                                          <p:val>
                                            <p:strVal val="#ppt_x"/>
                                          </p:val>
                                        </p:tav>
                                      </p:tavLst>
                                    </p:anim>
                                    <p:anim calcmode="lin" valueType="num">
                                      <p:cBhvr additive="base">
                                        <p:cTn id="40" dur="3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2" presetClass="entr" presetSubtype="2"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300" fill="hold"/>
                                        <p:tgtEl>
                                          <p:spTgt spid="18"/>
                                        </p:tgtEl>
                                        <p:attrNameLst>
                                          <p:attrName>ppt_x</p:attrName>
                                        </p:attrNameLst>
                                      </p:cBhvr>
                                      <p:tavLst>
                                        <p:tav tm="0">
                                          <p:val>
                                            <p:strVal val="1+#ppt_w/2"/>
                                          </p:val>
                                        </p:tav>
                                        <p:tav tm="100000">
                                          <p:val>
                                            <p:strVal val="#ppt_x"/>
                                          </p:val>
                                        </p:tav>
                                      </p:tavLst>
                                    </p:anim>
                                    <p:anim calcmode="lin" valueType="num">
                                      <p:cBhvr additive="base">
                                        <p:cTn id="45" dur="3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p:bldP spid="15" grpId="0"/>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1" name="Picture 2" descr="C:\Users\Administrator\Desktop\6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8" y="-27384"/>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0" y="4077072"/>
            <a:ext cx="12190413" cy="2808312"/>
          </a:xfrm>
          <a:prstGeom prst="rect">
            <a:avLst/>
          </a:prstGeom>
          <a:solidFill>
            <a:srgbClr val="43BAB3">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4077072"/>
            <a:ext cx="12190413"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7"/>
          <p:cNvSpPr>
            <a:spLocks noChangeArrowheads="1"/>
          </p:cNvSpPr>
          <p:nvPr/>
        </p:nvSpPr>
        <p:spPr bwMode="auto">
          <a:xfrm>
            <a:off x="8471470" y="4042807"/>
            <a:ext cx="244827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6600" b="1" dirty="0" smtClean="0">
                <a:solidFill>
                  <a:schemeClr val="bg1"/>
                </a:solidFill>
                <a:latin typeface="Impact MT Std" panose="020B0806030902050204" pitchFamily="34" charset="0"/>
                <a:ea typeface="微软雅黑" panose="020B0503020204020204" pitchFamily="34" charset="-122"/>
                <a:sym typeface="微软雅黑" panose="020B0503020204020204" pitchFamily="34" charset="-122"/>
              </a:rPr>
              <a:t>02</a:t>
            </a:r>
            <a:endParaRPr lang="zh-CN" altLang="en-US" sz="16600" b="1" dirty="0">
              <a:solidFill>
                <a:schemeClr val="bg1"/>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0" name="文本框 26"/>
          <p:cNvSpPr txBox="1"/>
          <p:nvPr/>
        </p:nvSpPr>
        <p:spPr>
          <a:xfrm>
            <a:off x="3934965" y="4426654"/>
            <a:ext cx="4104457" cy="1200329"/>
          </a:xfrm>
          <a:prstGeom prst="rect">
            <a:avLst/>
          </a:prstGeom>
          <a:noFill/>
        </p:spPr>
        <p:txBody>
          <a:bodyPr wrap="square" rtlCol="0">
            <a:spAutoFit/>
          </a:bodyPr>
          <a:lstStyle/>
          <a:p>
            <a:pPr algn="r"/>
            <a:r>
              <a:rPr lang="zh-CN" altLang="en-US" sz="7200" b="1" spc="100" dirty="0" smtClean="0">
                <a:solidFill>
                  <a:schemeClr val="bg1"/>
                </a:solidFill>
                <a:latin typeface="微软雅黑" panose="020B0503020204020204" pitchFamily="34" charset="-122"/>
                <a:ea typeface="微软雅黑" panose="020B0503020204020204" pitchFamily="34" charset="-122"/>
              </a:rPr>
              <a:t>环境分析</a:t>
            </a:r>
            <a:endParaRPr lang="en-US" altLang="zh-CN" sz="7200" b="1" spc="100" dirty="0" smtClean="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4150989" y="5582851"/>
            <a:ext cx="3744417" cy="738664"/>
          </a:xfrm>
          <a:prstGeom prst="rect">
            <a:avLst/>
          </a:prstGeom>
        </p:spPr>
        <p:txBody>
          <a:bodyPr wrap="square">
            <a:spAutoFit/>
          </a:bodyPr>
          <a:lstStyle/>
          <a:p>
            <a:pPr defTabSz="1176655"/>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此处</a:t>
            </a:r>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添加详细文本描述，建议与标题相关并符合整体语言</a:t>
            </a:r>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风格语言</a:t>
            </a:r>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描述尽量简洁生动。尽量将每页幻灯片的字数</a:t>
            </a:r>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控制。</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1000"/>
                            </p:stCondLst>
                            <p:childTnLst>
                              <p:par>
                                <p:cTn id="12" presetID="53" presetClass="entr" presetSubtype="16" fill="hold" grpId="0" nodeType="afterEffect">
                                  <p:stCondLst>
                                    <p:cond delay="0"/>
                                  </p:stCondLst>
                                  <p:iterate type="lt">
                                    <p:tmPct val="20000"/>
                                  </p:iterate>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43BAB3"/>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家庭因素</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 name="Group 32"/>
          <p:cNvGrpSpPr/>
          <p:nvPr/>
        </p:nvGrpSpPr>
        <p:grpSpPr>
          <a:xfrm>
            <a:off x="2422798" y="1719377"/>
            <a:ext cx="874884" cy="3551765"/>
            <a:chOff x="4129088" y="2282825"/>
            <a:chExt cx="531813" cy="2159000"/>
          </a:xfrm>
        </p:grpSpPr>
        <p:sp>
          <p:nvSpPr>
            <p:cNvPr id="11" name="Freeform 9"/>
            <p:cNvSpPr>
              <a:spLocks noEditPoints="1"/>
            </p:cNvSpPr>
            <p:nvPr/>
          </p:nvSpPr>
          <p:spPr bwMode="auto">
            <a:xfrm>
              <a:off x="4129088" y="2282825"/>
              <a:ext cx="531813" cy="2159000"/>
            </a:xfrm>
            <a:custGeom>
              <a:avLst/>
              <a:gdLst/>
              <a:ahLst/>
              <a:cxnLst>
                <a:cxn ang="0">
                  <a:pos x="107" y="1"/>
                </a:cxn>
                <a:cxn ang="0">
                  <a:pos x="147" y="36"/>
                </a:cxn>
                <a:cxn ang="0">
                  <a:pos x="154" y="62"/>
                </a:cxn>
                <a:cxn ang="0">
                  <a:pos x="160" y="98"/>
                </a:cxn>
                <a:cxn ang="0">
                  <a:pos x="171" y="133"/>
                </a:cxn>
                <a:cxn ang="0">
                  <a:pos x="178" y="151"/>
                </a:cxn>
                <a:cxn ang="0">
                  <a:pos x="210" y="170"/>
                </a:cxn>
                <a:cxn ang="0">
                  <a:pos x="221" y="238"/>
                </a:cxn>
                <a:cxn ang="0">
                  <a:pos x="214" y="296"/>
                </a:cxn>
                <a:cxn ang="0">
                  <a:pos x="191" y="313"/>
                </a:cxn>
                <a:cxn ang="0">
                  <a:pos x="198" y="371"/>
                </a:cxn>
                <a:cxn ang="0">
                  <a:pos x="206" y="414"/>
                </a:cxn>
                <a:cxn ang="0">
                  <a:pos x="194" y="416"/>
                </a:cxn>
                <a:cxn ang="0">
                  <a:pos x="189" y="474"/>
                </a:cxn>
                <a:cxn ang="0">
                  <a:pos x="172" y="570"/>
                </a:cxn>
                <a:cxn ang="0">
                  <a:pos x="165" y="582"/>
                </a:cxn>
                <a:cxn ang="0">
                  <a:pos x="157" y="582"/>
                </a:cxn>
                <a:cxn ang="0">
                  <a:pos x="155" y="611"/>
                </a:cxn>
                <a:cxn ang="0">
                  <a:pos x="149" y="670"/>
                </a:cxn>
                <a:cxn ang="0">
                  <a:pos x="123" y="764"/>
                </a:cxn>
                <a:cxn ang="0">
                  <a:pos x="141" y="817"/>
                </a:cxn>
                <a:cxn ang="0">
                  <a:pos x="156" y="852"/>
                </a:cxn>
                <a:cxn ang="0">
                  <a:pos x="133" y="854"/>
                </a:cxn>
                <a:cxn ang="0">
                  <a:pos x="122" y="846"/>
                </a:cxn>
                <a:cxn ang="0">
                  <a:pos x="125" y="864"/>
                </a:cxn>
                <a:cxn ang="0">
                  <a:pos x="112" y="905"/>
                </a:cxn>
                <a:cxn ang="0">
                  <a:pos x="107" y="905"/>
                </a:cxn>
                <a:cxn ang="0">
                  <a:pos x="107" y="636"/>
                </a:cxn>
                <a:cxn ang="0">
                  <a:pos x="109" y="621"/>
                </a:cxn>
                <a:cxn ang="0">
                  <a:pos x="109" y="580"/>
                </a:cxn>
                <a:cxn ang="0">
                  <a:pos x="107" y="596"/>
                </a:cxn>
                <a:cxn ang="0">
                  <a:pos x="107" y="1"/>
                </a:cxn>
                <a:cxn ang="0">
                  <a:pos x="106" y="1"/>
                </a:cxn>
                <a:cxn ang="0">
                  <a:pos x="107" y="1"/>
                </a:cxn>
                <a:cxn ang="0">
                  <a:pos x="107" y="596"/>
                </a:cxn>
                <a:cxn ang="0">
                  <a:pos x="104" y="611"/>
                </a:cxn>
                <a:cxn ang="0">
                  <a:pos x="105" y="632"/>
                </a:cxn>
                <a:cxn ang="0">
                  <a:pos x="106" y="645"/>
                </a:cxn>
                <a:cxn ang="0">
                  <a:pos x="107" y="636"/>
                </a:cxn>
                <a:cxn ang="0">
                  <a:pos x="107" y="905"/>
                </a:cxn>
                <a:cxn ang="0">
                  <a:pos x="89" y="869"/>
                </a:cxn>
                <a:cxn ang="0">
                  <a:pos x="88" y="831"/>
                </a:cxn>
                <a:cxn ang="0">
                  <a:pos x="81" y="789"/>
                </a:cxn>
                <a:cxn ang="0">
                  <a:pos x="52" y="662"/>
                </a:cxn>
                <a:cxn ang="0">
                  <a:pos x="53" y="606"/>
                </a:cxn>
                <a:cxn ang="0">
                  <a:pos x="50" y="579"/>
                </a:cxn>
                <a:cxn ang="0">
                  <a:pos x="34" y="565"/>
                </a:cxn>
                <a:cxn ang="0">
                  <a:pos x="29" y="465"/>
                </a:cxn>
                <a:cxn ang="0">
                  <a:pos x="31" y="410"/>
                </a:cxn>
                <a:cxn ang="0">
                  <a:pos x="11" y="407"/>
                </a:cxn>
                <a:cxn ang="0">
                  <a:pos x="27" y="360"/>
                </a:cxn>
                <a:cxn ang="0">
                  <a:pos x="30" y="326"/>
                </a:cxn>
                <a:cxn ang="0">
                  <a:pos x="2" y="302"/>
                </a:cxn>
                <a:cxn ang="0">
                  <a:pos x="2" y="234"/>
                </a:cxn>
                <a:cxn ang="0">
                  <a:pos x="7" y="204"/>
                </a:cxn>
                <a:cxn ang="0">
                  <a:pos x="27" y="154"/>
                </a:cxn>
                <a:cxn ang="0">
                  <a:pos x="48" y="145"/>
                </a:cxn>
                <a:cxn ang="0">
                  <a:pos x="50" y="126"/>
                </a:cxn>
                <a:cxn ang="0">
                  <a:pos x="63" y="101"/>
                </a:cxn>
                <a:cxn ang="0">
                  <a:pos x="64" y="64"/>
                </a:cxn>
                <a:cxn ang="0">
                  <a:pos x="106" y="1"/>
                </a:cxn>
              </a:cxnLst>
              <a:rect l="0" t="0" r="r" b="b"/>
              <a:pathLst>
                <a:path w="223" h="905">
                  <a:moveTo>
                    <a:pt x="107" y="1"/>
                  </a:moveTo>
                  <a:cubicBezTo>
                    <a:pt x="127" y="0"/>
                    <a:pt x="143" y="19"/>
                    <a:pt x="147" y="36"/>
                  </a:cubicBezTo>
                  <a:cubicBezTo>
                    <a:pt x="151" y="54"/>
                    <a:pt x="154" y="53"/>
                    <a:pt x="154" y="62"/>
                  </a:cubicBezTo>
                  <a:cubicBezTo>
                    <a:pt x="154" y="72"/>
                    <a:pt x="158" y="83"/>
                    <a:pt x="160" y="98"/>
                  </a:cubicBezTo>
                  <a:cubicBezTo>
                    <a:pt x="162" y="114"/>
                    <a:pt x="163" y="124"/>
                    <a:pt x="171" y="133"/>
                  </a:cubicBezTo>
                  <a:cubicBezTo>
                    <a:pt x="179" y="142"/>
                    <a:pt x="178" y="151"/>
                    <a:pt x="178" y="151"/>
                  </a:cubicBezTo>
                  <a:cubicBezTo>
                    <a:pt x="178" y="151"/>
                    <a:pt x="204" y="153"/>
                    <a:pt x="210" y="170"/>
                  </a:cubicBezTo>
                  <a:cubicBezTo>
                    <a:pt x="217" y="188"/>
                    <a:pt x="218" y="218"/>
                    <a:pt x="221" y="238"/>
                  </a:cubicBezTo>
                  <a:cubicBezTo>
                    <a:pt x="223" y="258"/>
                    <a:pt x="221" y="281"/>
                    <a:pt x="214" y="296"/>
                  </a:cubicBezTo>
                  <a:cubicBezTo>
                    <a:pt x="207" y="311"/>
                    <a:pt x="191" y="313"/>
                    <a:pt x="191" y="313"/>
                  </a:cubicBezTo>
                  <a:cubicBezTo>
                    <a:pt x="191" y="313"/>
                    <a:pt x="189" y="344"/>
                    <a:pt x="198" y="371"/>
                  </a:cubicBezTo>
                  <a:cubicBezTo>
                    <a:pt x="207" y="399"/>
                    <a:pt x="213" y="413"/>
                    <a:pt x="206" y="414"/>
                  </a:cubicBezTo>
                  <a:cubicBezTo>
                    <a:pt x="198" y="416"/>
                    <a:pt x="194" y="416"/>
                    <a:pt x="194" y="416"/>
                  </a:cubicBezTo>
                  <a:cubicBezTo>
                    <a:pt x="194" y="416"/>
                    <a:pt x="194" y="451"/>
                    <a:pt x="189" y="474"/>
                  </a:cubicBezTo>
                  <a:cubicBezTo>
                    <a:pt x="184" y="497"/>
                    <a:pt x="172" y="555"/>
                    <a:pt x="172" y="570"/>
                  </a:cubicBezTo>
                  <a:cubicBezTo>
                    <a:pt x="172" y="584"/>
                    <a:pt x="171" y="582"/>
                    <a:pt x="165" y="582"/>
                  </a:cubicBezTo>
                  <a:cubicBezTo>
                    <a:pt x="160" y="582"/>
                    <a:pt x="157" y="582"/>
                    <a:pt x="157" y="582"/>
                  </a:cubicBezTo>
                  <a:cubicBezTo>
                    <a:pt x="157" y="582"/>
                    <a:pt x="158" y="605"/>
                    <a:pt x="155" y="611"/>
                  </a:cubicBezTo>
                  <a:cubicBezTo>
                    <a:pt x="152" y="616"/>
                    <a:pt x="157" y="642"/>
                    <a:pt x="149" y="670"/>
                  </a:cubicBezTo>
                  <a:cubicBezTo>
                    <a:pt x="140" y="697"/>
                    <a:pt x="123" y="744"/>
                    <a:pt x="123" y="764"/>
                  </a:cubicBezTo>
                  <a:cubicBezTo>
                    <a:pt x="123" y="783"/>
                    <a:pt x="132" y="807"/>
                    <a:pt x="141" y="817"/>
                  </a:cubicBezTo>
                  <a:cubicBezTo>
                    <a:pt x="150" y="827"/>
                    <a:pt x="163" y="847"/>
                    <a:pt x="156" y="852"/>
                  </a:cubicBezTo>
                  <a:cubicBezTo>
                    <a:pt x="149" y="857"/>
                    <a:pt x="139" y="856"/>
                    <a:pt x="133" y="854"/>
                  </a:cubicBezTo>
                  <a:cubicBezTo>
                    <a:pt x="127" y="852"/>
                    <a:pt x="122" y="846"/>
                    <a:pt x="122" y="846"/>
                  </a:cubicBezTo>
                  <a:cubicBezTo>
                    <a:pt x="122" y="846"/>
                    <a:pt x="122" y="856"/>
                    <a:pt x="125" y="864"/>
                  </a:cubicBezTo>
                  <a:cubicBezTo>
                    <a:pt x="128" y="871"/>
                    <a:pt x="125" y="905"/>
                    <a:pt x="112" y="905"/>
                  </a:cubicBezTo>
                  <a:cubicBezTo>
                    <a:pt x="110" y="905"/>
                    <a:pt x="108" y="905"/>
                    <a:pt x="107" y="905"/>
                  </a:cubicBezTo>
                  <a:cubicBezTo>
                    <a:pt x="107" y="636"/>
                    <a:pt x="107" y="636"/>
                    <a:pt x="107" y="636"/>
                  </a:cubicBezTo>
                  <a:cubicBezTo>
                    <a:pt x="107" y="631"/>
                    <a:pt x="108" y="624"/>
                    <a:pt x="109" y="621"/>
                  </a:cubicBezTo>
                  <a:cubicBezTo>
                    <a:pt x="112" y="614"/>
                    <a:pt x="110" y="600"/>
                    <a:pt x="109" y="580"/>
                  </a:cubicBezTo>
                  <a:cubicBezTo>
                    <a:pt x="109" y="580"/>
                    <a:pt x="108" y="588"/>
                    <a:pt x="107" y="596"/>
                  </a:cubicBezTo>
                  <a:lnTo>
                    <a:pt x="107" y="1"/>
                  </a:lnTo>
                  <a:close/>
                  <a:moveTo>
                    <a:pt x="106" y="1"/>
                  </a:moveTo>
                  <a:cubicBezTo>
                    <a:pt x="107" y="1"/>
                    <a:pt x="107" y="1"/>
                    <a:pt x="107" y="1"/>
                  </a:cubicBezTo>
                  <a:cubicBezTo>
                    <a:pt x="107" y="596"/>
                    <a:pt x="107" y="596"/>
                    <a:pt x="107" y="596"/>
                  </a:cubicBezTo>
                  <a:cubicBezTo>
                    <a:pt x="106" y="602"/>
                    <a:pt x="105" y="608"/>
                    <a:pt x="104" y="611"/>
                  </a:cubicBezTo>
                  <a:cubicBezTo>
                    <a:pt x="102" y="620"/>
                    <a:pt x="105" y="626"/>
                    <a:pt x="105" y="632"/>
                  </a:cubicBezTo>
                  <a:cubicBezTo>
                    <a:pt x="105" y="637"/>
                    <a:pt x="106" y="645"/>
                    <a:pt x="106" y="645"/>
                  </a:cubicBezTo>
                  <a:cubicBezTo>
                    <a:pt x="106" y="645"/>
                    <a:pt x="106" y="641"/>
                    <a:pt x="107" y="636"/>
                  </a:cubicBezTo>
                  <a:cubicBezTo>
                    <a:pt x="107" y="905"/>
                    <a:pt x="107" y="905"/>
                    <a:pt x="107" y="905"/>
                  </a:cubicBezTo>
                  <a:cubicBezTo>
                    <a:pt x="96" y="901"/>
                    <a:pt x="88" y="888"/>
                    <a:pt x="89" y="869"/>
                  </a:cubicBezTo>
                  <a:cubicBezTo>
                    <a:pt x="89" y="847"/>
                    <a:pt x="84" y="843"/>
                    <a:pt x="88" y="831"/>
                  </a:cubicBezTo>
                  <a:cubicBezTo>
                    <a:pt x="91" y="818"/>
                    <a:pt x="87" y="809"/>
                    <a:pt x="81" y="789"/>
                  </a:cubicBezTo>
                  <a:cubicBezTo>
                    <a:pt x="75" y="769"/>
                    <a:pt x="51" y="684"/>
                    <a:pt x="52" y="662"/>
                  </a:cubicBezTo>
                  <a:cubicBezTo>
                    <a:pt x="53" y="640"/>
                    <a:pt x="56" y="621"/>
                    <a:pt x="53" y="606"/>
                  </a:cubicBezTo>
                  <a:cubicBezTo>
                    <a:pt x="51" y="592"/>
                    <a:pt x="50" y="579"/>
                    <a:pt x="50" y="579"/>
                  </a:cubicBezTo>
                  <a:cubicBezTo>
                    <a:pt x="50" y="579"/>
                    <a:pt x="34" y="586"/>
                    <a:pt x="34" y="565"/>
                  </a:cubicBezTo>
                  <a:cubicBezTo>
                    <a:pt x="34" y="544"/>
                    <a:pt x="31" y="483"/>
                    <a:pt x="29" y="465"/>
                  </a:cubicBezTo>
                  <a:cubicBezTo>
                    <a:pt x="28" y="446"/>
                    <a:pt x="31" y="410"/>
                    <a:pt x="31" y="410"/>
                  </a:cubicBezTo>
                  <a:cubicBezTo>
                    <a:pt x="31" y="410"/>
                    <a:pt x="16" y="409"/>
                    <a:pt x="11" y="407"/>
                  </a:cubicBezTo>
                  <a:cubicBezTo>
                    <a:pt x="6" y="405"/>
                    <a:pt x="24" y="373"/>
                    <a:pt x="27" y="360"/>
                  </a:cubicBezTo>
                  <a:cubicBezTo>
                    <a:pt x="31" y="348"/>
                    <a:pt x="30" y="326"/>
                    <a:pt x="30" y="326"/>
                  </a:cubicBezTo>
                  <a:cubicBezTo>
                    <a:pt x="30" y="326"/>
                    <a:pt x="3" y="325"/>
                    <a:pt x="2" y="302"/>
                  </a:cubicBezTo>
                  <a:cubicBezTo>
                    <a:pt x="1" y="279"/>
                    <a:pt x="0" y="247"/>
                    <a:pt x="2" y="234"/>
                  </a:cubicBezTo>
                  <a:cubicBezTo>
                    <a:pt x="4" y="220"/>
                    <a:pt x="5" y="222"/>
                    <a:pt x="7" y="204"/>
                  </a:cubicBezTo>
                  <a:cubicBezTo>
                    <a:pt x="9" y="186"/>
                    <a:pt x="18" y="155"/>
                    <a:pt x="27" y="154"/>
                  </a:cubicBezTo>
                  <a:cubicBezTo>
                    <a:pt x="36" y="153"/>
                    <a:pt x="48" y="145"/>
                    <a:pt x="48" y="145"/>
                  </a:cubicBezTo>
                  <a:cubicBezTo>
                    <a:pt x="48" y="145"/>
                    <a:pt x="39" y="135"/>
                    <a:pt x="50" y="126"/>
                  </a:cubicBezTo>
                  <a:cubicBezTo>
                    <a:pt x="61" y="117"/>
                    <a:pt x="68" y="113"/>
                    <a:pt x="63" y="101"/>
                  </a:cubicBezTo>
                  <a:cubicBezTo>
                    <a:pt x="58" y="89"/>
                    <a:pt x="61" y="80"/>
                    <a:pt x="64" y="64"/>
                  </a:cubicBezTo>
                  <a:cubicBezTo>
                    <a:pt x="67" y="49"/>
                    <a:pt x="75" y="1"/>
                    <a:pt x="106" y="1"/>
                  </a:cubicBezTo>
                  <a:close/>
                </a:path>
              </a:pathLst>
            </a:custGeom>
            <a:solidFill>
              <a:srgbClr val="43BAB3"/>
            </a:solidFill>
            <a:ln w="9525">
              <a:noFill/>
              <a:round/>
            </a:ln>
          </p:spPr>
          <p:txBody>
            <a:bodyPr vert="horz" wrap="square" lIns="91440" tIns="45720" rIns="91440" bIns="45720" numCol="1" anchor="t" anchorCtr="0" compatLnSpc="1"/>
            <a:lstStyle/>
            <a:p>
              <a:endParaRPr lang="en-US"/>
            </a:p>
          </p:txBody>
        </p:sp>
        <p:sp>
          <p:nvSpPr>
            <p:cNvPr id="12" name="Freeform 10"/>
            <p:cNvSpPr/>
            <p:nvPr/>
          </p:nvSpPr>
          <p:spPr bwMode="auto">
            <a:xfrm>
              <a:off x="4343401" y="2589213"/>
              <a:ext cx="127000" cy="244475"/>
            </a:xfrm>
            <a:custGeom>
              <a:avLst/>
              <a:gdLst/>
              <a:ahLst/>
              <a:cxnLst>
                <a:cxn ang="0">
                  <a:pos x="1" y="3"/>
                </a:cxn>
                <a:cxn ang="0">
                  <a:pos x="15" y="24"/>
                </a:cxn>
                <a:cxn ang="0">
                  <a:pos x="24" y="72"/>
                </a:cxn>
                <a:cxn ang="0">
                  <a:pos x="33" y="52"/>
                </a:cxn>
                <a:cxn ang="0">
                  <a:pos x="37" y="28"/>
                </a:cxn>
                <a:cxn ang="0">
                  <a:pos x="52" y="0"/>
                </a:cxn>
                <a:cxn ang="0">
                  <a:pos x="53" y="19"/>
                </a:cxn>
                <a:cxn ang="0">
                  <a:pos x="38" y="65"/>
                </a:cxn>
                <a:cxn ang="0">
                  <a:pos x="25" y="97"/>
                </a:cxn>
                <a:cxn ang="0">
                  <a:pos x="13" y="67"/>
                </a:cxn>
                <a:cxn ang="0">
                  <a:pos x="1" y="3"/>
                </a:cxn>
              </a:cxnLst>
              <a:rect l="0" t="0" r="r" b="b"/>
              <a:pathLst>
                <a:path w="53" h="103">
                  <a:moveTo>
                    <a:pt x="1" y="3"/>
                  </a:moveTo>
                  <a:cubicBezTo>
                    <a:pt x="1" y="3"/>
                    <a:pt x="15" y="15"/>
                    <a:pt x="15" y="24"/>
                  </a:cubicBezTo>
                  <a:cubicBezTo>
                    <a:pt x="15" y="33"/>
                    <a:pt x="21" y="63"/>
                    <a:pt x="24" y="72"/>
                  </a:cubicBezTo>
                  <a:cubicBezTo>
                    <a:pt x="27" y="82"/>
                    <a:pt x="28" y="61"/>
                    <a:pt x="33" y="52"/>
                  </a:cubicBezTo>
                  <a:cubicBezTo>
                    <a:pt x="38" y="43"/>
                    <a:pt x="40" y="35"/>
                    <a:pt x="37" y="28"/>
                  </a:cubicBezTo>
                  <a:cubicBezTo>
                    <a:pt x="35" y="21"/>
                    <a:pt x="45" y="18"/>
                    <a:pt x="52" y="0"/>
                  </a:cubicBezTo>
                  <a:cubicBezTo>
                    <a:pt x="53" y="7"/>
                    <a:pt x="53" y="12"/>
                    <a:pt x="53" y="19"/>
                  </a:cubicBezTo>
                  <a:cubicBezTo>
                    <a:pt x="52" y="26"/>
                    <a:pt x="41" y="58"/>
                    <a:pt x="38" y="65"/>
                  </a:cubicBezTo>
                  <a:cubicBezTo>
                    <a:pt x="35" y="71"/>
                    <a:pt x="26" y="91"/>
                    <a:pt x="25" y="97"/>
                  </a:cubicBezTo>
                  <a:cubicBezTo>
                    <a:pt x="25" y="103"/>
                    <a:pt x="17" y="86"/>
                    <a:pt x="13" y="67"/>
                  </a:cubicBezTo>
                  <a:cubicBezTo>
                    <a:pt x="8" y="48"/>
                    <a:pt x="0" y="21"/>
                    <a:pt x="1" y="3"/>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3" name="Freeform 11"/>
            <p:cNvSpPr/>
            <p:nvPr/>
          </p:nvSpPr>
          <p:spPr bwMode="auto">
            <a:xfrm>
              <a:off x="4279901" y="2927350"/>
              <a:ext cx="23813" cy="52387"/>
            </a:xfrm>
            <a:custGeom>
              <a:avLst/>
              <a:gdLst/>
              <a:ahLst/>
              <a:cxnLst>
                <a:cxn ang="0">
                  <a:pos x="7" y="22"/>
                </a:cxn>
                <a:cxn ang="0">
                  <a:pos x="9" y="9"/>
                </a:cxn>
                <a:cxn ang="0">
                  <a:pos x="9" y="0"/>
                </a:cxn>
                <a:cxn ang="0">
                  <a:pos x="2" y="1"/>
                </a:cxn>
                <a:cxn ang="0">
                  <a:pos x="0" y="19"/>
                </a:cxn>
                <a:cxn ang="0">
                  <a:pos x="7" y="22"/>
                </a:cxn>
              </a:cxnLst>
              <a:rect l="0" t="0" r="r" b="b"/>
              <a:pathLst>
                <a:path w="10" h="22">
                  <a:moveTo>
                    <a:pt x="7" y="22"/>
                  </a:moveTo>
                  <a:cubicBezTo>
                    <a:pt x="7" y="22"/>
                    <a:pt x="9" y="16"/>
                    <a:pt x="9" y="9"/>
                  </a:cubicBezTo>
                  <a:cubicBezTo>
                    <a:pt x="10" y="2"/>
                    <a:pt x="9" y="0"/>
                    <a:pt x="9" y="0"/>
                  </a:cubicBezTo>
                  <a:cubicBezTo>
                    <a:pt x="2" y="1"/>
                    <a:pt x="2" y="1"/>
                    <a:pt x="2" y="1"/>
                  </a:cubicBezTo>
                  <a:cubicBezTo>
                    <a:pt x="2" y="1"/>
                    <a:pt x="1" y="15"/>
                    <a:pt x="0" y="19"/>
                  </a:cubicBezTo>
                  <a:cubicBezTo>
                    <a:pt x="3" y="22"/>
                    <a:pt x="7" y="22"/>
                    <a:pt x="7" y="22"/>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4" name="Freeform 12"/>
            <p:cNvSpPr/>
            <p:nvPr/>
          </p:nvSpPr>
          <p:spPr bwMode="auto">
            <a:xfrm>
              <a:off x="4456113" y="3035300"/>
              <a:ext cx="26988" cy="53975"/>
            </a:xfrm>
            <a:custGeom>
              <a:avLst/>
              <a:gdLst/>
              <a:ahLst/>
              <a:cxnLst>
                <a:cxn ang="0">
                  <a:pos x="3" y="0"/>
                </a:cxn>
                <a:cxn ang="0">
                  <a:pos x="1" y="18"/>
                </a:cxn>
                <a:cxn ang="0">
                  <a:pos x="11" y="18"/>
                </a:cxn>
                <a:cxn ang="0">
                  <a:pos x="11" y="0"/>
                </a:cxn>
                <a:cxn ang="0">
                  <a:pos x="3" y="0"/>
                </a:cxn>
              </a:cxnLst>
              <a:rect l="0" t="0" r="r" b="b"/>
              <a:pathLst>
                <a:path w="11" h="23">
                  <a:moveTo>
                    <a:pt x="3" y="0"/>
                  </a:moveTo>
                  <a:cubicBezTo>
                    <a:pt x="3" y="0"/>
                    <a:pt x="1" y="14"/>
                    <a:pt x="1" y="18"/>
                  </a:cubicBezTo>
                  <a:cubicBezTo>
                    <a:pt x="0" y="23"/>
                    <a:pt x="11" y="18"/>
                    <a:pt x="11" y="18"/>
                  </a:cubicBezTo>
                  <a:cubicBezTo>
                    <a:pt x="11" y="0"/>
                    <a:pt x="11" y="0"/>
                    <a:pt x="11" y="0"/>
                  </a:cubicBezTo>
                  <a:lnTo>
                    <a:pt x="3" y="0"/>
                  </a:ln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grpSp>
        <p:nvGrpSpPr>
          <p:cNvPr id="15" name="Group 33"/>
          <p:cNvGrpSpPr/>
          <p:nvPr/>
        </p:nvGrpSpPr>
        <p:grpSpPr>
          <a:xfrm>
            <a:off x="3602169" y="1797308"/>
            <a:ext cx="1020474" cy="3503900"/>
            <a:chOff x="4948238" y="2751138"/>
            <a:chExt cx="585788" cy="2011362"/>
          </a:xfrm>
        </p:grpSpPr>
        <p:sp>
          <p:nvSpPr>
            <p:cNvPr id="16" name="Freeform 13"/>
            <p:cNvSpPr/>
            <p:nvPr/>
          </p:nvSpPr>
          <p:spPr bwMode="auto">
            <a:xfrm>
              <a:off x="4948238" y="2751138"/>
              <a:ext cx="585788" cy="2011362"/>
            </a:xfrm>
            <a:custGeom>
              <a:avLst/>
              <a:gdLst/>
              <a:ahLst/>
              <a:cxnLst>
                <a:cxn ang="0">
                  <a:pos x="102" y="0"/>
                </a:cxn>
                <a:cxn ang="0">
                  <a:pos x="144" y="41"/>
                </a:cxn>
                <a:cxn ang="0">
                  <a:pos x="140" y="85"/>
                </a:cxn>
                <a:cxn ang="0">
                  <a:pos x="136" y="92"/>
                </a:cxn>
                <a:cxn ang="0">
                  <a:pos x="131" y="113"/>
                </a:cxn>
                <a:cxn ang="0">
                  <a:pos x="124" y="124"/>
                </a:cxn>
                <a:cxn ang="0">
                  <a:pos x="132" y="139"/>
                </a:cxn>
                <a:cxn ang="0">
                  <a:pos x="168" y="154"/>
                </a:cxn>
                <a:cxn ang="0">
                  <a:pos x="194" y="179"/>
                </a:cxn>
                <a:cxn ang="0">
                  <a:pos x="220" y="221"/>
                </a:cxn>
                <a:cxn ang="0">
                  <a:pos x="242" y="268"/>
                </a:cxn>
                <a:cxn ang="0">
                  <a:pos x="200" y="292"/>
                </a:cxn>
                <a:cxn ang="0">
                  <a:pos x="181" y="284"/>
                </a:cxn>
                <a:cxn ang="0">
                  <a:pos x="194" y="361"/>
                </a:cxn>
                <a:cxn ang="0">
                  <a:pos x="203" y="440"/>
                </a:cxn>
                <a:cxn ang="0">
                  <a:pos x="188" y="448"/>
                </a:cxn>
                <a:cxn ang="0">
                  <a:pos x="176" y="549"/>
                </a:cxn>
                <a:cxn ang="0">
                  <a:pos x="162" y="646"/>
                </a:cxn>
                <a:cxn ang="0">
                  <a:pos x="160" y="707"/>
                </a:cxn>
                <a:cxn ang="0">
                  <a:pos x="188" y="746"/>
                </a:cxn>
                <a:cxn ang="0">
                  <a:pos x="221" y="753"/>
                </a:cxn>
                <a:cxn ang="0">
                  <a:pos x="217" y="768"/>
                </a:cxn>
                <a:cxn ang="0">
                  <a:pos x="165" y="763"/>
                </a:cxn>
                <a:cxn ang="0">
                  <a:pos x="146" y="755"/>
                </a:cxn>
                <a:cxn ang="0">
                  <a:pos x="132" y="765"/>
                </a:cxn>
                <a:cxn ang="0">
                  <a:pos x="112" y="753"/>
                </a:cxn>
                <a:cxn ang="0">
                  <a:pos x="109" y="720"/>
                </a:cxn>
                <a:cxn ang="0">
                  <a:pos x="113" y="683"/>
                </a:cxn>
                <a:cxn ang="0">
                  <a:pos x="106" y="629"/>
                </a:cxn>
                <a:cxn ang="0">
                  <a:pos x="106" y="585"/>
                </a:cxn>
                <a:cxn ang="0">
                  <a:pos x="111" y="544"/>
                </a:cxn>
                <a:cxn ang="0">
                  <a:pos x="110" y="516"/>
                </a:cxn>
                <a:cxn ang="0">
                  <a:pos x="95" y="594"/>
                </a:cxn>
                <a:cxn ang="0">
                  <a:pos x="87" y="685"/>
                </a:cxn>
                <a:cxn ang="0">
                  <a:pos x="73" y="742"/>
                </a:cxn>
                <a:cxn ang="0">
                  <a:pos x="68" y="767"/>
                </a:cxn>
                <a:cxn ang="0">
                  <a:pos x="75" y="798"/>
                </a:cxn>
                <a:cxn ang="0">
                  <a:pos x="69" y="843"/>
                </a:cxn>
                <a:cxn ang="0">
                  <a:pos x="30" y="816"/>
                </a:cxn>
                <a:cxn ang="0">
                  <a:pos x="27" y="772"/>
                </a:cxn>
                <a:cxn ang="0">
                  <a:pos x="22" y="738"/>
                </a:cxn>
                <a:cxn ang="0">
                  <a:pos x="22" y="690"/>
                </a:cxn>
                <a:cxn ang="0">
                  <a:pos x="29" y="607"/>
                </a:cxn>
                <a:cxn ang="0">
                  <a:pos x="38" y="506"/>
                </a:cxn>
                <a:cxn ang="0">
                  <a:pos x="39" y="453"/>
                </a:cxn>
                <a:cxn ang="0">
                  <a:pos x="13" y="442"/>
                </a:cxn>
                <a:cxn ang="0">
                  <a:pos x="23" y="379"/>
                </a:cxn>
                <a:cxn ang="0">
                  <a:pos x="37" y="314"/>
                </a:cxn>
                <a:cxn ang="0">
                  <a:pos x="33" y="270"/>
                </a:cxn>
                <a:cxn ang="0">
                  <a:pos x="10" y="214"/>
                </a:cxn>
                <a:cxn ang="0">
                  <a:pos x="9" y="152"/>
                </a:cxn>
                <a:cxn ang="0">
                  <a:pos x="47" y="139"/>
                </a:cxn>
                <a:cxn ang="0">
                  <a:pos x="67" y="116"/>
                </a:cxn>
                <a:cxn ang="0">
                  <a:pos x="74" y="107"/>
                </a:cxn>
                <a:cxn ang="0">
                  <a:pos x="72" y="93"/>
                </a:cxn>
                <a:cxn ang="0">
                  <a:pos x="61" y="79"/>
                </a:cxn>
                <a:cxn ang="0">
                  <a:pos x="60" y="33"/>
                </a:cxn>
                <a:cxn ang="0">
                  <a:pos x="102" y="0"/>
                </a:cxn>
              </a:cxnLst>
              <a:rect l="0" t="0" r="r" b="b"/>
              <a:pathLst>
                <a:path w="246" h="843">
                  <a:moveTo>
                    <a:pt x="102" y="0"/>
                  </a:moveTo>
                  <a:cubicBezTo>
                    <a:pt x="118" y="0"/>
                    <a:pt x="144" y="16"/>
                    <a:pt x="144" y="41"/>
                  </a:cubicBezTo>
                  <a:cubicBezTo>
                    <a:pt x="144" y="66"/>
                    <a:pt x="142" y="77"/>
                    <a:pt x="140" y="85"/>
                  </a:cubicBezTo>
                  <a:cubicBezTo>
                    <a:pt x="138" y="93"/>
                    <a:pt x="136" y="92"/>
                    <a:pt x="136" y="92"/>
                  </a:cubicBezTo>
                  <a:cubicBezTo>
                    <a:pt x="136" y="92"/>
                    <a:pt x="136" y="109"/>
                    <a:pt x="131" y="113"/>
                  </a:cubicBezTo>
                  <a:cubicBezTo>
                    <a:pt x="125" y="117"/>
                    <a:pt x="124" y="119"/>
                    <a:pt x="124" y="124"/>
                  </a:cubicBezTo>
                  <a:cubicBezTo>
                    <a:pt x="124" y="129"/>
                    <a:pt x="127" y="133"/>
                    <a:pt x="132" y="139"/>
                  </a:cubicBezTo>
                  <a:cubicBezTo>
                    <a:pt x="137" y="144"/>
                    <a:pt x="157" y="150"/>
                    <a:pt x="168" y="154"/>
                  </a:cubicBezTo>
                  <a:cubicBezTo>
                    <a:pt x="179" y="158"/>
                    <a:pt x="188" y="165"/>
                    <a:pt x="194" y="179"/>
                  </a:cubicBezTo>
                  <a:cubicBezTo>
                    <a:pt x="200" y="192"/>
                    <a:pt x="209" y="209"/>
                    <a:pt x="220" y="221"/>
                  </a:cubicBezTo>
                  <a:cubicBezTo>
                    <a:pt x="232" y="232"/>
                    <a:pt x="246" y="251"/>
                    <a:pt x="242" y="268"/>
                  </a:cubicBezTo>
                  <a:cubicBezTo>
                    <a:pt x="238" y="286"/>
                    <a:pt x="213" y="299"/>
                    <a:pt x="200" y="292"/>
                  </a:cubicBezTo>
                  <a:cubicBezTo>
                    <a:pt x="186" y="284"/>
                    <a:pt x="181" y="284"/>
                    <a:pt x="181" y="284"/>
                  </a:cubicBezTo>
                  <a:cubicBezTo>
                    <a:pt x="181" y="284"/>
                    <a:pt x="190" y="322"/>
                    <a:pt x="194" y="361"/>
                  </a:cubicBezTo>
                  <a:cubicBezTo>
                    <a:pt x="198" y="400"/>
                    <a:pt x="209" y="437"/>
                    <a:pt x="203" y="440"/>
                  </a:cubicBezTo>
                  <a:cubicBezTo>
                    <a:pt x="197" y="444"/>
                    <a:pt x="188" y="448"/>
                    <a:pt x="188" y="448"/>
                  </a:cubicBezTo>
                  <a:cubicBezTo>
                    <a:pt x="188" y="448"/>
                    <a:pt x="186" y="502"/>
                    <a:pt x="176" y="549"/>
                  </a:cubicBezTo>
                  <a:cubicBezTo>
                    <a:pt x="167" y="597"/>
                    <a:pt x="163" y="618"/>
                    <a:pt x="162" y="646"/>
                  </a:cubicBezTo>
                  <a:cubicBezTo>
                    <a:pt x="160" y="674"/>
                    <a:pt x="157" y="695"/>
                    <a:pt x="160" y="707"/>
                  </a:cubicBezTo>
                  <a:cubicBezTo>
                    <a:pt x="162" y="718"/>
                    <a:pt x="179" y="742"/>
                    <a:pt x="188" y="746"/>
                  </a:cubicBezTo>
                  <a:cubicBezTo>
                    <a:pt x="197" y="750"/>
                    <a:pt x="214" y="750"/>
                    <a:pt x="221" y="753"/>
                  </a:cubicBezTo>
                  <a:cubicBezTo>
                    <a:pt x="228" y="756"/>
                    <a:pt x="233" y="765"/>
                    <a:pt x="217" y="768"/>
                  </a:cubicBezTo>
                  <a:cubicBezTo>
                    <a:pt x="202" y="770"/>
                    <a:pt x="172" y="766"/>
                    <a:pt x="165" y="763"/>
                  </a:cubicBezTo>
                  <a:cubicBezTo>
                    <a:pt x="157" y="761"/>
                    <a:pt x="146" y="755"/>
                    <a:pt x="146" y="755"/>
                  </a:cubicBezTo>
                  <a:cubicBezTo>
                    <a:pt x="146" y="755"/>
                    <a:pt x="149" y="765"/>
                    <a:pt x="132" y="765"/>
                  </a:cubicBezTo>
                  <a:cubicBezTo>
                    <a:pt x="116" y="765"/>
                    <a:pt x="112" y="763"/>
                    <a:pt x="112" y="753"/>
                  </a:cubicBezTo>
                  <a:cubicBezTo>
                    <a:pt x="111" y="742"/>
                    <a:pt x="112" y="728"/>
                    <a:pt x="109" y="720"/>
                  </a:cubicBezTo>
                  <a:cubicBezTo>
                    <a:pt x="107" y="713"/>
                    <a:pt x="119" y="693"/>
                    <a:pt x="113" y="683"/>
                  </a:cubicBezTo>
                  <a:cubicBezTo>
                    <a:pt x="107" y="672"/>
                    <a:pt x="101" y="645"/>
                    <a:pt x="106" y="629"/>
                  </a:cubicBezTo>
                  <a:cubicBezTo>
                    <a:pt x="112" y="612"/>
                    <a:pt x="104" y="596"/>
                    <a:pt x="106" y="585"/>
                  </a:cubicBezTo>
                  <a:cubicBezTo>
                    <a:pt x="108" y="575"/>
                    <a:pt x="111" y="561"/>
                    <a:pt x="111" y="544"/>
                  </a:cubicBezTo>
                  <a:cubicBezTo>
                    <a:pt x="111" y="528"/>
                    <a:pt x="110" y="516"/>
                    <a:pt x="110" y="516"/>
                  </a:cubicBezTo>
                  <a:cubicBezTo>
                    <a:pt x="110" y="516"/>
                    <a:pt x="98" y="577"/>
                    <a:pt x="95" y="594"/>
                  </a:cubicBezTo>
                  <a:cubicBezTo>
                    <a:pt x="92" y="610"/>
                    <a:pt x="87" y="668"/>
                    <a:pt x="87" y="685"/>
                  </a:cubicBezTo>
                  <a:cubicBezTo>
                    <a:pt x="87" y="703"/>
                    <a:pt x="74" y="727"/>
                    <a:pt x="73" y="742"/>
                  </a:cubicBezTo>
                  <a:cubicBezTo>
                    <a:pt x="73" y="758"/>
                    <a:pt x="72" y="767"/>
                    <a:pt x="68" y="767"/>
                  </a:cubicBezTo>
                  <a:cubicBezTo>
                    <a:pt x="63" y="767"/>
                    <a:pt x="72" y="785"/>
                    <a:pt x="75" y="798"/>
                  </a:cubicBezTo>
                  <a:cubicBezTo>
                    <a:pt x="78" y="812"/>
                    <a:pt x="87" y="843"/>
                    <a:pt x="69" y="843"/>
                  </a:cubicBezTo>
                  <a:cubicBezTo>
                    <a:pt x="51" y="843"/>
                    <a:pt x="31" y="835"/>
                    <a:pt x="30" y="816"/>
                  </a:cubicBezTo>
                  <a:cubicBezTo>
                    <a:pt x="29" y="796"/>
                    <a:pt x="32" y="780"/>
                    <a:pt x="27" y="772"/>
                  </a:cubicBezTo>
                  <a:cubicBezTo>
                    <a:pt x="22" y="765"/>
                    <a:pt x="21" y="748"/>
                    <a:pt x="22" y="738"/>
                  </a:cubicBezTo>
                  <a:cubicBezTo>
                    <a:pt x="23" y="728"/>
                    <a:pt x="19" y="712"/>
                    <a:pt x="22" y="690"/>
                  </a:cubicBezTo>
                  <a:cubicBezTo>
                    <a:pt x="24" y="669"/>
                    <a:pt x="24" y="634"/>
                    <a:pt x="29" y="607"/>
                  </a:cubicBezTo>
                  <a:cubicBezTo>
                    <a:pt x="34" y="580"/>
                    <a:pt x="36" y="539"/>
                    <a:pt x="38" y="506"/>
                  </a:cubicBezTo>
                  <a:cubicBezTo>
                    <a:pt x="41" y="474"/>
                    <a:pt x="43" y="458"/>
                    <a:pt x="39" y="453"/>
                  </a:cubicBezTo>
                  <a:cubicBezTo>
                    <a:pt x="36" y="448"/>
                    <a:pt x="18" y="443"/>
                    <a:pt x="13" y="442"/>
                  </a:cubicBezTo>
                  <a:cubicBezTo>
                    <a:pt x="8" y="441"/>
                    <a:pt x="19" y="407"/>
                    <a:pt x="23" y="379"/>
                  </a:cubicBezTo>
                  <a:cubicBezTo>
                    <a:pt x="26" y="351"/>
                    <a:pt x="33" y="334"/>
                    <a:pt x="37" y="314"/>
                  </a:cubicBezTo>
                  <a:cubicBezTo>
                    <a:pt x="41" y="294"/>
                    <a:pt x="41" y="285"/>
                    <a:pt x="33" y="270"/>
                  </a:cubicBezTo>
                  <a:cubicBezTo>
                    <a:pt x="24" y="256"/>
                    <a:pt x="14" y="247"/>
                    <a:pt x="10" y="214"/>
                  </a:cubicBezTo>
                  <a:cubicBezTo>
                    <a:pt x="6" y="182"/>
                    <a:pt x="0" y="160"/>
                    <a:pt x="9" y="152"/>
                  </a:cubicBezTo>
                  <a:cubicBezTo>
                    <a:pt x="18" y="144"/>
                    <a:pt x="34" y="149"/>
                    <a:pt x="47" y="139"/>
                  </a:cubicBezTo>
                  <a:cubicBezTo>
                    <a:pt x="59" y="129"/>
                    <a:pt x="61" y="117"/>
                    <a:pt x="67" y="116"/>
                  </a:cubicBezTo>
                  <a:cubicBezTo>
                    <a:pt x="73" y="115"/>
                    <a:pt x="74" y="114"/>
                    <a:pt x="74" y="107"/>
                  </a:cubicBezTo>
                  <a:cubicBezTo>
                    <a:pt x="74" y="100"/>
                    <a:pt x="72" y="93"/>
                    <a:pt x="72" y="93"/>
                  </a:cubicBezTo>
                  <a:cubicBezTo>
                    <a:pt x="72" y="93"/>
                    <a:pt x="63" y="87"/>
                    <a:pt x="61" y="79"/>
                  </a:cubicBezTo>
                  <a:cubicBezTo>
                    <a:pt x="59" y="70"/>
                    <a:pt x="58" y="48"/>
                    <a:pt x="60" y="33"/>
                  </a:cubicBezTo>
                  <a:cubicBezTo>
                    <a:pt x="63" y="18"/>
                    <a:pt x="76" y="0"/>
                    <a:pt x="102" y="0"/>
                  </a:cubicBezTo>
                  <a:close/>
                </a:path>
              </a:pathLst>
            </a:custGeom>
            <a:solidFill>
              <a:srgbClr val="FB7D6E"/>
            </a:solidFill>
            <a:ln w="9525">
              <a:noFill/>
              <a:round/>
            </a:ln>
          </p:spPr>
          <p:txBody>
            <a:bodyPr vert="horz" wrap="square" lIns="91440" tIns="45720" rIns="91440" bIns="45720" numCol="1" anchor="t" anchorCtr="0" compatLnSpc="1"/>
            <a:lstStyle/>
            <a:p>
              <a:endParaRPr lang="en-US"/>
            </a:p>
          </p:txBody>
        </p:sp>
        <p:sp>
          <p:nvSpPr>
            <p:cNvPr id="17" name="Freeform 14"/>
            <p:cNvSpPr/>
            <p:nvPr/>
          </p:nvSpPr>
          <p:spPr bwMode="auto">
            <a:xfrm>
              <a:off x="5111751" y="3011488"/>
              <a:ext cx="146050" cy="111125"/>
            </a:xfrm>
            <a:custGeom>
              <a:avLst/>
              <a:gdLst/>
              <a:ahLst/>
              <a:cxnLst>
                <a:cxn ang="0">
                  <a:pos x="57" y="21"/>
                </a:cxn>
                <a:cxn ang="0">
                  <a:pos x="61" y="27"/>
                </a:cxn>
                <a:cxn ang="0">
                  <a:pos x="58" y="47"/>
                </a:cxn>
                <a:cxn ang="0">
                  <a:pos x="45" y="27"/>
                </a:cxn>
                <a:cxn ang="0">
                  <a:pos x="35" y="35"/>
                </a:cxn>
                <a:cxn ang="0">
                  <a:pos x="33" y="44"/>
                </a:cxn>
                <a:cxn ang="0">
                  <a:pos x="0" y="7"/>
                </a:cxn>
                <a:cxn ang="0">
                  <a:pos x="5" y="0"/>
                </a:cxn>
                <a:cxn ang="0">
                  <a:pos x="44" y="26"/>
                </a:cxn>
                <a:cxn ang="0">
                  <a:pos x="57" y="21"/>
                </a:cxn>
              </a:cxnLst>
              <a:rect l="0" t="0" r="r" b="b"/>
              <a:pathLst>
                <a:path w="61" h="47">
                  <a:moveTo>
                    <a:pt x="57" y="21"/>
                  </a:moveTo>
                  <a:cubicBezTo>
                    <a:pt x="58" y="23"/>
                    <a:pt x="59" y="25"/>
                    <a:pt x="61" y="27"/>
                  </a:cubicBezTo>
                  <a:cubicBezTo>
                    <a:pt x="59" y="34"/>
                    <a:pt x="58" y="41"/>
                    <a:pt x="58" y="47"/>
                  </a:cubicBezTo>
                  <a:cubicBezTo>
                    <a:pt x="49" y="41"/>
                    <a:pt x="53" y="28"/>
                    <a:pt x="45" y="27"/>
                  </a:cubicBezTo>
                  <a:cubicBezTo>
                    <a:pt x="37" y="26"/>
                    <a:pt x="36" y="30"/>
                    <a:pt x="35" y="35"/>
                  </a:cubicBezTo>
                  <a:cubicBezTo>
                    <a:pt x="34" y="40"/>
                    <a:pt x="33" y="44"/>
                    <a:pt x="33" y="44"/>
                  </a:cubicBezTo>
                  <a:cubicBezTo>
                    <a:pt x="33" y="44"/>
                    <a:pt x="7" y="17"/>
                    <a:pt x="0" y="7"/>
                  </a:cubicBezTo>
                  <a:cubicBezTo>
                    <a:pt x="3" y="6"/>
                    <a:pt x="4" y="4"/>
                    <a:pt x="5" y="0"/>
                  </a:cubicBezTo>
                  <a:cubicBezTo>
                    <a:pt x="13" y="9"/>
                    <a:pt x="34" y="26"/>
                    <a:pt x="44" y="26"/>
                  </a:cubicBezTo>
                  <a:cubicBezTo>
                    <a:pt x="49" y="26"/>
                    <a:pt x="53" y="24"/>
                    <a:pt x="57" y="2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8" name="Freeform 15"/>
            <p:cNvSpPr/>
            <p:nvPr/>
          </p:nvSpPr>
          <p:spPr bwMode="auto">
            <a:xfrm>
              <a:off x="5262563" y="3311525"/>
              <a:ext cx="66675" cy="84137"/>
            </a:xfrm>
            <a:custGeom>
              <a:avLst/>
              <a:gdLst/>
              <a:ahLst/>
              <a:cxnLst>
                <a:cxn ang="0">
                  <a:pos x="15" y="1"/>
                </a:cxn>
                <a:cxn ang="0">
                  <a:pos x="0" y="0"/>
                </a:cxn>
                <a:cxn ang="0">
                  <a:pos x="13" y="19"/>
                </a:cxn>
                <a:cxn ang="0">
                  <a:pos x="13" y="33"/>
                </a:cxn>
                <a:cxn ang="0">
                  <a:pos x="24" y="35"/>
                </a:cxn>
                <a:cxn ang="0">
                  <a:pos x="25" y="16"/>
                </a:cxn>
                <a:cxn ang="0">
                  <a:pos x="15" y="1"/>
                </a:cxn>
              </a:cxnLst>
              <a:rect l="0" t="0" r="r" b="b"/>
              <a:pathLst>
                <a:path w="28" h="35">
                  <a:moveTo>
                    <a:pt x="15" y="1"/>
                  </a:moveTo>
                  <a:cubicBezTo>
                    <a:pt x="0" y="0"/>
                    <a:pt x="0" y="0"/>
                    <a:pt x="0" y="0"/>
                  </a:cubicBezTo>
                  <a:cubicBezTo>
                    <a:pt x="0" y="0"/>
                    <a:pt x="13" y="9"/>
                    <a:pt x="13" y="19"/>
                  </a:cubicBezTo>
                  <a:cubicBezTo>
                    <a:pt x="13" y="28"/>
                    <a:pt x="13" y="33"/>
                    <a:pt x="13" y="33"/>
                  </a:cubicBezTo>
                  <a:cubicBezTo>
                    <a:pt x="24" y="35"/>
                    <a:pt x="24" y="35"/>
                    <a:pt x="24" y="35"/>
                  </a:cubicBezTo>
                  <a:cubicBezTo>
                    <a:pt x="24" y="35"/>
                    <a:pt x="28" y="26"/>
                    <a:pt x="25" y="16"/>
                  </a:cubicBezTo>
                  <a:cubicBezTo>
                    <a:pt x="21" y="7"/>
                    <a:pt x="18" y="4"/>
                    <a:pt x="15" y="1"/>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sp>
          <p:nvSpPr>
            <p:cNvPr id="19" name="Freeform 16"/>
            <p:cNvSpPr/>
            <p:nvPr/>
          </p:nvSpPr>
          <p:spPr bwMode="auto">
            <a:xfrm>
              <a:off x="5300663" y="3514725"/>
              <a:ext cx="25400" cy="73025"/>
            </a:xfrm>
            <a:custGeom>
              <a:avLst/>
              <a:gdLst/>
              <a:ahLst/>
              <a:cxnLst>
                <a:cxn ang="0">
                  <a:pos x="3" y="0"/>
                </a:cxn>
                <a:cxn ang="0">
                  <a:pos x="0" y="23"/>
                </a:cxn>
                <a:cxn ang="0">
                  <a:pos x="0" y="31"/>
                </a:cxn>
                <a:cxn ang="0">
                  <a:pos x="11" y="29"/>
                </a:cxn>
                <a:cxn ang="0">
                  <a:pos x="3" y="0"/>
                </a:cxn>
              </a:cxnLst>
              <a:rect l="0" t="0" r="r" b="b"/>
              <a:pathLst>
                <a:path w="11" h="31">
                  <a:moveTo>
                    <a:pt x="3" y="0"/>
                  </a:moveTo>
                  <a:cubicBezTo>
                    <a:pt x="3" y="0"/>
                    <a:pt x="1" y="18"/>
                    <a:pt x="0" y="23"/>
                  </a:cubicBezTo>
                  <a:cubicBezTo>
                    <a:pt x="0" y="29"/>
                    <a:pt x="0" y="31"/>
                    <a:pt x="0" y="31"/>
                  </a:cubicBezTo>
                  <a:cubicBezTo>
                    <a:pt x="11" y="29"/>
                    <a:pt x="11" y="29"/>
                    <a:pt x="11" y="29"/>
                  </a:cubicBezTo>
                  <a:cubicBezTo>
                    <a:pt x="11" y="29"/>
                    <a:pt x="8" y="15"/>
                    <a:pt x="3" y="0"/>
                  </a:cubicBezTo>
                  <a:close/>
                </a:path>
              </a:pathLst>
            </a:custGeom>
            <a:solidFill>
              <a:srgbClr val="FFFFFF"/>
            </a:solidFill>
            <a:ln w="9525">
              <a:noFill/>
              <a:round/>
            </a:ln>
          </p:spPr>
          <p:txBody>
            <a:bodyPr vert="horz" wrap="square" lIns="91440" tIns="45720" rIns="91440" bIns="45720" numCol="1" anchor="t" anchorCtr="0" compatLnSpc="1"/>
            <a:lstStyle/>
            <a:p>
              <a:endParaRPr lang="en-US"/>
            </a:p>
          </p:txBody>
        </p:sp>
      </p:grpSp>
      <p:grpSp>
        <p:nvGrpSpPr>
          <p:cNvPr id="20" name="Group 30"/>
          <p:cNvGrpSpPr/>
          <p:nvPr/>
        </p:nvGrpSpPr>
        <p:grpSpPr>
          <a:xfrm>
            <a:off x="5912732" y="1644188"/>
            <a:ext cx="4245516" cy="839208"/>
            <a:chOff x="1315498" y="866086"/>
            <a:chExt cx="3741460" cy="839208"/>
          </a:xfrm>
        </p:grpSpPr>
        <p:sp>
          <p:nvSpPr>
            <p:cNvPr id="21" name="Text Placeholder 3"/>
            <p:cNvSpPr txBox="1"/>
            <p:nvPr/>
          </p:nvSpPr>
          <p:spPr>
            <a:xfrm>
              <a:off x="1315499" y="866086"/>
              <a:ext cx="1356177"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lang="zh-CN" altLang="en-US" sz="2000" b="1" noProof="0" dirty="0" smtClean="0">
                  <a:solidFill>
                    <a:schemeClr val="tx1">
                      <a:lumMod val="50000"/>
                      <a:lumOff val="50000"/>
                    </a:schemeClr>
                  </a:solidFill>
                  <a:latin typeface="微软雅黑" panose="020B0503020204020204" pitchFamily="34" charset="-122"/>
                  <a:ea typeface="微软雅黑" panose="020B0503020204020204" pitchFamily="34" charset="-122"/>
                </a:rPr>
                <a:t>父母寄托厚望</a:t>
              </a:r>
              <a:endParaRPr kumimoji="0" lang="en-US" sz="2000" b="1" i="0" u="none" strike="noStrike" kern="1200" cap="none" spc="0" normalizeH="0" baseline="0" noProof="0" dirty="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22" name="Text Placeholder 3"/>
            <p:cNvSpPr txBox="1"/>
            <p:nvPr/>
          </p:nvSpPr>
          <p:spPr>
            <a:xfrm>
              <a:off x="1315498" y="1274407"/>
              <a:ext cx="3741460"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3" name="Text Placeholder 3"/>
          <p:cNvSpPr txBox="1"/>
          <p:nvPr/>
        </p:nvSpPr>
        <p:spPr>
          <a:xfrm>
            <a:off x="5271318" y="1788204"/>
            <a:ext cx="517770"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1" i="0" u="none" strike="noStrike" kern="1200" cap="none" spc="0" normalizeH="0" baseline="0" noProof="0" dirty="0" smtClean="0">
                <a:ln>
                  <a:noFill/>
                </a:ln>
                <a:solidFill>
                  <a:schemeClr val="tx1">
                    <a:lumMod val="50000"/>
                    <a:lumOff val="50000"/>
                  </a:schemeClr>
                </a:solidFill>
                <a:effectLst/>
                <a:uLnTx/>
                <a:uFillTx/>
                <a:latin typeface="Impact MT Std" panose="020B0806030902050204" pitchFamily="34" charset="0"/>
              </a:rPr>
              <a:t>01</a:t>
            </a:r>
          </a:p>
        </p:txBody>
      </p:sp>
      <p:grpSp>
        <p:nvGrpSpPr>
          <p:cNvPr id="24" name="Group 31"/>
          <p:cNvGrpSpPr/>
          <p:nvPr/>
        </p:nvGrpSpPr>
        <p:grpSpPr>
          <a:xfrm>
            <a:off x="5921979" y="2652300"/>
            <a:ext cx="4235023" cy="815879"/>
            <a:chOff x="1324745" y="1929884"/>
            <a:chExt cx="3732213" cy="815879"/>
          </a:xfrm>
        </p:grpSpPr>
        <p:sp>
          <p:nvSpPr>
            <p:cNvPr id="25" name="Text Placeholder 3"/>
            <p:cNvSpPr txBox="1"/>
            <p:nvPr/>
          </p:nvSpPr>
          <p:spPr>
            <a:xfrm>
              <a:off x="1324745" y="1929884"/>
              <a:ext cx="1356177"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传统家风浓厚</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 Placeholder 3"/>
            <p:cNvSpPr txBox="1"/>
            <p:nvPr/>
          </p:nvSpPr>
          <p:spPr>
            <a:xfrm>
              <a:off x="1324745" y="2314876"/>
              <a:ext cx="3732213"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7" name="Text Placeholder 3"/>
          <p:cNvSpPr txBox="1"/>
          <p:nvPr/>
        </p:nvSpPr>
        <p:spPr>
          <a:xfrm>
            <a:off x="5246100" y="2747199"/>
            <a:ext cx="586699"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1" i="0" u="none" strike="noStrike" kern="1200" cap="none" spc="0" normalizeH="0" baseline="0" noProof="0" dirty="0" smtClean="0">
                <a:ln>
                  <a:noFill/>
                </a:ln>
                <a:solidFill>
                  <a:schemeClr val="tx1">
                    <a:lumMod val="50000"/>
                    <a:lumOff val="50000"/>
                  </a:schemeClr>
                </a:solidFill>
                <a:effectLst/>
                <a:uLnTx/>
                <a:uFillTx/>
                <a:latin typeface="Impact MT Std" panose="020B0806030902050204" pitchFamily="34" charset="0"/>
              </a:rPr>
              <a:t>02</a:t>
            </a:r>
          </a:p>
        </p:txBody>
      </p:sp>
      <p:grpSp>
        <p:nvGrpSpPr>
          <p:cNvPr id="28" name="Group 32"/>
          <p:cNvGrpSpPr/>
          <p:nvPr/>
        </p:nvGrpSpPr>
        <p:grpSpPr>
          <a:xfrm>
            <a:off x="5911063" y="3588182"/>
            <a:ext cx="4247409" cy="848930"/>
            <a:chOff x="1313830" y="2645657"/>
            <a:chExt cx="3743128" cy="848930"/>
          </a:xfrm>
        </p:grpSpPr>
        <p:sp>
          <p:nvSpPr>
            <p:cNvPr id="29" name="Text Placeholder 3"/>
            <p:cNvSpPr txBox="1"/>
            <p:nvPr/>
          </p:nvSpPr>
          <p:spPr>
            <a:xfrm>
              <a:off x="1313830" y="2645657"/>
              <a:ext cx="1356176"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家庭职业帮助</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 Placeholder 3"/>
            <p:cNvSpPr txBox="1"/>
            <p:nvPr/>
          </p:nvSpPr>
          <p:spPr>
            <a:xfrm>
              <a:off x="1313830" y="3063700"/>
              <a:ext cx="3743128"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1" name="Text Placeholder 3"/>
          <p:cNvSpPr txBox="1"/>
          <p:nvPr/>
        </p:nvSpPr>
        <p:spPr>
          <a:xfrm>
            <a:off x="5227170" y="3662157"/>
            <a:ext cx="602729"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1" i="0" u="none" strike="noStrike" kern="1200" cap="none" spc="0" normalizeH="0" baseline="0" noProof="0" dirty="0" smtClean="0">
                <a:ln>
                  <a:noFill/>
                </a:ln>
                <a:solidFill>
                  <a:schemeClr val="tx1">
                    <a:lumMod val="50000"/>
                    <a:lumOff val="50000"/>
                  </a:schemeClr>
                </a:solidFill>
                <a:effectLst/>
                <a:uLnTx/>
                <a:uFillTx/>
                <a:latin typeface="Impact MT Std" panose="020B0806030902050204" pitchFamily="34" charset="0"/>
              </a:rPr>
              <a:t>03</a:t>
            </a:r>
          </a:p>
        </p:txBody>
      </p:sp>
      <p:grpSp>
        <p:nvGrpSpPr>
          <p:cNvPr id="32" name="Group 33"/>
          <p:cNvGrpSpPr/>
          <p:nvPr/>
        </p:nvGrpSpPr>
        <p:grpSpPr>
          <a:xfrm>
            <a:off x="5912733" y="4573403"/>
            <a:ext cx="4245515" cy="799813"/>
            <a:chOff x="1315499" y="3569414"/>
            <a:chExt cx="3741459" cy="799813"/>
          </a:xfrm>
        </p:grpSpPr>
        <p:sp>
          <p:nvSpPr>
            <p:cNvPr id="33" name="Text Placeholder 3"/>
            <p:cNvSpPr txBox="1"/>
            <p:nvPr/>
          </p:nvSpPr>
          <p:spPr>
            <a:xfrm>
              <a:off x="1315499" y="3569414"/>
              <a:ext cx="1356176" cy="30777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添加文字标题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 Placeholder 3"/>
            <p:cNvSpPr txBox="1"/>
            <p:nvPr/>
          </p:nvSpPr>
          <p:spPr>
            <a:xfrm>
              <a:off x="1315499" y="3938340"/>
              <a:ext cx="3741459" cy="43088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a:spcBef>
                  <a:spcPct val="20000"/>
                </a:spcBef>
                <a:defRPr/>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在此录入上述图表的综合描述说明，此录入上述图表的。在此录入上述图表的综合描述说明。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5" name="Text Placeholder 3"/>
          <p:cNvSpPr txBox="1"/>
          <p:nvPr/>
        </p:nvSpPr>
        <p:spPr>
          <a:xfrm>
            <a:off x="5237655" y="4621152"/>
            <a:ext cx="585097" cy="67710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4400" b="1" i="0" u="none" strike="noStrike" kern="1200" cap="none" spc="0" normalizeH="0" baseline="0" noProof="0" dirty="0" smtClean="0">
                <a:ln>
                  <a:noFill/>
                </a:ln>
                <a:solidFill>
                  <a:schemeClr val="tx1">
                    <a:lumMod val="50000"/>
                    <a:lumOff val="50000"/>
                  </a:schemeClr>
                </a:solidFill>
                <a:effectLst/>
                <a:uLnTx/>
                <a:uFillTx/>
                <a:latin typeface="Impact MT Std" panose="020B0806030902050204" pitchFamily="34" charset="0"/>
              </a:rPr>
              <a:t>04</a:t>
            </a:r>
          </a:p>
        </p:txBody>
      </p:sp>
      <p:sp>
        <p:nvSpPr>
          <p:cNvPr id="36" name="矩形 35"/>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11</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accel="50000" decel="5000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ppt_x"/>
                                          </p:val>
                                        </p:tav>
                                        <p:tav tm="100000">
                                          <p:val>
                                            <p:strVal val="#ppt_x"/>
                                          </p:val>
                                        </p:tav>
                                      </p:tavLst>
                                    </p:anim>
                                    <p:anim calcmode="lin" valueType="num">
                                      <p:cBhvr additive="base">
                                        <p:cTn id="23" dur="500" fill="hold"/>
                                        <p:tgtEl>
                                          <p:spTgt spid="15"/>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8" accel="50000" decel="5000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1000" fill="hold"/>
                                        <p:tgtEl>
                                          <p:spTgt spid="23"/>
                                        </p:tgtEl>
                                        <p:attrNameLst>
                                          <p:attrName>ppt_x</p:attrName>
                                        </p:attrNameLst>
                                      </p:cBhvr>
                                      <p:tavLst>
                                        <p:tav tm="0">
                                          <p:val>
                                            <p:strVal val="0-#ppt_w/2"/>
                                          </p:val>
                                        </p:tav>
                                        <p:tav tm="100000">
                                          <p:val>
                                            <p:strVal val="#ppt_x"/>
                                          </p:val>
                                        </p:tav>
                                      </p:tavLst>
                                    </p:anim>
                                    <p:anim calcmode="lin" valueType="num">
                                      <p:cBhvr additive="base">
                                        <p:cTn id="28" dur="1000" fill="hold"/>
                                        <p:tgtEl>
                                          <p:spTgt spid="23"/>
                                        </p:tgtEl>
                                        <p:attrNameLst>
                                          <p:attrName>ppt_y</p:attrName>
                                        </p:attrNameLst>
                                      </p:cBhvr>
                                      <p:tavLst>
                                        <p:tav tm="0">
                                          <p:val>
                                            <p:strVal val="#ppt_y"/>
                                          </p:val>
                                        </p:tav>
                                        <p:tav tm="100000">
                                          <p:val>
                                            <p:strVal val="#ppt_y"/>
                                          </p:val>
                                        </p:tav>
                                      </p:tavLst>
                                    </p:anim>
                                  </p:childTnLst>
                                </p:cTn>
                              </p:par>
                              <p:par>
                                <p:cTn id="29" presetID="2" presetClass="entr" presetSubtype="4" accel="50000" decel="5000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2" presetClass="entr" presetSubtype="8" accel="50000" decel="50000"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 calcmode="lin" valueType="num">
                                      <p:cBhvr additive="base">
                                        <p:cTn id="36" dur="1000" fill="hold"/>
                                        <p:tgtEl>
                                          <p:spTgt spid="27"/>
                                        </p:tgtEl>
                                        <p:attrNameLst>
                                          <p:attrName>ppt_x</p:attrName>
                                        </p:attrNameLst>
                                      </p:cBhvr>
                                      <p:tavLst>
                                        <p:tav tm="0">
                                          <p:val>
                                            <p:strVal val="0-#ppt_w/2"/>
                                          </p:val>
                                        </p:tav>
                                        <p:tav tm="100000">
                                          <p:val>
                                            <p:strVal val="#ppt_x"/>
                                          </p:val>
                                        </p:tav>
                                      </p:tavLst>
                                    </p:anim>
                                    <p:anim calcmode="lin" valueType="num">
                                      <p:cBhvr additive="base">
                                        <p:cTn id="37" dur="1000" fill="hold"/>
                                        <p:tgtEl>
                                          <p:spTgt spid="27"/>
                                        </p:tgtEl>
                                        <p:attrNameLst>
                                          <p:attrName>ppt_y</p:attrName>
                                        </p:attrNameLst>
                                      </p:cBhvr>
                                      <p:tavLst>
                                        <p:tav tm="0">
                                          <p:val>
                                            <p:strVal val="#ppt_y"/>
                                          </p:val>
                                        </p:tav>
                                        <p:tav tm="100000">
                                          <p:val>
                                            <p:strVal val="#ppt_y"/>
                                          </p:val>
                                        </p:tav>
                                      </p:tavLst>
                                    </p:anim>
                                  </p:childTnLst>
                                </p:cTn>
                              </p:par>
                              <p:par>
                                <p:cTn id="38" presetID="2" presetClass="entr" presetSubtype="4" accel="50000" decel="50000" fill="hold" nodeType="withEffect">
                                  <p:stCondLst>
                                    <p:cond delay="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500" fill="hold"/>
                                        <p:tgtEl>
                                          <p:spTgt spid="24"/>
                                        </p:tgtEl>
                                        <p:attrNameLst>
                                          <p:attrName>ppt_x</p:attrName>
                                        </p:attrNameLst>
                                      </p:cBhvr>
                                      <p:tavLst>
                                        <p:tav tm="0">
                                          <p:val>
                                            <p:strVal val="#ppt_x"/>
                                          </p:val>
                                        </p:tav>
                                        <p:tav tm="100000">
                                          <p:val>
                                            <p:strVal val="#ppt_x"/>
                                          </p:val>
                                        </p:tav>
                                      </p:tavLst>
                                    </p:anim>
                                    <p:anim calcmode="lin" valueType="num">
                                      <p:cBhvr additive="base">
                                        <p:cTn id="41" dur="500" fill="hold"/>
                                        <p:tgtEl>
                                          <p:spTgt spid="24"/>
                                        </p:tgtEl>
                                        <p:attrNameLst>
                                          <p:attrName>ppt_y</p:attrName>
                                        </p:attrNameLst>
                                      </p:cBhvr>
                                      <p:tavLst>
                                        <p:tav tm="0">
                                          <p:val>
                                            <p:strVal val="1+#ppt_h/2"/>
                                          </p:val>
                                        </p:tav>
                                        <p:tav tm="100000">
                                          <p:val>
                                            <p:strVal val="#ppt_y"/>
                                          </p:val>
                                        </p:tav>
                                      </p:tavLst>
                                    </p:anim>
                                  </p:childTnLst>
                                </p:cTn>
                              </p:par>
                            </p:childTnLst>
                          </p:cTn>
                        </p:par>
                        <p:par>
                          <p:cTn id="42" fill="hold">
                            <p:stCondLst>
                              <p:cond delay="4000"/>
                            </p:stCondLst>
                            <p:childTnLst>
                              <p:par>
                                <p:cTn id="43" presetID="2" presetClass="entr" presetSubtype="8" accel="50000" decel="50000"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 calcmode="lin" valueType="num">
                                      <p:cBhvr additive="base">
                                        <p:cTn id="45" dur="1000" fill="hold"/>
                                        <p:tgtEl>
                                          <p:spTgt spid="31"/>
                                        </p:tgtEl>
                                        <p:attrNameLst>
                                          <p:attrName>ppt_x</p:attrName>
                                        </p:attrNameLst>
                                      </p:cBhvr>
                                      <p:tavLst>
                                        <p:tav tm="0">
                                          <p:val>
                                            <p:strVal val="0-#ppt_w/2"/>
                                          </p:val>
                                        </p:tav>
                                        <p:tav tm="100000">
                                          <p:val>
                                            <p:strVal val="#ppt_x"/>
                                          </p:val>
                                        </p:tav>
                                      </p:tavLst>
                                    </p:anim>
                                    <p:anim calcmode="lin" valueType="num">
                                      <p:cBhvr additive="base">
                                        <p:cTn id="46" dur="1000" fill="hold"/>
                                        <p:tgtEl>
                                          <p:spTgt spid="31"/>
                                        </p:tgtEl>
                                        <p:attrNameLst>
                                          <p:attrName>ppt_y</p:attrName>
                                        </p:attrNameLst>
                                      </p:cBhvr>
                                      <p:tavLst>
                                        <p:tav tm="0">
                                          <p:val>
                                            <p:strVal val="#ppt_y"/>
                                          </p:val>
                                        </p:tav>
                                        <p:tav tm="100000">
                                          <p:val>
                                            <p:strVal val="#ppt_y"/>
                                          </p:val>
                                        </p:tav>
                                      </p:tavLst>
                                    </p:anim>
                                  </p:childTnLst>
                                </p:cTn>
                              </p:par>
                              <p:par>
                                <p:cTn id="47" presetID="2" presetClass="entr" presetSubtype="4" accel="50000" decel="50000" fill="hold" nodeType="withEffect">
                                  <p:stCondLst>
                                    <p:cond delay="0"/>
                                  </p:stCondLst>
                                  <p:childTnLst>
                                    <p:set>
                                      <p:cBhvr>
                                        <p:cTn id="48" dur="1" fill="hold">
                                          <p:stCondLst>
                                            <p:cond delay="0"/>
                                          </p:stCondLst>
                                        </p:cTn>
                                        <p:tgtEl>
                                          <p:spTgt spid="28"/>
                                        </p:tgtEl>
                                        <p:attrNameLst>
                                          <p:attrName>style.visibility</p:attrName>
                                        </p:attrNameLst>
                                      </p:cBhvr>
                                      <p:to>
                                        <p:strVal val="visible"/>
                                      </p:to>
                                    </p:set>
                                    <p:anim calcmode="lin" valueType="num">
                                      <p:cBhvr additive="base">
                                        <p:cTn id="49" dur="500" fill="hold"/>
                                        <p:tgtEl>
                                          <p:spTgt spid="28"/>
                                        </p:tgtEl>
                                        <p:attrNameLst>
                                          <p:attrName>ppt_x</p:attrName>
                                        </p:attrNameLst>
                                      </p:cBhvr>
                                      <p:tavLst>
                                        <p:tav tm="0">
                                          <p:val>
                                            <p:strVal val="#ppt_x"/>
                                          </p:val>
                                        </p:tav>
                                        <p:tav tm="100000">
                                          <p:val>
                                            <p:strVal val="#ppt_x"/>
                                          </p:val>
                                        </p:tav>
                                      </p:tavLst>
                                    </p:anim>
                                    <p:anim calcmode="lin" valueType="num">
                                      <p:cBhvr additive="base">
                                        <p:cTn id="50" dur="500" fill="hold"/>
                                        <p:tgtEl>
                                          <p:spTgt spid="28"/>
                                        </p:tgtEl>
                                        <p:attrNameLst>
                                          <p:attrName>ppt_y</p:attrName>
                                        </p:attrNameLst>
                                      </p:cBhvr>
                                      <p:tavLst>
                                        <p:tav tm="0">
                                          <p:val>
                                            <p:strVal val="1+#ppt_h/2"/>
                                          </p:val>
                                        </p:tav>
                                        <p:tav tm="100000">
                                          <p:val>
                                            <p:strVal val="#ppt_y"/>
                                          </p:val>
                                        </p:tav>
                                      </p:tavLst>
                                    </p:anim>
                                  </p:childTnLst>
                                </p:cTn>
                              </p:par>
                            </p:childTnLst>
                          </p:cTn>
                        </p:par>
                        <p:par>
                          <p:cTn id="51" fill="hold">
                            <p:stCondLst>
                              <p:cond delay="5000"/>
                            </p:stCondLst>
                            <p:childTnLst>
                              <p:par>
                                <p:cTn id="52" presetID="2" presetClass="entr" presetSubtype="8" accel="50000" decel="50000"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 calcmode="lin" valueType="num">
                                      <p:cBhvr additive="base">
                                        <p:cTn id="54" dur="1000" fill="hold"/>
                                        <p:tgtEl>
                                          <p:spTgt spid="35"/>
                                        </p:tgtEl>
                                        <p:attrNameLst>
                                          <p:attrName>ppt_x</p:attrName>
                                        </p:attrNameLst>
                                      </p:cBhvr>
                                      <p:tavLst>
                                        <p:tav tm="0">
                                          <p:val>
                                            <p:strVal val="0-#ppt_w/2"/>
                                          </p:val>
                                        </p:tav>
                                        <p:tav tm="100000">
                                          <p:val>
                                            <p:strVal val="#ppt_x"/>
                                          </p:val>
                                        </p:tav>
                                      </p:tavLst>
                                    </p:anim>
                                    <p:anim calcmode="lin" valueType="num">
                                      <p:cBhvr additive="base">
                                        <p:cTn id="55" dur="1000" fill="hold"/>
                                        <p:tgtEl>
                                          <p:spTgt spid="35"/>
                                        </p:tgtEl>
                                        <p:attrNameLst>
                                          <p:attrName>ppt_y</p:attrName>
                                        </p:attrNameLst>
                                      </p:cBhvr>
                                      <p:tavLst>
                                        <p:tav tm="0">
                                          <p:val>
                                            <p:strVal val="#ppt_y"/>
                                          </p:val>
                                        </p:tav>
                                        <p:tav tm="100000">
                                          <p:val>
                                            <p:strVal val="#ppt_y"/>
                                          </p:val>
                                        </p:tav>
                                      </p:tavLst>
                                    </p:anim>
                                  </p:childTnLst>
                                </p:cTn>
                              </p:par>
                              <p:par>
                                <p:cTn id="56" presetID="2" presetClass="entr" presetSubtype="4" accel="50000" decel="50000" fill="hold"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500" fill="hold"/>
                                        <p:tgtEl>
                                          <p:spTgt spid="32"/>
                                        </p:tgtEl>
                                        <p:attrNameLst>
                                          <p:attrName>ppt_x</p:attrName>
                                        </p:attrNameLst>
                                      </p:cBhvr>
                                      <p:tavLst>
                                        <p:tav tm="0">
                                          <p:val>
                                            <p:strVal val="#ppt_x"/>
                                          </p:val>
                                        </p:tav>
                                        <p:tav tm="100000">
                                          <p:val>
                                            <p:strVal val="#ppt_x"/>
                                          </p:val>
                                        </p:tav>
                                      </p:tavLst>
                                    </p:anim>
                                    <p:anim calcmode="lin" valueType="num">
                                      <p:cBhvr additive="base">
                                        <p:cTn id="59"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3" grpId="0"/>
      <p:bldP spid="27" grpId="0"/>
      <p:bldP spid="31" grpId="0"/>
      <p:bldP spid="3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43BAB3"/>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157859"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学校专业分析</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六边形 10"/>
          <p:cNvSpPr/>
          <p:nvPr/>
        </p:nvSpPr>
        <p:spPr>
          <a:xfrm>
            <a:off x="1774726" y="1754841"/>
            <a:ext cx="3888432" cy="666047"/>
          </a:xfrm>
          <a:prstGeom prst="hexagon">
            <a:avLst/>
          </a:prstGeom>
          <a:solidFill>
            <a:srgbClr val="43BA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9"/>
          <p:cNvSpPr txBox="1"/>
          <p:nvPr/>
        </p:nvSpPr>
        <p:spPr>
          <a:xfrm>
            <a:off x="2278782" y="1916832"/>
            <a:ext cx="2880320" cy="377026"/>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anose="020B0503020204020204" pitchFamily="34" charset="-122"/>
                <a:ea typeface="微软雅黑" panose="020B0503020204020204" pitchFamily="34" charset="-122"/>
              </a:rPr>
              <a:t>硬件教学设施分析</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3" name="Freeform 31"/>
          <p:cNvSpPr/>
          <p:nvPr/>
        </p:nvSpPr>
        <p:spPr>
          <a:xfrm>
            <a:off x="1627441" y="291443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3BAB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4" name="Group 58"/>
          <p:cNvGrpSpPr/>
          <p:nvPr/>
        </p:nvGrpSpPr>
        <p:grpSpPr>
          <a:xfrm>
            <a:off x="1915473" y="2656172"/>
            <a:ext cx="3747685" cy="839399"/>
            <a:chOff x="7174424" y="1256132"/>
            <a:chExt cx="3747685" cy="839399"/>
          </a:xfrm>
        </p:grpSpPr>
        <p:sp>
          <p:nvSpPr>
            <p:cNvPr id="15" name="TextBox 14"/>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 name="Rectangle 47"/>
            <p:cNvSpPr/>
            <p:nvPr/>
          </p:nvSpPr>
          <p:spPr>
            <a:xfrm>
              <a:off x="7174424" y="1256132"/>
              <a:ext cx="1538883"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标题信息</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7" name="Freeform 31"/>
          <p:cNvSpPr/>
          <p:nvPr/>
        </p:nvSpPr>
        <p:spPr>
          <a:xfrm>
            <a:off x="1627441" y="3965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43BAB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8" name="Group 58"/>
          <p:cNvGrpSpPr/>
          <p:nvPr/>
        </p:nvGrpSpPr>
        <p:grpSpPr>
          <a:xfrm>
            <a:off x="1915473" y="3706792"/>
            <a:ext cx="3747685" cy="1895457"/>
            <a:chOff x="7174424" y="1256132"/>
            <a:chExt cx="3747685" cy="1895457"/>
          </a:xfrm>
        </p:grpSpPr>
        <p:sp>
          <p:nvSpPr>
            <p:cNvPr id="19" name="TextBox 18"/>
            <p:cNvSpPr txBox="1"/>
            <p:nvPr/>
          </p:nvSpPr>
          <p:spPr>
            <a:xfrm>
              <a:off x="7174424" y="1600395"/>
              <a:ext cx="3747685" cy="1551194"/>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说明在此录入上述图表的综合描述说明。</a:t>
              </a:r>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20000"/>
                </a:lnSpc>
                <a:spcBef>
                  <a:spcPct val="0"/>
                </a:spcBef>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此录入上述图表的。在此录入上述在此录在此录在此录在此录图表的综合描述说明。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添加标题信息</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六边形 21"/>
          <p:cNvSpPr/>
          <p:nvPr/>
        </p:nvSpPr>
        <p:spPr>
          <a:xfrm>
            <a:off x="6455246" y="1754841"/>
            <a:ext cx="3888432" cy="666047"/>
          </a:xfrm>
          <a:prstGeom prst="hexagon">
            <a:avLst/>
          </a:prstGeom>
          <a:solidFill>
            <a:srgbClr val="F6A51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9"/>
          <p:cNvSpPr txBox="1"/>
          <p:nvPr/>
        </p:nvSpPr>
        <p:spPr>
          <a:xfrm>
            <a:off x="6959302" y="1916832"/>
            <a:ext cx="2880320" cy="377026"/>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anose="020B0503020204020204" pitchFamily="34" charset="-122"/>
                <a:ea typeface="微软雅黑" panose="020B0503020204020204" pitchFamily="34" charset="-122"/>
              </a:rPr>
              <a:t>学校师资力量分析</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24" name="Freeform 31"/>
          <p:cNvSpPr/>
          <p:nvPr/>
        </p:nvSpPr>
        <p:spPr>
          <a:xfrm>
            <a:off x="6451977" y="289517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6A51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5" name="Group 58"/>
          <p:cNvGrpSpPr/>
          <p:nvPr/>
        </p:nvGrpSpPr>
        <p:grpSpPr>
          <a:xfrm>
            <a:off x="6740009" y="2636912"/>
            <a:ext cx="3747685" cy="839399"/>
            <a:chOff x="7174424" y="1256132"/>
            <a:chExt cx="3747685" cy="839399"/>
          </a:xfrm>
        </p:grpSpPr>
        <p:sp>
          <p:nvSpPr>
            <p:cNvPr id="26" name="TextBox 25"/>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添加标题信息</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8" name="Freeform 31"/>
          <p:cNvSpPr/>
          <p:nvPr/>
        </p:nvSpPr>
        <p:spPr>
          <a:xfrm>
            <a:off x="6455246" y="39060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6A51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9" name="Group 58"/>
          <p:cNvGrpSpPr/>
          <p:nvPr/>
        </p:nvGrpSpPr>
        <p:grpSpPr>
          <a:xfrm>
            <a:off x="6743278" y="3647792"/>
            <a:ext cx="3747685" cy="839399"/>
            <a:chOff x="7174424" y="1256132"/>
            <a:chExt cx="3747685" cy="839399"/>
          </a:xfrm>
        </p:grpSpPr>
        <p:sp>
          <p:nvSpPr>
            <p:cNvPr id="30" name="TextBox 29"/>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添加标题信息</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2" name="Freeform 31"/>
          <p:cNvSpPr/>
          <p:nvPr/>
        </p:nvSpPr>
        <p:spPr>
          <a:xfrm>
            <a:off x="6455246" y="4914171"/>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6A51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33" name="Group 58"/>
          <p:cNvGrpSpPr/>
          <p:nvPr/>
        </p:nvGrpSpPr>
        <p:grpSpPr>
          <a:xfrm>
            <a:off x="6743278" y="4655904"/>
            <a:ext cx="3747685" cy="839399"/>
            <a:chOff x="7174424" y="1256132"/>
            <a:chExt cx="3747685" cy="839399"/>
          </a:xfrm>
        </p:grpSpPr>
        <p:sp>
          <p:nvSpPr>
            <p:cNvPr id="34" name="TextBox 33"/>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Rectangle 47"/>
            <p:cNvSpPr/>
            <p:nvPr/>
          </p:nvSpPr>
          <p:spPr>
            <a:xfrm>
              <a:off x="7174424" y="1256132"/>
              <a:ext cx="1538883"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添加标题信息</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6" name="矩形 35"/>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矩形 38"/>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12</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750" fill="hold"/>
                                        <p:tgtEl>
                                          <p:spTgt spid="11"/>
                                        </p:tgtEl>
                                        <p:attrNameLst>
                                          <p:attrName>ppt_x</p:attrName>
                                        </p:attrNameLst>
                                      </p:cBhvr>
                                      <p:tavLst>
                                        <p:tav tm="0">
                                          <p:val>
                                            <p:strVal val="0-#ppt_w/2"/>
                                          </p:val>
                                        </p:tav>
                                        <p:tav tm="100000">
                                          <p:val>
                                            <p:strVal val="#ppt_x"/>
                                          </p:val>
                                        </p:tav>
                                      </p:tavLst>
                                    </p:anim>
                                    <p:anim calcmode="lin" valueType="num">
                                      <p:cBhvr additive="base">
                                        <p:cTn id="18" dur="75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53" presetClass="entr" presetSubtype="16"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childTnLst>
                          </p:cTn>
                        </p:par>
                        <p:par>
                          <p:cTn id="25" fill="hold">
                            <p:stCondLst>
                              <p:cond delay="2500"/>
                            </p:stCondLst>
                            <p:childTnLst>
                              <p:par>
                                <p:cTn id="26" presetID="53" presetClass="entr" presetSubtype="16" fill="hold" grpId="0" nodeType="afterEffect">
                                  <p:stCondLst>
                                    <p:cond delay="0"/>
                                  </p:stCondLst>
                                  <p:childTnLst>
                                    <p:set>
                                      <p:cBhvr>
                                        <p:cTn id="27" dur="1" fill="hold">
                                          <p:stCondLst>
                                            <p:cond delay="0"/>
                                          </p:stCondLst>
                                        </p:cTn>
                                        <p:tgtEl>
                                          <p:spTgt spid="13"/>
                                        </p:tgtEl>
                                        <p:attrNameLst>
                                          <p:attrName>style.visibility</p:attrName>
                                        </p:attrNameLst>
                                      </p:cBhvr>
                                      <p:to>
                                        <p:strVal val="visible"/>
                                      </p:to>
                                    </p:set>
                                    <p:anim calcmode="lin" valueType="num">
                                      <p:cBhvr>
                                        <p:cTn id="28" dur="500" fill="hold"/>
                                        <p:tgtEl>
                                          <p:spTgt spid="13"/>
                                        </p:tgtEl>
                                        <p:attrNameLst>
                                          <p:attrName>ppt_w</p:attrName>
                                        </p:attrNameLst>
                                      </p:cBhvr>
                                      <p:tavLst>
                                        <p:tav tm="0">
                                          <p:val>
                                            <p:fltVal val="0"/>
                                          </p:val>
                                        </p:tav>
                                        <p:tav tm="100000">
                                          <p:val>
                                            <p:strVal val="#ppt_w"/>
                                          </p:val>
                                        </p:tav>
                                      </p:tavLst>
                                    </p:anim>
                                    <p:anim calcmode="lin" valueType="num">
                                      <p:cBhvr>
                                        <p:cTn id="29" dur="500" fill="hold"/>
                                        <p:tgtEl>
                                          <p:spTgt spid="13"/>
                                        </p:tgtEl>
                                        <p:attrNameLst>
                                          <p:attrName>ppt_h</p:attrName>
                                        </p:attrNameLst>
                                      </p:cBhvr>
                                      <p:tavLst>
                                        <p:tav tm="0">
                                          <p:val>
                                            <p:fltVal val="0"/>
                                          </p:val>
                                        </p:tav>
                                        <p:tav tm="100000">
                                          <p:val>
                                            <p:strVal val="#ppt_h"/>
                                          </p:val>
                                        </p:tav>
                                      </p:tavLst>
                                    </p:anim>
                                    <p:animEffect transition="in" filter="fade">
                                      <p:cBhvr>
                                        <p:cTn id="30" dur="500"/>
                                        <p:tgtEl>
                                          <p:spTgt spid="13"/>
                                        </p:tgtEl>
                                      </p:cBhvr>
                                    </p:animEffect>
                                  </p:childTnLst>
                                </p:cTn>
                              </p:par>
                              <p:par>
                                <p:cTn id="31" presetID="2" presetClass="entr" presetSubtype="2" accel="50000" decel="5000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1+#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par>
                                <p:cTn id="41" presetID="2" presetClass="entr" presetSubtype="2" accel="50000" decel="5000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 calcmode="lin" valueType="num">
                                      <p:cBhvr additive="base">
                                        <p:cTn id="43" dur="500" fill="hold"/>
                                        <p:tgtEl>
                                          <p:spTgt spid="18"/>
                                        </p:tgtEl>
                                        <p:attrNameLst>
                                          <p:attrName>ppt_x</p:attrName>
                                        </p:attrNameLst>
                                      </p:cBhvr>
                                      <p:tavLst>
                                        <p:tav tm="0">
                                          <p:val>
                                            <p:strVal val="1+#ppt_w/2"/>
                                          </p:val>
                                        </p:tav>
                                        <p:tav tm="100000">
                                          <p:val>
                                            <p:strVal val="#ppt_x"/>
                                          </p:val>
                                        </p:tav>
                                      </p:tavLst>
                                    </p:anim>
                                    <p:anim calcmode="lin" valueType="num">
                                      <p:cBhvr additive="base">
                                        <p:cTn id="44" dur="500" fill="hold"/>
                                        <p:tgtEl>
                                          <p:spTgt spid="18"/>
                                        </p:tgtEl>
                                        <p:attrNameLst>
                                          <p:attrName>ppt_y</p:attrName>
                                        </p:attrNameLst>
                                      </p:cBhvr>
                                      <p:tavLst>
                                        <p:tav tm="0">
                                          <p:val>
                                            <p:strVal val="#ppt_y"/>
                                          </p:val>
                                        </p:tav>
                                        <p:tav tm="100000">
                                          <p:val>
                                            <p:strVal val="#ppt_y"/>
                                          </p:val>
                                        </p:tav>
                                      </p:tavLst>
                                    </p:anim>
                                  </p:childTnLst>
                                </p:cTn>
                              </p:par>
                            </p:childTnLst>
                          </p:cTn>
                        </p:par>
                        <p:par>
                          <p:cTn id="45" fill="hold">
                            <p:stCondLst>
                              <p:cond delay="3500"/>
                            </p:stCondLst>
                            <p:childTnLst>
                              <p:par>
                                <p:cTn id="46" presetID="2" presetClass="entr" presetSubtype="2"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750" fill="hold"/>
                                        <p:tgtEl>
                                          <p:spTgt spid="22"/>
                                        </p:tgtEl>
                                        <p:attrNameLst>
                                          <p:attrName>ppt_x</p:attrName>
                                        </p:attrNameLst>
                                      </p:cBhvr>
                                      <p:tavLst>
                                        <p:tav tm="0">
                                          <p:val>
                                            <p:strVal val="1+#ppt_w/2"/>
                                          </p:val>
                                        </p:tav>
                                        <p:tav tm="100000">
                                          <p:val>
                                            <p:strVal val="#ppt_x"/>
                                          </p:val>
                                        </p:tav>
                                      </p:tavLst>
                                    </p:anim>
                                    <p:anim calcmode="lin" valueType="num">
                                      <p:cBhvr additive="base">
                                        <p:cTn id="49" dur="750" fill="hold"/>
                                        <p:tgtEl>
                                          <p:spTgt spid="22"/>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 calcmode="lin" valueType="num">
                                      <p:cBhvr>
                                        <p:cTn id="53" dur="500" fill="hold"/>
                                        <p:tgtEl>
                                          <p:spTgt spid="23"/>
                                        </p:tgtEl>
                                        <p:attrNameLst>
                                          <p:attrName>ppt_w</p:attrName>
                                        </p:attrNameLst>
                                      </p:cBhvr>
                                      <p:tavLst>
                                        <p:tav tm="0">
                                          <p:val>
                                            <p:fltVal val="0"/>
                                          </p:val>
                                        </p:tav>
                                        <p:tav tm="100000">
                                          <p:val>
                                            <p:strVal val="#ppt_w"/>
                                          </p:val>
                                        </p:tav>
                                      </p:tavLst>
                                    </p:anim>
                                    <p:anim calcmode="lin" valueType="num">
                                      <p:cBhvr>
                                        <p:cTn id="54" dur="500" fill="hold"/>
                                        <p:tgtEl>
                                          <p:spTgt spid="23"/>
                                        </p:tgtEl>
                                        <p:attrNameLst>
                                          <p:attrName>ppt_h</p:attrName>
                                        </p:attrNameLst>
                                      </p:cBhvr>
                                      <p:tavLst>
                                        <p:tav tm="0">
                                          <p:val>
                                            <p:fltVal val="0"/>
                                          </p:val>
                                        </p:tav>
                                        <p:tav tm="100000">
                                          <p:val>
                                            <p:strVal val="#ppt_h"/>
                                          </p:val>
                                        </p:tav>
                                      </p:tavLst>
                                    </p:anim>
                                    <p:animEffect transition="in" filter="fade">
                                      <p:cBhvr>
                                        <p:cTn id="55" dur="500"/>
                                        <p:tgtEl>
                                          <p:spTgt spid="23"/>
                                        </p:tgtEl>
                                      </p:cBhvr>
                                    </p:animEffect>
                                  </p:childTnLst>
                                </p:cTn>
                              </p:par>
                            </p:childTnLst>
                          </p:cTn>
                        </p:par>
                        <p:par>
                          <p:cTn id="56" fill="hold">
                            <p:stCondLst>
                              <p:cond delay="5000"/>
                            </p:stCondLst>
                            <p:childTnLst>
                              <p:par>
                                <p:cTn id="57" presetID="53" presetClass="entr" presetSubtype="16"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 calcmode="lin" valueType="num">
                                      <p:cBhvr>
                                        <p:cTn id="59" dur="500" fill="hold"/>
                                        <p:tgtEl>
                                          <p:spTgt spid="24"/>
                                        </p:tgtEl>
                                        <p:attrNameLst>
                                          <p:attrName>ppt_w</p:attrName>
                                        </p:attrNameLst>
                                      </p:cBhvr>
                                      <p:tavLst>
                                        <p:tav tm="0">
                                          <p:val>
                                            <p:fltVal val="0"/>
                                          </p:val>
                                        </p:tav>
                                        <p:tav tm="100000">
                                          <p:val>
                                            <p:strVal val="#ppt_w"/>
                                          </p:val>
                                        </p:tav>
                                      </p:tavLst>
                                    </p:anim>
                                    <p:anim calcmode="lin" valueType="num">
                                      <p:cBhvr>
                                        <p:cTn id="60" dur="500" fill="hold"/>
                                        <p:tgtEl>
                                          <p:spTgt spid="24"/>
                                        </p:tgtEl>
                                        <p:attrNameLst>
                                          <p:attrName>ppt_h</p:attrName>
                                        </p:attrNameLst>
                                      </p:cBhvr>
                                      <p:tavLst>
                                        <p:tav tm="0">
                                          <p:val>
                                            <p:fltVal val="0"/>
                                          </p:val>
                                        </p:tav>
                                        <p:tav tm="100000">
                                          <p:val>
                                            <p:strVal val="#ppt_h"/>
                                          </p:val>
                                        </p:tav>
                                      </p:tavLst>
                                    </p:anim>
                                    <p:animEffect transition="in" filter="fade">
                                      <p:cBhvr>
                                        <p:cTn id="61" dur="500"/>
                                        <p:tgtEl>
                                          <p:spTgt spid="24"/>
                                        </p:tgtEl>
                                      </p:cBhvr>
                                    </p:animEffect>
                                  </p:childTnLst>
                                </p:cTn>
                              </p:par>
                              <p:par>
                                <p:cTn id="62" presetID="2" presetClass="entr" presetSubtype="2" accel="50000" decel="50000" fill="hold" nodeType="with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1+#ppt_w/2"/>
                                          </p:val>
                                        </p:tav>
                                        <p:tav tm="100000">
                                          <p:val>
                                            <p:strVal val="#ppt_x"/>
                                          </p:val>
                                        </p:tav>
                                      </p:tavLst>
                                    </p:anim>
                                    <p:anim calcmode="lin" valueType="num">
                                      <p:cBhvr additive="base">
                                        <p:cTn id="65" dur="500" fill="hold"/>
                                        <p:tgtEl>
                                          <p:spTgt spid="25"/>
                                        </p:tgtEl>
                                        <p:attrNameLst>
                                          <p:attrName>ppt_y</p:attrName>
                                        </p:attrNameLst>
                                      </p:cBhvr>
                                      <p:tavLst>
                                        <p:tav tm="0">
                                          <p:val>
                                            <p:strVal val="#ppt_y"/>
                                          </p:val>
                                        </p:tav>
                                        <p:tav tm="100000">
                                          <p:val>
                                            <p:strVal val="#ppt_y"/>
                                          </p:val>
                                        </p:tav>
                                      </p:tavLst>
                                    </p:anim>
                                  </p:childTnLst>
                                </p:cTn>
                              </p:par>
                            </p:childTnLst>
                          </p:cTn>
                        </p:par>
                        <p:par>
                          <p:cTn id="66" fill="hold">
                            <p:stCondLst>
                              <p:cond delay="5500"/>
                            </p:stCondLst>
                            <p:childTnLst>
                              <p:par>
                                <p:cTn id="67" presetID="53" presetClass="entr" presetSubtype="16" fill="hold" grpId="0" nodeType="afterEffect">
                                  <p:stCondLst>
                                    <p:cond delay="0"/>
                                  </p:stCondLst>
                                  <p:childTnLst>
                                    <p:set>
                                      <p:cBhvr>
                                        <p:cTn id="68" dur="1" fill="hold">
                                          <p:stCondLst>
                                            <p:cond delay="0"/>
                                          </p:stCondLst>
                                        </p:cTn>
                                        <p:tgtEl>
                                          <p:spTgt spid="28"/>
                                        </p:tgtEl>
                                        <p:attrNameLst>
                                          <p:attrName>style.visibility</p:attrName>
                                        </p:attrNameLst>
                                      </p:cBhvr>
                                      <p:to>
                                        <p:strVal val="visible"/>
                                      </p:to>
                                    </p:set>
                                    <p:anim calcmode="lin" valueType="num">
                                      <p:cBhvr>
                                        <p:cTn id="69" dur="500" fill="hold"/>
                                        <p:tgtEl>
                                          <p:spTgt spid="28"/>
                                        </p:tgtEl>
                                        <p:attrNameLst>
                                          <p:attrName>ppt_w</p:attrName>
                                        </p:attrNameLst>
                                      </p:cBhvr>
                                      <p:tavLst>
                                        <p:tav tm="0">
                                          <p:val>
                                            <p:fltVal val="0"/>
                                          </p:val>
                                        </p:tav>
                                        <p:tav tm="100000">
                                          <p:val>
                                            <p:strVal val="#ppt_w"/>
                                          </p:val>
                                        </p:tav>
                                      </p:tavLst>
                                    </p:anim>
                                    <p:anim calcmode="lin" valueType="num">
                                      <p:cBhvr>
                                        <p:cTn id="70" dur="500" fill="hold"/>
                                        <p:tgtEl>
                                          <p:spTgt spid="28"/>
                                        </p:tgtEl>
                                        <p:attrNameLst>
                                          <p:attrName>ppt_h</p:attrName>
                                        </p:attrNameLst>
                                      </p:cBhvr>
                                      <p:tavLst>
                                        <p:tav tm="0">
                                          <p:val>
                                            <p:fltVal val="0"/>
                                          </p:val>
                                        </p:tav>
                                        <p:tav tm="100000">
                                          <p:val>
                                            <p:strVal val="#ppt_h"/>
                                          </p:val>
                                        </p:tav>
                                      </p:tavLst>
                                    </p:anim>
                                    <p:animEffect transition="in" filter="fade">
                                      <p:cBhvr>
                                        <p:cTn id="71" dur="500"/>
                                        <p:tgtEl>
                                          <p:spTgt spid="28"/>
                                        </p:tgtEl>
                                      </p:cBhvr>
                                    </p:animEffect>
                                  </p:childTnLst>
                                </p:cTn>
                              </p:par>
                              <p:par>
                                <p:cTn id="72" presetID="2" presetClass="entr" presetSubtype="2" accel="50000" decel="50000" fill="hold" nodeType="withEffect">
                                  <p:stCondLst>
                                    <p:cond delay="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6000"/>
                            </p:stCondLst>
                            <p:childTnLst>
                              <p:par>
                                <p:cTn id="77" presetID="53" presetClass="entr" presetSubtype="16" fill="hold" grpId="0" nodeType="after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p:cTn id="79" dur="500" fill="hold"/>
                                        <p:tgtEl>
                                          <p:spTgt spid="32"/>
                                        </p:tgtEl>
                                        <p:attrNameLst>
                                          <p:attrName>ppt_w</p:attrName>
                                        </p:attrNameLst>
                                      </p:cBhvr>
                                      <p:tavLst>
                                        <p:tav tm="0">
                                          <p:val>
                                            <p:fltVal val="0"/>
                                          </p:val>
                                        </p:tav>
                                        <p:tav tm="100000">
                                          <p:val>
                                            <p:strVal val="#ppt_w"/>
                                          </p:val>
                                        </p:tav>
                                      </p:tavLst>
                                    </p:anim>
                                    <p:anim calcmode="lin" valueType="num">
                                      <p:cBhvr>
                                        <p:cTn id="80" dur="500" fill="hold"/>
                                        <p:tgtEl>
                                          <p:spTgt spid="32"/>
                                        </p:tgtEl>
                                        <p:attrNameLst>
                                          <p:attrName>ppt_h</p:attrName>
                                        </p:attrNameLst>
                                      </p:cBhvr>
                                      <p:tavLst>
                                        <p:tav tm="0">
                                          <p:val>
                                            <p:fltVal val="0"/>
                                          </p:val>
                                        </p:tav>
                                        <p:tav tm="100000">
                                          <p:val>
                                            <p:strVal val="#ppt_h"/>
                                          </p:val>
                                        </p:tav>
                                      </p:tavLst>
                                    </p:anim>
                                    <p:animEffect transition="in" filter="fade">
                                      <p:cBhvr>
                                        <p:cTn id="81" dur="500"/>
                                        <p:tgtEl>
                                          <p:spTgt spid="32"/>
                                        </p:tgtEl>
                                      </p:cBhvr>
                                    </p:animEffect>
                                  </p:childTnLst>
                                </p:cTn>
                              </p:par>
                              <p:par>
                                <p:cTn id="82" presetID="2" presetClass="entr" presetSubtype="2" accel="50000" decel="5000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 calcmode="lin" valueType="num">
                                      <p:cBhvr additive="base">
                                        <p:cTn id="84" dur="500" fill="hold"/>
                                        <p:tgtEl>
                                          <p:spTgt spid="33"/>
                                        </p:tgtEl>
                                        <p:attrNameLst>
                                          <p:attrName>ppt_x</p:attrName>
                                        </p:attrNameLst>
                                      </p:cBhvr>
                                      <p:tavLst>
                                        <p:tav tm="0">
                                          <p:val>
                                            <p:strVal val="1+#ppt_w/2"/>
                                          </p:val>
                                        </p:tav>
                                        <p:tav tm="100000">
                                          <p:val>
                                            <p:strVal val="#ppt_x"/>
                                          </p:val>
                                        </p:tav>
                                      </p:tavLst>
                                    </p:anim>
                                    <p:anim calcmode="lin" valueType="num">
                                      <p:cBhvr additive="base">
                                        <p:cTn id="85"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2" grpId="0"/>
      <p:bldP spid="13" grpId="0" animBg="1"/>
      <p:bldP spid="17" grpId="0" animBg="1"/>
      <p:bldP spid="22" grpId="0" animBg="1"/>
      <p:bldP spid="23" grpId="0"/>
      <p:bldP spid="24" grpId="0" animBg="1"/>
      <p:bldP spid="28" grpId="0" animBg="1"/>
      <p:bldP spid="3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43BAB3"/>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01384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专业发展情况</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6"/>
          <p:cNvSpPr>
            <a:spLocks noChangeArrowheads="1"/>
          </p:cNvSpPr>
          <p:nvPr/>
        </p:nvSpPr>
        <p:spPr bwMode="auto">
          <a:xfrm>
            <a:off x="1152525" y="1412776"/>
            <a:ext cx="4941888" cy="2006600"/>
          </a:xfrm>
          <a:prstGeom prst="rect">
            <a:avLst/>
          </a:prstGeom>
          <a:blipFill dpi="0" rotWithShape="1">
            <a:blip r:embed="rId4" cstate="print"/>
            <a:srcRect/>
            <a:tile tx="0" ty="0" sx="100000" sy="100000" flip="none" algn="tl"/>
          </a:blip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1" name="Rectangle 7"/>
          <p:cNvSpPr>
            <a:spLocks noChangeArrowheads="1"/>
          </p:cNvSpPr>
          <p:nvPr/>
        </p:nvSpPr>
        <p:spPr bwMode="auto">
          <a:xfrm>
            <a:off x="6094413" y="1412776"/>
            <a:ext cx="4941888" cy="2006600"/>
          </a:xfrm>
          <a:prstGeom prst="rect">
            <a:avLst/>
          </a:prstGeom>
          <a:blipFill dpi="0" rotWithShape="1">
            <a:blip r:embed="rId5" cstate="print"/>
            <a:srcRect/>
            <a:tile tx="0" ty="0" sx="100000" sy="100000" flip="none" algn="ctr"/>
          </a:blipFill>
          <a:ln>
            <a:noFill/>
          </a:ln>
        </p:spPr>
        <p:txBody>
          <a:bodyPr vert="horz" wrap="square" lIns="91440" tIns="45720" rIns="91440" bIns="45720" numCol="1" anchor="t" anchorCtr="0" compatLnSpc="1"/>
          <a:lstStyle/>
          <a:p>
            <a:endParaRPr lang="zh-CN" altLang="en-US" dirty="0">
              <a:latin typeface="Avant GardeBook" pitchFamily="50" charset="0"/>
            </a:endParaRPr>
          </a:p>
        </p:txBody>
      </p:sp>
      <p:sp>
        <p:nvSpPr>
          <p:cNvPr id="12" name="Rectangle 8"/>
          <p:cNvSpPr>
            <a:spLocks noChangeArrowheads="1"/>
          </p:cNvSpPr>
          <p:nvPr/>
        </p:nvSpPr>
        <p:spPr bwMode="auto">
          <a:xfrm>
            <a:off x="5108575" y="1412776"/>
            <a:ext cx="2006600" cy="2006600"/>
          </a:xfrm>
          <a:prstGeom prst="rect">
            <a:avLst/>
          </a:prstGeom>
          <a:solidFill>
            <a:srgbClr val="43BAB3"/>
          </a:solidFill>
          <a:ln>
            <a:noFill/>
          </a:ln>
        </p:spPr>
        <p:txBody>
          <a:bodyPr vert="horz" wrap="square" lIns="91440" tIns="45720" rIns="91440" bIns="45720" numCol="1" anchor="ctr" anchorCtr="0" compatLnSpc="1"/>
          <a:lstStyle/>
          <a:p>
            <a:pPr algn="ctr"/>
            <a:r>
              <a:rPr lang="zh-CN" altLang="en-US" sz="1600" dirty="0">
                <a:solidFill>
                  <a:schemeClr val="bg1"/>
                </a:solidFill>
                <a:latin typeface="微软雅黑" panose="020B0503020204020204" pitchFamily="34" charset="-122"/>
                <a:ea typeface="微软雅黑" panose="020B0503020204020204" pitchFamily="34" charset="-122"/>
              </a:rPr>
              <a:t>在此输入主</a:t>
            </a:r>
            <a:r>
              <a:rPr lang="zh-CN" altLang="en-US" sz="1600" dirty="0" smtClean="0">
                <a:solidFill>
                  <a:schemeClr val="bg1"/>
                </a:solidFill>
                <a:latin typeface="微软雅黑" panose="020B0503020204020204" pitchFamily="34" charset="-122"/>
                <a:ea typeface="微软雅黑" panose="020B0503020204020204" pitchFamily="34" charset="-122"/>
              </a:rPr>
              <a:t>标题概述文字</a:t>
            </a:r>
            <a:r>
              <a:rPr lang="zh-CN" altLang="en-US" sz="1600" dirty="0">
                <a:solidFill>
                  <a:schemeClr val="bg1"/>
                </a:solidFill>
                <a:latin typeface="微软雅黑" panose="020B0503020204020204" pitchFamily="34" charset="-122"/>
                <a:ea typeface="微软雅黑" panose="020B0503020204020204" pitchFamily="34" charset="-122"/>
              </a:rPr>
              <a:t>在此输入主标题概述文字</a:t>
            </a:r>
          </a:p>
        </p:txBody>
      </p:sp>
      <p:sp>
        <p:nvSpPr>
          <p:cNvPr id="13" name="Oval 9"/>
          <p:cNvSpPr>
            <a:spLocks noChangeArrowheads="1"/>
          </p:cNvSpPr>
          <p:nvPr/>
        </p:nvSpPr>
        <p:spPr bwMode="auto">
          <a:xfrm>
            <a:off x="1219200" y="3821708"/>
            <a:ext cx="723900" cy="723900"/>
          </a:xfrm>
          <a:prstGeom prst="ellipse">
            <a:avLst/>
          </a:prstGeom>
          <a:solidFill>
            <a:srgbClr val="00A2A4"/>
          </a:solidFill>
          <a:ln>
            <a:noFill/>
          </a:ln>
        </p:spPr>
        <p:txBody>
          <a:bodyPr vert="horz" wrap="square" lIns="91440" tIns="45720" rIns="91440" bIns="45720" numCol="1" anchor="t" anchorCtr="0" compatLnSpc="1"/>
          <a:lstStyle/>
          <a:p>
            <a:endParaRPr lang="zh-CN" altLang="en-US" dirty="0">
              <a:solidFill>
                <a:schemeClr val="tx1">
                  <a:lumMod val="50000"/>
                  <a:lumOff val="50000"/>
                </a:schemeClr>
              </a:solidFill>
              <a:latin typeface="Avant GardeBook" pitchFamily="50" charset="0"/>
            </a:endParaRPr>
          </a:p>
        </p:txBody>
      </p:sp>
      <p:sp>
        <p:nvSpPr>
          <p:cNvPr id="14" name="Oval 10"/>
          <p:cNvSpPr>
            <a:spLocks noChangeArrowheads="1"/>
          </p:cNvSpPr>
          <p:nvPr/>
        </p:nvSpPr>
        <p:spPr bwMode="auto">
          <a:xfrm>
            <a:off x="6218238" y="3821708"/>
            <a:ext cx="719138" cy="723900"/>
          </a:xfrm>
          <a:prstGeom prst="ellipse">
            <a:avLst/>
          </a:prstGeom>
          <a:solidFill>
            <a:srgbClr val="43BAB3"/>
          </a:solidFill>
          <a:ln>
            <a:noFill/>
          </a:ln>
        </p:spPr>
        <p:txBody>
          <a:bodyPr vert="horz" wrap="square" lIns="91440" tIns="45720" rIns="91440" bIns="45720" numCol="1" anchor="t" anchorCtr="0" compatLnSpc="1"/>
          <a:lstStyle/>
          <a:p>
            <a:endParaRPr lang="zh-CN" altLang="en-US" dirty="0">
              <a:solidFill>
                <a:schemeClr val="tx1">
                  <a:lumMod val="50000"/>
                  <a:lumOff val="50000"/>
                </a:schemeClr>
              </a:solidFill>
              <a:latin typeface="Avant GardeBook" pitchFamily="50" charset="0"/>
            </a:endParaRPr>
          </a:p>
        </p:txBody>
      </p:sp>
      <p:sp>
        <p:nvSpPr>
          <p:cNvPr id="15" name="Oval 11"/>
          <p:cNvSpPr>
            <a:spLocks noChangeArrowheads="1"/>
          </p:cNvSpPr>
          <p:nvPr/>
        </p:nvSpPr>
        <p:spPr bwMode="auto">
          <a:xfrm>
            <a:off x="1219200" y="4991696"/>
            <a:ext cx="723900" cy="723900"/>
          </a:xfrm>
          <a:prstGeom prst="ellipse">
            <a:avLst/>
          </a:prstGeom>
          <a:solidFill>
            <a:srgbClr val="F6A514"/>
          </a:solidFill>
          <a:ln>
            <a:noFill/>
          </a:ln>
        </p:spPr>
        <p:txBody>
          <a:bodyPr vert="horz" wrap="square" lIns="91440" tIns="45720" rIns="91440" bIns="45720" numCol="1" anchor="t" anchorCtr="0" compatLnSpc="1"/>
          <a:lstStyle/>
          <a:p>
            <a:endParaRPr lang="zh-CN" altLang="en-US" dirty="0">
              <a:solidFill>
                <a:schemeClr val="tx1">
                  <a:lumMod val="50000"/>
                  <a:lumOff val="50000"/>
                </a:schemeClr>
              </a:solidFill>
              <a:latin typeface="Avant GardeBook" pitchFamily="50" charset="0"/>
            </a:endParaRPr>
          </a:p>
        </p:txBody>
      </p:sp>
      <p:sp>
        <p:nvSpPr>
          <p:cNvPr id="16" name="Oval 12"/>
          <p:cNvSpPr>
            <a:spLocks noChangeArrowheads="1"/>
          </p:cNvSpPr>
          <p:nvPr/>
        </p:nvSpPr>
        <p:spPr bwMode="auto">
          <a:xfrm>
            <a:off x="6218238" y="4991696"/>
            <a:ext cx="719138" cy="723900"/>
          </a:xfrm>
          <a:prstGeom prst="ellipse">
            <a:avLst/>
          </a:prstGeom>
          <a:solidFill>
            <a:srgbClr val="FB7D6E"/>
          </a:solidFill>
          <a:ln>
            <a:noFill/>
          </a:ln>
        </p:spPr>
        <p:txBody>
          <a:bodyPr vert="horz" wrap="square" lIns="91440" tIns="45720" rIns="91440" bIns="45720" numCol="1" anchor="t" anchorCtr="0" compatLnSpc="1"/>
          <a:lstStyle/>
          <a:p>
            <a:endParaRPr lang="zh-CN" altLang="en-US" dirty="0">
              <a:solidFill>
                <a:schemeClr val="tx1">
                  <a:lumMod val="50000"/>
                  <a:lumOff val="50000"/>
                </a:schemeClr>
              </a:solidFill>
              <a:latin typeface="Avant GardeBook" pitchFamily="50" charset="0"/>
            </a:endParaRPr>
          </a:p>
        </p:txBody>
      </p:sp>
      <p:sp>
        <p:nvSpPr>
          <p:cNvPr id="17" name="TextBox 16"/>
          <p:cNvSpPr txBox="1"/>
          <p:nvPr/>
        </p:nvSpPr>
        <p:spPr>
          <a:xfrm>
            <a:off x="2063692" y="3821708"/>
            <a:ext cx="2961066" cy="366575"/>
          </a:xfrm>
          <a:prstGeom prst="rect">
            <a:avLst/>
          </a:prstGeom>
          <a:noFill/>
        </p:spPr>
        <p:txBody>
          <a:bodyPr wrap="square" tIns="0" bIns="0" rtlCol="0" anchor="t">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占据顶端人才</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18" name="TextBox 17"/>
          <p:cNvSpPr txBox="1"/>
          <p:nvPr/>
        </p:nvSpPr>
        <p:spPr>
          <a:xfrm>
            <a:off x="2063691" y="4161106"/>
            <a:ext cx="4033895"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打亮亮图文旗舰店</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字。</a:t>
            </a:r>
          </a:p>
        </p:txBody>
      </p:sp>
      <p:sp>
        <p:nvSpPr>
          <p:cNvPr id="19" name="TextBox 18"/>
          <p:cNvSpPr txBox="1"/>
          <p:nvPr/>
        </p:nvSpPr>
        <p:spPr>
          <a:xfrm>
            <a:off x="2063692" y="4984711"/>
            <a:ext cx="2961066" cy="366575"/>
          </a:xfrm>
          <a:prstGeom prst="rect">
            <a:avLst/>
          </a:prstGeom>
          <a:noFill/>
        </p:spPr>
        <p:txBody>
          <a:bodyPr wrap="square" tIns="0" bIns="0" rtlCol="0" anchor="t">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多种发明专利</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0" name="TextBox 19"/>
          <p:cNvSpPr txBox="1"/>
          <p:nvPr/>
        </p:nvSpPr>
        <p:spPr>
          <a:xfrm>
            <a:off x="2063692" y="5324109"/>
            <a:ext cx="3743482" cy="625171"/>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7084824" y="3821708"/>
            <a:ext cx="2961066" cy="366575"/>
          </a:xfrm>
          <a:prstGeom prst="rect">
            <a:avLst/>
          </a:prstGeom>
          <a:noFill/>
        </p:spPr>
        <p:txBody>
          <a:bodyPr wrap="square" tIns="0" bIns="0" rtlCol="0" anchor="t">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汇聚高端技术</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2" name="TextBox 21"/>
          <p:cNvSpPr txBox="1"/>
          <p:nvPr/>
        </p:nvSpPr>
        <p:spPr>
          <a:xfrm>
            <a:off x="7084824" y="4161106"/>
            <a:ext cx="3743482"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3" name="TextBox 22"/>
          <p:cNvSpPr txBox="1"/>
          <p:nvPr/>
        </p:nvSpPr>
        <p:spPr>
          <a:xfrm>
            <a:off x="7084824" y="4984711"/>
            <a:ext cx="2961066" cy="366575"/>
          </a:xfrm>
          <a:prstGeom prst="rect">
            <a:avLst/>
          </a:prstGeom>
          <a:noFill/>
        </p:spPr>
        <p:txBody>
          <a:bodyPr wrap="square" tIns="0" bIns="0" rtlCol="0" anchor="t">
            <a:spAutoFit/>
          </a:bodyPr>
          <a:lstStyle/>
          <a:p>
            <a:pPr>
              <a:lnSpc>
                <a:spcPct val="150000"/>
              </a:lnSpc>
            </a:pP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4" name="TextBox 23"/>
          <p:cNvSpPr txBox="1"/>
          <p:nvPr/>
        </p:nvSpPr>
        <p:spPr>
          <a:xfrm>
            <a:off x="7084824" y="5324109"/>
            <a:ext cx="3743482" cy="652486"/>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5" name="Freeform 7"/>
          <p:cNvSpPr>
            <a:spLocks noEditPoints="1"/>
          </p:cNvSpPr>
          <p:nvPr/>
        </p:nvSpPr>
        <p:spPr bwMode="auto">
          <a:xfrm>
            <a:off x="1355969" y="5161119"/>
            <a:ext cx="450363" cy="38505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lstStyle/>
          <a:p>
            <a:endParaRPr lang="zh-CN" altLang="en-US" dirty="0">
              <a:solidFill>
                <a:schemeClr val="tx1">
                  <a:lumMod val="50000"/>
                  <a:lumOff val="50000"/>
                </a:schemeClr>
              </a:solidFill>
              <a:latin typeface="Avant GardeBook" pitchFamily="50" charset="0"/>
            </a:endParaRPr>
          </a:p>
        </p:txBody>
      </p:sp>
      <p:sp>
        <p:nvSpPr>
          <p:cNvPr id="26" name="Freeform 9"/>
          <p:cNvSpPr>
            <a:spLocks noEditPoints="1"/>
          </p:cNvSpPr>
          <p:nvPr/>
        </p:nvSpPr>
        <p:spPr bwMode="auto">
          <a:xfrm>
            <a:off x="6362150" y="3958477"/>
            <a:ext cx="431314" cy="450363"/>
          </a:xfrm>
          <a:custGeom>
            <a:avLst/>
            <a:gdLst>
              <a:gd name="T0" fmla="*/ 86 w 134"/>
              <a:gd name="T1" fmla="*/ 115 h 140"/>
              <a:gd name="T2" fmla="*/ 82 w 134"/>
              <a:gd name="T3" fmla="*/ 118 h 140"/>
              <a:gd name="T4" fmla="*/ 10 w 134"/>
              <a:gd name="T5" fmla="*/ 115 h 140"/>
              <a:gd name="T6" fmla="*/ 14 w 134"/>
              <a:gd name="T7" fmla="*/ 11 h 140"/>
              <a:gd name="T8" fmla="*/ 86 w 134"/>
              <a:gd name="T9" fmla="*/ 15 h 140"/>
              <a:gd name="T10" fmla="*/ 96 w 134"/>
              <a:gd name="T11" fmla="*/ 16 h 140"/>
              <a:gd name="T12" fmla="*/ 82 w 134"/>
              <a:gd name="T13" fmla="*/ 0 h 140"/>
              <a:gd name="T14" fmla="*/ 0 w 134"/>
              <a:gd name="T15" fmla="*/ 14 h 140"/>
              <a:gd name="T16" fmla="*/ 14 w 134"/>
              <a:gd name="T17" fmla="*/ 140 h 140"/>
              <a:gd name="T18" fmla="*/ 96 w 134"/>
              <a:gd name="T19" fmla="*/ 126 h 140"/>
              <a:gd name="T20" fmla="*/ 96 w 134"/>
              <a:gd name="T21" fmla="*/ 125 h 140"/>
              <a:gd name="T22" fmla="*/ 86 w 134"/>
              <a:gd name="T23" fmla="*/ 87 h 140"/>
              <a:gd name="T24" fmla="*/ 55 w 134"/>
              <a:gd name="T25" fmla="*/ 4 h 140"/>
              <a:gd name="T26" fmla="*/ 55 w 134"/>
              <a:gd name="T27" fmla="*/ 7 h 140"/>
              <a:gd name="T28" fmla="*/ 40 w 134"/>
              <a:gd name="T29" fmla="*/ 5 h 140"/>
              <a:gd name="T30" fmla="*/ 48 w 134"/>
              <a:gd name="T31" fmla="*/ 135 h 140"/>
              <a:gd name="T32" fmla="*/ 48 w 134"/>
              <a:gd name="T33" fmla="*/ 123 h 140"/>
              <a:gd name="T34" fmla="*/ 48 w 134"/>
              <a:gd name="T35" fmla="*/ 135 h 140"/>
              <a:gd name="T36" fmla="*/ 96 w 134"/>
              <a:gd name="T37" fmla="*/ 22 h 140"/>
              <a:gd name="T38" fmla="*/ 62 w 134"/>
              <a:gd name="T39" fmla="*/ 22 h 140"/>
              <a:gd name="T40" fmla="*/ 51 w 134"/>
              <a:gd name="T41" fmla="*/ 70 h 140"/>
              <a:gd name="T42" fmla="*/ 66 w 134"/>
              <a:gd name="T43" fmla="*/ 81 h 140"/>
              <a:gd name="T44" fmla="*/ 83 w 134"/>
              <a:gd name="T45" fmla="*/ 81 h 140"/>
              <a:gd name="T46" fmla="*/ 96 w 134"/>
              <a:gd name="T47" fmla="*/ 81 h 140"/>
              <a:gd name="T48" fmla="*/ 134 w 134"/>
              <a:gd name="T49" fmla="*/ 70 h 140"/>
              <a:gd name="T50" fmla="*/ 124 w 134"/>
              <a:gd name="T51" fmla="*/ 22 h 140"/>
              <a:gd name="T52" fmla="*/ 124 w 134"/>
              <a:gd name="T53" fmla="*/ 74 h 140"/>
              <a:gd name="T54" fmla="*/ 86 w 134"/>
              <a:gd name="T55" fmla="*/ 74 h 140"/>
              <a:gd name="T56" fmla="*/ 58 w 134"/>
              <a:gd name="T57" fmla="*/ 70 h 140"/>
              <a:gd name="T58" fmla="*/ 62 w 134"/>
              <a:gd name="T59" fmla="*/ 29 h 140"/>
              <a:gd name="T60" fmla="*/ 96 w 134"/>
              <a:gd name="T61" fmla="*/ 29 h 140"/>
              <a:gd name="T62" fmla="*/ 127 w 134"/>
              <a:gd name="T63" fmla="*/ 33 h 140"/>
              <a:gd name="T64" fmla="*/ 82 w 134"/>
              <a:gd name="T65" fmla="*/ 37 h 140"/>
              <a:gd name="T66" fmla="*/ 109 w 134"/>
              <a:gd name="T67" fmla="*/ 56 h 140"/>
              <a:gd name="T68" fmla="*/ 88 w 134"/>
              <a:gd name="T69" fmla="*/ 62 h 140"/>
              <a:gd name="T70" fmla="*/ 101 w 134"/>
              <a:gd name="T71" fmla="*/ 64 h 140"/>
              <a:gd name="T72" fmla="*/ 109 w 134"/>
              <a:gd name="T73" fmla="*/ 65 h 140"/>
              <a:gd name="T74" fmla="*/ 102 w 134"/>
              <a:gd name="T75" fmla="*/ 66 h 140"/>
              <a:gd name="T76" fmla="*/ 86 w 134"/>
              <a:gd name="T77" fmla="*/ 69 h 140"/>
              <a:gd name="T78" fmla="*/ 86 w 134"/>
              <a:gd name="T79" fmla="*/ 61 h 140"/>
              <a:gd name="T80" fmla="*/ 87 w 134"/>
              <a:gd name="T81" fmla="*/ 57 h 140"/>
              <a:gd name="T82" fmla="*/ 81 w 134"/>
              <a:gd name="T83" fmla="*/ 39 h 140"/>
              <a:gd name="T84" fmla="*/ 78 w 134"/>
              <a:gd name="T85" fmla="*/ 37 h 140"/>
              <a:gd name="T86" fmla="*/ 78 w 134"/>
              <a:gd name="T87" fmla="*/ 33 h 140"/>
              <a:gd name="T88" fmla="*/ 80 w 134"/>
              <a:gd name="T89" fmla="*/ 3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4" h="140">
                <a:moveTo>
                  <a:pt x="86" y="87"/>
                </a:moveTo>
                <a:cubicBezTo>
                  <a:pt x="86" y="115"/>
                  <a:pt x="86" y="115"/>
                  <a:pt x="86" y="115"/>
                </a:cubicBezTo>
                <a:cubicBezTo>
                  <a:pt x="86" y="115"/>
                  <a:pt x="86" y="115"/>
                  <a:pt x="86" y="115"/>
                </a:cubicBezTo>
                <a:cubicBezTo>
                  <a:pt x="86" y="117"/>
                  <a:pt x="84" y="118"/>
                  <a:pt x="82" y="118"/>
                </a:cubicBezTo>
                <a:cubicBezTo>
                  <a:pt x="14" y="118"/>
                  <a:pt x="14" y="118"/>
                  <a:pt x="14" y="118"/>
                </a:cubicBezTo>
                <a:cubicBezTo>
                  <a:pt x="12" y="118"/>
                  <a:pt x="10" y="117"/>
                  <a:pt x="10" y="115"/>
                </a:cubicBezTo>
                <a:cubicBezTo>
                  <a:pt x="10" y="15"/>
                  <a:pt x="10" y="15"/>
                  <a:pt x="10" y="15"/>
                </a:cubicBezTo>
                <a:cubicBezTo>
                  <a:pt x="10" y="13"/>
                  <a:pt x="12" y="11"/>
                  <a:pt x="14" y="11"/>
                </a:cubicBezTo>
                <a:cubicBezTo>
                  <a:pt x="82" y="11"/>
                  <a:pt x="82" y="11"/>
                  <a:pt x="82" y="11"/>
                </a:cubicBezTo>
                <a:cubicBezTo>
                  <a:pt x="84" y="11"/>
                  <a:pt x="86" y="13"/>
                  <a:pt x="86" y="15"/>
                </a:cubicBezTo>
                <a:cubicBezTo>
                  <a:pt x="86" y="16"/>
                  <a:pt x="86" y="16"/>
                  <a:pt x="86" y="16"/>
                </a:cubicBezTo>
                <a:cubicBezTo>
                  <a:pt x="96" y="16"/>
                  <a:pt x="96" y="16"/>
                  <a:pt x="96" y="16"/>
                </a:cubicBezTo>
                <a:cubicBezTo>
                  <a:pt x="96" y="14"/>
                  <a:pt x="96" y="14"/>
                  <a:pt x="96" y="14"/>
                </a:cubicBezTo>
                <a:cubicBezTo>
                  <a:pt x="96" y="6"/>
                  <a:pt x="90" y="0"/>
                  <a:pt x="82" y="0"/>
                </a:cubicBezTo>
                <a:cubicBezTo>
                  <a:pt x="14" y="0"/>
                  <a:pt x="14" y="0"/>
                  <a:pt x="14" y="0"/>
                </a:cubicBezTo>
                <a:cubicBezTo>
                  <a:pt x="6" y="0"/>
                  <a:pt x="0" y="6"/>
                  <a:pt x="0" y="14"/>
                </a:cubicBezTo>
                <a:cubicBezTo>
                  <a:pt x="0" y="126"/>
                  <a:pt x="0" y="126"/>
                  <a:pt x="0" y="126"/>
                </a:cubicBezTo>
                <a:cubicBezTo>
                  <a:pt x="0" y="134"/>
                  <a:pt x="6" y="140"/>
                  <a:pt x="14" y="140"/>
                </a:cubicBezTo>
                <a:cubicBezTo>
                  <a:pt x="82" y="140"/>
                  <a:pt x="82" y="140"/>
                  <a:pt x="82" y="140"/>
                </a:cubicBezTo>
                <a:cubicBezTo>
                  <a:pt x="90" y="140"/>
                  <a:pt x="96" y="134"/>
                  <a:pt x="96" y="126"/>
                </a:cubicBezTo>
                <a:cubicBezTo>
                  <a:pt x="96" y="126"/>
                  <a:pt x="96" y="126"/>
                  <a:pt x="96" y="126"/>
                </a:cubicBezTo>
                <a:cubicBezTo>
                  <a:pt x="96" y="125"/>
                  <a:pt x="96" y="125"/>
                  <a:pt x="96" y="125"/>
                </a:cubicBezTo>
                <a:cubicBezTo>
                  <a:pt x="96" y="87"/>
                  <a:pt x="96" y="87"/>
                  <a:pt x="96" y="87"/>
                </a:cubicBezTo>
                <a:cubicBezTo>
                  <a:pt x="86" y="87"/>
                  <a:pt x="86" y="87"/>
                  <a:pt x="86" y="87"/>
                </a:cubicBezTo>
                <a:close/>
                <a:moveTo>
                  <a:pt x="42" y="4"/>
                </a:moveTo>
                <a:cubicBezTo>
                  <a:pt x="55" y="4"/>
                  <a:pt x="55" y="4"/>
                  <a:pt x="55" y="4"/>
                </a:cubicBezTo>
                <a:cubicBezTo>
                  <a:pt x="55" y="4"/>
                  <a:pt x="56" y="4"/>
                  <a:pt x="56" y="5"/>
                </a:cubicBezTo>
                <a:cubicBezTo>
                  <a:pt x="56" y="6"/>
                  <a:pt x="55" y="7"/>
                  <a:pt x="55" y="7"/>
                </a:cubicBezTo>
                <a:cubicBezTo>
                  <a:pt x="42" y="7"/>
                  <a:pt x="42" y="7"/>
                  <a:pt x="42" y="7"/>
                </a:cubicBezTo>
                <a:cubicBezTo>
                  <a:pt x="41" y="7"/>
                  <a:pt x="40" y="6"/>
                  <a:pt x="40" y="5"/>
                </a:cubicBezTo>
                <a:cubicBezTo>
                  <a:pt x="40" y="4"/>
                  <a:pt x="41" y="4"/>
                  <a:pt x="42" y="4"/>
                </a:cubicBezTo>
                <a:close/>
                <a:moveTo>
                  <a:pt x="48" y="135"/>
                </a:moveTo>
                <a:cubicBezTo>
                  <a:pt x="45" y="135"/>
                  <a:pt x="42" y="133"/>
                  <a:pt x="42" y="129"/>
                </a:cubicBezTo>
                <a:cubicBezTo>
                  <a:pt x="42" y="125"/>
                  <a:pt x="45" y="123"/>
                  <a:pt x="48" y="123"/>
                </a:cubicBezTo>
                <a:cubicBezTo>
                  <a:pt x="52" y="123"/>
                  <a:pt x="54" y="125"/>
                  <a:pt x="54" y="129"/>
                </a:cubicBezTo>
                <a:cubicBezTo>
                  <a:pt x="54" y="133"/>
                  <a:pt x="52" y="135"/>
                  <a:pt x="48" y="135"/>
                </a:cubicBezTo>
                <a:close/>
                <a:moveTo>
                  <a:pt x="124" y="22"/>
                </a:moveTo>
                <a:cubicBezTo>
                  <a:pt x="96" y="22"/>
                  <a:pt x="96" y="22"/>
                  <a:pt x="96" y="22"/>
                </a:cubicBezTo>
                <a:cubicBezTo>
                  <a:pt x="86" y="22"/>
                  <a:pt x="86" y="22"/>
                  <a:pt x="86" y="22"/>
                </a:cubicBezTo>
                <a:cubicBezTo>
                  <a:pt x="62" y="22"/>
                  <a:pt x="62" y="22"/>
                  <a:pt x="62" y="22"/>
                </a:cubicBezTo>
                <a:cubicBezTo>
                  <a:pt x="56" y="22"/>
                  <a:pt x="51" y="27"/>
                  <a:pt x="51" y="33"/>
                </a:cubicBezTo>
                <a:cubicBezTo>
                  <a:pt x="51" y="70"/>
                  <a:pt x="51" y="70"/>
                  <a:pt x="51" y="70"/>
                </a:cubicBezTo>
                <a:cubicBezTo>
                  <a:pt x="51" y="76"/>
                  <a:pt x="56" y="81"/>
                  <a:pt x="62" y="81"/>
                </a:cubicBezTo>
                <a:cubicBezTo>
                  <a:pt x="66" y="81"/>
                  <a:pt x="66" y="81"/>
                  <a:pt x="66" y="81"/>
                </a:cubicBezTo>
                <a:cubicBezTo>
                  <a:pt x="66" y="102"/>
                  <a:pt x="66" y="102"/>
                  <a:pt x="66" y="102"/>
                </a:cubicBezTo>
                <a:cubicBezTo>
                  <a:pt x="83" y="81"/>
                  <a:pt x="83" y="81"/>
                  <a:pt x="83" y="81"/>
                </a:cubicBezTo>
                <a:cubicBezTo>
                  <a:pt x="86" y="81"/>
                  <a:pt x="86" y="81"/>
                  <a:pt x="86" y="81"/>
                </a:cubicBezTo>
                <a:cubicBezTo>
                  <a:pt x="96" y="81"/>
                  <a:pt x="96" y="81"/>
                  <a:pt x="96" y="81"/>
                </a:cubicBezTo>
                <a:cubicBezTo>
                  <a:pt x="124" y="81"/>
                  <a:pt x="124" y="81"/>
                  <a:pt x="124" y="81"/>
                </a:cubicBezTo>
                <a:cubicBezTo>
                  <a:pt x="129" y="81"/>
                  <a:pt x="134" y="76"/>
                  <a:pt x="134" y="70"/>
                </a:cubicBezTo>
                <a:cubicBezTo>
                  <a:pt x="134" y="33"/>
                  <a:pt x="134" y="33"/>
                  <a:pt x="134" y="33"/>
                </a:cubicBezTo>
                <a:cubicBezTo>
                  <a:pt x="134" y="27"/>
                  <a:pt x="129" y="22"/>
                  <a:pt x="124" y="22"/>
                </a:cubicBezTo>
                <a:close/>
                <a:moveTo>
                  <a:pt x="127" y="70"/>
                </a:moveTo>
                <a:cubicBezTo>
                  <a:pt x="127" y="72"/>
                  <a:pt x="126" y="74"/>
                  <a:pt x="124" y="74"/>
                </a:cubicBezTo>
                <a:cubicBezTo>
                  <a:pt x="96" y="74"/>
                  <a:pt x="96" y="74"/>
                  <a:pt x="96" y="74"/>
                </a:cubicBezTo>
                <a:cubicBezTo>
                  <a:pt x="86" y="74"/>
                  <a:pt x="86" y="74"/>
                  <a:pt x="86" y="74"/>
                </a:cubicBezTo>
                <a:cubicBezTo>
                  <a:pt x="62" y="74"/>
                  <a:pt x="62" y="74"/>
                  <a:pt x="62" y="74"/>
                </a:cubicBezTo>
                <a:cubicBezTo>
                  <a:pt x="60" y="74"/>
                  <a:pt x="58" y="72"/>
                  <a:pt x="58" y="70"/>
                </a:cubicBezTo>
                <a:cubicBezTo>
                  <a:pt x="58" y="33"/>
                  <a:pt x="58" y="33"/>
                  <a:pt x="58" y="33"/>
                </a:cubicBezTo>
                <a:cubicBezTo>
                  <a:pt x="58" y="30"/>
                  <a:pt x="60" y="29"/>
                  <a:pt x="62" y="29"/>
                </a:cubicBezTo>
                <a:cubicBezTo>
                  <a:pt x="86" y="29"/>
                  <a:pt x="86" y="29"/>
                  <a:pt x="86" y="29"/>
                </a:cubicBezTo>
                <a:cubicBezTo>
                  <a:pt x="96" y="29"/>
                  <a:pt x="96" y="29"/>
                  <a:pt x="96" y="29"/>
                </a:cubicBezTo>
                <a:cubicBezTo>
                  <a:pt x="124" y="29"/>
                  <a:pt x="124" y="29"/>
                  <a:pt x="124" y="29"/>
                </a:cubicBezTo>
                <a:cubicBezTo>
                  <a:pt x="126" y="29"/>
                  <a:pt x="127" y="30"/>
                  <a:pt x="127" y="33"/>
                </a:cubicBezTo>
                <a:lnTo>
                  <a:pt x="127" y="70"/>
                </a:lnTo>
                <a:close/>
                <a:moveTo>
                  <a:pt x="82" y="37"/>
                </a:moveTo>
                <a:cubicBezTo>
                  <a:pt x="112" y="41"/>
                  <a:pt x="112" y="41"/>
                  <a:pt x="112" y="41"/>
                </a:cubicBezTo>
                <a:cubicBezTo>
                  <a:pt x="109" y="56"/>
                  <a:pt x="109" y="56"/>
                  <a:pt x="109" y="56"/>
                </a:cubicBezTo>
                <a:cubicBezTo>
                  <a:pt x="90" y="57"/>
                  <a:pt x="90" y="57"/>
                  <a:pt x="90" y="57"/>
                </a:cubicBezTo>
                <a:cubicBezTo>
                  <a:pt x="88" y="62"/>
                  <a:pt x="88" y="62"/>
                  <a:pt x="88" y="62"/>
                </a:cubicBezTo>
                <a:cubicBezTo>
                  <a:pt x="89" y="62"/>
                  <a:pt x="89" y="63"/>
                  <a:pt x="90" y="64"/>
                </a:cubicBezTo>
                <a:cubicBezTo>
                  <a:pt x="101" y="64"/>
                  <a:pt x="101" y="64"/>
                  <a:pt x="101" y="64"/>
                </a:cubicBezTo>
                <a:cubicBezTo>
                  <a:pt x="102" y="62"/>
                  <a:pt x="103" y="61"/>
                  <a:pt x="105" y="61"/>
                </a:cubicBezTo>
                <a:cubicBezTo>
                  <a:pt x="107" y="61"/>
                  <a:pt x="109" y="63"/>
                  <a:pt x="109" y="65"/>
                </a:cubicBezTo>
                <a:cubicBezTo>
                  <a:pt x="109" y="67"/>
                  <a:pt x="107" y="69"/>
                  <a:pt x="105" y="69"/>
                </a:cubicBezTo>
                <a:cubicBezTo>
                  <a:pt x="103" y="69"/>
                  <a:pt x="102" y="68"/>
                  <a:pt x="102" y="66"/>
                </a:cubicBezTo>
                <a:cubicBezTo>
                  <a:pt x="89" y="66"/>
                  <a:pt x="89" y="66"/>
                  <a:pt x="89" y="66"/>
                </a:cubicBezTo>
                <a:cubicBezTo>
                  <a:pt x="89" y="68"/>
                  <a:pt x="87" y="69"/>
                  <a:pt x="86" y="69"/>
                </a:cubicBezTo>
                <a:cubicBezTo>
                  <a:pt x="84" y="69"/>
                  <a:pt x="82" y="67"/>
                  <a:pt x="82" y="65"/>
                </a:cubicBezTo>
                <a:cubicBezTo>
                  <a:pt x="82" y="63"/>
                  <a:pt x="84" y="61"/>
                  <a:pt x="86" y="61"/>
                </a:cubicBezTo>
                <a:cubicBezTo>
                  <a:pt x="86" y="61"/>
                  <a:pt x="86" y="61"/>
                  <a:pt x="86" y="61"/>
                </a:cubicBezTo>
                <a:cubicBezTo>
                  <a:pt x="87" y="57"/>
                  <a:pt x="87" y="57"/>
                  <a:pt x="87" y="57"/>
                </a:cubicBezTo>
                <a:cubicBezTo>
                  <a:pt x="86" y="57"/>
                  <a:pt x="86" y="57"/>
                  <a:pt x="86" y="57"/>
                </a:cubicBezTo>
                <a:cubicBezTo>
                  <a:pt x="81" y="39"/>
                  <a:pt x="81" y="39"/>
                  <a:pt x="81" y="39"/>
                </a:cubicBezTo>
                <a:cubicBezTo>
                  <a:pt x="78" y="37"/>
                  <a:pt x="78" y="37"/>
                  <a:pt x="78" y="37"/>
                </a:cubicBezTo>
                <a:cubicBezTo>
                  <a:pt x="78" y="37"/>
                  <a:pt x="78" y="37"/>
                  <a:pt x="78" y="37"/>
                </a:cubicBezTo>
                <a:cubicBezTo>
                  <a:pt x="77" y="37"/>
                  <a:pt x="76" y="36"/>
                  <a:pt x="76" y="35"/>
                </a:cubicBezTo>
                <a:cubicBezTo>
                  <a:pt x="76" y="34"/>
                  <a:pt x="77" y="33"/>
                  <a:pt x="78" y="33"/>
                </a:cubicBezTo>
                <a:cubicBezTo>
                  <a:pt x="79" y="33"/>
                  <a:pt x="80" y="34"/>
                  <a:pt x="80" y="35"/>
                </a:cubicBezTo>
                <a:cubicBezTo>
                  <a:pt x="80" y="35"/>
                  <a:pt x="80" y="35"/>
                  <a:pt x="80" y="35"/>
                </a:cubicBezTo>
                <a:lnTo>
                  <a:pt x="82" y="37"/>
                </a:lnTo>
                <a:close/>
              </a:path>
            </a:pathLst>
          </a:custGeom>
          <a:solidFill>
            <a:schemeClr val="bg1"/>
          </a:solidFill>
          <a:ln>
            <a:noFill/>
          </a:ln>
        </p:spPr>
        <p:txBody>
          <a:bodyPr vert="horz" wrap="square" lIns="91440" tIns="45720" rIns="91440" bIns="45720" numCol="1" anchor="t" anchorCtr="0" compatLnSpc="1"/>
          <a:lstStyle/>
          <a:p>
            <a:endParaRPr lang="zh-CN" altLang="en-US" dirty="0">
              <a:solidFill>
                <a:schemeClr val="tx1">
                  <a:lumMod val="50000"/>
                  <a:lumOff val="50000"/>
                </a:schemeClr>
              </a:solidFill>
              <a:latin typeface="Avant GardeBook" pitchFamily="50" charset="0"/>
            </a:endParaRPr>
          </a:p>
        </p:txBody>
      </p:sp>
      <p:sp>
        <p:nvSpPr>
          <p:cNvPr id="27" name="Freeform 11"/>
          <p:cNvSpPr>
            <a:spLocks noEditPoints="1"/>
          </p:cNvSpPr>
          <p:nvPr/>
        </p:nvSpPr>
        <p:spPr bwMode="auto">
          <a:xfrm>
            <a:off x="1398148" y="3944191"/>
            <a:ext cx="366005" cy="478935"/>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dirty="0">
              <a:solidFill>
                <a:schemeClr val="tx1">
                  <a:lumMod val="50000"/>
                  <a:lumOff val="50000"/>
                </a:schemeClr>
              </a:solidFill>
              <a:latin typeface="Avant GardeBook" pitchFamily="50" charset="0"/>
            </a:endParaRPr>
          </a:p>
        </p:txBody>
      </p:sp>
      <p:sp>
        <p:nvSpPr>
          <p:cNvPr id="28" name="Freeform 19"/>
          <p:cNvSpPr>
            <a:spLocks noEditPoints="1"/>
          </p:cNvSpPr>
          <p:nvPr/>
        </p:nvSpPr>
        <p:spPr bwMode="auto">
          <a:xfrm>
            <a:off x="6352626" y="5159079"/>
            <a:ext cx="450363" cy="389135"/>
          </a:xfrm>
          <a:custGeom>
            <a:avLst/>
            <a:gdLst>
              <a:gd name="T0" fmla="*/ 33 w 140"/>
              <a:gd name="T1" fmla="*/ 121 h 121"/>
              <a:gd name="T2" fmla="*/ 33 w 140"/>
              <a:gd name="T3" fmla="*/ 97 h 121"/>
              <a:gd name="T4" fmla="*/ 115 w 140"/>
              <a:gd name="T5" fmla="*/ 97 h 121"/>
              <a:gd name="T6" fmla="*/ 115 w 140"/>
              <a:gd name="T7" fmla="*/ 121 h 121"/>
              <a:gd name="T8" fmla="*/ 115 w 140"/>
              <a:gd name="T9" fmla="*/ 97 h 121"/>
              <a:gd name="T10" fmla="*/ 133 w 140"/>
              <a:gd name="T11" fmla="*/ 103 h 121"/>
              <a:gd name="T12" fmla="*/ 115 w 140"/>
              <a:gd name="T13" fmla="*/ 95 h 121"/>
              <a:gd name="T14" fmla="*/ 45 w 140"/>
              <a:gd name="T15" fmla="*/ 103 h 121"/>
              <a:gd name="T16" fmla="*/ 20 w 140"/>
              <a:gd name="T17" fmla="*/ 103 h 121"/>
              <a:gd name="T18" fmla="*/ 6 w 140"/>
              <a:gd name="T19" fmla="*/ 103 h 121"/>
              <a:gd name="T20" fmla="*/ 0 w 140"/>
              <a:gd name="T21" fmla="*/ 72 h 121"/>
              <a:gd name="T22" fmla="*/ 17 w 140"/>
              <a:gd name="T23" fmla="*/ 44 h 121"/>
              <a:gd name="T24" fmla="*/ 44 w 140"/>
              <a:gd name="T25" fmla="*/ 40 h 121"/>
              <a:gd name="T26" fmla="*/ 49 w 140"/>
              <a:gd name="T27" fmla="*/ 88 h 121"/>
              <a:gd name="T28" fmla="*/ 140 w 140"/>
              <a:gd name="T29" fmla="*/ 96 h 121"/>
              <a:gd name="T30" fmla="*/ 39 w 140"/>
              <a:gd name="T31" fmla="*/ 47 h 121"/>
              <a:gd name="T32" fmla="*/ 23 w 140"/>
              <a:gd name="T33" fmla="*/ 48 h 121"/>
              <a:gd name="T34" fmla="*/ 9 w 140"/>
              <a:gd name="T35" fmla="*/ 69 h 121"/>
              <a:gd name="T36" fmla="*/ 12 w 140"/>
              <a:gd name="T37" fmla="*/ 73 h 121"/>
              <a:gd name="T38" fmla="*/ 41 w 140"/>
              <a:gd name="T39" fmla="*/ 71 h 121"/>
              <a:gd name="T40" fmla="*/ 139 w 140"/>
              <a:gd name="T41" fmla="*/ 73 h 121"/>
              <a:gd name="T42" fmla="*/ 99 w 140"/>
              <a:gd name="T43" fmla="*/ 56 h 121"/>
              <a:gd name="T44" fmla="*/ 129 w 140"/>
              <a:gd name="T45" fmla="*/ 84 h 121"/>
              <a:gd name="T46" fmla="*/ 139 w 140"/>
              <a:gd name="T47" fmla="*/ 34 h 121"/>
              <a:gd name="T48" fmla="*/ 99 w 140"/>
              <a:gd name="T49" fmla="*/ 23 h 121"/>
              <a:gd name="T50" fmla="*/ 139 w 140"/>
              <a:gd name="T51" fmla="*/ 51 h 121"/>
              <a:gd name="T52" fmla="*/ 64 w 140"/>
              <a:gd name="T53" fmla="*/ 84 h 121"/>
              <a:gd name="T54" fmla="*/ 94 w 140"/>
              <a:gd name="T55" fmla="*/ 56 h 121"/>
              <a:gd name="T56" fmla="*/ 53 w 140"/>
              <a:gd name="T57" fmla="*/ 73 h 121"/>
              <a:gd name="T58" fmla="*/ 94 w 140"/>
              <a:gd name="T59" fmla="*/ 23 h 121"/>
              <a:gd name="T60" fmla="*/ 53 w 140"/>
              <a:gd name="T61" fmla="*/ 34 h 121"/>
              <a:gd name="T62" fmla="*/ 94 w 140"/>
              <a:gd name="T63" fmla="*/ 51 h 121"/>
              <a:gd name="T64" fmla="*/ 69 w 140"/>
              <a:gd name="T65" fmla="*/ 11 h 121"/>
              <a:gd name="T66" fmla="*/ 69 w 140"/>
              <a:gd name="T67" fmla="*/ 11 h 121"/>
              <a:gd name="T68" fmla="*/ 78 w 140"/>
              <a:gd name="T69" fmla="*/ 10 h 121"/>
              <a:gd name="T70" fmla="*/ 99 w 140"/>
              <a:gd name="T71" fmla="*/ 21 h 121"/>
              <a:gd name="T72" fmla="*/ 99 w 140"/>
              <a:gd name="T73" fmla="*/ 21 h 121"/>
              <a:gd name="T74" fmla="*/ 114 w 140"/>
              <a:gd name="T75" fmla="*/ 1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21">
                <a:moveTo>
                  <a:pt x="45" y="109"/>
                </a:moveTo>
                <a:cubicBezTo>
                  <a:pt x="45" y="116"/>
                  <a:pt x="39" y="121"/>
                  <a:pt x="33" y="121"/>
                </a:cubicBezTo>
                <a:cubicBezTo>
                  <a:pt x="26" y="121"/>
                  <a:pt x="21" y="116"/>
                  <a:pt x="21" y="109"/>
                </a:cubicBezTo>
                <a:cubicBezTo>
                  <a:pt x="21" y="103"/>
                  <a:pt x="26" y="97"/>
                  <a:pt x="33" y="97"/>
                </a:cubicBezTo>
                <a:cubicBezTo>
                  <a:pt x="39" y="97"/>
                  <a:pt x="45" y="103"/>
                  <a:pt x="45" y="109"/>
                </a:cubicBezTo>
                <a:close/>
                <a:moveTo>
                  <a:pt x="115" y="97"/>
                </a:moveTo>
                <a:cubicBezTo>
                  <a:pt x="108" y="97"/>
                  <a:pt x="103" y="103"/>
                  <a:pt x="103" y="109"/>
                </a:cubicBezTo>
                <a:cubicBezTo>
                  <a:pt x="103" y="116"/>
                  <a:pt x="108" y="121"/>
                  <a:pt x="115" y="121"/>
                </a:cubicBezTo>
                <a:cubicBezTo>
                  <a:pt x="121" y="121"/>
                  <a:pt x="126" y="116"/>
                  <a:pt x="126" y="109"/>
                </a:cubicBezTo>
                <a:cubicBezTo>
                  <a:pt x="126" y="103"/>
                  <a:pt x="121" y="97"/>
                  <a:pt x="115" y="97"/>
                </a:cubicBezTo>
                <a:close/>
                <a:moveTo>
                  <a:pt x="140" y="96"/>
                </a:moveTo>
                <a:cubicBezTo>
                  <a:pt x="140" y="100"/>
                  <a:pt x="137" y="103"/>
                  <a:pt x="133" y="103"/>
                </a:cubicBezTo>
                <a:cubicBezTo>
                  <a:pt x="127" y="103"/>
                  <a:pt x="127" y="103"/>
                  <a:pt x="127" y="103"/>
                </a:cubicBezTo>
                <a:cubicBezTo>
                  <a:pt x="125" y="98"/>
                  <a:pt x="120" y="95"/>
                  <a:pt x="115" y="95"/>
                </a:cubicBezTo>
                <a:cubicBezTo>
                  <a:pt x="109" y="95"/>
                  <a:pt x="104" y="98"/>
                  <a:pt x="102" y="103"/>
                </a:cubicBezTo>
                <a:cubicBezTo>
                  <a:pt x="45" y="103"/>
                  <a:pt x="45" y="103"/>
                  <a:pt x="45" y="103"/>
                </a:cubicBezTo>
                <a:cubicBezTo>
                  <a:pt x="43" y="98"/>
                  <a:pt x="38" y="95"/>
                  <a:pt x="33" y="95"/>
                </a:cubicBezTo>
                <a:cubicBezTo>
                  <a:pt x="27" y="95"/>
                  <a:pt x="22" y="98"/>
                  <a:pt x="20" y="103"/>
                </a:cubicBezTo>
                <a:cubicBezTo>
                  <a:pt x="13" y="103"/>
                  <a:pt x="13" y="103"/>
                  <a:pt x="13" y="103"/>
                </a:cubicBezTo>
                <a:cubicBezTo>
                  <a:pt x="6" y="103"/>
                  <a:pt x="6" y="103"/>
                  <a:pt x="6" y="103"/>
                </a:cubicBezTo>
                <a:cubicBezTo>
                  <a:pt x="3" y="103"/>
                  <a:pt x="0" y="101"/>
                  <a:pt x="0" y="98"/>
                </a:cubicBezTo>
                <a:cubicBezTo>
                  <a:pt x="0" y="72"/>
                  <a:pt x="0" y="72"/>
                  <a:pt x="0" y="72"/>
                </a:cubicBezTo>
                <a:cubicBezTo>
                  <a:pt x="0" y="69"/>
                  <a:pt x="2" y="65"/>
                  <a:pt x="3" y="63"/>
                </a:cubicBezTo>
                <a:cubicBezTo>
                  <a:pt x="17" y="44"/>
                  <a:pt x="17" y="44"/>
                  <a:pt x="17" y="44"/>
                </a:cubicBezTo>
                <a:cubicBezTo>
                  <a:pt x="19" y="42"/>
                  <a:pt x="23" y="40"/>
                  <a:pt x="25" y="40"/>
                </a:cubicBezTo>
                <a:cubicBezTo>
                  <a:pt x="44" y="40"/>
                  <a:pt x="44" y="40"/>
                  <a:pt x="44" y="40"/>
                </a:cubicBezTo>
                <a:cubicBezTo>
                  <a:pt x="47" y="40"/>
                  <a:pt x="49" y="42"/>
                  <a:pt x="49" y="45"/>
                </a:cubicBezTo>
                <a:cubicBezTo>
                  <a:pt x="49" y="88"/>
                  <a:pt x="49" y="88"/>
                  <a:pt x="49" y="88"/>
                </a:cubicBezTo>
                <a:cubicBezTo>
                  <a:pt x="133" y="88"/>
                  <a:pt x="133" y="88"/>
                  <a:pt x="133" y="88"/>
                </a:cubicBezTo>
                <a:cubicBezTo>
                  <a:pt x="137" y="88"/>
                  <a:pt x="140" y="91"/>
                  <a:pt x="140" y="96"/>
                </a:cubicBezTo>
                <a:close/>
                <a:moveTo>
                  <a:pt x="41" y="49"/>
                </a:moveTo>
                <a:cubicBezTo>
                  <a:pt x="41" y="48"/>
                  <a:pt x="40" y="47"/>
                  <a:pt x="39" y="47"/>
                </a:cubicBezTo>
                <a:cubicBezTo>
                  <a:pt x="26" y="47"/>
                  <a:pt x="26" y="47"/>
                  <a:pt x="26" y="47"/>
                </a:cubicBezTo>
                <a:cubicBezTo>
                  <a:pt x="25" y="47"/>
                  <a:pt x="24" y="47"/>
                  <a:pt x="23" y="48"/>
                </a:cubicBezTo>
                <a:cubicBezTo>
                  <a:pt x="11" y="65"/>
                  <a:pt x="11" y="65"/>
                  <a:pt x="11" y="65"/>
                </a:cubicBezTo>
                <a:cubicBezTo>
                  <a:pt x="10" y="66"/>
                  <a:pt x="9" y="68"/>
                  <a:pt x="9" y="69"/>
                </a:cubicBezTo>
                <a:cubicBezTo>
                  <a:pt x="9" y="71"/>
                  <a:pt x="9" y="71"/>
                  <a:pt x="9" y="71"/>
                </a:cubicBezTo>
                <a:cubicBezTo>
                  <a:pt x="9" y="72"/>
                  <a:pt x="10" y="73"/>
                  <a:pt x="12" y="73"/>
                </a:cubicBezTo>
                <a:cubicBezTo>
                  <a:pt x="39" y="73"/>
                  <a:pt x="39" y="73"/>
                  <a:pt x="39" y="73"/>
                </a:cubicBezTo>
                <a:cubicBezTo>
                  <a:pt x="40" y="73"/>
                  <a:pt x="41" y="72"/>
                  <a:pt x="41" y="71"/>
                </a:cubicBezTo>
                <a:lnTo>
                  <a:pt x="41" y="49"/>
                </a:lnTo>
                <a:close/>
                <a:moveTo>
                  <a:pt x="139" y="73"/>
                </a:moveTo>
                <a:cubicBezTo>
                  <a:pt x="139" y="56"/>
                  <a:pt x="139" y="56"/>
                  <a:pt x="139" y="56"/>
                </a:cubicBezTo>
                <a:cubicBezTo>
                  <a:pt x="99" y="56"/>
                  <a:pt x="99" y="56"/>
                  <a:pt x="99" y="56"/>
                </a:cubicBezTo>
                <a:cubicBezTo>
                  <a:pt x="99" y="84"/>
                  <a:pt x="99" y="84"/>
                  <a:pt x="99" y="84"/>
                </a:cubicBezTo>
                <a:cubicBezTo>
                  <a:pt x="129" y="84"/>
                  <a:pt x="129" y="84"/>
                  <a:pt x="129" y="84"/>
                </a:cubicBezTo>
                <a:cubicBezTo>
                  <a:pt x="135" y="84"/>
                  <a:pt x="139" y="79"/>
                  <a:pt x="139" y="73"/>
                </a:cubicBezTo>
                <a:close/>
                <a:moveTo>
                  <a:pt x="139" y="34"/>
                </a:moveTo>
                <a:cubicBezTo>
                  <a:pt x="139" y="28"/>
                  <a:pt x="135" y="23"/>
                  <a:pt x="129" y="23"/>
                </a:cubicBezTo>
                <a:cubicBezTo>
                  <a:pt x="99" y="23"/>
                  <a:pt x="99" y="23"/>
                  <a:pt x="99" y="23"/>
                </a:cubicBezTo>
                <a:cubicBezTo>
                  <a:pt x="99" y="51"/>
                  <a:pt x="99" y="51"/>
                  <a:pt x="99" y="51"/>
                </a:cubicBezTo>
                <a:cubicBezTo>
                  <a:pt x="139" y="51"/>
                  <a:pt x="139" y="51"/>
                  <a:pt x="139" y="51"/>
                </a:cubicBezTo>
                <a:lnTo>
                  <a:pt x="139" y="34"/>
                </a:lnTo>
                <a:close/>
                <a:moveTo>
                  <a:pt x="64" y="84"/>
                </a:moveTo>
                <a:cubicBezTo>
                  <a:pt x="94" y="84"/>
                  <a:pt x="94" y="84"/>
                  <a:pt x="94" y="84"/>
                </a:cubicBezTo>
                <a:cubicBezTo>
                  <a:pt x="94" y="56"/>
                  <a:pt x="94" y="56"/>
                  <a:pt x="94" y="56"/>
                </a:cubicBezTo>
                <a:cubicBezTo>
                  <a:pt x="53" y="56"/>
                  <a:pt x="53" y="56"/>
                  <a:pt x="53" y="56"/>
                </a:cubicBezTo>
                <a:cubicBezTo>
                  <a:pt x="53" y="73"/>
                  <a:pt x="53" y="73"/>
                  <a:pt x="53" y="73"/>
                </a:cubicBezTo>
                <a:cubicBezTo>
                  <a:pt x="53" y="79"/>
                  <a:pt x="58" y="84"/>
                  <a:pt x="64" y="84"/>
                </a:cubicBezTo>
                <a:close/>
                <a:moveTo>
                  <a:pt x="94" y="23"/>
                </a:moveTo>
                <a:cubicBezTo>
                  <a:pt x="64" y="23"/>
                  <a:pt x="64" y="23"/>
                  <a:pt x="64" y="23"/>
                </a:cubicBezTo>
                <a:cubicBezTo>
                  <a:pt x="58" y="23"/>
                  <a:pt x="53" y="28"/>
                  <a:pt x="53" y="34"/>
                </a:cubicBezTo>
                <a:cubicBezTo>
                  <a:pt x="53" y="51"/>
                  <a:pt x="53" y="51"/>
                  <a:pt x="53" y="51"/>
                </a:cubicBezTo>
                <a:cubicBezTo>
                  <a:pt x="94" y="51"/>
                  <a:pt x="94" y="51"/>
                  <a:pt x="94" y="51"/>
                </a:cubicBezTo>
                <a:lnTo>
                  <a:pt x="94" y="23"/>
                </a:lnTo>
                <a:close/>
                <a:moveTo>
                  <a:pt x="69" y="11"/>
                </a:moveTo>
                <a:cubicBezTo>
                  <a:pt x="72" y="0"/>
                  <a:pt x="90" y="5"/>
                  <a:pt x="94" y="21"/>
                </a:cubicBezTo>
                <a:cubicBezTo>
                  <a:pt x="94" y="21"/>
                  <a:pt x="65" y="24"/>
                  <a:pt x="69" y="11"/>
                </a:cubicBezTo>
                <a:close/>
                <a:moveTo>
                  <a:pt x="91" y="19"/>
                </a:moveTo>
                <a:cubicBezTo>
                  <a:pt x="91" y="19"/>
                  <a:pt x="84" y="10"/>
                  <a:pt x="78" y="10"/>
                </a:cubicBezTo>
                <a:cubicBezTo>
                  <a:pt x="72" y="10"/>
                  <a:pt x="75" y="18"/>
                  <a:pt x="91" y="19"/>
                </a:cubicBezTo>
                <a:close/>
                <a:moveTo>
                  <a:pt x="99" y="21"/>
                </a:moveTo>
                <a:cubicBezTo>
                  <a:pt x="102" y="5"/>
                  <a:pt x="121" y="0"/>
                  <a:pt x="124" y="11"/>
                </a:cubicBezTo>
                <a:cubicBezTo>
                  <a:pt x="127" y="24"/>
                  <a:pt x="99" y="21"/>
                  <a:pt x="99" y="21"/>
                </a:cubicBezTo>
                <a:close/>
                <a:moveTo>
                  <a:pt x="102" y="19"/>
                </a:moveTo>
                <a:cubicBezTo>
                  <a:pt x="117" y="18"/>
                  <a:pt x="120" y="10"/>
                  <a:pt x="114" y="10"/>
                </a:cubicBezTo>
                <a:cubicBezTo>
                  <a:pt x="108" y="10"/>
                  <a:pt x="102" y="19"/>
                  <a:pt x="102" y="19"/>
                </a:cubicBezTo>
                <a:close/>
              </a:path>
            </a:pathLst>
          </a:custGeom>
          <a:solidFill>
            <a:schemeClr val="bg1"/>
          </a:solidFill>
          <a:ln>
            <a:noFill/>
          </a:ln>
        </p:spPr>
        <p:txBody>
          <a:bodyPr vert="horz" wrap="square" lIns="91440" tIns="45720" rIns="91440" bIns="45720" numCol="1" anchor="t" anchorCtr="0" compatLnSpc="1"/>
          <a:lstStyle/>
          <a:p>
            <a:endParaRPr lang="zh-CN" altLang="en-US" dirty="0">
              <a:solidFill>
                <a:schemeClr val="tx1">
                  <a:lumMod val="50000"/>
                  <a:lumOff val="50000"/>
                </a:schemeClr>
              </a:solidFill>
              <a:latin typeface="Avant GardeBook" pitchFamily="50" charset="0"/>
            </a:endParaRPr>
          </a:p>
        </p:txBody>
      </p:sp>
      <p:sp>
        <p:nvSpPr>
          <p:cNvPr id="29" name="矩形 28"/>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13</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14:presetBounceEnd="22000">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14:bounceEnd="22000">
                                          <p:cBhvr additive="base">
                                            <p:cTn id="17" dur="500" fill="hold"/>
                                            <p:tgtEl>
                                              <p:spTgt spid="10"/>
                                            </p:tgtEl>
                                            <p:attrNameLst>
                                              <p:attrName>ppt_x</p:attrName>
                                            </p:attrNameLst>
                                          </p:cBhvr>
                                          <p:tavLst>
                                            <p:tav tm="0">
                                              <p:val>
                                                <p:strVal val="0-#ppt_w/2"/>
                                              </p:val>
                                            </p:tav>
                                            <p:tav tm="100000">
                                              <p:val>
                                                <p:strVal val="#ppt_x"/>
                                              </p:val>
                                            </p:tav>
                                          </p:tavLst>
                                        </p:anim>
                                        <p:anim calcmode="lin" valueType="num" p14:bounceEnd="22000">
                                          <p:cBhvr additive="base">
                                            <p:cTn id="18" dur="500" fill="hold"/>
                                            <p:tgtEl>
                                              <p:spTgt spid="1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14:presetBounceEnd="22000">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14:bounceEnd="22000">
                                          <p:cBhvr additive="base">
                                            <p:cTn id="21" dur="500" fill="hold"/>
                                            <p:tgtEl>
                                              <p:spTgt spid="11"/>
                                            </p:tgtEl>
                                            <p:attrNameLst>
                                              <p:attrName>ppt_x</p:attrName>
                                            </p:attrNameLst>
                                          </p:cBhvr>
                                          <p:tavLst>
                                            <p:tav tm="0">
                                              <p:val>
                                                <p:strVal val="1+#ppt_w/2"/>
                                              </p:val>
                                            </p:tav>
                                            <p:tav tm="100000">
                                              <p:val>
                                                <p:strVal val="#ppt_x"/>
                                              </p:val>
                                            </p:tav>
                                          </p:tavLst>
                                        </p:anim>
                                        <p:anim calcmode="lin" valueType="num" p14:bounceEnd="22000">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9" presetClass="entr" presetSubtype="1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fmla="#ppt_w*sin(2.5*pi*$)">
                                              <p:val>
                                                <p:fltVal val="0"/>
                                              </p:val>
                                            </p:tav>
                                            <p:tav tm="100000">
                                              <p:val>
                                                <p:fltVal val="1"/>
                                              </p:val>
                                            </p:tav>
                                          </p:tavLst>
                                        </p:anim>
                                        <p:anim calcmode="lin" valueType="num">
                                          <p:cBhvr>
                                            <p:cTn id="27" dur="500" fill="hold"/>
                                            <p:tgtEl>
                                              <p:spTgt spid="13"/>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fmla="#ppt_w*sin(2.5*pi*$)">
                                              <p:val>
                                                <p:fltVal val="0"/>
                                              </p:val>
                                            </p:tav>
                                            <p:tav tm="100000">
                                              <p:val>
                                                <p:fltVal val="1"/>
                                              </p:val>
                                            </p:tav>
                                          </p:tavLst>
                                        </p:anim>
                                        <p:anim calcmode="lin" valueType="num">
                                          <p:cBhvr>
                                            <p:cTn id="31" dur="500" fill="hold"/>
                                            <p:tgtEl>
                                              <p:spTgt spid="14"/>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fmla="#ppt_w*sin(2.5*pi*$)">
                                              <p:val>
                                                <p:fltVal val="0"/>
                                              </p:val>
                                            </p:tav>
                                            <p:tav tm="100000">
                                              <p:val>
                                                <p:fltVal val="1"/>
                                              </p:val>
                                            </p:tav>
                                          </p:tavLst>
                                        </p:anim>
                                        <p:anim calcmode="lin" valueType="num">
                                          <p:cBhvr>
                                            <p:cTn id="35" dur="500" fill="hold"/>
                                            <p:tgtEl>
                                              <p:spTgt spid="15"/>
                                            </p:tgtEl>
                                            <p:attrNameLst>
                                              <p:attrName>ppt_h</p:attrName>
                                            </p:attrNameLst>
                                          </p:cBhvr>
                                          <p:tavLst>
                                            <p:tav tm="0">
                                              <p:val>
                                                <p:strVal val="#ppt_h"/>
                                              </p:val>
                                            </p:tav>
                                            <p:tav tm="100000">
                                              <p:val>
                                                <p:strVal val="#ppt_h"/>
                                              </p:val>
                                            </p:tav>
                                          </p:tavLst>
                                        </p:anim>
                                      </p:childTnLst>
                                    </p:cTn>
                                  </p:par>
                                  <p:par>
                                    <p:cTn id="36" presetID="19" presetClass="entr" presetSubtype="1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fmla="#ppt_w*sin(2.5*pi*$)">
                                              <p:val>
                                                <p:fltVal val="0"/>
                                              </p:val>
                                            </p:tav>
                                            <p:tav tm="100000">
                                              <p:val>
                                                <p:fltVal val="1"/>
                                              </p:val>
                                            </p:tav>
                                          </p:tavLst>
                                        </p:anim>
                                        <p:anim calcmode="lin" valueType="num">
                                          <p:cBhvr>
                                            <p:cTn id="39" dur="500" fill="hold"/>
                                            <p:tgtEl>
                                              <p:spTgt spid="16"/>
                                            </p:tgtEl>
                                            <p:attrNameLst>
                                              <p:attrName>ppt_h</p:attrName>
                                            </p:attrNameLst>
                                          </p:cBhvr>
                                          <p:tavLst>
                                            <p:tav tm="0">
                                              <p:val>
                                                <p:strVal val="#ppt_h"/>
                                              </p:val>
                                            </p:tav>
                                            <p:tav tm="100000">
                                              <p:val>
                                                <p:strVal val="#ppt_h"/>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left)">
                                          <p:cBhvr>
                                            <p:cTn id="70" dur="500"/>
                                            <p:tgtEl>
                                              <p:spTgt spid="2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2500"/>
                                </p:stCondLst>
                                <p:childTnLst>
                                  <p:par>
                                    <p:cTn id="78" presetID="10" presetClass="entr" presetSubtype="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0-#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9" presetClass="entr" presetSubtype="1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fmla="#ppt_w*sin(2.5*pi*$)">
                                              <p:val>
                                                <p:fltVal val="0"/>
                                              </p:val>
                                            </p:tav>
                                            <p:tav tm="100000">
                                              <p:val>
                                                <p:fltVal val="1"/>
                                              </p:val>
                                            </p:tav>
                                          </p:tavLst>
                                        </p:anim>
                                        <p:anim calcmode="lin" valueType="num">
                                          <p:cBhvr>
                                            <p:cTn id="27" dur="500" fill="hold"/>
                                            <p:tgtEl>
                                              <p:spTgt spid="13"/>
                                            </p:tgtEl>
                                            <p:attrNameLst>
                                              <p:attrName>ppt_h</p:attrName>
                                            </p:attrNameLst>
                                          </p:cBhvr>
                                          <p:tavLst>
                                            <p:tav tm="0">
                                              <p:val>
                                                <p:strVal val="#ppt_h"/>
                                              </p:val>
                                            </p:tav>
                                            <p:tav tm="100000">
                                              <p:val>
                                                <p:strVal val="#ppt_h"/>
                                              </p:val>
                                            </p:tav>
                                          </p:tavLst>
                                        </p:anim>
                                      </p:childTnLst>
                                    </p:cTn>
                                  </p:par>
                                  <p:par>
                                    <p:cTn id="28" presetID="19" presetClass="entr" presetSubtype="1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fmla="#ppt_w*sin(2.5*pi*$)">
                                              <p:val>
                                                <p:fltVal val="0"/>
                                              </p:val>
                                            </p:tav>
                                            <p:tav tm="100000">
                                              <p:val>
                                                <p:fltVal val="1"/>
                                              </p:val>
                                            </p:tav>
                                          </p:tavLst>
                                        </p:anim>
                                        <p:anim calcmode="lin" valueType="num">
                                          <p:cBhvr>
                                            <p:cTn id="31" dur="500" fill="hold"/>
                                            <p:tgtEl>
                                              <p:spTgt spid="14"/>
                                            </p:tgtEl>
                                            <p:attrNameLst>
                                              <p:attrName>ppt_h</p:attrName>
                                            </p:attrNameLst>
                                          </p:cBhvr>
                                          <p:tavLst>
                                            <p:tav tm="0">
                                              <p:val>
                                                <p:strVal val="#ppt_h"/>
                                              </p:val>
                                            </p:tav>
                                            <p:tav tm="100000">
                                              <p:val>
                                                <p:strVal val="#ppt_h"/>
                                              </p:val>
                                            </p:tav>
                                          </p:tavLst>
                                        </p:anim>
                                      </p:childTnLst>
                                    </p:cTn>
                                  </p:par>
                                  <p:par>
                                    <p:cTn id="32" presetID="19" presetClass="entr" presetSubtype="10" fill="hold" grpId="0" nodeType="with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fmla="#ppt_w*sin(2.5*pi*$)">
                                              <p:val>
                                                <p:fltVal val="0"/>
                                              </p:val>
                                            </p:tav>
                                            <p:tav tm="100000">
                                              <p:val>
                                                <p:fltVal val="1"/>
                                              </p:val>
                                            </p:tav>
                                          </p:tavLst>
                                        </p:anim>
                                        <p:anim calcmode="lin" valueType="num">
                                          <p:cBhvr>
                                            <p:cTn id="35" dur="500" fill="hold"/>
                                            <p:tgtEl>
                                              <p:spTgt spid="15"/>
                                            </p:tgtEl>
                                            <p:attrNameLst>
                                              <p:attrName>ppt_h</p:attrName>
                                            </p:attrNameLst>
                                          </p:cBhvr>
                                          <p:tavLst>
                                            <p:tav tm="0">
                                              <p:val>
                                                <p:strVal val="#ppt_h"/>
                                              </p:val>
                                            </p:tav>
                                            <p:tav tm="100000">
                                              <p:val>
                                                <p:strVal val="#ppt_h"/>
                                              </p:val>
                                            </p:tav>
                                          </p:tavLst>
                                        </p:anim>
                                      </p:childTnLst>
                                    </p:cTn>
                                  </p:par>
                                  <p:par>
                                    <p:cTn id="36" presetID="19" presetClass="entr" presetSubtype="10"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 calcmode="lin" valueType="num">
                                          <p:cBhvr>
                                            <p:cTn id="38" dur="500" fill="hold"/>
                                            <p:tgtEl>
                                              <p:spTgt spid="16"/>
                                            </p:tgtEl>
                                            <p:attrNameLst>
                                              <p:attrName>ppt_w</p:attrName>
                                            </p:attrNameLst>
                                          </p:cBhvr>
                                          <p:tavLst>
                                            <p:tav tm="0" fmla="#ppt_w*sin(2.5*pi*$)">
                                              <p:val>
                                                <p:fltVal val="0"/>
                                              </p:val>
                                            </p:tav>
                                            <p:tav tm="100000">
                                              <p:val>
                                                <p:fltVal val="1"/>
                                              </p:val>
                                            </p:tav>
                                          </p:tavLst>
                                        </p:anim>
                                        <p:anim calcmode="lin" valueType="num">
                                          <p:cBhvr>
                                            <p:cTn id="39" dur="500" fill="hold"/>
                                            <p:tgtEl>
                                              <p:spTgt spid="16"/>
                                            </p:tgtEl>
                                            <p:attrNameLst>
                                              <p:attrName>ppt_h</p:attrName>
                                            </p:attrNameLst>
                                          </p:cBhvr>
                                          <p:tavLst>
                                            <p:tav tm="0">
                                              <p:val>
                                                <p:strVal val="#ppt_h"/>
                                              </p:val>
                                            </p:tav>
                                            <p:tav tm="100000">
                                              <p:val>
                                                <p:strVal val="#ppt_h"/>
                                              </p:val>
                                            </p:tav>
                                          </p:tavLst>
                                        </p:anim>
                                      </p:childTnLst>
                                    </p:cTn>
                                  </p:par>
                                  <p:par>
                                    <p:cTn id="40" presetID="10" presetClass="entr" presetSubtype="0"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fade">
                                          <p:cBhvr>
                                            <p:cTn id="42" dur="500"/>
                                            <p:tgtEl>
                                              <p:spTgt spid="2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2000"/>
                                </p:stCondLst>
                                <p:childTnLst>
                                  <p:par>
                                    <p:cTn id="53" presetID="22" presetClass="entr" presetSubtype="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wipe(left)">
                                          <p:cBhvr>
                                            <p:cTn id="55" dur="500"/>
                                            <p:tgtEl>
                                              <p:spTgt spid="1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left)">
                                          <p:cBhvr>
                                            <p:cTn id="58" dur="500"/>
                                            <p:tgtEl>
                                              <p:spTgt spid="18"/>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left)">
                                          <p:cBhvr>
                                            <p:cTn id="64" dur="500"/>
                                            <p:tgtEl>
                                              <p:spTgt spid="2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wipe(left)">
                                          <p:cBhvr>
                                            <p:cTn id="67" dur="500"/>
                                            <p:tgtEl>
                                              <p:spTgt spid="2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left)">
                                          <p:cBhvr>
                                            <p:cTn id="70" dur="500"/>
                                            <p:tgtEl>
                                              <p:spTgt spid="2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left)">
                                          <p:cBhvr>
                                            <p:cTn id="73" dur="500"/>
                                            <p:tgtEl>
                                              <p:spTgt spid="23"/>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
                                            </p:tgtEl>
                                            <p:attrNameLst>
                                              <p:attrName>style.visibility</p:attrName>
                                            </p:attrNameLst>
                                          </p:cBhvr>
                                          <p:to>
                                            <p:strVal val="visible"/>
                                          </p:to>
                                        </p:set>
                                        <p:animEffect transition="in" filter="wipe(left)">
                                          <p:cBhvr>
                                            <p:cTn id="76" dur="500"/>
                                            <p:tgtEl>
                                              <p:spTgt spid="24"/>
                                            </p:tgtEl>
                                          </p:cBhvr>
                                        </p:animEffect>
                                      </p:childTnLst>
                                    </p:cTn>
                                  </p:par>
                                </p:childTnLst>
                              </p:cTn>
                            </p:par>
                            <p:par>
                              <p:cTn id="77" fill="hold">
                                <p:stCondLst>
                                  <p:cond delay="2500"/>
                                </p:stCondLst>
                                <p:childTnLst>
                                  <p:par>
                                    <p:cTn id="78" presetID="10" presetClass="entr" presetSubtype="0"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P spid="25" grpId="0" animBg="1"/>
          <p:bldP spid="26" grpId="0" animBg="1"/>
          <p:bldP spid="27" grpId="0" animBg="1"/>
          <p:bldP spid="28"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43BAB3"/>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445891"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社会就业环境</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Freeform 5"/>
          <p:cNvSpPr/>
          <p:nvPr/>
        </p:nvSpPr>
        <p:spPr bwMode="auto">
          <a:xfrm>
            <a:off x="7256915" y="620688"/>
            <a:ext cx="4582988" cy="5001372"/>
          </a:xfrm>
          <a:custGeom>
            <a:avLst/>
            <a:gdLst>
              <a:gd name="T0" fmla="*/ 17752 w 17752"/>
              <a:gd name="T1" fmla="*/ 18550 h 18550"/>
              <a:gd name="T2" fmla="*/ 16834 w 17752"/>
              <a:gd name="T3" fmla="*/ 18494 h 18550"/>
              <a:gd name="T4" fmla="*/ 15927 w 17752"/>
              <a:gd name="T5" fmla="*/ 18393 h 18550"/>
              <a:gd name="T6" fmla="*/ 15034 w 17752"/>
              <a:gd name="T7" fmla="*/ 18251 h 18550"/>
              <a:gd name="T8" fmla="*/ 14158 w 17752"/>
              <a:gd name="T9" fmla="*/ 18064 h 18550"/>
              <a:gd name="T10" fmla="*/ 13295 w 17752"/>
              <a:gd name="T11" fmla="*/ 17838 h 18550"/>
              <a:gd name="T12" fmla="*/ 12451 w 17752"/>
              <a:gd name="T13" fmla="*/ 17571 h 18550"/>
              <a:gd name="T14" fmla="*/ 11625 w 17752"/>
              <a:gd name="T15" fmla="*/ 17265 h 18550"/>
              <a:gd name="T16" fmla="*/ 10818 w 17752"/>
              <a:gd name="T17" fmla="*/ 16922 h 18550"/>
              <a:gd name="T18" fmla="*/ 10031 w 17752"/>
              <a:gd name="T19" fmla="*/ 16541 h 18550"/>
              <a:gd name="T20" fmla="*/ 9264 w 17752"/>
              <a:gd name="T21" fmla="*/ 16126 h 18550"/>
              <a:gd name="T22" fmla="*/ 8521 w 17752"/>
              <a:gd name="T23" fmla="*/ 15675 h 18550"/>
              <a:gd name="T24" fmla="*/ 7801 w 17752"/>
              <a:gd name="T25" fmla="*/ 15190 h 18550"/>
              <a:gd name="T26" fmla="*/ 7106 w 17752"/>
              <a:gd name="T27" fmla="*/ 14674 h 18550"/>
              <a:gd name="T28" fmla="*/ 6436 w 17752"/>
              <a:gd name="T29" fmla="*/ 14126 h 18550"/>
              <a:gd name="T30" fmla="*/ 5793 w 17752"/>
              <a:gd name="T31" fmla="*/ 13547 h 18550"/>
              <a:gd name="T32" fmla="*/ 5178 w 17752"/>
              <a:gd name="T33" fmla="*/ 12940 h 18550"/>
              <a:gd name="T34" fmla="*/ 4591 w 17752"/>
              <a:gd name="T35" fmla="*/ 12304 h 18550"/>
              <a:gd name="T36" fmla="*/ 4035 w 17752"/>
              <a:gd name="T37" fmla="*/ 11642 h 18550"/>
              <a:gd name="T38" fmla="*/ 3509 w 17752"/>
              <a:gd name="T39" fmla="*/ 10954 h 18550"/>
              <a:gd name="T40" fmla="*/ 3017 w 17752"/>
              <a:gd name="T41" fmla="*/ 10241 h 18550"/>
              <a:gd name="T42" fmla="*/ 2556 w 17752"/>
              <a:gd name="T43" fmla="*/ 9503 h 18550"/>
              <a:gd name="T44" fmla="*/ 2131 w 17752"/>
              <a:gd name="T45" fmla="*/ 8743 h 18550"/>
              <a:gd name="T46" fmla="*/ 1740 w 17752"/>
              <a:gd name="T47" fmla="*/ 7961 h 18550"/>
              <a:gd name="T48" fmla="*/ 1387 w 17752"/>
              <a:gd name="T49" fmla="*/ 7160 h 18550"/>
              <a:gd name="T50" fmla="*/ 1070 w 17752"/>
              <a:gd name="T51" fmla="*/ 6338 h 18550"/>
              <a:gd name="T52" fmla="*/ 793 w 17752"/>
              <a:gd name="T53" fmla="*/ 5499 h 18550"/>
              <a:gd name="T54" fmla="*/ 555 w 17752"/>
              <a:gd name="T55" fmla="*/ 4642 h 18550"/>
              <a:gd name="T56" fmla="*/ 358 w 17752"/>
              <a:gd name="T57" fmla="*/ 3768 h 18550"/>
              <a:gd name="T58" fmla="*/ 203 w 17752"/>
              <a:gd name="T59" fmla="*/ 2880 h 18550"/>
              <a:gd name="T60" fmla="*/ 90 w 17752"/>
              <a:gd name="T61" fmla="*/ 1978 h 18550"/>
              <a:gd name="T62" fmla="*/ 23 w 17752"/>
              <a:gd name="T63" fmla="*/ 1062 h 18550"/>
              <a:gd name="T64" fmla="*/ 0 w 17752"/>
              <a:gd name="T65" fmla="*/ 136 h 18550"/>
              <a:gd name="T66" fmla="*/ 0 w 17752"/>
              <a:gd name="T67" fmla="*/ 101 h 18550"/>
              <a:gd name="T68" fmla="*/ 1 w 17752"/>
              <a:gd name="T69" fmla="*/ 67 h 18550"/>
              <a:gd name="T70" fmla="*/ 1 w 17752"/>
              <a:gd name="T71" fmla="*/ 34 h 18550"/>
              <a:gd name="T72" fmla="*/ 1 w 17752"/>
              <a:gd name="T73" fmla="*/ 0 h 18550"/>
              <a:gd name="T74" fmla="*/ 17752 w 17752"/>
              <a:gd name="T75" fmla="*/ 0 h 18550"/>
              <a:gd name="T76" fmla="*/ 17752 w 17752"/>
              <a:gd name="T77" fmla="*/ 18550 h 185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752" h="18550">
                <a:moveTo>
                  <a:pt x="17752" y="18550"/>
                </a:moveTo>
                <a:lnTo>
                  <a:pt x="16834" y="18494"/>
                </a:lnTo>
                <a:lnTo>
                  <a:pt x="15927" y="18393"/>
                </a:lnTo>
                <a:lnTo>
                  <a:pt x="15034" y="18251"/>
                </a:lnTo>
                <a:lnTo>
                  <a:pt x="14158" y="18064"/>
                </a:lnTo>
                <a:lnTo>
                  <a:pt x="13295" y="17838"/>
                </a:lnTo>
                <a:lnTo>
                  <a:pt x="12451" y="17571"/>
                </a:lnTo>
                <a:lnTo>
                  <a:pt x="11625" y="17265"/>
                </a:lnTo>
                <a:lnTo>
                  <a:pt x="10818" y="16922"/>
                </a:lnTo>
                <a:lnTo>
                  <a:pt x="10031" y="16541"/>
                </a:lnTo>
                <a:lnTo>
                  <a:pt x="9264" y="16126"/>
                </a:lnTo>
                <a:lnTo>
                  <a:pt x="8521" y="15675"/>
                </a:lnTo>
                <a:lnTo>
                  <a:pt x="7801" y="15190"/>
                </a:lnTo>
                <a:lnTo>
                  <a:pt x="7106" y="14674"/>
                </a:lnTo>
                <a:lnTo>
                  <a:pt x="6436" y="14126"/>
                </a:lnTo>
                <a:lnTo>
                  <a:pt x="5793" y="13547"/>
                </a:lnTo>
                <a:lnTo>
                  <a:pt x="5178" y="12940"/>
                </a:lnTo>
                <a:lnTo>
                  <a:pt x="4591" y="12304"/>
                </a:lnTo>
                <a:lnTo>
                  <a:pt x="4035" y="11642"/>
                </a:lnTo>
                <a:lnTo>
                  <a:pt x="3509" y="10954"/>
                </a:lnTo>
                <a:lnTo>
                  <a:pt x="3017" y="10241"/>
                </a:lnTo>
                <a:lnTo>
                  <a:pt x="2556" y="9503"/>
                </a:lnTo>
                <a:lnTo>
                  <a:pt x="2131" y="8743"/>
                </a:lnTo>
                <a:lnTo>
                  <a:pt x="1740" y="7961"/>
                </a:lnTo>
                <a:lnTo>
                  <a:pt x="1387" y="7160"/>
                </a:lnTo>
                <a:lnTo>
                  <a:pt x="1070" y="6338"/>
                </a:lnTo>
                <a:lnTo>
                  <a:pt x="793" y="5499"/>
                </a:lnTo>
                <a:lnTo>
                  <a:pt x="555" y="4642"/>
                </a:lnTo>
                <a:lnTo>
                  <a:pt x="358" y="3768"/>
                </a:lnTo>
                <a:lnTo>
                  <a:pt x="203" y="2880"/>
                </a:lnTo>
                <a:lnTo>
                  <a:pt x="90" y="1978"/>
                </a:lnTo>
                <a:lnTo>
                  <a:pt x="23" y="1062"/>
                </a:lnTo>
                <a:lnTo>
                  <a:pt x="0" y="136"/>
                </a:lnTo>
                <a:lnTo>
                  <a:pt x="0" y="101"/>
                </a:lnTo>
                <a:lnTo>
                  <a:pt x="1" y="67"/>
                </a:lnTo>
                <a:lnTo>
                  <a:pt x="1" y="34"/>
                </a:lnTo>
                <a:lnTo>
                  <a:pt x="1" y="0"/>
                </a:lnTo>
                <a:lnTo>
                  <a:pt x="17752" y="0"/>
                </a:lnTo>
                <a:lnTo>
                  <a:pt x="17752" y="18550"/>
                </a:lnTo>
                <a:close/>
              </a:path>
            </a:pathLst>
          </a:custGeom>
          <a:blipFill>
            <a:blip r:embed="rId4" cstate="print"/>
            <a:stretch>
              <a:fillRect/>
            </a:stretch>
          </a:blipFill>
          <a:ln>
            <a:noFill/>
          </a:ln>
        </p:spPr>
        <p:txBody>
          <a:bodyPr vert="horz" wrap="square" lIns="91440" tIns="45720" rIns="91440" bIns="45720" numCol="1" anchor="t" anchorCtr="0" compatLnSpc="1"/>
          <a:lstStyle/>
          <a:p>
            <a:endParaRPr lang="zh-CN" altLang="en-US"/>
          </a:p>
        </p:txBody>
      </p:sp>
      <p:grpSp>
        <p:nvGrpSpPr>
          <p:cNvPr id="11" name="Group 8"/>
          <p:cNvGrpSpPr/>
          <p:nvPr/>
        </p:nvGrpSpPr>
        <p:grpSpPr bwMode="auto">
          <a:xfrm>
            <a:off x="6360567" y="719408"/>
            <a:ext cx="1500478" cy="1500478"/>
            <a:chOff x="0" y="0"/>
            <a:chExt cx="2101515" cy="2101515"/>
          </a:xfrm>
          <a:solidFill>
            <a:srgbClr val="43BAB3"/>
          </a:solidFill>
        </p:grpSpPr>
        <p:sp>
          <p:nvSpPr>
            <p:cNvPr id="12"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3"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14" name="Group 8"/>
          <p:cNvGrpSpPr/>
          <p:nvPr/>
        </p:nvGrpSpPr>
        <p:grpSpPr bwMode="auto">
          <a:xfrm>
            <a:off x="7196914" y="2897530"/>
            <a:ext cx="1500478" cy="1500478"/>
            <a:chOff x="0" y="0"/>
            <a:chExt cx="2101515" cy="2101515"/>
          </a:xfrm>
          <a:solidFill>
            <a:srgbClr val="F6A514"/>
          </a:solidFill>
        </p:grpSpPr>
        <p:sp>
          <p:nvSpPr>
            <p:cNvPr id="15"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6"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grpSp>
        <p:nvGrpSpPr>
          <p:cNvPr id="17" name="Group 8"/>
          <p:cNvGrpSpPr/>
          <p:nvPr/>
        </p:nvGrpSpPr>
        <p:grpSpPr bwMode="auto">
          <a:xfrm>
            <a:off x="8875568" y="4611781"/>
            <a:ext cx="1500478" cy="1500478"/>
            <a:chOff x="0" y="0"/>
            <a:chExt cx="2101515" cy="2101515"/>
          </a:xfrm>
          <a:solidFill>
            <a:srgbClr val="FB7D6E"/>
          </a:solidFill>
        </p:grpSpPr>
        <p:sp>
          <p:nvSpPr>
            <p:cNvPr id="18" name="椭圆 3"/>
            <p:cNvSpPr>
              <a:spLocks noChangeArrowheads="1"/>
            </p:cNvSpPr>
            <p:nvPr/>
          </p:nvSpPr>
          <p:spPr bwMode="auto">
            <a:xfrm>
              <a:off x="0" y="0"/>
              <a:ext cx="2101515" cy="210151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9" name="同心圆 11"/>
            <p:cNvSpPr>
              <a:spLocks noChangeArrowheads="1"/>
            </p:cNvSpPr>
            <p:nvPr/>
          </p:nvSpPr>
          <p:spPr bwMode="auto">
            <a:xfrm>
              <a:off x="79987" y="80731"/>
              <a:ext cx="1941540" cy="1941540"/>
            </a:xfrm>
            <a:custGeom>
              <a:avLst/>
              <a:gdLst>
                <a:gd name="G0" fmla="+- 206 0 0"/>
                <a:gd name="G1" fmla="+- 21600 0 206"/>
                <a:gd name="G2" fmla="+- 21600 0 206"/>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06" y="10800"/>
                  </a:moveTo>
                  <a:cubicBezTo>
                    <a:pt x="206" y="16651"/>
                    <a:pt x="4949" y="21394"/>
                    <a:pt x="10800" y="21394"/>
                  </a:cubicBezTo>
                  <a:cubicBezTo>
                    <a:pt x="16651" y="21394"/>
                    <a:pt x="21394" y="16651"/>
                    <a:pt x="21394" y="10800"/>
                  </a:cubicBezTo>
                  <a:cubicBezTo>
                    <a:pt x="21394" y="4949"/>
                    <a:pt x="16651" y="206"/>
                    <a:pt x="10800" y="206"/>
                  </a:cubicBezTo>
                  <a:cubicBezTo>
                    <a:pt x="4949" y="206"/>
                    <a:pt x="206" y="4949"/>
                    <a:pt x="206" y="1080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lang="zh-CN" altLang="zh-CN">
                <a:latin typeface="宋体" panose="02010600030101010101" pitchFamily="2" charset="-122"/>
                <a:sym typeface="宋体" panose="02010600030101010101" pitchFamily="2" charset="-122"/>
              </a:endParaRPr>
            </a:p>
          </p:txBody>
        </p:sp>
      </p:grpSp>
      <p:sp>
        <p:nvSpPr>
          <p:cNvPr id="20" name="弧形 19"/>
          <p:cNvSpPr/>
          <p:nvPr/>
        </p:nvSpPr>
        <p:spPr bwMode="auto">
          <a:xfrm>
            <a:off x="6710449" y="1301496"/>
            <a:ext cx="1656184" cy="1656184"/>
          </a:xfrm>
          <a:prstGeom prst="arc">
            <a:avLst>
              <a:gd name="adj1" fmla="val 5989544"/>
              <a:gd name="adj2" fmla="val 10739822"/>
            </a:avLst>
          </a:prstGeom>
          <a:noFill/>
          <a:ln w="12700" cap="flat" cmpd="sng" algn="ctr">
            <a:solidFill>
              <a:schemeClr val="tx1">
                <a:lumMod val="50000"/>
                <a:lumOff val="50000"/>
              </a:schemeClr>
            </a:solidFill>
            <a:prstDash val="solid"/>
            <a:round/>
            <a:headEnd type="triangl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1" name="弧形 20"/>
          <p:cNvSpPr/>
          <p:nvPr/>
        </p:nvSpPr>
        <p:spPr bwMode="auto">
          <a:xfrm>
            <a:off x="7972534" y="3486384"/>
            <a:ext cx="1656184" cy="1656184"/>
          </a:xfrm>
          <a:prstGeom prst="arc">
            <a:avLst>
              <a:gd name="adj1" fmla="val 5417681"/>
              <a:gd name="adj2" fmla="val 9956679"/>
            </a:avLst>
          </a:prstGeom>
          <a:noFill/>
          <a:ln w="12700" cap="flat" cmpd="sng" algn="ctr">
            <a:solidFill>
              <a:schemeClr val="tx1">
                <a:lumMod val="50000"/>
                <a:lumOff val="50000"/>
              </a:schemeClr>
            </a:solidFill>
            <a:prstDash val="solid"/>
            <a:round/>
            <a:headEnd type="triangl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22" name="TextBox 21"/>
          <p:cNvSpPr txBox="1"/>
          <p:nvPr/>
        </p:nvSpPr>
        <p:spPr>
          <a:xfrm>
            <a:off x="6530429" y="1220280"/>
            <a:ext cx="1214830" cy="400110"/>
          </a:xfrm>
          <a:prstGeom prst="rect">
            <a:avLst/>
          </a:prstGeom>
          <a:noFill/>
        </p:spPr>
        <p:txBody>
          <a:bodyPr wrap="square" rtlCol="0">
            <a:spAutoFit/>
          </a:bodyPr>
          <a:lstStyle/>
          <a:p>
            <a:pPr algn="ctr"/>
            <a:r>
              <a:rPr lang="zh-CN" altLang="en-US" sz="2000" b="1" dirty="0" smtClean="0">
                <a:solidFill>
                  <a:srgbClr val="F8F8F8"/>
                </a:solidFill>
                <a:latin typeface="微软雅黑" panose="020B0503020204020204" pitchFamily="34" charset="-122"/>
                <a:ea typeface="微软雅黑" panose="020B0503020204020204" pitchFamily="34" charset="-122"/>
              </a:rPr>
              <a:t>就业压力</a:t>
            </a:r>
            <a:endParaRPr lang="zh-CN" altLang="en-US" sz="2000" b="1" dirty="0">
              <a:solidFill>
                <a:srgbClr val="F8F8F8"/>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7283775" y="3428323"/>
            <a:ext cx="1331711" cy="400110"/>
          </a:xfrm>
          <a:prstGeom prst="rect">
            <a:avLst/>
          </a:prstGeom>
          <a:noFill/>
        </p:spPr>
        <p:txBody>
          <a:bodyPr wrap="square" rtlCol="0">
            <a:spAutoFit/>
          </a:bodyPr>
          <a:lstStyle/>
          <a:p>
            <a:pPr algn="ctr"/>
            <a:r>
              <a:rPr lang="zh-CN" altLang="en-US" sz="2000" b="1" dirty="0" smtClean="0">
                <a:solidFill>
                  <a:srgbClr val="F8F8F8"/>
                </a:solidFill>
                <a:latin typeface="微软雅黑" panose="020B0503020204020204" pitchFamily="34" charset="-122"/>
                <a:ea typeface="微软雅黑" panose="020B0503020204020204" pitchFamily="34" charset="-122"/>
              </a:rPr>
              <a:t>未来发展</a:t>
            </a:r>
            <a:endParaRPr lang="zh-CN" altLang="en-US" sz="2000" b="1" dirty="0">
              <a:solidFill>
                <a:srgbClr val="F8F8F8"/>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9001075" y="5108712"/>
            <a:ext cx="1200968" cy="400110"/>
          </a:xfrm>
          <a:prstGeom prst="rect">
            <a:avLst/>
          </a:prstGeom>
          <a:noFill/>
        </p:spPr>
        <p:txBody>
          <a:bodyPr wrap="square" rtlCol="0">
            <a:spAutoFit/>
          </a:bodyPr>
          <a:lstStyle/>
          <a:p>
            <a:pPr algn="ctr"/>
            <a:r>
              <a:rPr lang="zh-CN" altLang="en-US" sz="2000" b="1" dirty="0" smtClean="0">
                <a:solidFill>
                  <a:srgbClr val="F8F8F8"/>
                </a:solidFill>
                <a:latin typeface="微软雅黑" panose="020B0503020204020204" pitchFamily="34" charset="-122"/>
                <a:ea typeface="微软雅黑" panose="020B0503020204020204" pitchFamily="34" charset="-122"/>
              </a:rPr>
              <a:t>竞争激烈</a:t>
            </a:r>
            <a:endParaRPr lang="zh-CN" altLang="en-US" sz="2000" b="1" dirty="0">
              <a:solidFill>
                <a:srgbClr val="F8F8F8"/>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913805" y="5132349"/>
            <a:ext cx="7899324" cy="738664"/>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913805" y="3071555"/>
            <a:ext cx="6008215" cy="738664"/>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事例这里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事例这里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TextBox 26"/>
          <p:cNvSpPr txBox="1"/>
          <p:nvPr/>
        </p:nvSpPr>
        <p:spPr>
          <a:xfrm>
            <a:off x="913805" y="1242754"/>
            <a:ext cx="5272143"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事例这里</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输入简要说明文字或列举</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事例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输入</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14</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1"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500"/>
                                        <p:tgtEl>
                                          <p:spTgt spid="11"/>
                                        </p:tgtEl>
                                      </p:cBhvr>
                                    </p:animEffect>
                                  </p:childTnLst>
                                </p:cTn>
                              </p:par>
                              <p:par>
                                <p:cTn id="24" presetID="21" presetClass="entr" presetSubtype="1"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wheel(1)">
                                      <p:cBhvr>
                                        <p:cTn id="26" dur="500"/>
                                        <p:tgtEl>
                                          <p:spTgt spid="22"/>
                                        </p:tgtEl>
                                      </p:cBhvr>
                                    </p:animEffect>
                                  </p:childTnLst>
                                </p:cTn>
                              </p:par>
                            </p:childTnLst>
                          </p:cTn>
                        </p:par>
                        <p:par>
                          <p:cTn id="27" fill="hold">
                            <p:stCondLst>
                              <p:cond delay="2500"/>
                            </p:stCondLst>
                            <p:childTnLst>
                              <p:par>
                                <p:cTn id="28" presetID="22" presetClass="entr" presetSubtype="2"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right)">
                                      <p:cBhvr>
                                        <p:cTn id="30" dur="400"/>
                                        <p:tgtEl>
                                          <p:spTgt spid="27"/>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up)">
                                      <p:cBhvr>
                                        <p:cTn id="34" dur="500"/>
                                        <p:tgtEl>
                                          <p:spTgt spid="20"/>
                                        </p:tgtEl>
                                      </p:cBhvr>
                                    </p:animEffect>
                                  </p:childTnLst>
                                </p:cTn>
                              </p:par>
                            </p:childTnLst>
                          </p:cTn>
                        </p:par>
                        <p:par>
                          <p:cTn id="35" fill="hold">
                            <p:stCondLst>
                              <p:cond delay="3500"/>
                            </p:stCondLst>
                            <p:childTnLst>
                              <p:par>
                                <p:cTn id="36" presetID="21" presetClass="entr" presetSubtype="1"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wheel(1)">
                                      <p:cBhvr>
                                        <p:cTn id="38" dur="500"/>
                                        <p:tgtEl>
                                          <p:spTgt spid="23"/>
                                        </p:tgtEl>
                                      </p:cBhvr>
                                    </p:animEffect>
                                  </p:childTnLst>
                                </p:cTn>
                              </p:par>
                              <p:par>
                                <p:cTn id="39" presetID="21" presetClass="entr" presetSubtype="1" fill="hold" nodeType="with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wheel(1)">
                                      <p:cBhvr>
                                        <p:cTn id="41" dur="500"/>
                                        <p:tgtEl>
                                          <p:spTgt spid="14"/>
                                        </p:tgtEl>
                                      </p:cBhvr>
                                    </p:animEffect>
                                  </p:childTnLst>
                                </p:cTn>
                              </p:par>
                            </p:childTnLst>
                          </p:cTn>
                        </p:par>
                        <p:par>
                          <p:cTn id="42" fill="hold">
                            <p:stCondLst>
                              <p:cond delay="4000"/>
                            </p:stCondLst>
                            <p:childTnLst>
                              <p:par>
                                <p:cTn id="43" presetID="22" presetClass="entr" presetSubtype="2"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wipe(right)">
                                      <p:cBhvr>
                                        <p:cTn id="45" dur="400"/>
                                        <p:tgtEl>
                                          <p:spTgt spid="26"/>
                                        </p:tgtEl>
                                      </p:cBhvr>
                                    </p:animEffect>
                                  </p:childTnLst>
                                </p:cTn>
                              </p:par>
                            </p:childTnLst>
                          </p:cTn>
                        </p:par>
                        <p:par>
                          <p:cTn id="46" fill="hold">
                            <p:stCondLst>
                              <p:cond delay="4500"/>
                            </p:stCondLst>
                            <p:childTnLst>
                              <p:par>
                                <p:cTn id="47" presetID="22"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up)">
                                      <p:cBhvr>
                                        <p:cTn id="49" dur="500"/>
                                        <p:tgtEl>
                                          <p:spTgt spid="21"/>
                                        </p:tgtEl>
                                      </p:cBhvr>
                                    </p:animEffect>
                                  </p:childTnLst>
                                </p:cTn>
                              </p:par>
                            </p:childTnLst>
                          </p:cTn>
                        </p:par>
                        <p:par>
                          <p:cTn id="50" fill="hold">
                            <p:stCondLst>
                              <p:cond delay="5000"/>
                            </p:stCondLst>
                            <p:childTnLst>
                              <p:par>
                                <p:cTn id="51" presetID="21" presetClass="entr" presetSubtype="1"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heel(1)">
                                      <p:cBhvr>
                                        <p:cTn id="53" dur="500"/>
                                        <p:tgtEl>
                                          <p:spTgt spid="24"/>
                                        </p:tgtEl>
                                      </p:cBhvr>
                                    </p:animEffect>
                                  </p:childTnLst>
                                </p:cTn>
                              </p:par>
                              <p:par>
                                <p:cTn id="54" presetID="21" presetClass="entr" presetSubtype="1" fill="hold"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heel(1)">
                                      <p:cBhvr>
                                        <p:cTn id="56" dur="500"/>
                                        <p:tgtEl>
                                          <p:spTgt spid="17"/>
                                        </p:tgtEl>
                                      </p:cBhvr>
                                    </p:animEffect>
                                  </p:childTnLst>
                                </p:cTn>
                              </p:par>
                            </p:childTnLst>
                          </p:cTn>
                        </p:par>
                        <p:par>
                          <p:cTn id="57" fill="hold">
                            <p:stCondLst>
                              <p:cond delay="5500"/>
                            </p:stCondLst>
                            <p:childTnLst>
                              <p:par>
                                <p:cTn id="58" presetID="22" presetClass="entr" presetSubtype="2" fill="hold" grpId="0"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wipe(right)">
                                      <p:cBhvr>
                                        <p:cTn id="60" dur="4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20" grpId="0" animBg="1"/>
      <p:bldP spid="21" grpId="0" animBg="1"/>
      <p:bldP spid="22" grpId="0"/>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43BAB3"/>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941835"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职业环境分析</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Freeform 6"/>
          <p:cNvSpPr/>
          <p:nvPr/>
        </p:nvSpPr>
        <p:spPr bwMode="auto">
          <a:xfrm>
            <a:off x="5953125" y="1907649"/>
            <a:ext cx="1590675"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rgbClr val="F6A514"/>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1" name="Freeform 7"/>
          <p:cNvSpPr/>
          <p:nvPr/>
        </p:nvSpPr>
        <p:spPr bwMode="auto">
          <a:xfrm>
            <a:off x="6402388" y="3314174"/>
            <a:ext cx="1120775"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rgbClr val="FB7D6E"/>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2" name="Freeform 8"/>
          <p:cNvSpPr/>
          <p:nvPr/>
        </p:nvSpPr>
        <p:spPr bwMode="auto">
          <a:xfrm>
            <a:off x="4240213" y="2860149"/>
            <a:ext cx="1590675"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rgbClr val="43BAB3"/>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3" name="Freeform 9"/>
          <p:cNvSpPr/>
          <p:nvPr/>
        </p:nvSpPr>
        <p:spPr bwMode="auto">
          <a:xfrm>
            <a:off x="4262438" y="4238099"/>
            <a:ext cx="1120775"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rgbClr val="00A2A4"/>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4" name="TextBox 13"/>
          <p:cNvSpPr txBox="1"/>
          <p:nvPr/>
        </p:nvSpPr>
        <p:spPr>
          <a:xfrm>
            <a:off x="7819754" y="3000400"/>
            <a:ext cx="199734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专业职业对口</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Box 14"/>
          <p:cNvSpPr txBox="1"/>
          <p:nvPr/>
        </p:nvSpPr>
        <p:spPr>
          <a:xfrm>
            <a:off x="7802661" y="3393827"/>
            <a:ext cx="3408288" cy="523220"/>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Box 15"/>
          <p:cNvSpPr txBox="1"/>
          <p:nvPr/>
        </p:nvSpPr>
        <p:spPr>
          <a:xfrm>
            <a:off x="7819754" y="1628800"/>
            <a:ext cx="1997346" cy="400110"/>
          </a:xfrm>
          <a:prstGeom prst="rect">
            <a:avLst/>
          </a:prstGeom>
          <a:noFill/>
        </p:spPr>
        <p:txBody>
          <a:bodyPr wrap="square" rtlCol="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发展前景良好</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7802661" y="2022227"/>
            <a:ext cx="3408288" cy="523220"/>
          </a:xfrm>
          <a:prstGeom prst="rect">
            <a:avLst/>
          </a:prstGeom>
          <a:noFill/>
        </p:spPr>
        <p:txBody>
          <a:bodyPr wrap="square" rtlCol="0">
            <a:spAutoFit/>
          </a:bodyPr>
          <a:lstStyle/>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2219610" y="2466722"/>
            <a:ext cx="1997346" cy="400110"/>
          </a:xfrm>
          <a:prstGeom prst="rect">
            <a:avLst/>
          </a:prstGeom>
          <a:noFill/>
        </p:spPr>
        <p:txBody>
          <a:bodyPr wrap="square" rtlCol="0">
            <a:spAutoFit/>
          </a:bodyPr>
          <a:lstStyle/>
          <a:p>
            <a:pPr algn="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新型发展行业</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extBox 18"/>
          <p:cNvSpPr txBox="1"/>
          <p:nvPr/>
        </p:nvSpPr>
        <p:spPr>
          <a:xfrm>
            <a:off x="808668" y="2860149"/>
            <a:ext cx="3408288" cy="523220"/>
          </a:xfrm>
          <a:prstGeom prst="rect">
            <a:avLst/>
          </a:prstGeom>
          <a:noFill/>
        </p:spPr>
        <p:txBody>
          <a:bodyPr wrap="square" rtlCol="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219610" y="4074805"/>
            <a:ext cx="1997346" cy="400110"/>
          </a:xfrm>
          <a:prstGeom prst="rect">
            <a:avLst/>
          </a:prstGeom>
          <a:noFill/>
        </p:spPr>
        <p:txBody>
          <a:bodyPr wrap="square" rtlCol="0">
            <a:spAutoFit/>
          </a:bodyPr>
          <a:lstStyle/>
          <a:p>
            <a:pPr algn="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市场需求量大</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808668" y="4468232"/>
            <a:ext cx="3408288" cy="523220"/>
          </a:xfrm>
          <a:prstGeom prst="rect">
            <a:avLst/>
          </a:prstGeom>
          <a:noFill/>
        </p:spPr>
        <p:txBody>
          <a:bodyPr wrap="square" rtlCol="0">
            <a:spAutoFit/>
          </a:bodyPr>
          <a:lstStyle/>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请在这里输入段落文本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内容请在这里输入段落文本内容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15</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down)">
                                      <p:cBhvr>
                                        <p:cTn id="17" dur="500"/>
                                        <p:tgtEl>
                                          <p:spTgt spid="13"/>
                                        </p:tgtEl>
                                      </p:cBhvr>
                                    </p:animEffect>
                                  </p:childTnLst>
                                </p:cTn>
                              </p:par>
                            </p:childTnLst>
                          </p:cTn>
                        </p:par>
                        <p:par>
                          <p:cTn id="18" fill="hold">
                            <p:stCondLst>
                              <p:cond delay="1500"/>
                            </p:stCondLst>
                            <p:childTnLst>
                              <p:par>
                                <p:cTn id="19" presetID="31" presetClass="entr" presetSubtype="0"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300" fill="hold"/>
                                        <p:tgtEl>
                                          <p:spTgt spid="20"/>
                                        </p:tgtEl>
                                        <p:attrNameLst>
                                          <p:attrName>ppt_w</p:attrName>
                                        </p:attrNameLst>
                                      </p:cBhvr>
                                      <p:tavLst>
                                        <p:tav tm="0">
                                          <p:val>
                                            <p:fltVal val="0"/>
                                          </p:val>
                                        </p:tav>
                                        <p:tav tm="100000">
                                          <p:val>
                                            <p:strVal val="#ppt_w"/>
                                          </p:val>
                                        </p:tav>
                                      </p:tavLst>
                                    </p:anim>
                                    <p:anim calcmode="lin" valueType="num">
                                      <p:cBhvr>
                                        <p:cTn id="22" dur="300" fill="hold"/>
                                        <p:tgtEl>
                                          <p:spTgt spid="20"/>
                                        </p:tgtEl>
                                        <p:attrNameLst>
                                          <p:attrName>ppt_h</p:attrName>
                                        </p:attrNameLst>
                                      </p:cBhvr>
                                      <p:tavLst>
                                        <p:tav tm="0">
                                          <p:val>
                                            <p:fltVal val="0"/>
                                          </p:val>
                                        </p:tav>
                                        <p:tav tm="100000">
                                          <p:val>
                                            <p:strVal val="#ppt_h"/>
                                          </p:val>
                                        </p:tav>
                                      </p:tavLst>
                                    </p:anim>
                                    <p:anim calcmode="lin" valueType="num">
                                      <p:cBhvr>
                                        <p:cTn id="23" dur="300" fill="hold"/>
                                        <p:tgtEl>
                                          <p:spTgt spid="20"/>
                                        </p:tgtEl>
                                        <p:attrNameLst>
                                          <p:attrName>style.rotation</p:attrName>
                                        </p:attrNameLst>
                                      </p:cBhvr>
                                      <p:tavLst>
                                        <p:tav tm="0">
                                          <p:val>
                                            <p:fltVal val="90"/>
                                          </p:val>
                                        </p:tav>
                                        <p:tav tm="100000">
                                          <p:val>
                                            <p:fltVal val="0"/>
                                          </p:val>
                                        </p:tav>
                                      </p:tavLst>
                                    </p:anim>
                                    <p:animEffect transition="in" filter="fade">
                                      <p:cBhvr>
                                        <p:cTn id="24" dur="300"/>
                                        <p:tgtEl>
                                          <p:spTgt spid="20"/>
                                        </p:tgtEl>
                                      </p:cBhvr>
                                    </p:animEffect>
                                  </p:childTnLst>
                                </p:cTn>
                              </p:par>
                            </p:childTnLst>
                          </p:cTn>
                        </p:par>
                        <p:par>
                          <p:cTn id="25" fill="hold">
                            <p:stCondLst>
                              <p:cond delay="2000"/>
                            </p:stCondLst>
                            <p:childTnLst>
                              <p:par>
                                <p:cTn id="26" presetID="22" presetClass="entr" presetSubtype="1"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up)">
                                      <p:cBhvr>
                                        <p:cTn id="28" dur="500"/>
                                        <p:tgtEl>
                                          <p:spTgt spid="21"/>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down)">
                                      <p:cBhvr>
                                        <p:cTn id="32" dur="500"/>
                                        <p:tgtEl>
                                          <p:spTgt spid="11"/>
                                        </p:tgtEl>
                                      </p:cBhvr>
                                    </p:animEffect>
                                  </p:childTnLst>
                                </p:cTn>
                              </p:par>
                            </p:childTnLst>
                          </p:cTn>
                        </p:par>
                        <p:par>
                          <p:cTn id="33" fill="hold">
                            <p:stCondLst>
                              <p:cond delay="3000"/>
                            </p:stCondLst>
                            <p:childTnLst>
                              <p:par>
                                <p:cTn id="34" presetID="31" presetClass="entr" presetSubtype="0"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 calcmode="lin" valueType="num">
                                      <p:cBhvr>
                                        <p:cTn id="36" dur="300" fill="hold"/>
                                        <p:tgtEl>
                                          <p:spTgt spid="14"/>
                                        </p:tgtEl>
                                        <p:attrNameLst>
                                          <p:attrName>ppt_w</p:attrName>
                                        </p:attrNameLst>
                                      </p:cBhvr>
                                      <p:tavLst>
                                        <p:tav tm="0">
                                          <p:val>
                                            <p:fltVal val="0"/>
                                          </p:val>
                                        </p:tav>
                                        <p:tav tm="100000">
                                          <p:val>
                                            <p:strVal val="#ppt_w"/>
                                          </p:val>
                                        </p:tav>
                                      </p:tavLst>
                                    </p:anim>
                                    <p:anim calcmode="lin" valueType="num">
                                      <p:cBhvr>
                                        <p:cTn id="37" dur="300" fill="hold"/>
                                        <p:tgtEl>
                                          <p:spTgt spid="14"/>
                                        </p:tgtEl>
                                        <p:attrNameLst>
                                          <p:attrName>ppt_h</p:attrName>
                                        </p:attrNameLst>
                                      </p:cBhvr>
                                      <p:tavLst>
                                        <p:tav tm="0">
                                          <p:val>
                                            <p:fltVal val="0"/>
                                          </p:val>
                                        </p:tav>
                                        <p:tav tm="100000">
                                          <p:val>
                                            <p:strVal val="#ppt_h"/>
                                          </p:val>
                                        </p:tav>
                                      </p:tavLst>
                                    </p:anim>
                                    <p:anim calcmode="lin" valueType="num">
                                      <p:cBhvr>
                                        <p:cTn id="38" dur="300" fill="hold"/>
                                        <p:tgtEl>
                                          <p:spTgt spid="14"/>
                                        </p:tgtEl>
                                        <p:attrNameLst>
                                          <p:attrName>style.rotation</p:attrName>
                                        </p:attrNameLst>
                                      </p:cBhvr>
                                      <p:tavLst>
                                        <p:tav tm="0">
                                          <p:val>
                                            <p:fltVal val="90"/>
                                          </p:val>
                                        </p:tav>
                                        <p:tav tm="100000">
                                          <p:val>
                                            <p:fltVal val="0"/>
                                          </p:val>
                                        </p:tav>
                                      </p:tavLst>
                                    </p:anim>
                                    <p:animEffect transition="in" filter="fade">
                                      <p:cBhvr>
                                        <p:cTn id="39" dur="300"/>
                                        <p:tgtEl>
                                          <p:spTgt spid="14"/>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4000"/>
                            </p:stCondLst>
                            <p:childTnLst>
                              <p:par>
                                <p:cTn id="45" presetID="2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childTnLst>
                          </p:cTn>
                        </p:par>
                        <p:par>
                          <p:cTn id="48" fill="hold">
                            <p:stCondLst>
                              <p:cond delay="4500"/>
                            </p:stCondLst>
                            <p:childTnLst>
                              <p:par>
                                <p:cTn id="49" presetID="31" presetClass="entr" presetSubtype="0" fill="hold" grpId="0"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300" fill="hold"/>
                                        <p:tgtEl>
                                          <p:spTgt spid="18"/>
                                        </p:tgtEl>
                                        <p:attrNameLst>
                                          <p:attrName>ppt_w</p:attrName>
                                        </p:attrNameLst>
                                      </p:cBhvr>
                                      <p:tavLst>
                                        <p:tav tm="0">
                                          <p:val>
                                            <p:fltVal val="0"/>
                                          </p:val>
                                        </p:tav>
                                        <p:tav tm="100000">
                                          <p:val>
                                            <p:strVal val="#ppt_w"/>
                                          </p:val>
                                        </p:tav>
                                      </p:tavLst>
                                    </p:anim>
                                    <p:anim calcmode="lin" valueType="num">
                                      <p:cBhvr>
                                        <p:cTn id="52" dur="300" fill="hold"/>
                                        <p:tgtEl>
                                          <p:spTgt spid="18"/>
                                        </p:tgtEl>
                                        <p:attrNameLst>
                                          <p:attrName>ppt_h</p:attrName>
                                        </p:attrNameLst>
                                      </p:cBhvr>
                                      <p:tavLst>
                                        <p:tav tm="0">
                                          <p:val>
                                            <p:fltVal val="0"/>
                                          </p:val>
                                        </p:tav>
                                        <p:tav tm="100000">
                                          <p:val>
                                            <p:strVal val="#ppt_h"/>
                                          </p:val>
                                        </p:tav>
                                      </p:tavLst>
                                    </p:anim>
                                    <p:anim calcmode="lin" valueType="num">
                                      <p:cBhvr>
                                        <p:cTn id="53" dur="300" fill="hold"/>
                                        <p:tgtEl>
                                          <p:spTgt spid="18"/>
                                        </p:tgtEl>
                                        <p:attrNameLst>
                                          <p:attrName>style.rotation</p:attrName>
                                        </p:attrNameLst>
                                      </p:cBhvr>
                                      <p:tavLst>
                                        <p:tav tm="0">
                                          <p:val>
                                            <p:fltVal val="90"/>
                                          </p:val>
                                        </p:tav>
                                        <p:tav tm="100000">
                                          <p:val>
                                            <p:fltVal val="0"/>
                                          </p:val>
                                        </p:tav>
                                      </p:tavLst>
                                    </p:anim>
                                    <p:animEffect transition="in" filter="fade">
                                      <p:cBhvr>
                                        <p:cTn id="54" dur="300"/>
                                        <p:tgtEl>
                                          <p:spTgt spid="18"/>
                                        </p:tgtEl>
                                      </p:cBhvr>
                                    </p:animEffect>
                                  </p:childTnLst>
                                </p:cTn>
                              </p:par>
                            </p:childTnLst>
                          </p:cTn>
                        </p:par>
                        <p:par>
                          <p:cTn id="55" fill="hold">
                            <p:stCondLst>
                              <p:cond delay="5000"/>
                            </p:stCondLst>
                            <p:childTnLst>
                              <p:par>
                                <p:cTn id="56" presetID="22" presetClass="entr" presetSubtype="1" fill="hold" grpId="0" nodeType="afterEffect">
                                  <p:stCondLst>
                                    <p:cond delay="0"/>
                                  </p:stCondLst>
                                  <p:childTnLst>
                                    <p:set>
                                      <p:cBhvr>
                                        <p:cTn id="57" dur="1" fill="hold">
                                          <p:stCondLst>
                                            <p:cond delay="0"/>
                                          </p:stCondLst>
                                        </p:cTn>
                                        <p:tgtEl>
                                          <p:spTgt spid="19"/>
                                        </p:tgtEl>
                                        <p:attrNameLst>
                                          <p:attrName>style.visibility</p:attrName>
                                        </p:attrNameLst>
                                      </p:cBhvr>
                                      <p:to>
                                        <p:strVal val="visible"/>
                                      </p:to>
                                    </p:set>
                                    <p:animEffect transition="in" filter="wipe(up)">
                                      <p:cBhvr>
                                        <p:cTn id="58" dur="500"/>
                                        <p:tgtEl>
                                          <p:spTgt spid="19"/>
                                        </p:tgtEl>
                                      </p:cBhvr>
                                    </p:animEffect>
                                  </p:childTnLst>
                                </p:cTn>
                              </p:par>
                            </p:childTnLst>
                          </p:cTn>
                        </p:par>
                        <p:par>
                          <p:cTn id="59" fill="hold">
                            <p:stCondLst>
                              <p:cond delay="5500"/>
                            </p:stCondLst>
                            <p:childTnLst>
                              <p:par>
                                <p:cTn id="60" presetID="22" presetClass="entr" presetSubtype="4"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down)">
                                      <p:cBhvr>
                                        <p:cTn id="62" dur="500"/>
                                        <p:tgtEl>
                                          <p:spTgt spid="10"/>
                                        </p:tgtEl>
                                      </p:cBhvr>
                                    </p:animEffect>
                                  </p:childTnLst>
                                </p:cTn>
                              </p:par>
                            </p:childTnLst>
                          </p:cTn>
                        </p:par>
                        <p:par>
                          <p:cTn id="63" fill="hold">
                            <p:stCondLst>
                              <p:cond delay="6000"/>
                            </p:stCondLst>
                            <p:childTnLst>
                              <p:par>
                                <p:cTn id="64" presetID="31" presetClass="entr" presetSubtype="0"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 calcmode="lin" valueType="num">
                                      <p:cBhvr>
                                        <p:cTn id="66" dur="300" fill="hold"/>
                                        <p:tgtEl>
                                          <p:spTgt spid="16"/>
                                        </p:tgtEl>
                                        <p:attrNameLst>
                                          <p:attrName>ppt_w</p:attrName>
                                        </p:attrNameLst>
                                      </p:cBhvr>
                                      <p:tavLst>
                                        <p:tav tm="0">
                                          <p:val>
                                            <p:fltVal val="0"/>
                                          </p:val>
                                        </p:tav>
                                        <p:tav tm="100000">
                                          <p:val>
                                            <p:strVal val="#ppt_w"/>
                                          </p:val>
                                        </p:tav>
                                      </p:tavLst>
                                    </p:anim>
                                    <p:anim calcmode="lin" valueType="num">
                                      <p:cBhvr>
                                        <p:cTn id="67" dur="300" fill="hold"/>
                                        <p:tgtEl>
                                          <p:spTgt spid="16"/>
                                        </p:tgtEl>
                                        <p:attrNameLst>
                                          <p:attrName>ppt_h</p:attrName>
                                        </p:attrNameLst>
                                      </p:cBhvr>
                                      <p:tavLst>
                                        <p:tav tm="0">
                                          <p:val>
                                            <p:fltVal val="0"/>
                                          </p:val>
                                        </p:tav>
                                        <p:tav tm="100000">
                                          <p:val>
                                            <p:strVal val="#ppt_h"/>
                                          </p:val>
                                        </p:tav>
                                      </p:tavLst>
                                    </p:anim>
                                    <p:anim calcmode="lin" valueType="num">
                                      <p:cBhvr>
                                        <p:cTn id="68" dur="300" fill="hold"/>
                                        <p:tgtEl>
                                          <p:spTgt spid="16"/>
                                        </p:tgtEl>
                                        <p:attrNameLst>
                                          <p:attrName>style.rotation</p:attrName>
                                        </p:attrNameLst>
                                      </p:cBhvr>
                                      <p:tavLst>
                                        <p:tav tm="0">
                                          <p:val>
                                            <p:fltVal val="90"/>
                                          </p:val>
                                        </p:tav>
                                        <p:tav tm="100000">
                                          <p:val>
                                            <p:fltVal val="0"/>
                                          </p:val>
                                        </p:tav>
                                      </p:tavLst>
                                    </p:anim>
                                    <p:animEffect transition="in" filter="fade">
                                      <p:cBhvr>
                                        <p:cTn id="69" dur="300"/>
                                        <p:tgtEl>
                                          <p:spTgt spid="16"/>
                                        </p:tgtEl>
                                      </p:cBhvr>
                                    </p:animEffect>
                                  </p:childTnLst>
                                </p:cTn>
                              </p:par>
                            </p:childTnLst>
                          </p:cTn>
                        </p:par>
                        <p:par>
                          <p:cTn id="70" fill="hold">
                            <p:stCondLst>
                              <p:cond delay="6500"/>
                            </p:stCondLst>
                            <p:childTnLst>
                              <p:par>
                                <p:cTn id="71" presetID="22" presetClass="entr" presetSubtype="1" fill="hold" grpId="0" nodeType="afterEffect">
                                  <p:stCondLst>
                                    <p:cond delay="0"/>
                                  </p:stCondLst>
                                  <p:childTnLst>
                                    <p:set>
                                      <p:cBhvr>
                                        <p:cTn id="72" dur="1" fill="hold">
                                          <p:stCondLst>
                                            <p:cond delay="0"/>
                                          </p:stCondLst>
                                        </p:cTn>
                                        <p:tgtEl>
                                          <p:spTgt spid="17"/>
                                        </p:tgtEl>
                                        <p:attrNameLst>
                                          <p:attrName>style.visibility</p:attrName>
                                        </p:attrNameLst>
                                      </p:cBhvr>
                                      <p:to>
                                        <p:strVal val="visible"/>
                                      </p:to>
                                    </p:set>
                                    <p:animEffect transition="in" filter="wipe(up)">
                                      <p:cBhvr>
                                        <p:cTn id="7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12" grpId="0" animBg="1"/>
      <p:bldP spid="13" grpId="0" animBg="1"/>
      <p:bldP spid="14" grpId="0"/>
      <p:bldP spid="15" grpId="0"/>
      <p:bldP spid="16" grpId="0"/>
      <p:bldP spid="17" grpId="0"/>
      <p:bldP spid="18" grpId="0"/>
      <p:bldP spid="19" grpId="0"/>
      <p:bldP spid="20" grpId="0"/>
      <p:bldP spid="2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1" name="Picture 2" descr="C:\Users\Administrator\Desktop\6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8" y="-27384"/>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0" y="4077072"/>
            <a:ext cx="12190413" cy="2808312"/>
          </a:xfrm>
          <a:prstGeom prst="rect">
            <a:avLst/>
          </a:prstGeom>
          <a:solidFill>
            <a:srgbClr val="F6A514">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4077072"/>
            <a:ext cx="12190413"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7"/>
          <p:cNvSpPr>
            <a:spLocks noChangeArrowheads="1"/>
          </p:cNvSpPr>
          <p:nvPr/>
        </p:nvSpPr>
        <p:spPr bwMode="auto">
          <a:xfrm>
            <a:off x="8471470" y="4042807"/>
            <a:ext cx="244827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6600" b="1" dirty="0" smtClean="0">
                <a:solidFill>
                  <a:schemeClr val="bg1"/>
                </a:solidFill>
                <a:latin typeface="Impact MT Std" panose="020B0806030902050204" pitchFamily="34" charset="0"/>
                <a:ea typeface="微软雅黑" panose="020B0503020204020204" pitchFamily="34" charset="-122"/>
                <a:sym typeface="微软雅黑" panose="020B0503020204020204" pitchFamily="34" charset="-122"/>
              </a:rPr>
              <a:t>03</a:t>
            </a:r>
            <a:endParaRPr lang="zh-CN" altLang="en-US" sz="16600" b="1" dirty="0">
              <a:solidFill>
                <a:schemeClr val="bg1"/>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0" name="文本框 26"/>
          <p:cNvSpPr txBox="1"/>
          <p:nvPr/>
        </p:nvSpPr>
        <p:spPr>
          <a:xfrm>
            <a:off x="3934965" y="4426654"/>
            <a:ext cx="4104457" cy="1200329"/>
          </a:xfrm>
          <a:prstGeom prst="rect">
            <a:avLst/>
          </a:prstGeom>
          <a:noFill/>
        </p:spPr>
        <p:txBody>
          <a:bodyPr wrap="square" rtlCol="0">
            <a:spAutoFit/>
          </a:bodyPr>
          <a:lstStyle/>
          <a:p>
            <a:pPr algn="r"/>
            <a:r>
              <a:rPr lang="zh-CN" altLang="en-US" sz="7200" b="1" spc="100" dirty="0" smtClean="0">
                <a:solidFill>
                  <a:schemeClr val="bg1"/>
                </a:solidFill>
                <a:latin typeface="微软雅黑" panose="020B0503020204020204" pitchFamily="34" charset="-122"/>
                <a:ea typeface="微软雅黑" panose="020B0503020204020204" pitchFamily="34" charset="-122"/>
              </a:rPr>
              <a:t>职业定位</a:t>
            </a:r>
            <a:endParaRPr lang="en-US" altLang="zh-CN" sz="7200" b="1" spc="100" dirty="0" smtClean="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4150989" y="5582851"/>
            <a:ext cx="3744417" cy="738664"/>
          </a:xfrm>
          <a:prstGeom prst="rect">
            <a:avLst/>
          </a:prstGeom>
        </p:spPr>
        <p:txBody>
          <a:bodyPr wrap="square">
            <a:spAutoFit/>
          </a:bodyPr>
          <a:lstStyle/>
          <a:p>
            <a:pPr defTabSz="1176655"/>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此处</a:t>
            </a:r>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添加详细文本描述，建议与标题相关并符合整体语言</a:t>
            </a:r>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风格语言</a:t>
            </a:r>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描述尽量简洁生动。尽量将每页幻灯片的字数</a:t>
            </a:r>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控制。</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1000"/>
                            </p:stCondLst>
                            <p:childTnLst>
                              <p:par>
                                <p:cTn id="12" presetID="53" presetClass="entr" presetSubtype="16" fill="hold" grpId="0" nodeType="afterEffect">
                                  <p:stCondLst>
                                    <p:cond delay="0"/>
                                  </p:stCondLst>
                                  <p:iterate type="lt">
                                    <p:tmPct val="20000"/>
                                  </p:iterate>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6A51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职业展望</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 name="Group 28"/>
          <p:cNvGrpSpPr/>
          <p:nvPr/>
        </p:nvGrpSpPr>
        <p:grpSpPr>
          <a:xfrm>
            <a:off x="5380261" y="1628800"/>
            <a:ext cx="1900646" cy="1922352"/>
            <a:chOff x="5380261" y="1891294"/>
            <a:chExt cx="1900646" cy="1922352"/>
          </a:xfrm>
          <a:solidFill>
            <a:srgbClr val="00A2A4"/>
          </a:solidFill>
        </p:grpSpPr>
        <p:sp>
          <p:nvSpPr>
            <p:cNvPr id="11" name="Oval 5"/>
            <p:cNvSpPr>
              <a:spLocks noChangeArrowheads="1"/>
            </p:cNvSpPr>
            <p:nvPr/>
          </p:nvSpPr>
          <p:spPr bwMode="auto">
            <a:xfrm>
              <a:off x="6149473" y="2682212"/>
              <a:ext cx="1131434" cy="113143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2" name="Oval 6"/>
            <p:cNvSpPr>
              <a:spLocks noChangeArrowheads="1"/>
            </p:cNvSpPr>
            <p:nvPr/>
          </p:nvSpPr>
          <p:spPr bwMode="auto">
            <a:xfrm>
              <a:off x="5380261" y="1891294"/>
              <a:ext cx="769213" cy="76921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3" name="Freeform 7"/>
            <p:cNvSpPr/>
            <p:nvPr/>
          </p:nvSpPr>
          <p:spPr bwMode="auto">
            <a:xfrm>
              <a:off x="5734343" y="2253515"/>
              <a:ext cx="949645" cy="949645"/>
            </a:xfrm>
            <a:custGeom>
              <a:avLst/>
              <a:gdLst>
                <a:gd name="T0" fmla="*/ 214 w 487"/>
                <a:gd name="T1" fmla="*/ 487 h 487"/>
                <a:gd name="T2" fmla="*/ 0 w 487"/>
                <a:gd name="T3" fmla="*/ 208 h 487"/>
                <a:gd name="T4" fmla="*/ 212 w 487"/>
                <a:gd name="T5" fmla="*/ 0 h 487"/>
                <a:gd name="T6" fmla="*/ 487 w 487"/>
                <a:gd name="T7" fmla="*/ 220 h 487"/>
                <a:gd name="T8" fmla="*/ 214 w 487"/>
                <a:gd name="T9" fmla="*/ 487 h 487"/>
              </a:gdLst>
              <a:ahLst/>
              <a:cxnLst>
                <a:cxn ang="0">
                  <a:pos x="T0" y="T1"/>
                </a:cxn>
                <a:cxn ang="0">
                  <a:pos x="T2" y="T3"/>
                </a:cxn>
                <a:cxn ang="0">
                  <a:pos x="T4" y="T5"/>
                </a:cxn>
                <a:cxn ang="0">
                  <a:pos x="T6" y="T7"/>
                </a:cxn>
                <a:cxn ang="0">
                  <a:pos x="T8" y="T9"/>
                </a:cxn>
              </a:cxnLst>
              <a:rect l="0" t="0" r="r" b="b"/>
              <a:pathLst>
                <a:path w="487" h="487">
                  <a:moveTo>
                    <a:pt x="214" y="487"/>
                  </a:moveTo>
                  <a:cubicBezTo>
                    <a:pt x="230" y="279"/>
                    <a:pt x="142" y="219"/>
                    <a:pt x="0" y="208"/>
                  </a:cubicBezTo>
                  <a:cubicBezTo>
                    <a:pt x="212" y="0"/>
                    <a:pt x="212" y="0"/>
                    <a:pt x="212" y="0"/>
                  </a:cubicBezTo>
                  <a:cubicBezTo>
                    <a:pt x="220" y="143"/>
                    <a:pt x="278" y="232"/>
                    <a:pt x="487" y="220"/>
                  </a:cubicBezTo>
                  <a:lnTo>
                    <a:pt x="214" y="4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14" name="Group 34"/>
          <p:cNvGrpSpPr/>
          <p:nvPr/>
        </p:nvGrpSpPr>
        <p:grpSpPr>
          <a:xfrm>
            <a:off x="4974627" y="3709879"/>
            <a:ext cx="1900647" cy="1922352"/>
            <a:chOff x="4974627" y="3972373"/>
            <a:chExt cx="1900647" cy="1922352"/>
          </a:xfrm>
          <a:solidFill>
            <a:srgbClr val="F6A514"/>
          </a:solidFill>
        </p:grpSpPr>
        <p:sp>
          <p:nvSpPr>
            <p:cNvPr id="15" name="Oval 11"/>
            <p:cNvSpPr>
              <a:spLocks noChangeArrowheads="1"/>
            </p:cNvSpPr>
            <p:nvPr/>
          </p:nvSpPr>
          <p:spPr bwMode="auto">
            <a:xfrm>
              <a:off x="4974627" y="3972373"/>
              <a:ext cx="1132791" cy="1132791"/>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6" name="Oval 12"/>
            <p:cNvSpPr>
              <a:spLocks noChangeArrowheads="1"/>
            </p:cNvSpPr>
            <p:nvPr/>
          </p:nvSpPr>
          <p:spPr bwMode="auto">
            <a:xfrm>
              <a:off x="6107418" y="5126869"/>
              <a:ext cx="767856" cy="767856"/>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7" name="Freeform 13"/>
            <p:cNvSpPr/>
            <p:nvPr/>
          </p:nvSpPr>
          <p:spPr bwMode="auto">
            <a:xfrm>
              <a:off x="5572903" y="4582859"/>
              <a:ext cx="946932" cy="949645"/>
            </a:xfrm>
            <a:custGeom>
              <a:avLst/>
              <a:gdLst>
                <a:gd name="T0" fmla="*/ 273 w 486"/>
                <a:gd name="T1" fmla="*/ 0 h 487"/>
                <a:gd name="T2" fmla="*/ 486 w 486"/>
                <a:gd name="T3" fmla="*/ 280 h 487"/>
                <a:gd name="T4" fmla="*/ 274 w 486"/>
                <a:gd name="T5" fmla="*/ 487 h 487"/>
                <a:gd name="T6" fmla="*/ 0 w 486"/>
                <a:gd name="T7" fmla="*/ 267 h 487"/>
                <a:gd name="T8" fmla="*/ 273 w 486"/>
                <a:gd name="T9" fmla="*/ 0 h 487"/>
              </a:gdLst>
              <a:ahLst/>
              <a:cxnLst>
                <a:cxn ang="0">
                  <a:pos x="T0" y="T1"/>
                </a:cxn>
                <a:cxn ang="0">
                  <a:pos x="T2" y="T3"/>
                </a:cxn>
                <a:cxn ang="0">
                  <a:pos x="T4" y="T5"/>
                </a:cxn>
                <a:cxn ang="0">
                  <a:pos x="T6" y="T7"/>
                </a:cxn>
                <a:cxn ang="0">
                  <a:pos x="T8" y="T9"/>
                </a:cxn>
              </a:cxnLst>
              <a:rect l="0" t="0" r="r" b="b"/>
              <a:pathLst>
                <a:path w="486" h="487">
                  <a:moveTo>
                    <a:pt x="273" y="0"/>
                  </a:moveTo>
                  <a:cubicBezTo>
                    <a:pt x="257" y="209"/>
                    <a:pt x="345" y="268"/>
                    <a:pt x="486" y="280"/>
                  </a:cubicBezTo>
                  <a:cubicBezTo>
                    <a:pt x="274" y="487"/>
                    <a:pt x="274" y="487"/>
                    <a:pt x="274" y="487"/>
                  </a:cubicBezTo>
                  <a:cubicBezTo>
                    <a:pt x="266" y="345"/>
                    <a:pt x="209" y="256"/>
                    <a:pt x="0" y="267"/>
                  </a:cubicBezTo>
                  <a:lnTo>
                    <a:pt x="273" y="0"/>
                  </a:ln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18" name="Group 38"/>
          <p:cNvGrpSpPr/>
          <p:nvPr/>
        </p:nvGrpSpPr>
        <p:grpSpPr>
          <a:xfrm>
            <a:off x="6239011" y="2914890"/>
            <a:ext cx="1922353" cy="1902003"/>
            <a:chOff x="6239011" y="3177384"/>
            <a:chExt cx="1922353" cy="1902003"/>
          </a:xfrm>
          <a:solidFill>
            <a:srgbClr val="43BAB3"/>
          </a:solidFill>
        </p:grpSpPr>
        <p:sp>
          <p:nvSpPr>
            <p:cNvPr id="19" name="Oval 14"/>
            <p:cNvSpPr>
              <a:spLocks noChangeArrowheads="1"/>
            </p:cNvSpPr>
            <p:nvPr/>
          </p:nvSpPr>
          <p:spPr bwMode="auto">
            <a:xfrm>
              <a:off x="6239011" y="3946596"/>
              <a:ext cx="1131434" cy="1132791"/>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0" name="Oval 15"/>
            <p:cNvSpPr>
              <a:spLocks noChangeArrowheads="1"/>
            </p:cNvSpPr>
            <p:nvPr/>
          </p:nvSpPr>
          <p:spPr bwMode="auto">
            <a:xfrm>
              <a:off x="7392151" y="3177384"/>
              <a:ext cx="769213" cy="769213"/>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1" name="Freeform 16"/>
            <p:cNvSpPr/>
            <p:nvPr/>
          </p:nvSpPr>
          <p:spPr bwMode="auto">
            <a:xfrm>
              <a:off x="6849497" y="3532823"/>
              <a:ext cx="948289" cy="948289"/>
            </a:xfrm>
            <a:custGeom>
              <a:avLst/>
              <a:gdLst>
                <a:gd name="T0" fmla="*/ 0 w 486"/>
                <a:gd name="T1" fmla="*/ 213 h 486"/>
                <a:gd name="T2" fmla="*/ 279 w 486"/>
                <a:gd name="T3" fmla="*/ 0 h 486"/>
                <a:gd name="T4" fmla="*/ 486 w 486"/>
                <a:gd name="T5" fmla="*/ 212 h 486"/>
                <a:gd name="T6" fmla="*/ 267 w 486"/>
                <a:gd name="T7" fmla="*/ 486 h 486"/>
                <a:gd name="T8" fmla="*/ 0 w 486"/>
                <a:gd name="T9" fmla="*/ 213 h 486"/>
              </a:gdLst>
              <a:ahLst/>
              <a:cxnLst>
                <a:cxn ang="0">
                  <a:pos x="T0" y="T1"/>
                </a:cxn>
                <a:cxn ang="0">
                  <a:pos x="T2" y="T3"/>
                </a:cxn>
                <a:cxn ang="0">
                  <a:pos x="T4" y="T5"/>
                </a:cxn>
                <a:cxn ang="0">
                  <a:pos x="T6" y="T7"/>
                </a:cxn>
                <a:cxn ang="0">
                  <a:pos x="T8" y="T9"/>
                </a:cxn>
              </a:cxnLst>
              <a:rect l="0" t="0" r="r" b="b"/>
              <a:pathLst>
                <a:path w="486" h="486">
                  <a:moveTo>
                    <a:pt x="0" y="213"/>
                  </a:moveTo>
                  <a:cubicBezTo>
                    <a:pt x="208" y="230"/>
                    <a:pt x="268" y="142"/>
                    <a:pt x="279" y="0"/>
                  </a:cubicBezTo>
                  <a:cubicBezTo>
                    <a:pt x="486" y="212"/>
                    <a:pt x="486" y="212"/>
                    <a:pt x="486" y="212"/>
                  </a:cubicBezTo>
                  <a:cubicBezTo>
                    <a:pt x="344" y="220"/>
                    <a:pt x="255" y="277"/>
                    <a:pt x="267" y="486"/>
                  </a:cubicBezTo>
                  <a:lnTo>
                    <a:pt x="0" y="213"/>
                  </a:ln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22" name="Group 47"/>
          <p:cNvGrpSpPr/>
          <p:nvPr/>
        </p:nvGrpSpPr>
        <p:grpSpPr>
          <a:xfrm>
            <a:off x="4067038" y="2445495"/>
            <a:ext cx="1922353" cy="1902003"/>
            <a:chOff x="4067038" y="2707989"/>
            <a:chExt cx="1922353" cy="1902003"/>
          </a:xfrm>
          <a:solidFill>
            <a:srgbClr val="FB7D6E"/>
          </a:solidFill>
        </p:grpSpPr>
        <p:sp>
          <p:nvSpPr>
            <p:cNvPr id="23" name="Oval 8"/>
            <p:cNvSpPr>
              <a:spLocks noChangeArrowheads="1"/>
            </p:cNvSpPr>
            <p:nvPr/>
          </p:nvSpPr>
          <p:spPr bwMode="auto">
            <a:xfrm>
              <a:off x="4856600" y="2707989"/>
              <a:ext cx="1132791" cy="1131434"/>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4" name="Oval 9"/>
            <p:cNvSpPr>
              <a:spLocks noChangeArrowheads="1"/>
            </p:cNvSpPr>
            <p:nvPr/>
          </p:nvSpPr>
          <p:spPr bwMode="auto">
            <a:xfrm>
              <a:off x="4067038" y="3839423"/>
              <a:ext cx="769213" cy="770569"/>
            </a:xfrm>
            <a:prstGeom prst="ellipse">
              <a:avLst/>
            </a:pr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5" name="Freeform 10"/>
            <p:cNvSpPr/>
            <p:nvPr/>
          </p:nvSpPr>
          <p:spPr bwMode="auto">
            <a:xfrm>
              <a:off x="4430616" y="3304908"/>
              <a:ext cx="949645" cy="949645"/>
            </a:xfrm>
            <a:custGeom>
              <a:avLst/>
              <a:gdLst>
                <a:gd name="T0" fmla="*/ 487 w 487"/>
                <a:gd name="T1" fmla="*/ 274 h 487"/>
                <a:gd name="T2" fmla="*/ 207 w 487"/>
                <a:gd name="T3" fmla="*/ 487 h 487"/>
                <a:gd name="T4" fmla="*/ 0 w 487"/>
                <a:gd name="T5" fmla="*/ 275 h 487"/>
                <a:gd name="T6" fmla="*/ 220 w 487"/>
                <a:gd name="T7" fmla="*/ 0 h 487"/>
                <a:gd name="T8" fmla="*/ 487 w 487"/>
                <a:gd name="T9" fmla="*/ 274 h 487"/>
              </a:gdLst>
              <a:ahLst/>
              <a:cxnLst>
                <a:cxn ang="0">
                  <a:pos x="T0" y="T1"/>
                </a:cxn>
                <a:cxn ang="0">
                  <a:pos x="T2" y="T3"/>
                </a:cxn>
                <a:cxn ang="0">
                  <a:pos x="T4" y="T5"/>
                </a:cxn>
                <a:cxn ang="0">
                  <a:pos x="T6" y="T7"/>
                </a:cxn>
                <a:cxn ang="0">
                  <a:pos x="T8" y="T9"/>
                </a:cxn>
              </a:cxnLst>
              <a:rect l="0" t="0" r="r" b="b"/>
              <a:pathLst>
                <a:path w="487" h="487">
                  <a:moveTo>
                    <a:pt x="487" y="274"/>
                  </a:moveTo>
                  <a:cubicBezTo>
                    <a:pt x="278" y="257"/>
                    <a:pt x="219" y="345"/>
                    <a:pt x="207" y="487"/>
                  </a:cubicBezTo>
                  <a:cubicBezTo>
                    <a:pt x="0" y="275"/>
                    <a:pt x="0" y="275"/>
                    <a:pt x="0" y="275"/>
                  </a:cubicBezTo>
                  <a:cubicBezTo>
                    <a:pt x="142" y="267"/>
                    <a:pt x="231" y="209"/>
                    <a:pt x="220" y="0"/>
                  </a:cubicBezTo>
                  <a:lnTo>
                    <a:pt x="487" y="274"/>
                  </a:lnTo>
                  <a:close/>
                </a:path>
              </a:pathLst>
            </a:custGeom>
            <a:grp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26" name="TextBox 51"/>
          <p:cNvSpPr txBox="1"/>
          <p:nvPr/>
        </p:nvSpPr>
        <p:spPr>
          <a:xfrm>
            <a:off x="5422995" y="1792025"/>
            <a:ext cx="646533" cy="461665"/>
          </a:xfrm>
          <a:prstGeom prst="rect">
            <a:avLst/>
          </a:prstGeom>
          <a:noFill/>
        </p:spPr>
        <p:txBody>
          <a:bodyPr wrap="square" rtlCol="0">
            <a:spAutoFit/>
          </a:bodyPr>
          <a:lstStyle/>
          <a:p>
            <a:pPr algn="ctr"/>
            <a:r>
              <a:rPr lang="id-ID" sz="2400" b="1" dirty="0" smtClean="0">
                <a:solidFill>
                  <a:prstClr val="white"/>
                </a:solidFill>
                <a:latin typeface="Impact MT Std" panose="020B0806030902050204" pitchFamily="34" charset="0"/>
                <a:ea typeface="微软雅黑" panose="020B0503020204020204" pitchFamily="34" charset="-122"/>
              </a:rPr>
              <a:t>01</a:t>
            </a:r>
            <a:endParaRPr lang="id-ID" sz="2400" b="1" dirty="0">
              <a:solidFill>
                <a:prstClr val="white"/>
              </a:solidFill>
              <a:latin typeface="Impact MT Std" panose="020B0806030902050204" pitchFamily="34" charset="0"/>
              <a:ea typeface="微软雅黑" panose="020B0503020204020204" pitchFamily="34" charset="-122"/>
            </a:endParaRPr>
          </a:p>
        </p:txBody>
      </p:sp>
      <p:sp>
        <p:nvSpPr>
          <p:cNvPr id="27" name="TextBox 52"/>
          <p:cNvSpPr txBox="1"/>
          <p:nvPr/>
        </p:nvSpPr>
        <p:spPr>
          <a:xfrm>
            <a:off x="7407880" y="3068663"/>
            <a:ext cx="732810" cy="461665"/>
          </a:xfrm>
          <a:prstGeom prst="rect">
            <a:avLst/>
          </a:prstGeom>
          <a:noFill/>
        </p:spPr>
        <p:txBody>
          <a:bodyPr wrap="square" rtlCol="0">
            <a:spAutoFit/>
          </a:bodyPr>
          <a:lstStyle/>
          <a:p>
            <a:pPr algn="ctr"/>
            <a:r>
              <a:rPr lang="id-ID" sz="2400" b="1" dirty="0" smtClean="0">
                <a:solidFill>
                  <a:prstClr val="white"/>
                </a:solidFill>
                <a:latin typeface="Impact MT Std" panose="020B0806030902050204" pitchFamily="34" charset="0"/>
                <a:ea typeface="微软雅黑" panose="020B0503020204020204" pitchFamily="34" charset="-122"/>
              </a:rPr>
              <a:t>02</a:t>
            </a:r>
            <a:endParaRPr lang="id-ID" sz="2400" b="1" dirty="0">
              <a:solidFill>
                <a:prstClr val="white"/>
              </a:solidFill>
              <a:latin typeface="Impact MT Std" panose="020B0806030902050204" pitchFamily="34" charset="0"/>
              <a:ea typeface="微软雅黑" panose="020B0503020204020204" pitchFamily="34" charset="-122"/>
            </a:endParaRPr>
          </a:p>
        </p:txBody>
      </p:sp>
      <p:sp>
        <p:nvSpPr>
          <p:cNvPr id="28" name="TextBox 53"/>
          <p:cNvSpPr txBox="1"/>
          <p:nvPr/>
        </p:nvSpPr>
        <p:spPr>
          <a:xfrm>
            <a:off x="6121703" y="5017268"/>
            <a:ext cx="732810" cy="461665"/>
          </a:xfrm>
          <a:prstGeom prst="rect">
            <a:avLst/>
          </a:prstGeom>
          <a:noFill/>
        </p:spPr>
        <p:txBody>
          <a:bodyPr wrap="square" rtlCol="0">
            <a:spAutoFit/>
          </a:bodyPr>
          <a:lstStyle/>
          <a:p>
            <a:pPr algn="ctr"/>
            <a:r>
              <a:rPr lang="id-ID" sz="2400" b="1" dirty="0" smtClean="0">
                <a:solidFill>
                  <a:prstClr val="white"/>
                </a:solidFill>
                <a:latin typeface="Impact MT Std" panose="020B0806030902050204" pitchFamily="34" charset="0"/>
                <a:ea typeface="微软雅黑" panose="020B0503020204020204" pitchFamily="34" charset="-122"/>
              </a:rPr>
              <a:t>03</a:t>
            </a:r>
            <a:endParaRPr lang="id-ID" sz="2400" b="1" dirty="0">
              <a:solidFill>
                <a:prstClr val="white"/>
              </a:solidFill>
              <a:latin typeface="Impact MT Std" panose="020B0806030902050204" pitchFamily="34" charset="0"/>
              <a:ea typeface="微软雅黑" panose="020B0503020204020204" pitchFamily="34" charset="-122"/>
            </a:endParaRPr>
          </a:p>
        </p:txBody>
      </p:sp>
      <p:sp>
        <p:nvSpPr>
          <p:cNvPr id="29" name="TextBox 54"/>
          <p:cNvSpPr txBox="1"/>
          <p:nvPr/>
        </p:nvSpPr>
        <p:spPr>
          <a:xfrm>
            <a:off x="4080454" y="3729462"/>
            <a:ext cx="732810" cy="461665"/>
          </a:xfrm>
          <a:prstGeom prst="rect">
            <a:avLst/>
          </a:prstGeom>
          <a:noFill/>
        </p:spPr>
        <p:txBody>
          <a:bodyPr wrap="square" rtlCol="0">
            <a:spAutoFit/>
          </a:bodyPr>
          <a:lstStyle/>
          <a:p>
            <a:pPr algn="ctr"/>
            <a:r>
              <a:rPr lang="id-ID" sz="2400" b="1" dirty="0" smtClean="0">
                <a:solidFill>
                  <a:prstClr val="white"/>
                </a:solidFill>
                <a:latin typeface="Impact MT Std" panose="020B0806030902050204" pitchFamily="34" charset="0"/>
                <a:ea typeface="微软雅黑" panose="020B0503020204020204" pitchFamily="34" charset="-122"/>
              </a:rPr>
              <a:t>04</a:t>
            </a:r>
            <a:endParaRPr lang="id-ID" sz="2400" b="1" dirty="0">
              <a:solidFill>
                <a:prstClr val="white"/>
              </a:solidFill>
              <a:latin typeface="Impact MT Std" panose="020B0806030902050204" pitchFamily="34" charset="0"/>
              <a:ea typeface="微软雅黑" panose="020B0503020204020204" pitchFamily="34" charset="-122"/>
            </a:endParaRPr>
          </a:p>
        </p:txBody>
      </p:sp>
      <p:sp>
        <p:nvSpPr>
          <p:cNvPr id="30" name="TextBox 55"/>
          <p:cNvSpPr txBox="1"/>
          <p:nvPr/>
        </p:nvSpPr>
        <p:spPr>
          <a:xfrm>
            <a:off x="8353152" y="1656811"/>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职业作息时间</a:t>
            </a:r>
            <a:endParaRPr lang="id-ID"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TextBox 58"/>
          <p:cNvSpPr txBox="1"/>
          <p:nvPr/>
        </p:nvSpPr>
        <p:spPr>
          <a:xfrm>
            <a:off x="8353152" y="1937993"/>
            <a:ext cx="2926630"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2" name="Elbow Connector 59"/>
          <p:cNvCxnSpPr/>
          <p:nvPr/>
        </p:nvCxnSpPr>
        <p:spPr>
          <a:xfrm rot="10800000">
            <a:off x="3512313" y="4983761"/>
            <a:ext cx="2403072" cy="387784"/>
          </a:xfrm>
          <a:prstGeom prst="bentConnector3">
            <a:avLst>
              <a:gd name="adj1" fmla="val 50000"/>
            </a:avLst>
          </a:prstGeom>
          <a:noFill/>
          <a:ln w="19050" cap="flat" cmpd="sng" algn="ctr">
            <a:solidFill>
              <a:schemeClr val="bg1">
                <a:lumMod val="65000"/>
              </a:schemeClr>
            </a:solidFill>
            <a:prstDash val="sysDash"/>
            <a:miter lim="800000"/>
            <a:tailEnd type="diamond"/>
          </a:ln>
          <a:effectLst/>
        </p:spPr>
      </p:cxnSp>
      <p:cxnSp>
        <p:nvCxnSpPr>
          <p:cNvPr id="33" name="Straight Connector 60"/>
          <p:cNvCxnSpPr/>
          <p:nvPr/>
        </p:nvCxnSpPr>
        <p:spPr>
          <a:xfrm>
            <a:off x="6261313" y="1976453"/>
            <a:ext cx="1980000" cy="0"/>
          </a:xfrm>
          <a:prstGeom prst="line">
            <a:avLst/>
          </a:prstGeom>
          <a:noFill/>
          <a:ln w="19050" cap="flat" cmpd="sng" algn="ctr">
            <a:solidFill>
              <a:schemeClr val="bg1">
                <a:lumMod val="65000"/>
              </a:schemeClr>
            </a:solidFill>
            <a:prstDash val="sysDash"/>
            <a:miter lim="800000"/>
            <a:headEnd type="none" w="med" len="med"/>
            <a:tailEnd type="diamond"/>
          </a:ln>
          <a:effectLst/>
        </p:spPr>
      </p:cxnSp>
      <p:cxnSp>
        <p:nvCxnSpPr>
          <p:cNvPr id="34" name="Elbow Connector 61"/>
          <p:cNvCxnSpPr/>
          <p:nvPr/>
        </p:nvCxnSpPr>
        <p:spPr>
          <a:xfrm rot="16200000" flipV="1">
            <a:off x="3375063" y="2455021"/>
            <a:ext cx="1212354" cy="750015"/>
          </a:xfrm>
          <a:prstGeom prst="bentConnector3">
            <a:avLst>
              <a:gd name="adj1" fmla="val 100000"/>
            </a:avLst>
          </a:prstGeom>
          <a:noFill/>
          <a:ln w="19050" cap="flat" cmpd="sng" algn="ctr">
            <a:solidFill>
              <a:schemeClr val="bg1">
                <a:lumMod val="65000"/>
              </a:schemeClr>
            </a:solidFill>
            <a:prstDash val="sysDash"/>
            <a:miter lim="800000"/>
            <a:tailEnd type="diamond"/>
          </a:ln>
          <a:effectLst/>
        </p:spPr>
      </p:cxnSp>
      <p:cxnSp>
        <p:nvCxnSpPr>
          <p:cNvPr id="35" name="Elbow Connector 62"/>
          <p:cNvCxnSpPr/>
          <p:nvPr/>
        </p:nvCxnSpPr>
        <p:spPr>
          <a:xfrm>
            <a:off x="7828670" y="3788854"/>
            <a:ext cx="976198" cy="574006"/>
          </a:xfrm>
          <a:prstGeom prst="bentConnector3">
            <a:avLst>
              <a:gd name="adj1" fmla="val 1587"/>
            </a:avLst>
          </a:prstGeom>
          <a:noFill/>
          <a:ln w="19050" cap="flat" cmpd="sng" algn="ctr">
            <a:solidFill>
              <a:schemeClr val="bg1">
                <a:lumMod val="65000"/>
              </a:schemeClr>
            </a:solidFill>
            <a:prstDash val="sysDash"/>
            <a:miter lim="800000"/>
            <a:tailEnd type="diamond"/>
          </a:ln>
          <a:effectLst/>
        </p:spPr>
      </p:cxnSp>
      <p:sp>
        <p:nvSpPr>
          <p:cNvPr id="36" name="TextBox 63"/>
          <p:cNvSpPr txBox="1"/>
          <p:nvPr/>
        </p:nvSpPr>
        <p:spPr>
          <a:xfrm>
            <a:off x="8863215" y="3947162"/>
            <a:ext cx="1569660" cy="369332"/>
          </a:xfrm>
          <a:prstGeom prst="rect">
            <a:avLst/>
          </a:prstGeom>
          <a:noFill/>
        </p:spPr>
        <p:txBody>
          <a:bodyPr wrap="none" rtlCol="0">
            <a:spAutoFit/>
          </a:body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职业发展前景</a:t>
            </a:r>
            <a:endParaRPr lang="id-ID"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64"/>
          <p:cNvSpPr txBox="1"/>
          <p:nvPr/>
        </p:nvSpPr>
        <p:spPr>
          <a:xfrm>
            <a:off x="8863215" y="4228344"/>
            <a:ext cx="2480617" cy="1061829"/>
          </a:xfrm>
          <a:prstGeom prst="rect">
            <a:avLst/>
          </a:prstGeom>
          <a:noFill/>
        </p:spPr>
        <p:txBody>
          <a:bodyPr wrap="square" rtlCol="0">
            <a:spAutoFit/>
          </a:bodyPr>
          <a:lstStyle/>
          <a:p>
            <a:pP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TextBox 65"/>
          <p:cNvSpPr txBox="1"/>
          <p:nvPr/>
        </p:nvSpPr>
        <p:spPr>
          <a:xfrm>
            <a:off x="1995780" y="1907547"/>
            <a:ext cx="1569660" cy="369332"/>
          </a:xfrm>
          <a:prstGeom prst="rect">
            <a:avLst/>
          </a:prstGeom>
          <a:noFill/>
        </p:spPr>
        <p:txBody>
          <a:bodyPr wrap="none" rtlCol="0">
            <a:spAutoFit/>
          </a:bodyPr>
          <a:lstStyle/>
          <a:p>
            <a:pPr algn="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职业发展目标</a:t>
            </a:r>
            <a:endParaRPr lang="id-ID"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9" name="TextBox 66"/>
          <p:cNvSpPr txBox="1"/>
          <p:nvPr/>
        </p:nvSpPr>
        <p:spPr>
          <a:xfrm>
            <a:off x="1084823" y="2188729"/>
            <a:ext cx="2480617" cy="1023742"/>
          </a:xfrm>
          <a:prstGeom prst="rect">
            <a:avLst/>
          </a:prstGeom>
          <a:noFill/>
        </p:spPr>
        <p:txBody>
          <a:bodyPr wrap="square" rtlCol="0">
            <a:spAutoFit/>
          </a:bodyPr>
          <a:lstStyle/>
          <a:p>
            <a:pPr algn="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67"/>
          <p:cNvSpPr txBox="1"/>
          <p:nvPr/>
        </p:nvSpPr>
        <p:spPr>
          <a:xfrm>
            <a:off x="1884670" y="4644356"/>
            <a:ext cx="1569660" cy="369332"/>
          </a:xfrm>
          <a:prstGeom prst="rect">
            <a:avLst/>
          </a:prstGeom>
          <a:noFill/>
        </p:spPr>
        <p:txBody>
          <a:bodyPr wrap="none" rtlCol="0">
            <a:spAutoFit/>
          </a:bodyPr>
          <a:lstStyle/>
          <a:p>
            <a:pPr algn="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业内荣誉嘉奖</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1" name="TextBox 68"/>
          <p:cNvSpPr txBox="1"/>
          <p:nvPr/>
        </p:nvSpPr>
        <p:spPr>
          <a:xfrm>
            <a:off x="973713" y="4925538"/>
            <a:ext cx="2480617" cy="1023742"/>
          </a:xfrm>
          <a:prstGeom prst="rect">
            <a:avLst/>
          </a:prstGeom>
          <a:noFill/>
        </p:spPr>
        <p:txBody>
          <a:bodyPr wrap="square" rtlCol="0">
            <a:spAutoFit/>
          </a:bodyPr>
          <a:lstStyle/>
          <a:p>
            <a:pPr algn="r">
              <a:lnSpc>
                <a:spcPct val="15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输入你的文字信息输入你的文字信息输入你的文字信息输入你的文字信息</a:t>
            </a:r>
            <a:endParaRPr lang="en-US" sz="1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2" name="Group 69"/>
          <p:cNvGrpSpPr/>
          <p:nvPr/>
        </p:nvGrpSpPr>
        <p:grpSpPr>
          <a:xfrm>
            <a:off x="6440090" y="2763659"/>
            <a:ext cx="547960" cy="417157"/>
            <a:chOff x="2320926" y="1616075"/>
            <a:chExt cx="492124" cy="374650"/>
          </a:xfrm>
          <a:solidFill>
            <a:sysClr val="window" lastClr="FFFFFF"/>
          </a:solidFill>
        </p:grpSpPr>
        <p:sp>
          <p:nvSpPr>
            <p:cNvPr id="43" name="Freeform 20"/>
            <p:cNvSpPr/>
            <p:nvPr/>
          </p:nvSpPr>
          <p:spPr bwMode="auto">
            <a:xfrm>
              <a:off x="2541588" y="1793875"/>
              <a:ext cx="52387" cy="53975"/>
            </a:xfrm>
            <a:custGeom>
              <a:avLst/>
              <a:gdLst>
                <a:gd name="T0" fmla="*/ 10 w 14"/>
                <a:gd name="T1" fmla="*/ 14 h 14"/>
                <a:gd name="T2" fmla="*/ 14 w 14"/>
                <a:gd name="T3" fmla="*/ 10 h 14"/>
                <a:gd name="T4" fmla="*/ 14 w 14"/>
                <a:gd name="T5" fmla="*/ 4 h 14"/>
                <a:gd name="T6" fmla="*/ 10 w 14"/>
                <a:gd name="T7" fmla="*/ 0 h 14"/>
                <a:gd name="T8" fmla="*/ 4 w 14"/>
                <a:gd name="T9" fmla="*/ 0 h 14"/>
                <a:gd name="T10" fmla="*/ 0 w 14"/>
                <a:gd name="T11" fmla="*/ 4 h 14"/>
                <a:gd name="T12" fmla="*/ 0 w 14"/>
                <a:gd name="T13" fmla="*/ 10 h 14"/>
                <a:gd name="T14" fmla="*/ 4 w 14"/>
                <a:gd name="T15" fmla="*/ 14 h 14"/>
                <a:gd name="T16" fmla="*/ 10 w 14"/>
                <a:gd name="T17" fmla="*/ 14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4">
                  <a:moveTo>
                    <a:pt x="10" y="14"/>
                  </a:moveTo>
                  <a:cubicBezTo>
                    <a:pt x="12" y="14"/>
                    <a:pt x="14" y="13"/>
                    <a:pt x="14" y="10"/>
                  </a:cubicBezTo>
                  <a:cubicBezTo>
                    <a:pt x="14" y="4"/>
                    <a:pt x="14" y="4"/>
                    <a:pt x="14" y="4"/>
                  </a:cubicBezTo>
                  <a:cubicBezTo>
                    <a:pt x="14" y="2"/>
                    <a:pt x="12" y="0"/>
                    <a:pt x="10" y="0"/>
                  </a:cubicBezTo>
                  <a:cubicBezTo>
                    <a:pt x="4" y="0"/>
                    <a:pt x="4" y="0"/>
                    <a:pt x="4" y="0"/>
                  </a:cubicBezTo>
                  <a:cubicBezTo>
                    <a:pt x="2" y="0"/>
                    <a:pt x="0" y="2"/>
                    <a:pt x="0" y="4"/>
                  </a:cubicBezTo>
                  <a:cubicBezTo>
                    <a:pt x="0" y="10"/>
                    <a:pt x="0" y="10"/>
                    <a:pt x="0" y="10"/>
                  </a:cubicBezTo>
                  <a:cubicBezTo>
                    <a:pt x="0" y="13"/>
                    <a:pt x="2" y="14"/>
                    <a:pt x="4" y="14"/>
                  </a:cubicBezTo>
                  <a:lnTo>
                    <a:pt x="10"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4" name="Freeform 21"/>
            <p:cNvSpPr>
              <a:spLocks noEditPoints="1"/>
            </p:cNvSpPr>
            <p:nvPr/>
          </p:nvSpPr>
          <p:spPr bwMode="auto">
            <a:xfrm>
              <a:off x="2320926" y="1616075"/>
              <a:ext cx="492124" cy="196850"/>
            </a:xfrm>
            <a:custGeom>
              <a:avLst/>
              <a:gdLst>
                <a:gd name="T0" fmla="*/ 116 w 128"/>
                <a:gd name="T1" fmla="*/ 17 h 51"/>
                <a:gd name="T2" fmla="*/ 90 w 128"/>
                <a:gd name="T3" fmla="*/ 17 h 51"/>
                <a:gd name="T4" fmla="*/ 90 w 128"/>
                <a:gd name="T5" fmla="*/ 12 h 51"/>
                <a:gd name="T6" fmla="*/ 80 w 128"/>
                <a:gd name="T7" fmla="*/ 0 h 51"/>
                <a:gd name="T8" fmla="*/ 49 w 128"/>
                <a:gd name="T9" fmla="*/ 0 h 51"/>
                <a:gd name="T10" fmla="*/ 38 w 128"/>
                <a:gd name="T11" fmla="*/ 12 h 51"/>
                <a:gd name="T12" fmla="*/ 38 w 128"/>
                <a:gd name="T13" fmla="*/ 17 h 51"/>
                <a:gd name="T14" fmla="*/ 12 w 128"/>
                <a:gd name="T15" fmla="*/ 17 h 51"/>
                <a:gd name="T16" fmla="*/ 0 w 128"/>
                <a:gd name="T17" fmla="*/ 29 h 51"/>
                <a:gd name="T18" fmla="*/ 0 w 128"/>
                <a:gd name="T19" fmla="*/ 51 h 51"/>
                <a:gd name="T20" fmla="*/ 53 w 128"/>
                <a:gd name="T21" fmla="*/ 51 h 51"/>
                <a:gd name="T22" fmla="*/ 53 w 128"/>
                <a:gd name="T23" fmla="*/ 50 h 51"/>
                <a:gd name="T24" fmla="*/ 61 w 128"/>
                <a:gd name="T25" fmla="*/ 42 h 51"/>
                <a:gd name="T26" fmla="*/ 67 w 128"/>
                <a:gd name="T27" fmla="*/ 42 h 51"/>
                <a:gd name="T28" fmla="*/ 75 w 128"/>
                <a:gd name="T29" fmla="*/ 50 h 51"/>
                <a:gd name="T30" fmla="*/ 75 w 128"/>
                <a:gd name="T31" fmla="*/ 51 h 51"/>
                <a:gd name="T32" fmla="*/ 128 w 128"/>
                <a:gd name="T33" fmla="*/ 51 h 51"/>
                <a:gd name="T34" fmla="*/ 128 w 128"/>
                <a:gd name="T35" fmla="*/ 29 h 51"/>
                <a:gd name="T36" fmla="*/ 116 w 128"/>
                <a:gd name="T37" fmla="*/ 17 h 51"/>
                <a:gd name="T38" fmla="*/ 44 w 128"/>
                <a:gd name="T39" fmla="*/ 12 h 51"/>
                <a:gd name="T40" fmla="*/ 49 w 128"/>
                <a:gd name="T41" fmla="*/ 6 h 51"/>
                <a:gd name="T42" fmla="*/ 79 w 128"/>
                <a:gd name="T43" fmla="*/ 6 h 51"/>
                <a:gd name="T44" fmla="*/ 84 w 128"/>
                <a:gd name="T45" fmla="*/ 12 h 51"/>
                <a:gd name="T46" fmla="*/ 84 w 128"/>
                <a:gd name="T47" fmla="*/ 17 h 51"/>
                <a:gd name="T48" fmla="*/ 44 w 128"/>
                <a:gd name="T49" fmla="*/ 17 h 51"/>
                <a:gd name="T50" fmla="*/ 44 w 128"/>
                <a:gd name="T51" fmla="*/ 12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8" h="51">
                  <a:moveTo>
                    <a:pt x="116" y="17"/>
                  </a:moveTo>
                  <a:cubicBezTo>
                    <a:pt x="90" y="17"/>
                    <a:pt x="90" y="17"/>
                    <a:pt x="90" y="17"/>
                  </a:cubicBezTo>
                  <a:cubicBezTo>
                    <a:pt x="90" y="12"/>
                    <a:pt x="90" y="12"/>
                    <a:pt x="90" y="12"/>
                  </a:cubicBezTo>
                  <a:cubicBezTo>
                    <a:pt x="90" y="6"/>
                    <a:pt x="85" y="0"/>
                    <a:pt x="80" y="0"/>
                  </a:cubicBezTo>
                  <a:cubicBezTo>
                    <a:pt x="49" y="0"/>
                    <a:pt x="49" y="0"/>
                    <a:pt x="49" y="0"/>
                  </a:cubicBezTo>
                  <a:cubicBezTo>
                    <a:pt x="43" y="0"/>
                    <a:pt x="38" y="6"/>
                    <a:pt x="38" y="12"/>
                  </a:cubicBezTo>
                  <a:cubicBezTo>
                    <a:pt x="38" y="17"/>
                    <a:pt x="38" y="17"/>
                    <a:pt x="38" y="17"/>
                  </a:cubicBezTo>
                  <a:cubicBezTo>
                    <a:pt x="12" y="17"/>
                    <a:pt x="12" y="17"/>
                    <a:pt x="12" y="17"/>
                  </a:cubicBezTo>
                  <a:cubicBezTo>
                    <a:pt x="6" y="17"/>
                    <a:pt x="0" y="22"/>
                    <a:pt x="0" y="29"/>
                  </a:cubicBezTo>
                  <a:cubicBezTo>
                    <a:pt x="0" y="51"/>
                    <a:pt x="0" y="51"/>
                    <a:pt x="0" y="51"/>
                  </a:cubicBezTo>
                  <a:cubicBezTo>
                    <a:pt x="53" y="51"/>
                    <a:pt x="53" y="51"/>
                    <a:pt x="53" y="51"/>
                  </a:cubicBezTo>
                  <a:cubicBezTo>
                    <a:pt x="53" y="50"/>
                    <a:pt x="53" y="50"/>
                    <a:pt x="53" y="50"/>
                  </a:cubicBezTo>
                  <a:cubicBezTo>
                    <a:pt x="53" y="46"/>
                    <a:pt x="57" y="42"/>
                    <a:pt x="61" y="42"/>
                  </a:cubicBezTo>
                  <a:cubicBezTo>
                    <a:pt x="67" y="42"/>
                    <a:pt x="67" y="42"/>
                    <a:pt x="67" y="42"/>
                  </a:cubicBezTo>
                  <a:cubicBezTo>
                    <a:pt x="72" y="42"/>
                    <a:pt x="75" y="46"/>
                    <a:pt x="75" y="50"/>
                  </a:cubicBezTo>
                  <a:cubicBezTo>
                    <a:pt x="75" y="51"/>
                    <a:pt x="75" y="51"/>
                    <a:pt x="75" y="51"/>
                  </a:cubicBezTo>
                  <a:cubicBezTo>
                    <a:pt x="128" y="51"/>
                    <a:pt x="128" y="51"/>
                    <a:pt x="128" y="51"/>
                  </a:cubicBezTo>
                  <a:cubicBezTo>
                    <a:pt x="128" y="29"/>
                    <a:pt x="128" y="29"/>
                    <a:pt x="128" y="29"/>
                  </a:cubicBezTo>
                  <a:cubicBezTo>
                    <a:pt x="128" y="22"/>
                    <a:pt x="123" y="17"/>
                    <a:pt x="116" y="17"/>
                  </a:cubicBezTo>
                  <a:close/>
                  <a:moveTo>
                    <a:pt x="44" y="12"/>
                  </a:moveTo>
                  <a:cubicBezTo>
                    <a:pt x="44" y="9"/>
                    <a:pt x="47" y="6"/>
                    <a:pt x="49" y="6"/>
                  </a:cubicBezTo>
                  <a:cubicBezTo>
                    <a:pt x="79" y="6"/>
                    <a:pt x="79" y="6"/>
                    <a:pt x="79" y="6"/>
                  </a:cubicBezTo>
                  <a:cubicBezTo>
                    <a:pt x="82" y="6"/>
                    <a:pt x="84" y="9"/>
                    <a:pt x="84" y="12"/>
                  </a:cubicBezTo>
                  <a:cubicBezTo>
                    <a:pt x="84" y="17"/>
                    <a:pt x="84" y="17"/>
                    <a:pt x="84" y="17"/>
                  </a:cubicBezTo>
                  <a:cubicBezTo>
                    <a:pt x="44" y="17"/>
                    <a:pt x="44" y="17"/>
                    <a:pt x="44" y="17"/>
                  </a:cubicBezTo>
                  <a:lnTo>
                    <a:pt x="44"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5" name="Freeform 22"/>
            <p:cNvSpPr/>
            <p:nvPr/>
          </p:nvSpPr>
          <p:spPr bwMode="auto">
            <a:xfrm>
              <a:off x="2333625" y="1828800"/>
              <a:ext cx="468312" cy="161925"/>
            </a:xfrm>
            <a:custGeom>
              <a:avLst/>
              <a:gdLst>
                <a:gd name="T0" fmla="*/ 72 w 122"/>
                <a:gd name="T1" fmla="*/ 1 h 42"/>
                <a:gd name="T2" fmla="*/ 64 w 122"/>
                <a:gd name="T3" fmla="*/ 9 h 42"/>
                <a:gd name="T4" fmla="*/ 58 w 122"/>
                <a:gd name="T5" fmla="*/ 9 h 42"/>
                <a:gd name="T6" fmla="*/ 51 w 122"/>
                <a:gd name="T7" fmla="*/ 1 h 42"/>
                <a:gd name="T8" fmla="*/ 51 w 122"/>
                <a:gd name="T9" fmla="*/ 0 h 42"/>
                <a:gd name="T10" fmla="*/ 0 w 122"/>
                <a:gd name="T11" fmla="*/ 0 h 42"/>
                <a:gd name="T12" fmla="*/ 0 w 122"/>
                <a:gd name="T13" fmla="*/ 30 h 42"/>
                <a:gd name="T14" fmla="*/ 12 w 122"/>
                <a:gd name="T15" fmla="*/ 42 h 42"/>
                <a:gd name="T16" fmla="*/ 111 w 122"/>
                <a:gd name="T17" fmla="*/ 42 h 42"/>
                <a:gd name="T18" fmla="*/ 122 w 122"/>
                <a:gd name="T19" fmla="*/ 30 h 42"/>
                <a:gd name="T20" fmla="*/ 122 w 122"/>
                <a:gd name="T21" fmla="*/ 0 h 42"/>
                <a:gd name="T22" fmla="*/ 72 w 122"/>
                <a:gd name="T23" fmla="*/ 0 h 42"/>
                <a:gd name="T24" fmla="*/ 72 w 122"/>
                <a:gd name="T25" fmla="*/ 1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2" h="42">
                  <a:moveTo>
                    <a:pt x="72" y="1"/>
                  </a:moveTo>
                  <a:cubicBezTo>
                    <a:pt x="72" y="6"/>
                    <a:pt x="68" y="9"/>
                    <a:pt x="64" y="9"/>
                  </a:cubicBezTo>
                  <a:cubicBezTo>
                    <a:pt x="58" y="9"/>
                    <a:pt x="58" y="9"/>
                    <a:pt x="58" y="9"/>
                  </a:cubicBezTo>
                  <a:cubicBezTo>
                    <a:pt x="54" y="9"/>
                    <a:pt x="51" y="6"/>
                    <a:pt x="51" y="1"/>
                  </a:cubicBezTo>
                  <a:cubicBezTo>
                    <a:pt x="51" y="0"/>
                    <a:pt x="51" y="0"/>
                    <a:pt x="51" y="0"/>
                  </a:cubicBezTo>
                  <a:cubicBezTo>
                    <a:pt x="0" y="0"/>
                    <a:pt x="0" y="0"/>
                    <a:pt x="0" y="0"/>
                  </a:cubicBezTo>
                  <a:cubicBezTo>
                    <a:pt x="0" y="30"/>
                    <a:pt x="0" y="30"/>
                    <a:pt x="0" y="30"/>
                  </a:cubicBezTo>
                  <a:cubicBezTo>
                    <a:pt x="0" y="36"/>
                    <a:pt x="5" y="42"/>
                    <a:pt x="12" y="42"/>
                  </a:cubicBezTo>
                  <a:cubicBezTo>
                    <a:pt x="111" y="42"/>
                    <a:pt x="111" y="42"/>
                    <a:pt x="111" y="42"/>
                  </a:cubicBezTo>
                  <a:cubicBezTo>
                    <a:pt x="117" y="42"/>
                    <a:pt x="122" y="36"/>
                    <a:pt x="122" y="30"/>
                  </a:cubicBezTo>
                  <a:cubicBezTo>
                    <a:pt x="122" y="0"/>
                    <a:pt x="122" y="0"/>
                    <a:pt x="122" y="0"/>
                  </a:cubicBezTo>
                  <a:cubicBezTo>
                    <a:pt x="72" y="0"/>
                    <a:pt x="72" y="0"/>
                    <a:pt x="72" y="0"/>
                  </a:cubicBezTo>
                  <a:lnTo>
                    <a:pt x="72"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46" name="Freeform 26"/>
          <p:cNvSpPr>
            <a:spLocks noEditPoints="1"/>
          </p:cNvSpPr>
          <p:nvPr/>
        </p:nvSpPr>
        <p:spPr bwMode="auto">
          <a:xfrm>
            <a:off x="6488656" y="3924787"/>
            <a:ext cx="641811" cy="641811"/>
          </a:xfrm>
          <a:custGeom>
            <a:avLst/>
            <a:gdLst>
              <a:gd name="T0" fmla="*/ 96 w 660"/>
              <a:gd name="T1" fmla="*/ 96 h 660"/>
              <a:gd name="T2" fmla="*/ 96 w 660"/>
              <a:gd name="T3" fmla="*/ 563 h 660"/>
              <a:gd name="T4" fmla="*/ 563 w 660"/>
              <a:gd name="T5" fmla="*/ 563 h 660"/>
              <a:gd name="T6" fmla="*/ 563 w 660"/>
              <a:gd name="T7" fmla="*/ 96 h 660"/>
              <a:gd name="T8" fmla="*/ 578 w 660"/>
              <a:gd name="T9" fmla="*/ 180 h 660"/>
              <a:gd name="T10" fmla="*/ 465 w 660"/>
              <a:gd name="T11" fmla="*/ 120 h 660"/>
              <a:gd name="T12" fmla="*/ 380 w 660"/>
              <a:gd name="T13" fmla="*/ 44 h 660"/>
              <a:gd name="T14" fmla="*/ 578 w 660"/>
              <a:gd name="T15" fmla="*/ 180 h 660"/>
              <a:gd name="T16" fmla="*/ 482 w 660"/>
              <a:gd name="T17" fmla="*/ 474 h 660"/>
              <a:gd name="T18" fmla="*/ 619 w 660"/>
              <a:gd name="T19" fmla="*/ 340 h 660"/>
              <a:gd name="T20" fmla="*/ 341 w 660"/>
              <a:gd name="T21" fmla="*/ 619 h 660"/>
              <a:gd name="T22" fmla="*/ 340 w 660"/>
              <a:gd name="T23" fmla="*/ 548 h 660"/>
              <a:gd name="T24" fmla="*/ 440 w 660"/>
              <a:gd name="T25" fmla="*/ 506 h 660"/>
              <a:gd name="T26" fmla="*/ 220 w 660"/>
              <a:gd name="T27" fmla="*/ 506 h 660"/>
              <a:gd name="T28" fmla="*/ 320 w 660"/>
              <a:gd name="T29" fmla="*/ 548 h 660"/>
              <a:gd name="T30" fmla="*/ 319 w 660"/>
              <a:gd name="T31" fmla="*/ 619 h 660"/>
              <a:gd name="T32" fmla="*/ 65 w 660"/>
              <a:gd name="T33" fmla="*/ 213 h 660"/>
              <a:gd name="T34" fmla="*/ 151 w 660"/>
              <a:gd name="T35" fmla="*/ 281 h 660"/>
              <a:gd name="T36" fmla="*/ 40 w 660"/>
              <a:gd name="T37" fmla="*/ 320 h 660"/>
              <a:gd name="T38" fmla="*/ 319 w 660"/>
              <a:gd name="T39" fmla="*/ 40 h 660"/>
              <a:gd name="T40" fmla="*/ 320 w 660"/>
              <a:gd name="T41" fmla="*/ 147 h 660"/>
              <a:gd name="T42" fmla="*/ 319 w 660"/>
              <a:gd name="T43" fmla="*/ 40 h 660"/>
              <a:gd name="T44" fmla="*/ 419 w 660"/>
              <a:gd name="T45" fmla="*/ 151 h 660"/>
              <a:gd name="T46" fmla="*/ 340 w 660"/>
              <a:gd name="T47" fmla="*/ 40 h 660"/>
              <a:gd name="T48" fmla="*/ 429 w 660"/>
              <a:gd name="T49" fmla="*/ 135 h 660"/>
              <a:gd name="T50" fmla="*/ 416 w 660"/>
              <a:gd name="T51" fmla="*/ 177 h 660"/>
              <a:gd name="T52" fmla="*/ 471 w 660"/>
              <a:gd name="T53" fmla="*/ 219 h 660"/>
              <a:gd name="T54" fmla="*/ 340 w 660"/>
              <a:gd name="T55" fmla="*/ 320 h 660"/>
              <a:gd name="T56" fmla="*/ 488 w 660"/>
              <a:gd name="T57" fmla="*/ 169 h 660"/>
              <a:gd name="T58" fmla="*/ 442 w 660"/>
              <a:gd name="T59" fmla="*/ 169 h 660"/>
              <a:gd name="T60" fmla="*/ 488 w 660"/>
              <a:gd name="T61" fmla="*/ 169 h 660"/>
              <a:gd name="T62" fmla="*/ 320 w 660"/>
              <a:gd name="T63" fmla="*/ 320 h 660"/>
              <a:gd name="T64" fmla="*/ 173 w 660"/>
              <a:gd name="T65" fmla="*/ 282 h 660"/>
              <a:gd name="T66" fmla="*/ 320 w 660"/>
              <a:gd name="T67" fmla="*/ 173 h 660"/>
              <a:gd name="T68" fmla="*/ 159 w 660"/>
              <a:gd name="T69" fmla="*/ 352 h 660"/>
              <a:gd name="T70" fmla="*/ 159 w 660"/>
              <a:gd name="T71" fmla="*/ 307 h 660"/>
              <a:gd name="T72" fmla="*/ 40 w 660"/>
              <a:gd name="T73" fmla="*/ 340 h 660"/>
              <a:gd name="T74" fmla="*/ 151 w 660"/>
              <a:gd name="T75" fmla="*/ 379 h 660"/>
              <a:gd name="T76" fmla="*/ 65 w 660"/>
              <a:gd name="T77" fmla="*/ 447 h 660"/>
              <a:gd name="T78" fmla="*/ 173 w 660"/>
              <a:gd name="T79" fmla="*/ 377 h 660"/>
              <a:gd name="T80" fmla="*/ 320 w 660"/>
              <a:gd name="T81" fmla="*/ 340 h 660"/>
              <a:gd name="T82" fmla="*/ 282 w 660"/>
              <a:gd name="T83" fmla="*/ 486 h 660"/>
              <a:gd name="T84" fmla="*/ 173 w 660"/>
              <a:gd name="T85" fmla="*/ 377 h 660"/>
              <a:gd name="T86" fmla="*/ 330 w 660"/>
              <a:gd name="T87" fmla="*/ 523 h 660"/>
              <a:gd name="T88" fmla="*/ 330 w 660"/>
              <a:gd name="T89" fmla="*/ 477 h 660"/>
              <a:gd name="T90" fmla="*/ 377 w 660"/>
              <a:gd name="T91" fmla="*/ 486 h 660"/>
              <a:gd name="T92" fmla="*/ 340 w 660"/>
              <a:gd name="T93" fmla="*/ 340 h 660"/>
              <a:gd name="T94" fmla="*/ 455 w 660"/>
              <a:gd name="T95" fmla="*/ 478 h 660"/>
              <a:gd name="T96" fmla="*/ 512 w 660"/>
              <a:gd name="T97" fmla="*/ 320 h 660"/>
              <a:gd name="T98" fmla="*/ 510 w 660"/>
              <a:gd name="T99" fmla="*/ 191 h 660"/>
              <a:gd name="T100" fmla="*/ 619 w 660"/>
              <a:gd name="T101" fmla="*/ 320 h 660"/>
              <a:gd name="T102" fmla="*/ 125 w 660"/>
              <a:gd name="T103" fmla="*/ 125 h 660"/>
              <a:gd name="T104" fmla="*/ 195 w 660"/>
              <a:gd name="T105" fmla="*/ 151 h 660"/>
              <a:gd name="T106" fmla="*/ 81 w 660"/>
              <a:gd name="T107" fmla="*/ 180 h 660"/>
              <a:gd name="T108" fmla="*/ 81 w 660"/>
              <a:gd name="T109" fmla="*/ 479 h 660"/>
              <a:gd name="T110" fmla="*/ 195 w 660"/>
              <a:gd name="T111" fmla="*/ 508 h 660"/>
              <a:gd name="T112" fmla="*/ 125 w 660"/>
              <a:gd name="T113" fmla="*/ 535 h 660"/>
              <a:gd name="T114" fmla="*/ 535 w 660"/>
              <a:gd name="T115" fmla="*/ 535 h 660"/>
              <a:gd name="T116" fmla="*/ 465 w 660"/>
              <a:gd name="T117" fmla="*/ 508 h 660"/>
              <a:gd name="T118" fmla="*/ 578 w 660"/>
              <a:gd name="T119" fmla="*/ 479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60" h="660">
                <a:moveTo>
                  <a:pt x="330" y="0"/>
                </a:moveTo>
                <a:cubicBezTo>
                  <a:pt x="242" y="0"/>
                  <a:pt x="159" y="34"/>
                  <a:pt x="96" y="96"/>
                </a:cubicBezTo>
                <a:cubicBezTo>
                  <a:pt x="34" y="159"/>
                  <a:pt x="0" y="242"/>
                  <a:pt x="0" y="330"/>
                </a:cubicBezTo>
                <a:cubicBezTo>
                  <a:pt x="0" y="418"/>
                  <a:pt x="34" y="501"/>
                  <a:pt x="96" y="563"/>
                </a:cubicBezTo>
                <a:cubicBezTo>
                  <a:pt x="159" y="626"/>
                  <a:pt x="242" y="660"/>
                  <a:pt x="330" y="660"/>
                </a:cubicBezTo>
                <a:cubicBezTo>
                  <a:pt x="418" y="660"/>
                  <a:pt x="501" y="626"/>
                  <a:pt x="563" y="563"/>
                </a:cubicBezTo>
                <a:cubicBezTo>
                  <a:pt x="626" y="501"/>
                  <a:pt x="660" y="418"/>
                  <a:pt x="660" y="330"/>
                </a:cubicBezTo>
                <a:cubicBezTo>
                  <a:pt x="660" y="242"/>
                  <a:pt x="626" y="159"/>
                  <a:pt x="563" y="96"/>
                </a:cubicBezTo>
                <a:cubicBezTo>
                  <a:pt x="501" y="34"/>
                  <a:pt x="418" y="0"/>
                  <a:pt x="330" y="0"/>
                </a:cubicBezTo>
                <a:close/>
                <a:moveTo>
                  <a:pt x="578" y="180"/>
                </a:moveTo>
                <a:cubicBezTo>
                  <a:pt x="557" y="175"/>
                  <a:pt x="536" y="169"/>
                  <a:pt x="514" y="165"/>
                </a:cubicBezTo>
                <a:cubicBezTo>
                  <a:pt x="512" y="140"/>
                  <a:pt x="491" y="120"/>
                  <a:pt x="465" y="120"/>
                </a:cubicBezTo>
                <a:cubicBezTo>
                  <a:pt x="459" y="120"/>
                  <a:pt x="453" y="121"/>
                  <a:pt x="448" y="123"/>
                </a:cubicBezTo>
                <a:cubicBezTo>
                  <a:pt x="429" y="95"/>
                  <a:pt x="406" y="68"/>
                  <a:pt x="380" y="44"/>
                </a:cubicBezTo>
                <a:cubicBezTo>
                  <a:pt x="438" y="54"/>
                  <a:pt x="492" y="82"/>
                  <a:pt x="535" y="125"/>
                </a:cubicBezTo>
                <a:cubicBezTo>
                  <a:pt x="552" y="142"/>
                  <a:pt x="566" y="160"/>
                  <a:pt x="578" y="180"/>
                </a:cubicBezTo>
                <a:close/>
                <a:moveTo>
                  <a:pt x="595" y="447"/>
                </a:moveTo>
                <a:cubicBezTo>
                  <a:pt x="558" y="458"/>
                  <a:pt x="520" y="467"/>
                  <a:pt x="482" y="474"/>
                </a:cubicBezTo>
                <a:cubicBezTo>
                  <a:pt x="501" y="431"/>
                  <a:pt x="511" y="386"/>
                  <a:pt x="512" y="340"/>
                </a:cubicBezTo>
                <a:cubicBezTo>
                  <a:pt x="619" y="340"/>
                  <a:pt x="619" y="340"/>
                  <a:pt x="619" y="340"/>
                </a:cubicBezTo>
                <a:cubicBezTo>
                  <a:pt x="618" y="377"/>
                  <a:pt x="610" y="413"/>
                  <a:pt x="595" y="447"/>
                </a:cubicBezTo>
                <a:close/>
                <a:moveTo>
                  <a:pt x="341" y="619"/>
                </a:moveTo>
                <a:cubicBezTo>
                  <a:pt x="341" y="619"/>
                  <a:pt x="340" y="619"/>
                  <a:pt x="340" y="619"/>
                </a:cubicBezTo>
                <a:cubicBezTo>
                  <a:pt x="340" y="548"/>
                  <a:pt x="340" y="548"/>
                  <a:pt x="340" y="548"/>
                </a:cubicBezTo>
                <a:cubicBezTo>
                  <a:pt x="359" y="545"/>
                  <a:pt x="374" y="530"/>
                  <a:pt x="378" y="512"/>
                </a:cubicBezTo>
                <a:cubicBezTo>
                  <a:pt x="399" y="511"/>
                  <a:pt x="419" y="509"/>
                  <a:pt x="440" y="506"/>
                </a:cubicBezTo>
                <a:cubicBezTo>
                  <a:pt x="415" y="548"/>
                  <a:pt x="382" y="586"/>
                  <a:pt x="341" y="619"/>
                </a:cubicBezTo>
                <a:close/>
                <a:moveTo>
                  <a:pt x="220" y="506"/>
                </a:moveTo>
                <a:cubicBezTo>
                  <a:pt x="240" y="509"/>
                  <a:pt x="261" y="511"/>
                  <a:pt x="282" y="512"/>
                </a:cubicBezTo>
                <a:cubicBezTo>
                  <a:pt x="286" y="530"/>
                  <a:pt x="301" y="545"/>
                  <a:pt x="320" y="548"/>
                </a:cubicBezTo>
                <a:cubicBezTo>
                  <a:pt x="320" y="619"/>
                  <a:pt x="320" y="619"/>
                  <a:pt x="320" y="619"/>
                </a:cubicBezTo>
                <a:cubicBezTo>
                  <a:pt x="319" y="619"/>
                  <a:pt x="319" y="619"/>
                  <a:pt x="319" y="619"/>
                </a:cubicBezTo>
                <a:cubicBezTo>
                  <a:pt x="278" y="586"/>
                  <a:pt x="245" y="548"/>
                  <a:pt x="220" y="506"/>
                </a:cubicBezTo>
                <a:close/>
                <a:moveTo>
                  <a:pt x="65" y="213"/>
                </a:moveTo>
                <a:cubicBezTo>
                  <a:pt x="102" y="201"/>
                  <a:pt x="140" y="192"/>
                  <a:pt x="178" y="186"/>
                </a:cubicBezTo>
                <a:cubicBezTo>
                  <a:pt x="164" y="216"/>
                  <a:pt x="155" y="248"/>
                  <a:pt x="151" y="281"/>
                </a:cubicBezTo>
                <a:cubicBezTo>
                  <a:pt x="130" y="284"/>
                  <a:pt x="114" y="300"/>
                  <a:pt x="110" y="320"/>
                </a:cubicBezTo>
                <a:cubicBezTo>
                  <a:pt x="40" y="320"/>
                  <a:pt x="40" y="320"/>
                  <a:pt x="40" y="320"/>
                </a:cubicBezTo>
                <a:cubicBezTo>
                  <a:pt x="42" y="282"/>
                  <a:pt x="50" y="246"/>
                  <a:pt x="65" y="213"/>
                </a:cubicBezTo>
                <a:close/>
                <a:moveTo>
                  <a:pt x="319" y="40"/>
                </a:moveTo>
                <a:cubicBezTo>
                  <a:pt x="319" y="40"/>
                  <a:pt x="319" y="40"/>
                  <a:pt x="320" y="40"/>
                </a:cubicBezTo>
                <a:cubicBezTo>
                  <a:pt x="320" y="147"/>
                  <a:pt x="320" y="147"/>
                  <a:pt x="320" y="147"/>
                </a:cubicBezTo>
                <a:cubicBezTo>
                  <a:pt x="286" y="147"/>
                  <a:pt x="253" y="149"/>
                  <a:pt x="220" y="153"/>
                </a:cubicBezTo>
                <a:cubicBezTo>
                  <a:pt x="245" y="111"/>
                  <a:pt x="278" y="73"/>
                  <a:pt x="319" y="40"/>
                </a:cubicBezTo>
                <a:close/>
                <a:moveTo>
                  <a:pt x="429" y="135"/>
                </a:moveTo>
                <a:cubicBezTo>
                  <a:pt x="425" y="140"/>
                  <a:pt x="421" y="145"/>
                  <a:pt x="419" y="151"/>
                </a:cubicBezTo>
                <a:cubicBezTo>
                  <a:pt x="393" y="148"/>
                  <a:pt x="366" y="147"/>
                  <a:pt x="340" y="147"/>
                </a:cubicBezTo>
                <a:cubicBezTo>
                  <a:pt x="340" y="40"/>
                  <a:pt x="340" y="40"/>
                  <a:pt x="340" y="40"/>
                </a:cubicBezTo>
                <a:cubicBezTo>
                  <a:pt x="340" y="40"/>
                  <a:pt x="341" y="40"/>
                  <a:pt x="341" y="40"/>
                </a:cubicBezTo>
                <a:cubicBezTo>
                  <a:pt x="376" y="69"/>
                  <a:pt x="406" y="101"/>
                  <a:pt x="429" y="135"/>
                </a:cubicBezTo>
                <a:close/>
                <a:moveTo>
                  <a:pt x="340" y="173"/>
                </a:moveTo>
                <a:cubicBezTo>
                  <a:pt x="365" y="173"/>
                  <a:pt x="391" y="174"/>
                  <a:pt x="416" y="177"/>
                </a:cubicBezTo>
                <a:cubicBezTo>
                  <a:pt x="420" y="201"/>
                  <a:pt x="440" y="219"/>
                  <a:pt x="465" y="219"/>
                </a:cubicBezTo>
                <a:cubicBezTo>
                  <a:pt x="467" y="219"/>
                  <a:pt x="469" y="219"/>
                  <a:pt x="471" y="219"/>
                </a:cubicBezTo>
                <a:cubicBezTo>
                  <a:pt x="482" y="251"/>
                  <a:pt x="489" y="285"/>
                  <a:pt x="490" y="320"/>
                </a:cubicBezTo>
                <a:cubicBezTo>
                  <a:pt x="340" y="320"/>
                  <a:pt x="340" y="320"/>
                  <a:pt x="340" y="320"/>
                </a:cubicBezTo>
                <a:lnTo>
                  <a:pt x="340" y="173"/>
                </a:lnTo>
                <a:close/>
                <a:moveTo>
                  <a:pt x="488" y="169"/>
                </a:moveTo>
                <a:cubicBezTo>
                  <a:pt x="488" y="182"/>
                  <a:pt x="478" y="192"/>
                  <a:pt x="465" y="192"/>
                </a:cubicBezTo>
                <a:cubicBezTo>
                  <a:pt x="452" y="192"/>
                  <a:pt x="442" y="182"/>
                  <a:pt x="442" y="169"/>
                </a:cubicBezTo>
                <a:cubicBezTo>
                  <a:pt x="442" y="157"/>
                  <a:pt x="452" y="147"/>
                  <a:pt x="465" y="147"/>
                </a:cubicBezTo>
                <a:cubicBezTo>
                  <a:pt x="478" y="147"/>
                  <a:pt x="488" y="157"/>
                  <a:pt x="488" y="169"/>
                </a:cubicBezTo>
                <a:close/>
                <a:moveTo>
                  <a:pt x="320" y="173"/>
                </a:moveTo>
                <a:cubicBezTo>
                  <a:pt x="320" y="320"/>
                  <a:pt x="320" y="320"/>
                  <a:pt x="320" y="320"/>
                </a:cubicBezTo>
                <a:cubicBezTo>
                  <a:pt x="207" y="320"/>
                  <a:pt x="207" y="320"/>
                  <a:pt x="207" y="320"/>
                </a:cubicBezTo>
                <a:cubicBezTo>
                  <a:pt x="204" y="302"/>
                  <a:pt x="190" y="288"/>
                  <a:pt x="173" y="282"/>
                </a:cubicBezTo>
                <a:cubicBezTo>
                  <a:pt x="178" y="248"/>
                  <a:pt x="189" y="214"/>
                  <a:pt x="204" y="181"/>
                </a:cubicBezTo>
                <a:cubicBezTo>
                  <a:pt x="243" y="176"/>
                  <a:pt x="281" y="173"/>
                  <a:pt x="320" y="173"/>
                </a:cubicBezTo>
                <a:close/>
                <a:moveTo>
                  <a:pt x="181" y="330"/>
                </a:moveTo>
                <a:cubicBezTo>
                  <a:pt x="181" y="342"/>
                  <a:pt x="171" y="352"/>
                  <a:pt x="159" y="352"/>
                </a:cubicBezTo>
                <a:cubicBezTo>
                  <a:pt x="146" y="352"/>
                  <a:pt x="136" y="342"/>
                  <a:pt x="136" y="330"/>
                </a:cubicBezTo>
                <a:cubicBezTo>
                  <a:pt x="136" y="317"/>
                  <a:pt x="146" y="307"/>
                  <a:pt x="159" y="307"/>
                </a:cubicBezTo>
                <a:cubicBezTo>
                  <a:pt x="171" y="307"/>
                  <a:pt x="181" y="317"/>
                  <a:pt x="181" y="330"/>
                </a:cubicBezTo>
                <a:close/>
                <a:moveTo>
                  <a:pt x="40" y="340"/>
                </a:moveTo>
                <a:cubicBezTo>
                  <a:pt x="110" y="340"/>
                  <a:pt x="110" y="340"/>
                  <a:pt x="110" y="340"/>
                </a:cubicBezTo>
                <a:cubicBezTo>
                  <a:pt x="114" y="360"/>
                  <a:pt x="130" y="375"/>
                  <a:pt x="151" y="379"/>
                </a:cubicBezTo>
                <a:cubicBezTo>
                  <a:pt x="155" y="411"/>
                  <a:pt x="164" y="443"/>
                  <a:pt x="178" y="474"/>
                </a:cubicBezTo>
                <a:cubicBezTo>
                  <a:pt x="140" y="467"/>
                  <a:pt x="102" y="458"/>
                  <a:pt x="65" y="447"/>
                </a:cubicBezTo>
                <a:cubicBezTo>
                  <a:pt x="50" y="413"/>
                  <a:pt x="42" y="377"/>
                  <a:pt x="40" y="340"/>
                </a:cubicBezTo>
                <a:close/>
                <a:moveTo>
                  <a:pt x="173" y="377"/>
                </a:moveTo>
                <a:cubicBezTo>
                  <a:pt x="190" y="372"/>
                  <a:pt x="204" y="358"/>
                  <a:pt x="207" y="340"/>
                </a:cubicBezTo>
                <a:cubicBezTo>
                  <a:pt x="320" y="340"/>
                  <a:pt x="320" y="340"/>
                  <a:pt x="320" y="340"/>
                </a:cubicBezTo>
                <a:cubicBezTo>
                  <a:pt x="320" y="451"/>
                  <a:pt x="320" y="451"/>
                  <a:pt x="320" y="451"/>
                </a:cubicBezTo>
                <a:cubicBezTo>
                  <a:pt x="302" y="455"/>
                  <a:pt x="288" y="468"/>
                  <a:pt x="282" y="486"/>
                </a:cubicBezTo>
                <a:cubicBezTo>
                  <a:pt x="256" y="484"/>
                  <a:pt x="230" y="482"/>
                  <a:pt x="204" y="478"/>
                </a:cubicBezTo>
                <a:cubicBezTo>
                  <a:pt x="189" y="446"/>
                  <a:pt x="178" y="412"/>
                  <a:pt x="173" y="377"/>
                </a:cubicBezTo>
                <a:close/>
                <a:moveTo>
                  <a:pt x="353" y="500"/>
                </a:moveTo>
                <a:cubicBezTo>
                  <a:pt x="353" y="512"/>
                  <a:pt x="342" y="523"/>
                  <a:pt x="330" y="523"/>
                </a:cubicBezTo>
                <a:cubicBezTo>
                  <a:pt x="317" y="523"/>
                  <a:pt x="307" y="512"/>
                  <a:pt x="307" y="500"/>
                </a:cubicBezTo>
                <a:cubicBezTo>
                  <a:pt x="307" y="487"/>
                  <a:pt x="317" y="477"/>
                  <a:pt x="330" y="477"/>
                </a:cubicBezTo>
                <a:cubicBezTo>
                  <a:pt x="342" y="477"/>
                  <a:pt x="353" y="487"/>
                  <a:pt x="353" y="500"/>
                </a:cubicBezTo>
                <a:close/>
                <a:moveTo>
                  <a:pt x="377" y="486"/>
                </a:moveTo>
                <a:cubicBezTo>
                  <a:pt x="372" y="468"/>
                  <a:pt x="358" y="455"/>
                  <a:pt x="340" y="451"/>
                </a:cubicBezTo>
                <a:cubicBezTo>
                  <a:pt x="340" y="340"/>
                  <a:pt x="340" y="340"/>
                  <a:pt x="340" y="340"/>
                </a:cubicBezTo>
                <a:cubicBezTo>
                  <a:pt x="490" y="340"/>
                  <a:pt x="490" y="340"/>
                  <a:pt x="490" y="340"/>
                </a:cubicBezTo>
                <a:cubicBezTo>
                  <a:pt x="488" y="387"/>
                  <a:pt x="477" y="434"/>
                  <a:pt x="455" y="478"/>
                </a:cubicBezTo>
                <a:cubicBezTo>
                  <a:pt x="430" y="482"/>
                  <a:pt x="404" y="484"/>
                  <a:pt x="377" y="486"/>
                </a:cubicBezTo>
                <a:close/>
                <a:moveTo>
                  <a:pt x="512" y="320"/>
                </a:moveTo>
                <a:cubicBezTo>
                  <a:pt x="511" y="283"/>
                  <a:pt x="504" y="246"/>
                  <a:pt x="492" y="211"/>
                </a:cubicBezTo>
                <a:cubicBezTo>
                  <a:pt x="500" y="206"/>
                  <a:pt x="506" y="199"/>
                  <a:pt x="510" y="191"/>
                </a:cubicBezTo>
                <a:cubicBezTo>
                  <a:pt x="539" y="197"/>
                  <a:pt x="567" y="204"/>
                  <a:pt x="595" y="213"/>
                </a:cubicBezTo>
                <a:cubicBezTo>
                  <a:pt x="610" y="246"/>
                  <a:pt x="618" y="282"/>
                  <a:pt x="619" y="320"/>
                </a:cubicBezTo>
                <a:lnTo>
                  <a:pt x="512" y="320"/>
                </a:lnTo>
                <a:close/>
                <a:moveTo>
                  <a:pt x="125" y="125"/>
                </a:moveTo>
                <a:cubicBezTo>
                  <a:pt x="168" y="82"/>
                  <a:pt x="221" y="54"/>
                  <a:pt x="280" y="44"/>
                </a:cubicBezTo>
                <a:cubicBezTo>
                  <a:pt x="245" y="76"/>
                  <a:pt x="217" y="112"/>
                  <a:pt x="195" y="151"/>
                </a:cubicBezTo>
                <a:cubicBezTo>
                  <a:pt x="194" y="153"/>
                  <a:pt x="193" y="155"/>
                  <a:pt x="192" y="157"/>
                </a:cubicBezTo>
                <a:cubicBezTo>
                  <a:pt x="155" y="162"/>
                  <a:pt x="118" y="170"/>
                  <a:pt x="81" y="180"/>
                </a:cubicBezTo>
                <a:cubicBezTo>
                  <a:pt x="93" y="160"/>
                  <a:pt x="108" y="142"/>
                  <a:pt x="125" y="125"/>
                </a:cubicBezTo>
                <a:close/>
                <a:moveTo>
                  <a:pt x="81" y="479"/>
                </a:moveTo>
                <a:cubicBezTo>
                  <a:pt x="118" y="489"/>
                  <a:pt x="155" y="497"/>
                  <a:pt x="192" y="503"/>
                </a:cubicBezTo>
                <a:cubicBezTo>
                  <a:pt x="193" y="505"/>
                  <a:pt x="194" y="506"/>
                  <a:pt x="195" y="508"/>
                </a:cubicBezTo>
                <a:cubicBezTo>
                  <a:pt x="217" y="547"/>
                  <a:pt x="245" y="583"/>
                  <a:pt x="280" y="615"/>
                </a:cubicBezTo>
                <a:cubicBezTo>
                  <a:pt x="221" y="605"/>
                  <a:pt x="168" y="577"/>
                  <a:pt x="125" y="535"/>
                </a:cubicBezTo>
                <a:cubicBezTo>
                  <a:pt x="108" y="518"/>
                  <a:pt x="93" y="499"/>
                  <a:pt x="81" y="479"/>
                </a:cubicBezTo>
                <a:close/>
                <a:moveTo>
                  <a:pt x="535" y="535"/>
                </a:moveTo>
                <a:cubicBezTo>
                  <a:pt x="492" y="577"/>
                  <a:pt x="438" y="605"/>
                  <a:pt x="380" y="615"/>
                </a:cubicBezTo>
                <a:cubicBezTo>
                  <a:pt x="415" y="583"/>
                  <a:pt x="443" y="547"/>
                  <a:pt x="465" y="508"/>
                </a:cubicBezTo>
                <a:cubicBezTo>
                  <a:pt x="466" y="506"/>
                  <a:pt x="467" y="505"/>
                  <a:pt x="468" y="503"/>
                </a:cubicBezTo>
                <a:cubicBezTo>
                  <a:pt x="505" y="497"/>
                  <a:pt x="542" y="489"/>
                  <a:pt x="578" y="479"/>
                </a:cubicBezTo>
                <a:cubicBezTo>
                  <a:pt x="566" y="499"/>
                  <a:pt x="552" y="518"/>
                  <a:pt x="535" y="535"/>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47" name="Group 74"/>
          <p:cNvGrpSpPr/>
          <p:nvPr/>
        </p:nvGrpSpPr>
        <p:grpSpPr>
          <a:xfrm>
            <a:off x="5149781" y="2634669"/>
            <a:ext cx="554185" cy="647018"/>
            <a:chOff x="3254375" y="804863"/>
            <a:chExt cx="625475" cy="730250"/>
          </a:xfrm>
          <a:solidFill>
            <a:sysClr val="window" lastClr="FFFFFF"/>
          </a:solidFill>
        </p:grpSpPr>
        <p:sp>
          <p:nvSpPr>
            <p:cNvPr id="48" name="Freeform 30"/>
            <p:cNvSpPr/>
            <p:nvPr/>
          </p:nvSpPr>
          <p:spPr bwMode="auto">
            <a:xfrm>
              <a:off x="3254375" y="1208088"/>
              <a:ext cx="625475" cy="327025"/>
            </a:xfrm>
            <a:custGeom>
              <a:avLst/>
              <a:gdLst>
                <a:gd name="T0" fmla="*/ 124 w 164"/>
                <a:gd name="T1" fmla="*/ 0 h 86"/>
                <a:gd name="T2" fmla="*/ 108 w 164"/>
                <a:gd name="T3" fmla="*/ 0 h 86"/>
                <a:gd name="T4" fmla="*/ 95 w 164"/>
                <a:gd name="T5" fmla="*/ 44 h 86"/>
                <a:gd name="T6" fmla="*/ 84 w 164"/>
                <a:gd name="T7" fmla="*/ 21 h 86"/>
                <a:gd name="T8" fmla="*/ 95 w 164"/>
                <a:gd name="T9" fmla="*/ 8 h 86"/>
                <a:gd name="T10" fmla="*/ 94 w 164"/>
                <a:gd name="T11" fmla="*/ 6 h 86"/>
                <a:gd name="T12" fmla="*/ 81 w 164"/>
                <a:gd name="T13" fmla="*/ 7 h 86"/>
                <a:gd name="T14" fmla="*/ 69 w 164"/>
                <a:gd name="T15" fmla="*/ 6 h 86"/>
                <a:gd name="T16" fmla="*/ 68 w 164"/>
                <a:gd name="T17" fmla="*/ 7 h 86"/>
                <a:gd name="T18" fmla="*/ 80 w 164"/>
                <a:gd name="T19" fmla="*/ 22 h 86"/>
                <a:gd name="T20" fmla="*/ 70 w 164"/>
                <a:gd name="T21" fmla="*/ 45 h 86"/>
                <a:gd name="T22" fmla="*/ 57 w 164"/>
                <a:gd name="T23" fmla="*/ 0 h 86"/>
                <a:gd name="T24" fmla="*/ 40 w 164"/>
                <a:gd name="T25" fmla="*/ 0 h 86"/>
                <a:gd name="T26" fmla="*/ 0 w 164"/>
                <a:gd name="T27" fmla="*/ 40 h 86"/>
                <a:gd name="T28" fmla="*/ 0 w 164"/>
                <a:gd name="T29" fmla="*/ 86 h 86"/>
                <a:gd name="T30" fmla="*/ 164 w 164"/>
                <a:gd name="T31" fmla="*/ 86 h 86"/>
                <a:gd name="T32" fmla="*/ 164 w 164"/>
                <a:gd name="T33" fmla="*/ 40 h 86"/>
                <a:gd name="T34" fmla="*/ 124 w 164"/>
                <a:gd name="T35"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4" h="86">
                  <a:moveTo>
                    <a:pt x="124" y="0"/>
                  </a:moveTo>
                  <a:cubicBezTo>
                    <a:pt x="108" y="0"/>
                    <a:pt x="108" y="0"/>
                    <a:pt x="108" y="0"/>
                  </a:cubicBezTo>
                  <a:cubicBezTo>
                    <a:pt x="95" y="44"/>
                    <a:pt x="95" y="44"/>
                    <a:pt x="95" y="44"/>
                  </a:cubicBezTo>
                  <a:cubicBezTo>
                    <a:pt x="84" y="21"/>
                    <a:pt x="84" y="21"/>
                    <a:pt x="84" y="21"/>
                  </a:cubicBezTo>
                  <a:cubicBezTo>
                    <a:pt x="95" y="8"/>
                    <a:pt x="95" y="8"/>
                    <a:pt x="95" y="8"/>
                  </a:cubicBezTo>
                  <a:cubicBezTo>
                    <a:pt x="94" y="6"/>
                    <a:pt x="94" y="6"/>
                    <a:pt x="94" y="6"/>
                  </a:cubicBezTo>
                  <a:cubicBezTo>
                    <a:pt x="90" y="7"/>
                    <a:pt x="86" y="7"/>
                    <a:pt x="81" y="7"/>
                  </a:cubicBezTo>
                  <a:cubicBezTo>
                    <a:pt x="77" y="7"/>
                    <a:pt x="73" y="7"/>
                    <a:pt x="69" y="6"/>
                  </a:cubicBezTo>
                  <a:cubicBezTo>
                    <a:pt x="68" y="7"/>
                    <a:pt x="68" y="7"/>
                    <a:pt x="68" y="7"/>
                  </a:cubicBezTo>
                  <a:cubicBezTo>
                    <a:pt x="80" y="22"/>
                    <a:pt x="80" y="22"/>
                    <a:pt x="80" y="22"/>
                  </a:cubicBezTo>
                  <a:cubicBezTo>
                    <a:pt x="70" y="45"/>
                    <a:pt x="70" y="45"/>
                    <a:pt x="70" y="45"/>
                  </a:cubicBezTo>
                  <a:cubicBezTo>
                    <a:pt x="57" y="0"/>
                    <a:pt x="57" y="0"/>
                    <a:pt x="57" y="0"/>
                  </a:cubicBezTo>
                  <a:cubicBezTo>
                    <a:pt x="40" y="0"/>
                    <a:pt x="40" y="0"/>
                    <a:pt x="40" y="0"/>
                  </a:cubicBezTo>
                  <a:cubicBezTo>
                    <a:pt x="18" y="0"/>
                    <a:pt x="0" y="18"/>
                    <a:pt x="0" y="40"/>
                  </a:cubicBezTo>
                  <a:cubicBezTo>
                    <a:pt x="0" y="86"/>
                    <a:pt x="0" y="86"/>
                    <a:pt x="0" y="86"/>
                  </a:cubicBezTo>
                  <a:cubicBezTo>
                    <a:pt x="164" y="86"/>
                    <a:pt x="164" y="86"/>
                    <a:pt x="164" y="86"/>
                  </a:cubicBezTo>
                  <a:cubicBezTo>
                    <a:pt x="164" y="40"/>
                    <a:pt x="164" y="40"/>
                    <a:pt x="164" y="40"/>
                  </a:cubicBezTo>
                  <a:cubicBezTo>
                    <a:pt x="164" y="18"/>
                    <a:pt x="147" y="0"/>
                    <a:pt x="1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Freeform 31"/>
            <p:cNvSpPr>
              <a:spLocks noEditPoints="1"/>
            </p:cNvSpPr>
            <p:nvPr/>
          </p:nvSpPr>
          <p:spPr bwMode="auto">
            <a:xfrm>
              <a:off x="3379788" y="804863"/>
              <a:ext cx="377825" cy="403225"/>
            </a:xfrm>
            <a:custGeom>
              <a:avLst/>
              <a:gdLst>
                <a:gd name="T0" fmla="*/ 91 w 99"/>
                <a:gd name="T1" fmla="*/ 38 h 106"/>
                <a:gd name="T2" fmla="*/ 49 w 99"/>
                <a:gd name="T3" fmla="*/ 0 h 106"/>
                <a:gd name="T4" fmla="*/ 8 w 99"/>
                <a:gd name="T5" fmla="*/ 38 h 106"/>
                <a:gd name="T6" fmla="*/ 0 w 99"/>
                <a:gd name="T7" fmla="*/ 53 h 106"/>
                <a:gd name="T8" fmla="*/ 11 w 99"/>
                <a:gd name="T9" fmla="*/ 68 h 106"/>
                <a:gd name="T10" fmla="*/ 12 w 99"/>
                <a:gd name="T11" fmla="*/ 68 h 106"/>
                <a:gd name="T12" fmla="*/ 49 w 99"/>
                <a:gd name="T13" fmla="*/ 106 h 106"/>
                <a:gd name="T14" fmla="*/ 87 w 99"/>
                <a:gd name="T15" fmla="*/ 68 h 106"/>
                <a:gd name="T16" fmla="*/ 88 w 99"/>
                <a:gd name="T17" fmla="*/ 68 h 106"/>
                <a:gd name="T18" fmla="*/ 99 w 99"/>
                <a:gd name="T19" fmla="*/ 53 h 106"/>
                <a:gd name="T20" fmla="*/ 91 w 99"/>
                <a:gd name="T21" fmla="*/ 38 h 106"/>
                <a:gd name="T22" fmla="*/ 76 w 99"/>
                <a:gd name="T23" fmla="*/ 44 h 106"/>
                <a:gd name="T24" fmla="*/ 71 w 99"/>
                <a:gd name="T25" fmla="*/ 44 h 106"/>
                <a:gd name="T26" fmla="*/ 71 w 99"/>
                <a:gd name="T27" fmla="*/ 49 h 106"/>
                <a:gd name="T28" fmla="*/ 75 w 99"/>
                <a:gd name="T29" fmla="*/ 51 h 106"/>
                <a:gd name="T30" fmla="*/ 76 w 99"/>
                <a:gd name="T31" fmla="*/ 53 h 106"/>
                <a:gd name="T32" fmla="*/ 71 w 99"/>
                <a:gd name="T33" fmla="*/ 62 h 106"/>
                <a:gd name="T34" fmla="*/ 68 w 99"/>
                <a:gd name="T35" fmla="*/ 62 h 106"/>
                <a:gd name="T36" fmla="*/ 65 w 99"/>
                <a:gd name="T37" fmla="*/ 59 h 106"/>
                <a:gd name="T38" fmla="*/ 60 w 99"/>
                <a:gd name="T39" fmla="*/ 63 h 106"/>
                <a:gd name="T40" fmla="*/ 62 w 99"/>
                <a:gd name="T41" fmla="*/ 67 h 106"/>
                <a:gd name="T42" fmla="*/ 61 w 99"/>
                <a:gd name="T43" fmla="*/ 69 h 106"/>
                <a:gd name="T44" fmla="*/ 52 w 99"/>
                <a:gd name="T45" fmla="*/ 72 h 106"/>
                <a:gd name="T46" fmla="*/ 49 w 99"/>
                <a:gd name="T47" fmla="*/ 70 h 106"/>
                <a:gd name="T48" fmla="*/ 49 w 99"/>
                <a:gd name="T49" fmla="*/ 66 h 106"/>
                <a:gd name="T50" fmla="*/ 43 w 99"/>
                <a:gd name="T51" fmla="*/ 65 h 106"/>
                <a:gd name="T52" fmla="*/ 42 w 99"/>
                <a:gd name="T53" fmla="*/ 69 h 106"/>
                <a:gd name="T54" fmla="*/ 40 w 99"/>
                <a:gd name="T55" fmla="*/ 70 h 106"/>
                <a:gd name="T56" fmla="*/ 31 w 99"/>
                <a:gd name="T57" fmla="*/ 65 h 106"/>
                <a:gd name="T58" fmla="*/ 31 w 99"/>
                <a:gd name="T59" fmla="*/ 62 h 106"/>
                <a:gd name="T60" fmla="*/ 34 w 99"/>
                <a:gd name="T61" fmla="*/ 59 h 106"/>
                <a:gd name="T62" fmla="*/ 30 w 99"/>
                <a:gd name="T63" fmla="*/ 55 h 106"/>
                <a:gd name="T64" fmla="*/ 26 w 99"/>
                <a:gd name="T65" fmla="*/ 57 h 106"/>
                <a:gd name="T66" fmla="*/ 24 w 99"/>
                <a:gd name="T67" fmla="*/ 55 h 106"/>
                <a:gd name="T68" fmla="*/ 21 w 99"/>
                <a:gd name="T69" fmla="*/ 46 h 106"/>
                <a:gd name="T70" fmla="*/ 23 w 99"/>
                <a:gd name="T71" fmla="*/ 44 h 106"/>
                <a:gd name="T72" fmla="*/ 27 w 99"/>
                <a:gd name="T73" fmla="*/ 44 h 106"/>
                <a:gd name="T74" fmla="*/ 28 w 99"/>
                <a:gd name="T75" fmla="*/ 38 h 106"/>
                <a:gd name="T76" fmla="*/ 24 w 99"/>
                <a:gd name="T77" fmla="*/ 37 h 106"/>
                <a:gd name="T78" fmla="*/ 23 w 99"/>
                <a:gd name="T79" fmla="*/ 34 h 106"/>
                <a:gd name="T80" fmla="*/ 28 w 99"/>
                <a:gd name="T81" fmla="*/ 26 h 106"/>
                <a:gd name="T82" fmla="*/ 31 w 99"/>
                <a:gd name="T83" fmla="*/ 25 h 106"/>
                <a:gd name="T84" fmla="*/ 34 w 99"/>
                <a:gd name="T85" fmla="*/ 28 h 106"/>
                <a:gd name="T86" fmla="*/ 38 w 99"/>
                <a:gd name="T87" fmla="*/ 25 h 106"/>
                <a:gd name="T88" fmla="*/ 36 w 99"/>
                <a:gd name="T89" fmla="*/ 21 h 106"/>
                <a:gd name="T90" fmla="*/ 37 w 99"/>
                <a:gd name="T91" fmla="*/ 18 h 106"/>
                <a:gd name="T92" fmla="*/ 47 w 99"/>
                <a:gd name="T93" fmla="*/ 16 h 106"/>
                <a:gd name="T94" fmla="*/ 49 w 99"/>
                <a:gd name="T95" fmla="*/ 17 h 106"/>
                <a:gd name="T96" fmla="*/ 49 w 99"/>
                <a:gd name="T97" fmla="*/ 22 h 106"/>
                <a:gd name="T98" fmla="*/ 55 w 99"/>
                <a:gd name="T99" fmla="*/ 22 h 106"/>
                <a:gd name="T100" fmla="*/ 56 w 99"/>
                <a:gd name="T101" fmla="*/ 18 h 106"/>
                <a:gd name="T102" fmla="*/ 59 w 99"/>
                <a:gd name="T103" fmla="*/ 17 h 106"/>
                <a:gd name="T104" fmla="*/ 67 w 99"/>
                <a:gd name="T105" fmla="*/ 22 h 106"/>
                <a:gd name="T106" fmla="*/ 68 w 99"/>
                <a:gd name="T107" fmla="*/ 25 h 106"/>
                <a:gd name="T108" fmla="*/ 65 w 99"/>
                <a:gd name="T109" fmla="*/ 28 h 106"/>
                <a:gd name="T110" fmla="*/ 68 w 99"/>
                <a:gd name="T111" fmla="*/ 33 h 106"/>
                <a:gd name="T112" fmla="*/ 72 w 99"/>
                <a:gd name="T113" fmla="*/ 31 h 106"/>
                <a:gd name="T114" fmla="*/ 75 w 99"/>
                <a:gd name="T115" fmla="*/ 32 h 106"/>
                <a:gd name="T116" fmla="*/ 77 w 99"/>
                <a:gd name="T117" fmla="*/ 41 h 106"/>
                <a:gd name="T118" fmla="*/ 76 w 99"/>
                <a:gd name="T119" fmla="*/ 4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9" h="106">
                  <a:moveTo>
                    <a:pt x="91" y="38"/>
                  </a:moveTo>
                  <a:cubicBezTo>
                    <a:pt x="89" y="12"/>
                    <a:pt x="71" y="0"/>
                    <a:pt x="49" y="0"/>
                  </a:cubicBezTo>
                  <a:cubicBezTo>
                    <a:pt x="27" y="0"/>
                    <a:pt x="10" y="12"/>
                    <a:pt x="8" y="38"/>
                  </a:cubicBezTo>
                  <a:cubicBezTo>
                    <a:pt x="3" y="40"/>
                    <a:pt x="0" y="46"/>
                    <a:pt x="0" y="53"/>
                  </a:cubicBezTo>
                  <a:cubicBezTo>
                    <a:pt x="0" y="61"/>
                    <a:pt x="5" y="68"/>
                    <a:pt x="11" y="68"/>
                  </a:cubicBezTo>
                  <a:cubicBezTo>
                    <a:pt x="11" y="68"/>
                    <a:pt x="12" y="68"/>
                    <a:pt x="12" y="68"/>
                  </a:cubicBezTo>
                  <a:cubicBezTo>
                    <a:pt x="19" y="88"/>
                    <a:pt x="33" y="106"/>
                    <a:pt x="49" y="106"/>
                  </a:cubicBezTo>
                  <a:cubicBezTo>
                    <a:pt x="66" y="106"/>
                    <a:pt x="80" y="88"/>
                    <a:pt x="87" y="68"/>
                  </a:cubicBezTo>
                  <a:cubicBezTo>
                    <a:pt x="87" y="68"/>
                    <a:pt x="87" y="68"/>
                    <a:pt x="88" y="68"/>
                  </a:cubicBezTo>
                  <a:cubicBezTo>
                    <a:pt x="94" y="68"/>
                    <a:pt x="99" y="61"/>
                    <a:pt x="99" y="53"/>
                  </a:cubicBezTo>
                  <a:cubicBezTo>
                    <a:pt x="99" y="46"/>
                    <a:pt x="95" y="40"/>
                    <a:pt x="91" y="38"/>
                  </a:cubicBezTo>
                  <a:close/>
                  <a:moveTo>
                    <a:pt x="76" y="44"/>
                  </a:moveTo>
                  <a:cubicBezTo>
                    <a:pt x="71" y="44"/>
                    <a:pt x="71" y="44"/>
                    <a:pt x="71" y="44"/>
                  </a:cubicBezTo>
                  <a:cubicBezTo>
                    <a:pt x="71" y="46"/>
                    <a:pt x="71" y="48"/>
                    <a:pt x="71" y="49"/>
                  </a:cubicBezTo>
                  <a:cubicBezTo>
                    <a:pt x="75" y="51"/>
                    <a:pt x="75" y="51"/>
                    <a:pt x="75" y="51"/>
                  </a:cubicBezTo>
                  <a:cubicBezTo>
                    <a:pt x="76" y="51"/>
                    <a:pt x="76" y="52"/>
                    <a:pt x="76" y="53"/>
                  </a:cubicBezTo>
                  <a:cubicBezTo>
                    <a:pt x="74" y="56"/>
                    <a:pt x="73" y="59"/>
                    <a:pt x="71" y="62"/>
                  </a:cubicBezTo>
                  <a:cubicBezTo>
                    <a:pt x="70" y="63"/>
                    <a:pt x="69" y="63"/>
                    <a:pt x="68" y="62"/>
                  </a:cubicBezTo>
                  <a:cubicBezTo>
                    <a:pt x="65" y="59"/>
                    <a:pt x="65" y="59"/>
                    <a:pt x="65" y="59"/>
                  </a:cubicBezTo>
                  <a:cubicBezTo>
                    <a:pt x="64" y="61"/>
                    <a:pt x="62" y="62"/>
                    <a:pt x="60" y="63"/>
                  </a:cubicBezTo>
                  <a:cubicBezTo>
                    <a:pt x="62" y="67"/>
                    <a:pt x="62" y="67"/>
                    <a:pt x="62" y="67"/>
                  </a:cubicBezTo>
                  <a:cubicBezTo>
                    <a:pt x="63" y="67"/>
                    <a:pt x="62" y="69"/>
                    <a:pt x="61" y="69"/>
                  </a:cubicBezTo>
                  <a:cubicBezTo>
                    <a:pt x="58" y="71"/>
                    <a:pt x="55" y="71"/>
                    <a:pt x="52" y="72"/>
                  </a:cubicBezTo>
                  <a:cubicBezTo>
                    <a:pt x="50" y="72"/>
                    <a:pt x="49" y="71"/>
                    <a:pt x="49" y="70"/>
                  </a:cubicBezTo>
                  <a:cubicBezTo>
                    <a:pt x="49" y="66"/>
                    <a:pt x="49" y="66"/>
                    <a:pt x="49" y="66"/>
                  </a:cubicBezTo>
                  <a:cubicBezTo>
                    <a:pt x="47" y="66"/>
                    <a:pt x="45" y="66"/>
                    <a:pt x="43" y="65"/>
                  </a:cubicBezTo>
                  <a:cubicBezTo>
                    <a:pt x="42" y="69"/>
                    <a:pt x="42" y="69"/>
                    <a:pt x="42" y="69"/>
                  </a:cubicBezTo>
                  <a:cubicBezTo>
                    <a:pt x="42" y="70"/>
                    <a:pt x="41" y="71"/>
                    <a:pt x="40" y="70"/>
                  </a:cubicBezTo>
                  <a:cubicBezTo>
                    <a:pt x="37" y="69"/>
                    <a:pt x="34" y="67"/>
                    <a:pt x="31" y="65"/>
                  </a:cubicBezTo>
                  <a:cubicBezTo>
                    <a:pt x="30" y="64"/>
                    <a:pt x="30" y="63"/>
                    <a:pt x="31" y="62"/>
                  </a:cubicBezTo>
                  <a:cubicBezTo>
                    <a:pt x="34" y="59"/>
                    <a:pt x="34" y="59"/>
                    <a:pt x="34" y="59"/>
                  </a:cubicBezTo>
                  <a:cubicBezTo>
                    <a:pt x="32" y="58"/>
                    <a:pt x="31" y="56"/>
                    <a:pt x="30" y="55"/>
                  </a:cubicBezTo>
                  <a:cubicBezTo>
                    <a:pt x="26" y="57"/>
                    <a:pt x="26" y="57"/>
                    <a:pt x="26" y="57"/>
                  </a:cubicBezTo>
                  <a:cubicBezTo>
                    <a:pt x="26" y="57"/>
                    <a:pt x="24" y="57"/>
                    <a:pt x="24" y="55"/>
                  </a:cubicBezTo>
                  <a:cubicBezTo>
                    <a:pt x="22" y="53"/>
                    <a:pt x="22" y="49"/>
                    <a:pt x="21" y="46"/>
                  </a:cubicBezTo>
                  <a:cubicBezTo>
                    <a:pt x="21" y="45"/>
                    <a:pt x="22" y="44"/>
                    <a:pt x="23" y="44"/>
                  </a:cubicBezTo>
                  <a:cubicBezTo>
                    <a:pt x="27" y="44"/>
                    <a:pt x="27" y="44"/>
                    <a:pt x="27" y="44"/>
                  </a:cubicBezTo>
                  <a:cubicBezTo>
                    <a:pt x="27" y="42"/>
                    <a:pt x="27" y="40"/>
                    <a:pt x="28" y="38"/>
                  </a:cubicBezTo>
                  <a:cubicBezTo>
                    <a:pt x="24" y="37"/>
                    <a:pt x="24" y="37"/>
                    <a:pt x="24" y="37"/>
                  </a:cubicBezTo>
                  <a:cubicBezTo>
                    <a:pt x="23" y="37"/>
                    <a:pt x="22" y="35"/>
                    <a:pt x="23" y="34"/>
                  </a:cubicBezTo>
                  <a:cubicBezTo>
                    <a:pt x="24" y="31"/>
                    <a:pt x="26" y="28"/>
                    <a:pt x="28" y="26"/>
                  </a:cubicBezTo>
                  <a:cubicBezTo>
                    <a:pt x="29" y="25"/>
                    <a:pt x="30" y="24"/>
                    <a:pt x="31" y="25"/>
                  </a:cubicBezTo>
                  <a:cubicBezTo>
                    <a:pt x="34" y="28"/>
                    <a:pt x="34" y="28"/>
                    <a:pt x="34" y="28"/>
                  </a:cubicBezTo>
                  <a:cubicBezTo>
                    <a:pt x="35" y="27"/>
                    <a:pt x="36" y="25"/>
                    <a:pt x="38" y="25"/>
                  </a:cubicBezTo>
                  <a:cubicBezTo>
                    <a:pt x="36" y="21"/>
                    <a:pt x="36" y="21"/>
                    <a:pt x="36" y="21"/>
                  </a:cubicBezTo>
                  <a:cubicBezTo>
                    <a:pt x="36" y="20"/>
                    <a:pt x="36" y="19"/>
                    <a:pt x="37" y="18"/>
                  </a:cubicBezTo>
                  <a:cubicBezTo>
                    <a:pt x="40" y="17"/>
                    <a:pt x="44" y="16"/>
                    <a:pt x="47" y="16"/>
                  </a:cubicBezTo>
                  <a:cubicBezTo>
                    <a:pt x="48" y="16"/>
                    <a:pt x="49" y="16"/>
                    <a:pt x="49" y="17"/>
                  </a:cubicBezTo>
                  <a:cubicBezTo>
                    <a:pt x="49" y="22"/>
                    <a:pt x="49" y="22"/>
                    <a:pt x="49" y="22"/>
                  </a:cubicBezTo>
                  <a:cubicBezTo>
                    <a:pt x="51" y="22"/>
                    <a:pt x="53" y="22"/>
                    <a:pt x="55" y="22"/>
                  </a:cubicBezTo>
                  <a:cubicBezTo>
                    <a:pt x="56" y="18"/>
                    <a:pt x="56" y="18"/>
                    <a:pt x="56" y="18"/>
                  </a:cubicBezTo>
                  <a:cubicBezTo>
                    <a:pt x="56" y="17"/>
                    <a:pt x="58" y="17"/>
                    <a:pt x="59" y="17"/>
                  </a:cubicBezTo>
                  <a:cubicBezTo>
                    <a:pt x="62" y="19"/>
                    <a:pt x="65" y="20"/>
                    <a:pt x="67" y="22"/>
                  </a:cubicBezTo>
                  <a:cubicBezTo>
                    <a:pt x="68" y="23"/>
                    <a:pt x="69" y="24"/>
                    <a:pt x="68" y="25"/>
                  </a:cubicBezTo>
                  <a:cubicBezTo>
                    <a:pt x="65" y="28"/>
                    <a:pt x="65" y="28"/>
                    <a:pt x="65" y="28"/>
                  </a:cubicBezTo>
                  <a:cubicBezTo>
                    <a:pt x="66" y="29"/>
                    <a:pt x="67" y="31"/>
                    <a:pt x="68" y="33"/>
                  </a:cubicBezTo>
                  <a:cubicBezTo>
                    <a:pt x="72" y="31"/>
                    <a:pt x="72" y="31"/>
                    <a:pt x="72" y="31"/>
                  </a:cubicBezTo>
                  <a:cubicBezTo>
                    <a:pt x="73" y="30"/>
                    <a:pt x="74" y="31"/>
                    <a:pt x="75" y="32"/>
                  </a:cubicBezTo>
                  <a:cubicBezTo>
                    <a:pt x="76" y="35"/>
                    <a:pt x="77" y="38"/>
                    <a:pt x="77" y="41"/>
                  </a:cubicBezTo>
                  <a:cubicBezTo>
                    <a:pt x="77" y="43"/>
                    <a:pt x="77" y="44"/>
                    <a:pt x="7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Oval 32"/>
            <p:cNvSpPr>
              <a:spLocks noChangeArrowheads="1"/>
            </p:cNvSpPr>
            <p:nvPr/>
          </p:nvSpPr>
          <p:spPr bwMode="auto">
            <a:xfrm>
              <a:off x="3521075" y="927101"/>
              <a:ext cx="92075" cy="92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nvGrpSpPr>
          <p:cNvPr id="51" name="Group 78"/>
          <p:cNvGrpSpPr/>
          <p:nvPr/>
        </p:nvGrpSpPr>
        <p:grpSpPr>
          <a:xfrm>
            <a:off x="5251066" y="3927206"/>
            <a:ext cx="570418" cy="693450"/>
            <a:chOff x="8890000" y="223838"/>
            <a:chExt cx="404813" cy="492126"/>
          </a:xfrm>
          <a:solidFill>
            <a:sysClr val="window" lastClr="FFFFFF"/>
          </a:solidFill>
        </p:grpSpPr>
        <p:sp>
          <p:nvSpPr>
            <p:cNvPr id="52" name="Freeform 36"/>
            <p:cNvSpPr>
              <a:spLocks noEditPoints="1"/>
            </p:cNvSpPr>
            <p:nvPr/>
          </p:nvSpPr>
          <p:spPr bwMode="auto">
            <a:xfrm>
              <a:off x="8924925" y="223838"/>
              <a:ext cx="323850" cy="327025"/>
            </a:xfrm>
            <a:custGeom>
              <a:avLst/>
              <a:gdLst>
                <a:gd name="T0" fmla="*/ 84 w 84"/>
                <a:gd name="T1" fmla="*/ 42 h 85"/>
                <a:gd name="T2" fmla="*/ 42 w 84"/>
                <a:gd name="T3" fmla="*/ 0 h 85"/>
                <a:gd name="T4" fmla="*/ 0 w 84"/>
                <a:gd name="T5" fmla="*/ 42 h 85"/>
                <a:gd name="T6" fmla="*/ 42 w 84"/>
                <a:gd name="T7" fmla="*/ 85 h 85"/>
                <a:gd name="T8" fmla="*/ 84 w 84"/>
                <a:gd name="T9" fmla="*/ 42 h 85"/>
                <a:gd name="T10" fmla="*/ 42 w 84"/>
                <a:gd name="T11" fmla="*/ 72 h 85"/>
                <a:gd name="T12" fmla="*/ 12 w 84"/>
                <a:gd name="T13" fmla="*/ 42 h 85"/>
                <a:gd name="T14" fmla="*/ 42 w 84"/>
                <a:gd name="T15" fmla="*/ 13 h 85"/>
                <a:gd name="T16" fmla="*/ 72 w 84"/>
                <a:gd name="T17" fmla="*/ 42 h 85"/>
                <a:gd name="T18" fmla="*/ 42 w 84"/>
                <a:gd name="T19" fmla="*/ 72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4" h="85">
                  <a:moveTo>
                    <a:pt x="84" y="42"/>
                  </a:moveTo>
                  <a:cubicBezTo>
                    <a:pt x="84" y="19"/>
                    <a:pt x="65" y="0"/>
                    <a:pt x="42" y="0"/>
                  </a:cubicBezTo>
                  <a:cubicBezTo>
                    <a:pt x="19" y="0"/>
                    <a:pt x="0" y="19"/>
                    <a:pt x="0" y="42"/>
                  </a:cubicBezTo>
                  <a:cubicBezTo>
                    <a:pt x="0" y="66"/>
                    <a:pt x="19" y="85"/>
                    <a:pt x="42" y="85"/>
                  </a:cubicBezTo>
                  <a:cubicBezTo>
                    <a:pt x="65" y="85"/>
                    <a:pt x="84" y="66"/>
                    <a:pt x="84" y="42"/>
                  </a:cubicBezTo>
                  <a:close/>
                  <a:moveTo>
                    <a:pt x="42" y="72"/>
                  </a:moveTo>
                  <a:cubicBezTo>
                    <a:pt x="26" y="72"/>
                    <a:pt x="12" y="59"/>
                    <a:pt x="12" y="42"/>
                  </a:cubicBezTo>
                  <a:cubicBezTo>
                    <a:pt x="12" y="26"/>
                    <a:pt x="26" y="13"/>
                    <a:pt x="42" y="13"/>
                  </a:cubicBezTo>
                  <a:cubicBezTo>
                    <a:pt x="58" y="13"/>
                    <a:pt x="72" y="26"/>
                    <a:pt x="72" y="42"/>
                  </a:cubicBezTo>
                  <a:cubicBezTo>
                    <a:pt x="72" y="59"/>
                    <a:pt x="58" y="72"/>
                    <a:pt x="42" y="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3" name="Freeform 37"/>
            <p:cNvSpPr/>
            <p:nvPr/>
          </p:nvSpPr>
          <p:spPr bwMode="auto">
            <a:xfrm>
              <a:off x="9099550" y="519113"/>
              <a:ext cx="195263" cy="196850"/>
            </a:xfrm>
            <a:custGeom>
              <a:avLst/>
              <a:gdLst>
                <a:gd name="T0" fmla="*/ 28 w 51"/>
                <a:gd name="T1" fmla="*/ 0 h 51"/>
                <a:gd name="T2" fmla="*/ 0 w 51"/>
                <a:gd name="T3" fmla="*/ 12 h 51"/>
                <a:gd name="T4" fmla="*/ 26 w 51"/>
                <a:gd name="T5" fmla="*/ 51 h 51"/>
                <a:gd name="T6" fmla="*/ 29 w 51"/>
                <a:gd name="T7" fmla="*/ 29 h 51"/>
                <a:gd name="T8" fmla="*/ 51 w 51"/>
                <a:gd name="T9" fmla="*/ 35 h 51"/>
                <a:gd name="T10" fmla="*/ 28 w 51"/>
                <a:gd name="T11" fmla="*/ 0 h 51"/>
              </a:gdLst>
              <a:ahLst/>
              <a:cxnLst>
                <a:cxn ang="0">
                  <a:pos x="T0" y="T1"/>
                </a:cxn>
                <a:cxn ang="0">
                  <a:pos x="T2" y="T3"/>
                </a:cxn>
                <a:cxn ang="0">
                  <a:pos x="T4" y="T5"/>
                </a:cxn>
                <a:cxn ang="0">
                  <a:pos x="T6" y="T7"/>
                </a:cxn>
                <a:cxn ang="0">
                  <a:pos x="T8" y="T9"/>
                </a:cxn>
                <a:cxn ang="0">
                  <a:pos x="T10" y="T11"/>
                </a:cxn>
              </a:cxnLst>
              <a:rect l="0" t="0" r="r" b="b"/>
              <a:pathLst>
                <a:path w="51" h="51">
                  <a:moveTo>
                    <a:pt x="28" y="0"/>
                  </a:moveTo>
                  <a:cubicBezTo>
                    <a:pt x="21" y="7"/>
                    <a:pt x="11" y="11"/>
                    <a:pt x="0" y="12"/>
                  </a:cubicBezTo>
                  <a:cubicBezTo>
                    <a:pt x="26" y="51"/>
                    <a:pt x="26" y="51"/>
                    <a:pt x="26" y="51"/>
                  </a:cubicBezTo>
                  <a:cubicBezTo>
                    <a:pt x="29" y="29"/>
                    <a:pt x="29" y="29"/>
                    <a:pt x="29" y="29"/>
                  </a:cubicBezTo>
                  <a:cubicBezTo>
                    <a:pt x="51" y="35"/>
                    <a:pt x="51" y="35"/>
                    <a:pt x="51" y="35"/>
                  </a:cubicBezTo>
                  <a:lnTo>
                    <a:pt x="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4" name="Freeform 38"/>
            <p:cNvSpPr/>
            <p:nvPr/>
          </p:nvSpPr>
          <p:spPr bwMode="auto">
            <a:xfrm>
              <a:off x="8890000" y="527051"/>
              <a:ext cx="196850" cy="188913"/>
            </a:xfrm>
            <a:custGeom>
              <a:avLst/>
              <a:gdLst>
                <a:gd name="T0" fmla="*/ 0 w 51"/>
                <a:gd name="T1" fmla="*/ 33 h 49"/>
                <a:gd name="T2" fmla="*/ 22 w 51"/>
                <a:gd name="T3" fmla="*/ 27 h 49"/>
                <a:gd name="T4" fmla="*/ 25 w 51"/>
                <a:gd name="T5" fmla="*/ 49 h 49"/>
                <a:gd name="T6" fmla="*/ 51 w 51"/>
                <a:gd name="T7" fmla="*/ 10 h 49"/>
                <a:gd name="T8" fmla="*/ 22 w 51"/>
                <a:gd name="T9" fmla="*/ 0 h 49"/>
                <a:gd name="T10" fmla="*/ 0 w 51"/>
                <a:gd name="T11" fmla="*/ 33 h 49"/>
              </a:gdLst>
              <a:ahLst/>
              <a:cxnLst>
                <a:cxn ang="0">
                  <a:pos x="T0" y="T1"/>
                </a:cxn>
                <a:cxn ang="0">
                  <a:pos x="T2" y="T3"/>
                </a:cxn>
                <a:cxn ang="0">
                  <a:pos x="T4" y="T5"/>
                </a:cxn>
                <a:cxn ang="0">
                  <a:pos x="T6" y="T7"/>
                </a:cxn>
                <a:cxn ang="0">
                  <a:pos x="T8" y="T9"/>
                </a:cxn>
                <a:cxn ang="0">
                  <a:pos x="T10" y="T11"/>
                </a:cxn>
              </a:cxnLst>
              <a:rect l="0" t="0" r="r" b="b"/>
              <a:pathLst>
                <a:path w="51" h="49">
                  <a:moveTo>
                    <a:pt x="0" y="33"/>
                  </a:moveTo>
                  <a:cubicBezTo>
                    <a:pt x="22" y="27"/>
                    <a:pt x="22" y="27"/>
                    <a:pt x="22" y="27"/>
                  </a:cubicBezTo>
                  <a:cubicBezTo>
                    <a:pt x="25" y="49"/>
                    <a:pt x="25" y="49"/>
                    <a:pt x="25" y="49"/>
                  </a:cubicBezTo>
                  <a:cubicBezTo>
                    <a:pt x="51" y="10"/>
                    <a:pt x="51" y="10"/>
                    <a:pt x="51" y="10"/>
                  </a:cubicBezTo>
                  <a:cubicBezTo>
                    <a:pt x="40" y="10"/>
                    <a:pt x="30" y="6"/>
                    <a:pt x="22" y="0"/>
                  </a:cubicBezTo>
                  <a:lnTo>
                    <a:pt x="0"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5" name="Freeform 39"/>
            <p:cNvSpPr/>
            <p:nvPr/>
          </p:nvSpPr>
          <p:spPr bwMode="auto">
            <a:xfrm>
              <a:off x="9010650" y="307976"/>
              <a:ext cx="157163" cy="149225"/>
            </a:xfrm>
            <a:custGeom>
              <a:avLst/>
              <a:gdLst>
                <a:gd name="T0" fmla="*/ 38 w 41"/>
                <a:gd name="T1" fmla="*/ 14 h 39"/>
                <a:gd name="T2" fmla="*/ 31 w 41"/>
                <a:gd name="T3" fmla="*/ 13 h 39"/>
                <a:gd name="T4" fmla="*/ 25 w 41"/>
                <a:gd name="T5" fmla="*/ 9 h 39"/>
                <a:gd name="T6" fmla="*/ 22 w 41"/>
                <a:gd name="T7" fmla="*/ 2 h 39"/>
                <a:gd name="T8" fmla="*/ 19 w 41"/>
                <a:gd name="T9" fmla="*/ 2 h 39"/>
                <a:gd name="T10" fmla="*/ 16 w 41"/>
                <a:gd name="T11" fmla="*/ 9 h 39"/>
                <a:gd name="T12" fmla="*/ 10 w 41"/>
                <a:gd name="T13" fmla="*/ 13 h 39"/>
                <a:gd name="T14" fmla="*/ 2 w 41"/>
                <a:gd name="T15" fmla="*/ 14 h 39"/>
                <a:gd name="T16" fmla="*/ 1 w 41"/>
                <a:gd name="T17" fmla="*/ 17 h 39"/>
                <a:gd name="T18" fmla="*/ 7 w 41"/>
                <a:gd name="T19" fmla="*/ 22 h 39"/>
                <a:gd name="T20" fmla="*/ 9 w 41"/>
                <a:gd name="T21" fmla="*/ 29 h 39"/>
                <a:gd name="T22" fmla="*/ 8 w 41"/>
                <a:gd name="T23" fmla="*/ 36 h 39"/>
                <a:gd name="T24" fmla="*/ 10 w 41"/>
                <a:gd name="T25" fmla="*/ 38 h 39"/>
                <a:gd name="T26" fmla="*/ 17 w 41"/>
                <a:gd name="T27" fmla="*/ 34 h 39"/>
                <a:gd name="T28" fmla="*/ 24 w 41"/>
                <a:gd name="T29" fmla="*/ 34 h 39"/>
                <a:gd name="T30" fmla="*/ 30 w 41"/>
                <a:gd name="T31" fmla="*/ 38 h 39"/>
                <a:gd name="T32" fmla="*/ 33 w 41"/>
                <a:gd name="T33" fmla="*/ 36 h 39"/>
                <a:gd name="T34" fmla="*/ 31 w 41"/>
                <a:gd name="T35" fmla="*/ 29 h 39"/>
                <a:gd name="T36" fmla="*/ 34 w 41"/>
                <a:gd name="T37" fmla="*/ 22 h 39"/>
                <a:gd name="T38" fmla="*/ 39 w 41"/>
                <a:gd name="T39" fmla="*/ 17 h 39"/>
                <a:gd name="T40" fmla="*/ 38 w 41"/>
                <a:gd name="T41" fmla="*/ 1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 h="39">
                  <a:moveTo>
                    <a:pt x="38" y="14"/>
                  </a:moveTo>
                  <a:cubicBezTo>
                    <a:pt x="31" y="13"/>
                    <a:pt x="31" y="13"/>
                    <a:pt x="31" y="13"/>
                  </a:cubicBezTo>
                  <a:cubicBezTo>
                    <a:pt x="29" y="13"/>
                    <a:pt x="26" y="11"/>
                    <a:pt x="25" y="9"/>
                  </a:cubicBezTo>
                  <a:cubicBezTo>
                    <a:pt x="22" y="2"/>
                    <a:pt x="22" y="2"/>
                    <a:pt x="22" y="2"/>
                  </a:cubicBezTo>
                  <a:cubicBezTo>
                    <a:pt x="21" y="0"/>
                    <a:pt x="20" y="0"/>
                    <a:pt x="19" y="2"/>
                  </a:cubicBezTo>
                  <a:cubicBezTo>
                    <a:pt x="16" y="9"/>
                    <a:pt x="16" y="9"/>
                    <a:pt x="16" y="9"/>
                  </a:cubicBezTo>
                  <a:cubicBezTo>
                    <a:pt x="15" y="11"/>
                    <a:pt x="12" y="13"/>
                    <a:pt x="10" y="13"/>
                  </a:cubicBezTo>
                  <a:cubicBezTo>
                    <a:pt x="2" y="14"/>
                    <a:pt x="2" y="14"/>
                    <a:pt x="2" y="14"/>
                  </a:cubicBezTo>
                  <a:cubicBezTo>
                    <a:pt x="0" y="14"/>
                    <a:pt x="0" y="16"/>
                    <a:pt x="1" y="17"/>
                  </a:cubicBezTo>
                  <a:cubicBezTo>
                    <a:pt x="7" y="22"/>
                    <a:pt x="7" y="22"/>
                    <a:pt x="7" y="22"/>
                  </a:cubicBezTo>
                  <a:cubicBezTo>
                    <a:pt x="9" y="24"/>
                    <a:pt x="10" y="27"/>
                    <a:pt x="9" y="29"/>
                  </a:cubicBezTo>
                  <a:cubicBezTo>
                    <a:pt x="8" y="36"/>
                    <a:pt x="8" y="36"/>
                    <a:pt x="8" y="36"/>
                  </a:cubicBezTo>
                  <a:cubicBezTo>
                    <a:pt x="7" y="38"/>
                    <a:pt x="8" y="39"/>
                    <a:pt x="10" y="38"/>
                  </a:cubicBezTo>
                  <a:cubicBezTo>
                    <a:pt x="17" y="34"/>
                    <a:pt x="17" y="34"/>
                    <a:pt x="17" y="34"/>
                  </a:cubicBezTo>
                  <a:cubicBezTo>
                    <a:pt x="19" y="33"/>
                    <a:pt x="22" y="33"/>
                    <a:pt x="24" y="34"/>
                  </a:cubicBezTo>
                  <a:cubicBezTo>
                    <a:pt x="30" y="38"/>
                    <a:pt x="30" y="38"/>
                    <a:pt x="30" y="38"/>
                  </a:cubicBezTo>
                  <a:cubicBezTo>
                    <a:pt x="32" y="39"/>
                    <a:pt x="34" y="38"/>
                    <a:pt x="33" y="36"/>
                  </a:cubicBezTo>
                  <a:cubicBezTo>
                    <a:pt x="31" y="29"/>
                    <a:pt x="31" y="29"/>
                    <a:pt x="31" y="29"/>
                  </a:cubicBezTo>
                  <a:cubicBezTo>
                    <a:pt x="31" y="27"/>
                    <a:pt x="32" y="24"/>
                    <a:pt x="34" y="22"/>
                  </a:cubicBezTo>
                  <a:cubicBezTo>
                    <a:pt x="39" y="17"/>
                    <a:pt x="39" y="17"/>
                    <a:pt x="39" y="17"/>
                  </a:cubicBezTo>
                  <a:cubicBezTo>
                    <a:pt x="41" y="16"/>
                    <a:pt x="41" y="14"/>
                    <a:pt x="3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sp>
        <p:nvSpPr>
          <p:cNvPr id="56" name="矩形 55"/>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17</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p:cTn id="27" dur="500" fill="hold"/>
                                        <p:tgtEl>
                                          <p:spTgt spid="22"/>
                                        </p:tgtEl>
                                        <p:attrNameLst>
                                          <p:attrName>ppt_w</p:attrName>
                                        </p:attrNameLst>
                                      </p:cBhvr>
                                      <p:tavLst>
                                        <p:tav tm="0">
                                          <p:val>
                                            <p:fltVal val="0"/>
                                          </p:val>
                                        </p:tav>
                                        <p:tav tm="100000">
                                          <p:val>
                                            <p:strVal val="#ppt_w"/>
                                          </p:val>
                                        </p:tav>
                                      </p:tavLst>
                                    </p:anim>
                                    <p:anim calcmode="lin" valueType="num">
                                      <p:cBhvr>
                                        <p:cTn id="28" dur="500" fill="hold"/>
                                        <p:tgtEl>
                                          <p:spTgt spid="22"/>
                                        </p:tgtEl>
                                        <p:attrNameLst>
                                          <p:attrName>ppt_h</p:attrName>
                                        </p:attrNameLst>
                                      </p:cBhvr>
                                      <p:tavLst>
                                        <p:tav tm="0">
                                          <p:val>
                                            <p:fltVal val="0"/>
                                          </p:val>
                                        </p:tav>
                                        <p:tav tm="100000">
                                          <p:val>
                                            <p:strVal val="#ppt_h"/>
                                          </p:val>
                                        </p:tav>
                                      </p:tavLst>
                                    </p:anim>
                                    <p:animEffect transition="in" filter="fade">
                                      <p:cBhvr>
                                        <p:cTn id="29" dur="500"/>
                                        <p:tgtEl>
                                          <p:spTgt spid="22"/>
                                        </p:tgtEl>
                                      </p:cBhvr>
                                    </p:animEffect>
                                  </p:childTnLst>
                                </p:cTn>
                              </p:par>
                              <p:par>
                                <p:cTn id="30" presetID="53" presetClass="entr" presetSubtype="16" fill="hold"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Effect transition="in" filter="fade">
                                      <p:cBhvr>
                                        <p:cTn id="39" dur="500"/>
                                        <p:tgtEl>
                                          <p:spTgt spid="47"/>
                                        </p:tgtEl>
                                      </p:cBhvr>
                                    </p:animEffect>
                                  </p:childTnLst>
                                </p:cTn>
                              </p:par>
                              <p:par>
                                <p:cTn id="40" presetID="53" presetClass="entr" presetSubtype="16" fill="hold"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p:cTn id="47" dur="500" fill="hold"/>
                                        <p:tgtEl>
                                          <p:spTgt spid="46"/>
                                        </p:tgtEl>
                                        <p:attrNameLst>
                                          <p:attrName>ppt_w</p:attrName>
                                        </p:attrNameLst>
                                      </p:cBhvr>
                                      <p:tavLst>
                                        <p:tav tm="0">
                                          <p:val>
                                            <p:fltVal val="0"/>
                                          </p:val>
                                        </p:tav>
                                        <p:tav tm="100000">
                                          <p:val>
                                            <p:strVal val="#ppt_w"/>
                                          </p:val>
                                        </p:tav>
                                      </p:tavLst>
                                    </p:anim>
                                    <p:anim calcmode="lin" valueType="num">
                                      <p:cBhvr>
                                        <p:cTn id="48" dur="500" fill="hold"/>
                                        <p:tgtEl>
                                          <p:spTgt spid="46"/>
                                        </p:tgtEl>
                                        <p:attrNameLst>
                                          <p:attrName>ppt_h</p:attrName>
                                        </p:attrNameLst>
                                      </p:cBhvr>
                                      <p:tavLst>
                                        <p:tav tm="0">
                                          <p:val>
                                            <p:fltVal val="0"/>
                                          </p:val>
                                        </p:tav>
                                        <p:tav tm="100000">
                                          <p:val>
                                            <p:strVal val="#ppt_h"/>
                                          </p:val>
                                        </p:tav>
                                      </p:tavLst>
                                    </p:anim>
                                    <p:animEffect transition="in" filter="fade">
                                      <p:cBhvr>
                                        <p:cTn id="49" dur="500"/>
                                        <p:tgtEl>
                                          <p:spTgt spid="46"/>
                                        </p:tgtEl>
                                      </p:cBhvr>
                                    </p:animEffect>
                                  </p:childTnLst>
                                </p:cTn>
                              </p:par>
                              <p:par>
                                <p:cTn id="50" presetID="53" presetClass="entr" presetSubtype="16" fill="hold" nodeType="withEffect">
                                  <p:stCondLst>
                                    <p:cond delay="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childTnLst>
                          </p:cTn>
                        </p:par>
                        <p:par>
                          <p:cTn id="55" fill="hold">
                            <p:stCondLst>
                              <p:cond delay="1500"/>
                            </p:stCondLst>
                            <p:childTnLst>
                              <p:par>
                                <p:cTn id="56" presetID="22" presetClass="entr" presetSubtype="8" fill="hold" nodeType="after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wipe(left)">
                                      <p:cBhvr>
                                        <p:cTn id="58" dur="500"/>
                                        <p:tgtEl>
                                          <p:spTgt spid="33"/>
                                        </p:tgtEl>
                                      </p:cBhvr>
                                    </p:animEffect>
                                  </p:childTnLst>
                                </p:cTn>
                              </p:par>
                              <p:par>
                                <p:cTn id="59" presetID="22" presetClass="entr" presetSubtype="8" fill="hold" nodeType="with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left)">
                                      <p:cBhvr>
                                        <p:cTn id="61" dur="500"/>
                                        <p:tgtEl>
                                          <p:spTgt spid="35"/>
                                        </p:tgtEl>
                                      </p:cBhvr>
                                    </p:animEffect>
                                  </p:childTnLst>
                                </p:cTn>
                              </p:par>
                              <p:par>
                                <p:cTn id="62" presetID="22" presetClass="entr" presetSubtype="4" fill="hold" nodeType="withEffect">
                                  <p:stCondLst>
                                    <p:cond delay="0"/>
                                  </p:stCondLst>
                                  <p:childTnLst>
                                    <p:set>
                                      <p:cBhvr>
                                        <p:cTn id="63" dur="1" fill="hold">
                                          <p:stCondLst>
                                            <p:cond delay="0"/>
                                          </p:stCondLst>
                                        </p:cTn>
                                        <p:tgtEl>
                                          <p:spTgt spid="34"/>
                                        </p:tgtEl>
                                        <p:attrNameLst>
                                          <p:attrName>style.visibility</p:attrName>
                                        </p:attrNameLst>
                                      </p:cBhvr>
                                      <p:to>
                                        <p:strVal val="visible"/>
                                      </p:to>
                                    </p:set>
                                    <p:animEffect transition="in" filter="wipe(down)">
                                      <p:cBhvr>
                                        <p:cTn id="64" dur="500"/>
                                        <p:tgtEl>
                                          <p:spTgt spid="34"/>
                                        </p:tgtEl>
                                      </p:cBhvr>
                                    </p:animEffect>
                                  </p:childTnLst>
                                </p:cTn>
                              </p:par>
                              <p:par>
                                <p:cTn id="65" presetID="22" presetClass="entr" presetSubtype="2" fill="hold"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wipe(right)">
                                      <p:cBhvr>
                                        <p:cTn id="67" dur="500"/>
                                        <p:tgtEl>
                                          <p:spTgt spid="32"/>
                                        </p:tgtEl>
                                      </p:cBhvr>
                                    </p:animEffect>
                                  </p:childTnLst>
                                </p:cTn>
                              </p:par>
                            </p:childTnLst>
                          </p:cTn>
                        </p:par>
                        <p:par>
                          <p:cTn id="68" fill="hold">
                            <p:stCondLst>
                              <p:cond delay="2000"/>
                            </p:stCondLst>
                            <p:childTnLst>
                              <p:par>
                                <p:cTn id="69" presetID="10" presetClass="entr" presetSubtype="0" fill="hold" grpId="0" nodeType="after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fade">
                                      <p:cBhvr>
                                        <p:cTn id="71" dur="500"/>
                                        <p:tgtEl>
                                          <p:spTgt spid="3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fade">
                                      <p:cBhvr>
                                        <p:cTn id="74" dur="500"/>
                                        <p:tgtEl>
                                          <p:spTgt spid="31"/>
                                        </p:tgtEl>
                                      </p:cBhvr>
                                    </p:animEffect>
                                  </p:childTnLst>
                                </p:cTn>
                              </p:par>
                            </p:childTnLst>
                          </p:cTn>
                        </p:par>
                        <p:par>
                          <p:cTn id="75" fill="hold">
                            <p:stCondLst>
                              <p:cond delay="2500"/>
                            </p:stCondLst>
                            <p:childTnLst>
                              <p:par>
                                <p:cTn id="76" presetID="10" presetClass="entr" presetSubtype="0"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fade">
                                      <p:cBhvr>
                                        <p:cTn id="78" dur="500"/>
                                        <p:tgtEl>
                                          <p:spTgt spid="36"/>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500"/>
                                        <p:tgtEl>
                                          <p:spTgt spid="37"/>
                                        </p:tgtEl>
                                      </p:cBhvr>
                                    </p:animEffect>
                                  </p:childTnLst>
                                </p:cTn>
                              </p:par>
                            </p:childTnLst>
                          </p:cTn>
                        </p:par>
                        <p:par>
                          <p:cTn id="82" fill="hold">
                            <p:stCondLst>
                              <p:cond delay="3000"/>
                            </p:stCondLst>
                            <p:childTnLst>
                              <p:par>
                                <p:cTn id="83" presetID="10" presetClass="entr" presetSubtype="0" fill="hold" grpId="0" nodeType="afterEffect">
                                  <p:stCondLst>
                                    <p:cond delay="0"/>
                                  </p:stCondLst>
                                  <p:childTnLst>
                                    <p:set>
                                      <p:cBhvr>
                                        <p:cTn id="84" dur="1" fill="hold">
                                          <p:stCondLst>
                                            <p:cond delay="0"/>
                                          </p:stCondLst>
                                        </p:cTn>
                                        <p:tgtEl>
                                          <p:spTgt spid="38"/>
                                        </p:tgtEl>
                                        <p:attrNameLst>
                                          <p:attrName>style.visibility</p:attrName>
                                        </p:attrNameLst>
                                      </p:cBhvr>
                                      <p:to>
                                        <p:strVal val="visible"/>
                                      </p:to>
                                    </p:set>
                                    <p:animEffect transition="in" filter="fade">
                                      <p:cBhvr>
                                        <p:cTn id="85" dur="500"/>
                                        <p:tgtEl>
                                          <p:spTgt spid="38"/>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39"/>
                                        </p:tgtEl>
                                        <p:attrNameLst>
                                          <p:attrName>style.visibility</p:attrName>
                                        </p:attrNameLst>
                                      </p:cBhvr>
                                      <p:to>
                                        <p:strVal val="visible"/>
                                      </p:to>
                                    </p:set>
                                    <p:animEffect transition="in" filter="fade">
                                      <p:cBhvr>
                                        <p:cTn id="88" dur="500"/>
                                        <p:tgtEl>
                                          <p:spTgt spid="39"/>
                                        </p:tgtEl>
                                      </p:cBhvr>
                                    </p:animEffect>
                                  </p:childTnLst>
                                </p:cTn>
                              </p:par>
                            </p:childTnLst>
                          </p:cTn>
                        </p:par>
                        <p:par>
                          <p:cTn id="89" fill="hold">
                            <p:stCondLst>
                              <p:cond delay="3500"/>
                            </p:stCondLst>
                            <p:childTnLst>
                              <p:par>
                                <p:cTn id="90" presetID="10" presetClass="entr" presetSubtype="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Effect transition="in" filter="fade">
                                      <p:cBhvr>
                                        <p:cTn id="92" dur="500"/>
                                        <p:tgtEl>
                                          <p:spTgt spid="4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fade">
                                      <p:cBhvr>
                                        <p:cTn id="95" dur="500"/>
                                        <p:tgtEl>
                                          <p:spTgt spid="41"/>
                                        </p:tgtEl>
                                      </p:cBhvr>
                                    </p:animEffect>
                                  </p:childTnLst>
                                </p:cTn>
                              </p:par>
                              <p:par>
                                <p:cTn id="96" presetID="53" presetClass="entr" presetSubtype="16" fill="hold" grpId="0" nodeType="withEffect">
                                  <p:stCondLst>
                                    <p:cond delay="500"/>
                                  </p:stCondLst>
                                  <p:childTnLst>
                                    <p:set>
                                      <p:cBhvr>
                                        <p:cTn id="97" dur="1" fill="hold">
                                          <p:stCondLst>
                                            <p:cond delay="0"/>
                                          </p:stCondLst>
                                        </p:cTn>
                                        <p:tgtEl>
                                          <p:spTgt spid="26"/>
                                        </p:tgtEl>
                                        <p:attrNameLst>
                                          <p:attrName>style.visibility</p:attrName>
                                        </p:attrNameLst>
                                      </p:cBhvr>
                                      <p:to>
                                        <p:strVal val="visible"/>
                                      </p:to>
                                    </p:set>
                                    <p:anim calcmode="lin" valueType="num">
                                      <p:cBhvr>
                                        <p:cTn id="98" dur="500" fill="hold"/>
                                        <p:tgtEl>
                                          <p:spTgt spid="26"/>
                                        </p:tgtEl>
                                        <p:attrNameLst>
                                          <p:attrName>ppt_w</p:attrName>
                                        </p:attrNameLst>
                                      </p:cBhvr>
                                      <p:tavLst>
                                        <p:tav tm="0">
                                          <p:val>
                                            <p:fltVal val="0"/>
                                          </p:val>
                                        </p:tav>
                                        <p:tav tm="100000">
                                          <p:val>
                                            <p:strVal val="#ppt_w"/>
                                          </p:val>
                                        </p:tav>
                                      </p:tavLst>
                                    </p:anim>
                                    <p:anim calcmode="lin" valueType="num">
                                      <p:cBhvr>
                                        <p:cTn id="99" dur="500" fill="hold"/>
                                        <p:tgtEl>
                                          <p:spTgt spid="26"/>
                                        </p:tgtEl>
                                        <p:attrNameLst>
                                          <p:attrName>ppt_h</p:attrName>
                                        </p:attrNameLst>
                                      </p:cBhvr>
                                      <p:tavLst>
                                        <p:tav tm="0">
                                          <p:val>
                                            <p:fltVal val="0"/>
                                          </p:val>
                                        </p:tav>
                                        <p:tav tm="100000">
                                          <p:val>
                                            <p:strVal val="#ppt_h"/>
                                          </p:val>
                                        </p:tav>
                                      </p:tavLst>
                                    </p:anim>
                                    <p:animEffect transition="in" filter="fade">
                                      <p:cBhvr>
                                        <p:cTn id="100" dur="500"/>
                                        <p:tgtEl>
                                          <p:spTgt spid="26"/>
                                        </p:tgtEl>
                                      </p:cBhvr>
                                    </p:animEffect>
                                  </p:childTnLst>
                                </p:cTn>
                              </p:par>
                              <p:par>
                                <p:cTn id="101" presetID="53" presetClass="entr" presetSubtype="16" fill="hold" grpId="0" nodeType="withEffect">
                                  <p:stCondLst>
                                    <p:cond delay="500"/>
                                  </p:stCondLst>
                                  <p:childTnLst>
                                    <p:set>
                                      <p:cBhvr>
                                        <p:cTn id="102" dur="1" fill="hold">
                                          <p:stCondLst>
                                            <p:cond delay="0"/>
                                          </p:stCondLst>
                                        </p:cTn>
                                        <p:tgtEl>
                                          <p:spTgt spid="29"/>
                                        </p:tgtEl>
                                        <p:attrNameLst>
                                          <p:attrName>style.visibility</p:attrName>
                                        </p:attrNameLst>
                                      </p:cBhvr>
                                      <p:to>
                                        <p:strVal val="visible"/>
                                      </p:to>
                                    </p:set>
                                    <p:anim calcmode="lin" valueType="num">
                                      <p:cBhvr>
                                        <p:cTn id="103" dur="500" fill="hold"/>
                                        <p:tgtEl>
                                          <p:spTgt spid="29"/>
                                        </p:tgtEl>
                                        <p:attrNameLst>
                                          <p:attrName>ppt_w</p:attrName>
                                        </p:attrNameLst>
                                      </p:cBhvr>
                                      <p:tavLst>
                                        <p:tav tm="0">
                                          <p:val>
                                            <p:fltVal val="0"/>
                                          </p:val>
                                        </p:tav>
                                        <p:tav tm="100000">
                                          <p:val>
                                            <p:strVal val="#ppt_w"/>
                                          </p:val>
                                        </p:tav>
                                      </p:tavLst>
                                    </p:anim>
                                    <p:anim calcmode="lin" valueType="num">
                                      <p:cBhvr>
                                        <p:cTn id="104" dur="500" fill="hold"/>
                                        <p:tgtEl>
                                          <p:spTgt spid="29"/>
                                        </p:tgtEl>
                                        <p:attrNameLst>
                                          <p:attrName>ppt_h</p:attrName>
                                        </p:attrNameLst>
                                      </p:cBhvr>
                                      <p:tavLst>
                                        <p:tav tm="0">
                                          <p:val>
                                            <p:fltVal val="0"/>
                                          </p:val>
                                        </p:tav>
                                        <p:tav tm="100000">
                                          <p:val>
                                            <p:strVal val="#ppt_h"/>
                                          </p:val>
                                        </p:tav>
                                      </p:tavLst>
                                    </p:anim>
                                    <p:animEffect transition="in" filter="fade">
                                      <p:cBhvr>
                                        <p:cTn id="105" dur="500"/>
                                        <p:tgtEl>
                                          <p:spTgt spid="29"/>
                                        </p:tgtEl>
                                      </p:cBhvr>
                                    </p:animEffect>
                                  </p:childTnLst>
                                </p:cTn>
                              </p:par>
                              <p:par>
                                <p:cTn id="106" presetID="53" presetClass="entr" presetSubtype="16" fill="hold" grpId="0" nodeType="withEffect">
                                  <p:stCondLst>
                                    <p:cond delay="500"/>
                                  </p:stCondLst>
                                  <p:childTnLst>
                                    <p:set>
                                      <p:cBhvr>
                                        <p:cTn id="107" dur="1" fill="hold">
                                          <p:stCondLst>
                                            <p:cond delay="0"/>
                                          </p:stCondLst>
                                        </p:cTn>
                                        <p:tgtEl>
                                          <p:spTgt spid="28"/>
                                        </p:tgtEl>
                                        <p:attrNameLst>
                                          <p:attrName>style.visibility</p:attrName>
                                        </p:attrNameLst>
                                      </p:cBhvr>
                                      <p:to>
                                        <p:strVal val="visible"/>
                                      </p:to>
                                    </p:set>
                                    <p:anim calcmode="lin" valueType="num">
                                      <p:cBhvr>
                                        <p:cTn id="108" dur="500" fill="hold"/>
                                        <p:tgtEl>
                                          <p:spTgt spid="28"/>
                                        </p:tgtEl>
                                        <p:attrNameLst>
                                          <p:attrName>ppt_w</p:attrName>
                                        </p:attrNameLst>
                                      </p:cBhvr>
                                      <p:tavLst>
                                        <p:tav tm="0">
                                          <p:val>
                                            <p:fltVal val="0"/>
                                          </p:val>
                                        </p:tav>
                                        <p:tav tm="100000">
                                          <p:val>
                                            <p:strVal val="#ppt_w"/>
                                          </p:val>
                                        </p:tav>
                                      </p:tavLst>
                                    </p:anim>
                                    <p:anim calcmode="lin" valueType="num">
                                      <p:cBhvr>
                                        <p:cTn id="109" dur="500" fill="hold"/>
                                        <p:tgtEl>
                                          <p:spTgt spid="28"/>
                                        </p:tgtEl>
                                        <p:attrNameLst>
                                          <p:attrName>ppt_h</p:attrName>
                                        </p:attrNameLst>
                                      </p:cBhvr>
                                      <p:tavLst>
                                        <p:tav tm="0">
                                          <p:val>
                                            <p:fltVal val="0"/>
                                          </p:val>
                                        </p:tav>
                                        <p:tav tm="100000">
                                          <p:val>
                                            <p:strVal val="#ppt_h"/>
                                          </p:val>
                                        </p:tav>
                                      </p:tavLst>
                                    </p:anim>
                                    <p:animEffect transition="in" filter="fade">
                                      <p:cBhvr>
                                        <p:cTn id="110" dur="500"/>
                                        <p:tgtEl>
                                          <p:spTgt spid="28"/>
                                        </p:tgtEl>
                                      </p:cBhvr>
                                    </p:animEffect>
                                  </p:childTnLst>
                                </p:cTn>
                              </p:par>
                              <p:par>
                                <p:cTn id="111" presetID="53" presetClass="entr" presetSubtype="16" fill="hold" grpId="0" nodeType="withEffect">
                                  <p:stCondLst>
                                    <p:cond delay="500"/>
                                  </p:stCondLst>
                                  <p:childTnLst>
                                    <p:set>
                                      <p:cBhvr>
                                        <p:cTn id="112" dur="1" fill="hold">
                                          <p:stCondLst>
                                            <p:cond delay="0"/>
                                          </p:stCondLst>
                                        </p:cTn>
                                        <p:tgtEl>
                                          <p:spTgt spid="27"/>
                                        </p:tgtEl>
                                        <p:attrNameLst>
                                          <p:attrName>style.visibility</p:attrName>
                                        </p:attrNameLst>
                                      </p:cBhvr>
                                      <p:to>
                                        <p:strVal val="visible"/>
                                      </p:to>
                                    </p:set>
                                    <p:anim calcmode="lin" valueType="num">
                                      <p:cBhvr>
                                        <p:cTn id="113" dur="500" fill="hold"/>
                                        <p:tgtEl>
                                          <p:spTgt spid="27"/>
                                        </p:tgtEl>
                                        <p:attrNameLst>
                                          <p:attrName>ppt_w</p:attrName>
                                        </p:attrNameLst>
                                      </p:cBhvr>
                                      <p:tavLst>
                                        <p:tav tm="0">
                                          <p:val>
                                            <p:fltVal val="0"/>
                                          </p:val>
                                        </p:tav>
                                        <p:tav tm="100000">
                                          <p:val>
                                            <p:strVal val="#ppt_w"/>
                                          </p:val>
                                        </p:tav>
                                      </p:tavLst>
                                    </p:anim>
                                    <p:anim calcmode="lin" valueType="num">
                                      <p:cBhvr>
                                        <p:cTn id="114" dur="500" fill="hold"/>
                                        <p:tgtEl>
                                          <p:spTgt spid="27"/>
                                        </p:tgtEl>
                                        <p:attrNameLst>
                                          <p:attrName>ppt_h</p:attrName>
                                        </p:attrNameLst>
                                      </p:cBhvr>
                                      <p:tavLst>
                                        <p:tav tm="0">
                                          <p:val>
                                            <p:fltVal val="0"/>
                                          </p:val>
                                        </p:tav>
                                        <p:tav tm="100000">
                                          <p:val>
                                            <p:strVal val="#ppt_h"/>
                                          </p:val>
                                        </p:tav>
                                      </p:tavLst>
                                    </p:anim>
                                    <p:animEffect transition="in" filter="fade">
                                      <p:cBhvr>
                                        <p:cTn id="1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6" grpId="0"/>
      <p:bldP spid="27" grpId="0"/>
      <p:bldP spid="28" grpId="0"/>
      <p:bldP spid="29" grpId="0"/>
      <p:bldP spid="30" grpId="0"/>
      <p:bldP spid="31" grpId="0"/>
      <p:bldP spid="36" grpId="0"/>
      <p:bldP spid="37" grpId="0"/>
      <p:bldP spid="38" grpId="0"/>
      <p:bldP spid="39" grpId="0"/>
      <p:bldP spid="40" grpId="0"/>
      <p:bldP spid="41" grpId="0"/>
      <p:bldP spid="4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6A51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职业发展</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Bent Arrow 21"/>
          <p:cNvSpPr/>
          <p:nvPr/>
        </p:nvSpPr>
        <p:spPr>
          <a:xfrm>
            <a:off x="8490850" y="2698018"/>
            <a:ext cx="2428892" cy="1550916"/>
          </a:xfrm>
          <a:prstGeom prst="bentArrow">
            <a:avLst/>
          </a:prstGeom>
          <a:solidFill>
            <a:srgbClr val="FB7D6E"/>
          </a:solidFill>
          <a:ln>
            <a:noFill/>
          </a:ln>
          <a:effectLst/>
          <a:scene3d>
            <a:camera prst="orthographicFront"/>
            <a:lightRig rig="threePt" dir="t"/>
          </a:scene3d>
          <a:sp3d prstMaterial="softEdge">
            <a:bevelT w="38100" h="6350"/>
          </a:sp3d>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sz="3200">
              <a:solidFill>
                <a:prstClr val="black"/>
              </a:solidFill>
            </a:endParaRPr>
          </a:p>
        </p:txBody>
      </p:sp>
      <p:sp>
        <p:nvSpPr>
          <p:cNvPr id="38" name="Bent Arrow 18"/>
          <p:cNvSpPr/>
          <p:nvPr/>
        </p:nvSpPr>
        <p:spPr>
          <a:xfrm>
            <a:off x="1204174" y="4248935"/>
            <a:ext cx="2428892" cy="1550916"/>
          </a:xfrm>
          <a:prstGeom prst="bentArrow">
            <a:avLst/>
          </a:prstGeom>
          <a:solidFill>
            <a:srgbClr val="00A2A4"/>
          </a:solidFill>
          <a:ln>
            <a:noFill/>
          </a:ln>
          <a:effectLst/>
          <a:scene3d>
            <a:camera prst="orthographicFront"/>
            <a:lightRig rig="threePt" dir="t"/>
          </a:scene3d>
          <a:sp3d prstMaterial="softEdge">
            <a:bevelT w="38100" h="6350"/>
          </a:sp3d>
        </p:spPr>
        <p:style>
          <a:lnRef idx="1">
            <a:schemeClr val="accent5"/>
          </a:lnRef>
          <a:fillRef idx="3">
            <a:schemeClr val="accent5"/>
          </a:fillRef>
          <a:effectRef idx="2">
            <a:schemeClr val="accent5"/>
          </a:effectRef>
          <a:fontRef idx="minor">
            <a:schemeClr val="lt1"/>
          </a:fontRef>
        </p:style>
        <p:txBody>
          <a:bodyPr rtlCol="0" anchor="ctr"/>
          <a:lstStyle/>
          <a:p>
            <a:pPr algn="ctr"/>
            <a:endParaRPr lang="id-ID" sz="3200">
              <a:solidFill>
                <a:prstClr val="black"/>
              </a:solidFill>
            </a:endParaRPr>
          </a:p>
        </p:txBody>
      </p:sp>
      <p:sp>
        <p:nvSpPr>
          <p:cNvPr id="39" name="Bent Arrow 20"/>
          <p:cNvSpPr/>
          <p:nvPr/>
        </p:nvSpPr>
        <p:spPr>
          <a:xfrm>
            <a:off x="6061956" y="3301151"/>
            <a:ext cx="2428892" cy="1550916"/>
          </a:xfrm>
          <a:prstGeom prst="bentArrow">
            <a:avLst/>
          </a:prstGeom>
          <a:solidFill>
            <a:srgbClr val="F6A514"/>
          </a:solidFill>
          <a:ln>
            <a:noFill/>
          </a:ln>
          <a:effectLst/>
          <a:scene3d>
            <a:camera prst="orthographicFront"/>
            <a:lightRig rig="threePt" dir="t"/>
          </a:scene3d>
          <a:sp3d prstMaterial="softEdge">
            <a:bevelT w="38100" h="6350"/>
          </a:sp3d>
        </p:spPr>
        <p:style>
          <a:lnRef idx="1">
            <a:schemeClr val="accent3"/>
          </a:lnRef>
          <a:fillRef idx="3">
            <a:schemeClr val="accent3"/>
          </a:fillRef>
          <a:effectRef idx="2">
            <a:schemeClr val="accent3"/>
          </a:effectRef>
          <a:fontRef idx="minor">
            <a:schemeClr val="lt1"/>
          </a:fontRef>
        </p:style>
        <p:txBody>
          <a:bodyPr rtlCol="0" anchor="ctr"/>
          <a:lstStyle/>
          <a:p>
            <a:pPr algn="ctr"/>
            <a:endParaRPr lang="id-ID" sz="3200">
              <a:solidFill>
                <a:prstClr val="black"/>
              </a:solidFill>
            </a:endParaRPr>
          </a:p>
        </p:txBody>
      </p:sp>
      <p:sp>
        <p:nvSpPr>
          <p:cNvPr id="40" name="Bent Arrow 19"/>
          <p:cNvSpPr/>
          <p:nvPr/>
        </p:nvSpPr>
        <p:spPr>
          <a:xfrm>
            <a:off x="3633064" y="3731963"/>
            <a:ext cx="2428892" cy="1550916"/>
          </a:xfrm>
          <a:prstGeom prst="bentArrow">
            <a:avLst/>
          </a:prstGeom>
          <a:solidFill>
            <a:srgbClr val="43BAB3"/>
          </a:solidFill>
          <a:ln>
            <a:noFill/>
          </a:ln>
          <a:effectLst/>
          <a:scene3d>
            <a:camera prst="orthographicFront"/>
            <a:lightRig rig="threePt" dir="t"/>
          </a:scene3d>
          <a:sp3d prstMaterial="softEdge">
            <a:bevelT w="38100" h="6350"/>
          </a:sp3d>
        </p:spPr>
        <p:style>
          <a:lnRef idx="1">
            <a:schemeClr val="accent6"/>
          </a:lnRef>
          <a:fillRef idx="3">
            <a:schemeClr val="accent6"/>
          </a:fillRef>
          <a:effectRef idx="2">
            <a:schemeClr val="accent6"/>
          </a:effectRef>
          <a:fontRef idx="minor">
            <a:schemeClr val="lt1"/>
          </a:fontRef>
        </p:style>
        <p:txBody>
          <a:bodyPr rtlCol="0" anchor="ctr"/>
          <a:lstStyle/>
          <a:p>
            <a:pPr algn="ctr"/>
            <a:endParaRPr lang="id-ID" sz="3200">
              <a:solidFill>
                <a:prstClr val="black"/>
              </a:solidFill>
            </a:endParaRPr>
          </a:p>
        </p:txBody>
      </p:sp>
      <p:grpSp>
        <p:nvGrpSpPr>
          <p:cNvPr id="41" name="组合 40"/>
          <p:cNvGrpSpPr/>
          <p:nvPr/>
        </p:nvGrpSpPr>
        <p:grpSpPr>
          <a:xfrm>
            <a:off x="9452634" y="1472688"/>
            <a:ext cx="887355" cy="1291435"/>
            <a:chOff x="8516938" y="5619750"/>
            <a:chExt cx="693738" cy="1009650"/>
          </a:xfrm>
          <a:solidFill>
            <a:srgbClr val="FB7D6E"/>
          </a:solidFill>
        </p:grpSpPr>
        <p:sp>
          <p:nvSpPr>
            <p:cNvPr id="42" name="Freeform 190"/>
            <p:cNvSpPr/>
            <p:nvPr/>
          </p:nvSpPr>
          <p:spPr bwMode="auto">
            <a:xfrm>
              <a:off x="8543926" y="6273800"/>
              <a:ext cx="53975" cy="52388"/>
            </a:xfrm>
            <a:custGeom>
              <a:avLst/>
              <a:gdLst>
                <a:gd name="T0" fmla="*/ 24 w 31"/>
                <a:gd name="T1" fmla="*/ 5 h 30"/>
                <a:gd name="T2" fmla="*/ 0 w 31"/>
                <a:gd name="T3" fmla="*/ 0 h 30"/>
                <a:gd name="T4" fmla="*/ 13 w 31"/>
                <a:gd name="T5" fmla="*/ 26 h 30"/>
                <a:gd name="T6" fmla="*/ 21 w 31"/>
                <a:gd name="T7" fmla="*/ 18 h 30"/>
                <a:gd name="T8" fmla="*/ 24 w 31"/>
                <a:gd name="T9" fmla="*/ 17 h 30"/>
                <a:gd name="T10" fmla="*/ 30 w 31"/>
                <a:gd name="T11" fmla="*/ 23 h 30"/>
                <a:gd name="T12" fmla="*/ 24 w 31"/>
                <a:gd name="T13" fmla="*/ 5 h 30"/>
              </a:gdLst>
              <a:ahLst/>
              <a:cxnLst>
                <a:cxn ang="0">
                  <a:pos x="T0" y="T1"/>
                </a:cxn>
                <a:cxn ang="0">
                  <a:pos x="T2" y="T3"/>
                </a:cxn>
                <a:cxn ang="0">
                  <a:pos x="T4" y="T5"/>
                </a:cxn>
                <a:cxn ang="0">
                  <a:pos x="T6" y="T7"/>
                </a:cxn>
                <a:cxn ang="0">
                  <a:pos x="T8" y="T9"/>
                </a:cxn>
                <a:cxn ang="0">
                  <a:pos x="T10" y="T11"/>
                </a:cxn>
                <a:cxn ang="0">
                  <a:pos x="T12" y="T13"/>
                </a:cxn>
              </a:cxnLst>
              <a:rect l="0" t="0" r="r" b="b"/>
              <a:pathLst>
                <a:path w="31" h="30">
                  <a:moveTo>
                    <a:pt x="24" y="5"/>
                  </a:moveTo>
                  <a:cubicBezTo>
                    <a:pt x="0" y="0"/>
                    <a:pt x="0" y="0"/>
                    <a:pt x="0" y="0"/>
                  </a:cubicBezTo>
                  <a:cubicBezTo>
                    <a:pt x="0" y="0"/>
                    <a:pt x="2" y="25"/>
                    <a:pt x="13" y="26"/>
                  </a:cubicBezTo>
                  <a:cubicBezTo>
                    <a:pt x="19" y="27"/>
                    <a:pt x="21" y="24"/>
                    <a:pt x="21" y="18"/>
                  </a:cubicBezTo>
                  <a:cubicBezTo>
                    <a:pt x="21" y="13"/>
                    <a:pt x="24" y="14"/>
                    <a:pt x="24" y="17"/>
                  </a:cubicBezTo>
                  <a:cubicBezTo>
                    <a:pt x="24" y="21"/>
                    <a:pt x="31" y="30"/>
                    <a:pt x="30" y="23"/>
                  </a:cubicBezTo>
                  <a:cubicBezTo>
                    <a:pt x="29" y="15"/>
                    <a:pt x="28" y="5"/>
                    <a:pt x="24"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43" name="Freeform 191"/>
            <p:cNvSpPr/>
            <p:nvPr/>
          </p:nvSpPr>
          <p:spPr bwMode="auto">
            <a:xfrm>
              <a:off x="8516938" y="5888037"/>
              <a:ext cx="560388" cy="692150"/>
            </a:xfrm>
            <a:custGeom>
              <a:avLst/>
              <a:gdLst>
                <a:gd name="T0" fmla="*/ 273 w 321"/>
                <a:gd name="T1" fmla="*/ 82 h 397"/>
                <a:gd name="T2" fmla="*/ 251 w 321"/>
                <a:gd name="T3" fmla="*/ 41 h 397"/>
                <a:gd name="T4" fmla="*/ 167 w 321"/>
                <a:gd name="T5" fmla="*/ 5 h 397"/>
                <a:gd name="T6" fmla="*/ 162 w 321"/>
                <a:gd name="T7" fmla="*/ 8 h 397"/>
                <a:gd name="T8" fmla="*/ 143 w 321"/>
                <a:gd name="T9" fmla="*/ 91 h 397"/>
                <a:gd name="T10" fmla="*/ 136 w 321"/>
                <a:gd name="T11" fmla="*/ 29 h 397"/>
                <a:gd name="T12" fmla="*/ 138 w 321"/>
                <a:gd name="T13" fmla="*/ 22 h 397"/>
                <a:gd name="T14" fmla="*/ 134 w 321"/>
                <a:gd name="T15" fmla="*/ 15 h 397"/>
                <a:gd name="T16" fmla="*/ 124 w 321"/>
                <a:gd name="T17" fmla="*/ 15 h 397"/>
                <a:gd name="T18" fmla="*/ 119 w 321"/>
                <a:gd name="T19" fmla="*/ 22 h 397"/>
                <a:gd name="T20" fmla="*/ 121 w 321"/>
                <a:gd name="T21" fmla="*/ 28 h 397"/>
                <a:gd name="T22" fmla="*/ 113 w 321"/>
                <a:gd name="T23" fmla="*/ 87 h 397"/>
                <a:gd name="T24" fmla="*/ 113 w 321"/>
                <a:gd name="T25" fmla="*/ 90 h 397"/>
                <a:gd name="T26" fmla="*/ 90 w 321"/>
                <a:gd name="T27" fmla="*/ 5 h 397"/>
                <a:gd name="T28" fmla="*/ 87 w 321"/>
                <a:gd name="T29" fmla="*/ 5 h 397"/>
                <a:gd name="T30" fmla="*/ 2 w 321"/>
                <a:gd name="T31" fmla="*/ 49 h 397"/>
                <a:gd name="T32" fmla="*/ 13 w 321"/>
                <a:gd name="T33" fmla="*/ 211 h 397"/>
                <a:gd name="T34" fmla="*/ 43 w 321"/>
                <a:gd name="T35" fmla="*/ 217 h 397"/>
                <a:gd name="T36" fmla="*/ 38 w 321"/>
                <a:gd name="T37" fmla="*/ 73 h 397"/>
                <a:gd name="T38" fmla="*/ 42 w 321"/>
                <a:gd name="T39" fmla="*/ 76 h 397"/>
                <a:gd name="T40" fmla="*/ 42 w 321"/>
                <a:gd name="T41" fmla="*/ 76 h 397"/>
                <a:gd name="T42" fmla="*/ 47 w 321"/>
                <a:gd name="T43" fmla="*/ 148 h 397"/>
                <a:gd name="T44" fmla="*/ 53 w 321"/>
                <a:gd name="T45" fmla="*/ 222 h 397"/>
                <a:gd name="T46" fmla="*/ 54 w 321"/>
                <a:gd name="T47" fmla="*/ 223 h 397"/>
                <a:gd name="T48" fmla="*/ 61 w 321"/>
                <a:gd name="T49" fmla="*/ 238 h 397"/>
                <a:gd name="T50" fmla="*/ 73 w 321"/>
                <a:gd name="T51" fmla="*/ 397 h 397"/>
                <a:gd name="T52" fmla="*/ 106 w 321"/>
                <a:gd name="T53" fmla="*/ 397 h 397"/>
                <a:gd name="T54" fmla="*/ 121 w 321"/>
                <a:gd name="T55" fmla="*/ 272 h 397"/>
                <a:gd name="T56" fmla="*/ 124 w 321"/>
                <a:gd name="T57" fmla="*/ 273 h 397"/>
                <a:gd name="T58" fmla="*/ 128 w 321"/>
                <a:gd name="T59" fmla="*/ 272 h 397"/>
                <a:gd name="T60" fmla="*/ 144 w 321"/>
                <a:gd name="T61" fmla="*/ 397 h 397"/>
                <a:gd name="T62" fmla="*/ 176 w 321"/>
                <a:gd name="T63" fmla="*/ 397 h 397"/>
                <a:gd name="T64" fmla="*/ 187 w 321"/>
                <a:gd name="T65" fmla="*/ 240 h 397"/>
                <a:gd name="T66" fmla="*/ 196 w 321"/>
                <a:gd name="T67" fmla="*/ 223 h 397"/>
                <a:gd name="T68" fmla="*/ 196 w 321"/>
                <a:gd name="T69" fmla="*/ 222 h 397"/>
                <a:gd name="T70" fmla="*/ 200 w 321"/>
                <a:gd name="T71" fmla="*/ 173 h 397"/>
                <a:gd name="T72" fmla="*/ 207 w 321"/>
                <a:gd name="T73" fmla="*/ 79 h 397"/>
                <a:gd name="T74" fmla="*/ 207 w 321"/>
                <a:gd name="T75" fmla="*/ 78 h 397"/>
                <a:gd name="T76" fmla="*/ 211 w 321"/>
                <a:gd name="T77" fmla="*/ 73 h 397"/>
                <a:gd name="T78" fmla="*/ 274 w 321"/>
                <a:gd name="T79" fmla="*/ 134 h 397"/>
                <a:gd name="T80" fmla="*/ 301 w 321"/>
                <a:gd name="T81" fmla="*/ 141 h 397"/>
                <a:gd name="T82" fmla="*/ 321 w 321"/>
                <a:gd name="T83" fmla="*/ 103 h 397"/>
                <a:gd name="T84" fmla="*/ 273 w 321"/>
                <a:gd name="T85" fmla="*/ 82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97">
                  <a:moveTo>
                    <a:pt x="273" y="82"/>
                  </a:moveTo>
                  <a:cubicBezTo>
                    <a:pt x="250" y="57"/>
                    <a:pt x="252" y="46"/>
                    <a:pt x="251" y="41"/>
                  </a:cubicBezTo>
                  <a:cubicBezTo>
                    <a:pt x="249" y="33"/>
                    <a:pt x="204" y="0"/>
                    <a:pt x="167" y="5"/>
                  </a:cubicBezTo>
                  <a:cubicBezTo>
                    <a:pt x="167" y="5"/>
                    <a:pt x="165" y="6"/>
                    <a:pt x="162" y="8"/>
                  </a:cubicBezTo>
                  <a:cubicBezTo>
                    <a:pt x="143" y="91"/>
                    <a:pt x="143" y="91"/>
                    <a:pt x="143" y="91"/>
                  </a:cubicBezTo>
                  <a:cubicBezTo>
                    <a:pt x="136" y="29"/>
                    <a:pt x="136" y="29"/>
                    <a:pt x="136" y="29"/>
                  </a:cubicBezTo>
                  <a:cubicBezTo>
                    <a:pt x="138" y="22"/>
                    <a:pt x="138" y="22"/>
                    <a:pt x="138" y="22"/>
                  </a:cubicBezTo>
                  <a:cubicBezTo>
                    <a:pt x="134" y="15"/>
                    <a:pt x="134" y="15"/>
                    <a:pt x="134" y="15"/>
                  </a:cubicBezTo>
                  <a:cubicBezTo>
                    <a:pt x="124" y="15"/>
                    <a:pt x="124" y="15"/>
                    <a:pt x="124" y="15"/>
                  </a:cubicBezTo>
                  <a:cubicBezTo>
                    <a:pt x="119" y="22"/>
                    <a:pt x="119" y="22"/>
                    <a:pt x="119" y="22"/>
                  </a:cubicBezTo>
                  <a:cubicBezTo>
                    <a:pt x="121" y="28"/>
                    <a:pt x="121" y="28"/>
                    <a:pt x="121" y="28"/>
                  </a:cubicBezTo>
                  <a:cubicBezTo>
                    <a:pt x="113" y="87"/>
                    <a:pt x="113" y="87"/>
                    <a:pt x="113" y="87"/>
                  </a:cubicBezTo>
                  <a:cubicBezTo>
                    <a:pt x="113" y="90"/>
                    <a:pt x="113" y="90"/>
                    <a:pt x="113" y="90"/>
                  </a:cubicBezTo>
                  <a:cubicBezTo>
                    <a:pt x="90" y="5"/>
                    <a:pt x="90" y="5"/>
                    <a:pt x="90" y="5"/>
                  </a:cubicBezTo>
                  <a:cubicBezTo>
                    <a:pt x="89" y="5"/>
                    <a:pt x="88" y="5"/>
                    <a:pt x="87" y="5"/>
                  </a:cubicBezTo>
                  <a:cubicBezTo>
                    <a:pt x="50" y="10"/>
                    <a:pt x="3" y="23"/>
                    <a:pt x="2" y="49"/>
                  </a:cubicBezTo>
                  <a:cubicBezTo>
                    <a:pt x="0" y="61"/>
                    <a:pt x="7" y="183"/>
                    <a:pt x="13" y="211"/>
                  </a:cubicBezTo>
                  <a:cubicBezTo>
                    <a:pt x="24" y="218"/>
                    <a:pt x="38" y="217"/>
                    <a:pt x="43" y="217"/>
                  </a:cubicBezTo>
                  <a:cubicBezTo>
                    <a:pt x="41" y="198"/>
                    <a:pt x="35" y="70"/>
                    <a:pt x="38" y="73"/>
                  </a:cubicBezTo>
                  <a:cubicBezTo>
                    <a:pt x="40" y="74"/>
                    <a:pt x="41" y="75"/>
                    <a:pt x="42" y="76"/>
                  </a:cubicBezTo>
                  <a:cubicBezTo>
                    <a:pt x="42" y="76"/>
                    <a:pt x="42" y="76"/>
                    <a:pt x="42" y="76"/>
                  </a:cubicBezTo>
                  <a:cubicBezTo>
                    <a:pt x="47" y="148"/>
                    <a:pt x="47" y="148"/>
                    <a:pt x="47" y="148"/>
                  </a:cubicBezTo>
                  <a:cubicBezTo>
                    <a:pt x="50" y="190"/>
                    <a:pt x="53" y="222"/>
                    <a:pt x="53" y="222"/>
                  </a:cubicBezTo>
                  <a:cubicBezTo>
                    <a:pt x="54" y="223"/>
                    <a:pt x="54" y="223"/>
                    <a:pt x="54" y="223"/>
                  </a:cubicBezTo>
                  <a:cubicBezTo>
                    <a:pt x="55" y="229"/>
                    <a:pt x="58" y="233"/>
                    <a:pt x="61" y="238"/>
                  </a:cubicBezTo>
                  <a:cubicBezTo>
                    <a:pt x="73" y="397"/>
                    <a:pt x="73" y="397"/>
                    <a:pt x="73" y="397"/>
                  </a:cubicBezTo>
                  <a:cubicBezTo>
                    <a:pt x="106" y="397"/>
                    <a:pt x="106" y="397"/>
                    <a:pt x="106" y="397"/>
                  </a:cubicBezTo>
                  <a:cubicBezTo>
                    <a:pt x="121" y="272"/>
                    <a:pt x="121" y="272"/>
                    <a:pt x="121" y="272"/>
                  </a:cubicBezTo>
                  <a:cubicBezTo>
                    <a:pt x="122" y="272"/>
                    <a:pt x="123" y="273"/>
                    <a:pt x="124" y="273"/>
                  </a:cubicBezTo>
                  <a:cubicBezTo>
                    <a:pt x="125" y="273"/>
                    <a:pt x="127" y="272"/>
                    <a:pt x="128" y="272"/>
                  </a:cubicBezTo>
                  <a:cubicBezTo>
                    <a:pt x="144" y="397"/>
                    <a:pt x="144" y="397"/>
                    <a:pt x="144" y="397"/>
                  </a:cubicBezTo>
                  <a:cubicBezTo>
                    <a:pt x="176" y="397"/>
                    <a:pt x="176" y="397"/>
                    <a:pt x="176" y="397"/>
                  </a:cubicBezTo>
                  <a:cubicBezTo>
                    <a:pt x="187" y="240"/>
                    <a:pt x="187" y="240"/>
                    <a:pt x="187" y="240"/>
                  </a:cubicBezTo>
                  <a:cubicBezTo>
                    <a:pt x="191" y="235"/>
                    <a:pt x="194" y="229"/>
                    <a:pt x="196" y="223"/>
                  </a:cubicBezTo>
                  <a:cubicBezTo>
                    <a:pt x="196" y="222"/>
                    <a:pt x="196" y="222"/>
                    <a:pt x="196" y="222"/>
                  </a:cubicBezTo>
                  <a:cubicBezTo>
                    <a:pt x="196" y="222"/>
                    <a:pt x="198" y="202"/>
                    <a:pt x="200" y="173"/>
                  </a:cubicBezTo>
                  <a:cubicBezTo>
                    <a:pt x="207" y="79"/>
                    <a:pt x="207" y="79"/>
                    <a:pt x="207" y="79"/>
                  </a:cubicBezTo>
                  <a:cubicBezTo>
                    <a:pt x="207" y="79"/>
                    <a:pt x="207" y="78"/>
                    <a:pt x="207" y="78"/>
                  </a:cubicBezTo>
                  <a:cubicBezTo>
                    <a:pt x="209" y="76"/>
                    <a:pt x="210" y="74"/>
                    <a:pt x="211" y="73"/>
                  </a:cubicBezTo>
                  <a:cubicBezTo>
                    <a:pt x="213" y="70"/>
                    <a:pt x="229" y="118"/>
                    <a:pt x="274" y="134"/>
                  </a:cubicBezTo>
                  <a:cubicBezTo>
                    <a:pt x="310" y="147"/>
                    <a:pt x="301" y="141"/>
                    <a:pt x="301" y="141"/>
                  </a:cubicBezTo>
                  <a:cubicBezTo>
                    <a:pt x="301" y="134"/>
                    <a:pt x="314" y="111"/>
                    <a:pt x="321" y="103"/>
                  </a:cubicBezTo>
                  <a:cubicBezTo>
                    <a:pt x="295" y="101"/>
                    <a:pt x="293" y="105"/>
                    <a:pt x="273"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44" name="Freeform 192"/>
            <p:cNvSpPr/>
            <p:nvPr/>
          </p:nvSpPr>
          <p:spPr bwMode="auto">
            <a:xfrm>
              <a:off x="8640763" y="5619750"/>
              <a:ext cx="195263" cy="279400"/>
            </a:xfrm>
            <a:custGeom>
              <a:avLst/>
              <a:gdLst>
                <a:gd name="T0" fmla="*/ 5 w 112"/>
                <a:gd name="T1" fmla="*/ 75 h 160"/>
                <a:gd name="T2" fmla="*/ 0 w 112"/>
                <a:gd name="T3" fmla="*/ 93 h 160"/>
                <a:gd name="T4" fmla="*/ 5 w 112"/>
                <a:gd name="T5" fmla="*/ 111 h 160"/>
                <a:gd name="T6" fmla="*/ 8 w 112"/>
                <a:gd name="T7" fmla="*/ 107 h 160"/>
                <a:gd name="T8" fmla="*/ 57 w 112"/>
                <a:gd name="T9" fmla="*/ 160 h 160"/>
                <a:gd name="T10" fmla="*/ 104 w 112"/>
                <a:gd name="T11" fmla="*/ 105 h 160"/>
                <a:gd name="T12" fmla="*/ 108 w 112"/>
                <a:gd name="T13" fmla="*/ 111 h 160"/>
                <a:gd name="T14" fmla="*/ 112 w 112"/>
                <a:gd name="T15" fmla="*/ 93 h 160"/>
                <a:gd name="T16" fmla="*/ 108 w 112"/>
                <a:gd name="T17" fmla="*/ 74 h 160"/>
                <a:gd name="T18" fmla="*/ 106 w 112"/>
                <a:gd name="T19" fmla="*/ 75 h 160"/>
                <a:gd name="T20" fmla="*/ 106 w 112"/>
                <a:gd name="T21" fmla="*/ 60 h 160"/>
                <a:gd name="T22" fmla="*/ 65 w 112"/>
                <a:gd name="T23" fmla="*/ 50 h 160"/>
                <a:gd name="T24" fmla="*/ 71 w 112"/>
                <a:gd name="T25" fmla="*/ 52 h 160"/>
                <a:gd name="T26" fmla="*/ 110 w 112"/>
                <a:gd name="T27" fmla="*/ 39 h 160"/>
                <a:gd name="T28" fmla="*/ 20 w 112"/>
                <a:gd name="T29" fmla="*/ 29 h 160"/>
                <a:gd name="T30" fmla="*/ 2 w 112"/>
                <a:gd name="T31" fmla="*/ 41 h 160"/>
                <a:gd name="T32" fmla="*/ 14 w 112"/>
                <a:gd name="T33" fmla="*/ 41 h 160"/>
                <a:gd name="T34" fmla="*/ 6 w 112"/>
                <a:gd name="T35" fmla="*/ 67 h 160"/>
                <a:gd name="T36" fmla="*/ 5 w 112"/>
                <a:gd name="T37" fmla="*/ 75 h 160"/>
                <a:gd name="T38" fmla="*/ 5 w 112"/>
                <a:gd name="T39" fmla="*/ 7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2" h="160">
                  <a:moveTo>
                    <a:pt x="5" y="75"/>
                  </a:moveTo>
                  <a:cubicBezTo>
                    <a:pt x="2" y="75"/>
                    <a:pt x="0" y="83"/>
                    <a:pt x="0" y="93"/>
                  </a:cubicBezTo>
                  <a:cubicBezTo>
                    <a:pt x="0" y="103"/>
                    <a:pt x="2" y="111"/>
                    <a:pt x="5" y="111"/>
                  </a:cubicBezTo>
                  <a:cubicBezTo>
                    <a:pt x="6" y="111"/>
                    <a:pt x="7" y="110"/>
                    <a:pt x="8" y="107"/>
                  </a:cubicBezTo>
                  <a:cubicBezTo>
                    <a:pt x="16" y="137"/>
                    <a:pt x="42" y="160"/>
                    <a:pt x="57" y="160"/>
                  </a:cubicBezTo>
                  <a:cubicBezTo>
                    <a:pt x="75" y="160"/>
                    <a:pt x="101" y="139"/>
                    <a:pt x="104" y="105"/>
                  </a:cubicBezTo>
                  <a:cubicBezTo>
                    <a:pt x="105" y="108"/>
                    <a:pt x="106" y="111"/>
                    <a:pt x="108" y="111"/>
                  </a:cubicBezTo>
                  <a:cubicBezTo>
                    <a:pt x="110" y="111"/>
                    <a:pt x="112" y="103"/>
                    <a:pt x="112" y="93"/>
                  </a:cubicBezTo>
                  <a:cubicBezTo>
                    <a:pt x="112" y="83"/>
                    <a:pt x="110" y="74"/>
                    <a:pt x="108" y="74"/>
                  </a:cubicBezTo>
                  <a:cubicBezTo>
                    <a:pt x="107" y="74"/>
                    <a:pt x="107" y="75"/>
                    <a:pt x="106" y="75"/>
                  </a:cubicBezTo>
                  <a:cubicBezTo>
                    <a:pt x="107" y="71"/>
                    <a:pt x="107" y="66"/>
                    <a:pt x="106" y="60"/>
                  </a:cubicBezTo>
                  <a:cubicBezTo>
                    <a:pt x="98" y="67"/>
                    <a:pt x="82" y="58"/>
                    <a:pt x="65" y="50"/>
                  </a:cubicBezTo>
                  <a:cubicBezTo>
                    <a:pt x="67" y="50"/>
                    <a:pt x="69" y="51"/>
                    <a:pt x="71" y="52"/>
                  </a:cubicBezTo>
                  <a:cubicBezTo>
                    <a:pt x="99" y="67"/>
                    <a:pt x="110" y="39"/>
                    <a:pt x="110" y="39"/>
                  </a:cubicBezTo>
                  <a:cubicBezTo>
                    <a:pt x="110" y="39"/>
                    <a:pt x="76" y="0"/>
                    <a:pt x="20" y="29"/>
                  </a:cubicBezTo>
                  <a:cubicBezTo>
                    <a:pt x="15" y="32"/>
                    <a:pt x="8" y="39"/>
                    <a:pt x="2" y="41"/>
                  </a:cubicBezTo>
                  <a:cubicBezTo>
                    <a:pt x="2" y="41"/>
                    <a:pt x="7" y="41"/>
                    <a:pt x="14" y="41"/>
                  </a:cubicBezTo>
                  <a:cubicBezTo>
                    <a:pt x="8" y="45"/>
                    <a:pt x="5" y="53"/>
                    <a:pt x="6" y="67"/>
                  </a:cubicBezTo>
                  <a:cubicBezTo>
                    <a:pt x="6" y="69"/>
                    <a:pt x="5" y="72"/>
                    <a:pt x="5" y="75"/>
                  </a:cubicBezTo>
                  <a:cubicBezTo>
                    <a:pt x="5" y="75"/>
                    <a:pt x="5" y="75"/>
                    <a:pt x="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45" name="Freeform 193"/>
            <p:cNvSpPr/>
            <p:nvPr/>
          </p:nvSpPr>
          <p:spPr bwMode="auto">
            <a:xfrm>
              <a:off x="8591551" y="6591300"/>
              <a:ext cx="104775" cy="38100"/>
            </a:xfrm>
            <a:custGeom>
              <a:avLst/>
              <a:gdLst>
                <a:gd name="T0" fmla="*/ 31 w 60"/>
                <a:gd name="T1" fmla="*/ 0 h 22"/>
                <a:gd name="T2" fmla="*/ 21 w 60"/>
                <a:gd name="T3" fmla="*/ 21 h 22"/>
                <a:gd name="T4" fmla="*/ 48 w 60"/>
                <a:gd name="T5" fmla="*/ 12 h 22"/>
                <a:gd name="T6" fmla="*/ 52 w 60"/>
                <a:gd name="T7" fmla="*/ 12 h 22"/>
                <a:gd name="T8" fmla="*/ 59 w 60"/>
                <a:gd name="T9" fmla="*/ 11 h 22"/>
                <a:gd name="T10" fmla="*/ 59 w 60"/>
                <a:gd name="T11" fmla="*/ 1 h 22"/>
                <a:gd name="T12" fmla="*/ 60 w 60"/>
                <a:gd name="T13" fmla="*/ 0 h 22"/>
                <a:gd name="T14" fmla="*/ 31 w 60"/>
                <a:gd name="T15" fmla="*/ 0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2">
                  <a:moveTo>
                    <a:pt x="31" y="0"/>
                  </a:moveTo>
                  <a:cubicBezTo>
                    <a:pt x="31" y="0"/>
                    <a:pt x="0" y="19"/>
                    <a:pt x="21" y="21"/>
                  </a:cubicBezTo>
                  <a:cubicBezTo>
                    <a:pt x="33" y="22"/>
                    <a:pt x="41" y="17"/>
                    <a:pt x="48" y="12"/>
                  </a:cubicBezTo>
                  <a:cubicBezTo>
                    <a:pt x="52" y="9"/>
                    <a:pt x="51" y="12"/>
                    <a:pt x="52" y="12"/>
                  </a:cubicBezTo>
                  <a:cubicBezTo>
                    <a:pt x="54" y="12"/>
                    <a:pt x="58" y="12"/>
                    <a:pt x="59" y="11"/>
                  </a:cubicBezTo>
                  <a:cubicBezTo>
                    <a:pt x="60" y="3"/>
                    <a:pt x="59" y="1"/>
                    <a:pt x="59" y="1"/>
                  </a:cubicBezTo>
                  <a:cubicBezTo>
                    <a:pt x="60" y="0"/>
                    <a:pt x="60" y="0"/>
                    <a:pt x="60" y="0"/>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46" name="Freeform 194"/>
            <p:cNvSpPr/>
            <p:nvPr/>
          </p:nvSpPr>
          <p:spPr bwMode="auto">
            <a:xfrm>
              <a:off x="8772526" y="6591300"/>
              <a:ext cx="106363" cy="38100"/>
            </a:xfrm>
            <a:custGeom>
              <a:avLst/>
              <a:gdLst>
                <a:gd name="T0" fmla="*/ 2 w 61"/>
                <a:gd name="T1" fmla="*/ 11 h 22"/>
                <a:gd name="T2" fmla="*/ 8 w 61"/>
                <a:gd name="T3" fmla="*/ 12 h 22"/>
                <a:gd name="T4" fmla="*/ 12 w 61"/>
                <a:gd name="T5" fmla="*/ 12 h 22"/>
                <a:gd name="T6" fmla="*/ 40 w 61"/>
                <a:gd name="T7" fmla="*/ 21 h 22"/>
                <a:gd name="T8" fmla="*/ 29 w 61"/>
                <a:gd name="T9" fmla="*/ 0 h 22"/>
                <a:gd name="T10" fmla="*/ 1 w 61"/>
                <a:gd name="T11" fmla="*/ 0 h 22"/>
                <a:gd name="T12" fmla="*/ 1 w 61"/>
                <a:gd name="T13" fmla="*/ 1 h 22"/>
                <a:gd name="T14" fmla="*/ 2 w 61"/>
                <a:gd name="T15" fmla="*/ 11 h 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1" h="22">
                  <a:moveTo>
                    <a:pt x="2" y="11"/>
                  </a:moveTo>
                  <a:cubicBezTo>
                    <a:pt x="3" y="12"/>
                    <a:pt x="7" y="12"/>
                    <a:pt x="8" y="12"/>
                  </a:cubicBezTo>
                  <a:cubicBezTo>
                    <a:pt x="10" y="12"/>
                    <a:pt x="8" y="9"/>
                    <a:pt x="12" y="12"/>
                  </a:cubicBezTo>
                  <a:cubicBezTo>
                    <a:pt x="19" y="17"/>
                    <a:pt x="27" y="22"/>
                    <a:pt x="40" y="21"/>
                  </a:cubicBezTo>
                  <a:cubicBezTo>
                    <a:pt x="61" y="19"/>
                    <a:pt x="29" y="0"/>
                    <a:pt x="29" y="0"/>
                  </a:cubicBezTo>
                  <a:cubicBezTo>
                    <a:pt x="1" y="0"/>
                    <a:pt x="1" y="0"/>
                    <a:pt x="1" y="0"/>
                  </a:cubicBezTo>
                  <a:cubicBezTo>
                    <a:pt x="1" y="1"/>
                    <a:pt x="1" y="1"/>
                    <a:pt x="1" y="1"/>
                  </a:cubicBezTo>
                  <a:cubicBezTo>
                    <a:pt x="1" y="1"/>
                    <a:pt x="0" y="3"/>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47" name="Freeform 195"/>
            <p:cNvSpPr/>
            <p:nvPr/>
          </p:nvSpPr>
          <p:spPr bwMode="auto">
            <a:xfrm>
              <a:off x="8951913" y="6127750"/>
              <a:ext cx="258763" cy="488950"/>
            </a:xfrm>
            <a:custGeom>
              <a:avLst/>
              <a:gdLst>
                <a:gd name="T0" fmla="*/ 82 w 149"/>
                <a:gd name="T1" fmla="*/ 69 h 281"/>
                <a:gd name="T2" fmla="*/ 130 w 149"/>
                <a:gd name="T3" fmla="*/ 81 h 281"/>
                <a:gd name="T4" fmla="*/ 139 w 149"/>
                <a:gd name="T5" fmla="*/ 42 h 281"/>
                <a:gd name="T6" fmla="*/ 91 w 149"/>
                <a:gd name="T7" fmla="*/ 30 h 281"/>
                <a:gd name="T8" fmla="*/ 91 w 149"/>
                <a:gd name="T9" fmla="*/ 0 h 281"/>
                <a:gd name="T10" fmla="*/ 59 w 149"/>
                <a:gd name="T11" fmla="*/ 0 h 281"/>
                <a:gd name="T12" fmla="*/ 59 w 149"/>
                <a:gd name="T13" fmla="*/ 33 h 281"/>
                <a:gd name="T14" fmla="*/ 2 w 149"/>
                <a:gd name="T15" fmla="*/ 94 h 281"/>
                <a:gd name="T16" fmla="*/ 62 w 149"/>
                <a:gd name="T17" fmla="*/ 157 h 281"/>
                <a:gd name="T18" fmla="*/ 98 w 149"/>
                <a:gd name="T19" fmla="*/ 187 h 281"/>
                <a:gd name="T20" fmla="*/ 66 w 149"/>
                <a:gd name="T21" fmla="*/ 208 h 281"/>
                <a:gd name="T22" fmla="*/ 10 w 149"/>
                <a:gd name="T23" fmla="*/ 193 h 281"/>
                <a:gd name="T24" fmla="*/ 0 w 149"/>
                <a:gd name="T25" fmla="*/ 233 h 281"/>
                <a:gd name="T26" fmla="*/ 57 w 149"/>
                <a:gd name="T27" fmla="*/ 248 h 281"/>
                <a:gd name="T28" fmla="*/ 57 w 149"/>
                <a:gd name="T29" fmla="*/ 281 h 281"/>
                <a:gd name="T30" fmla="*/ 90 w 149"/>
                <a:gd name="T31" fmla="*/ 281 h 281"/>
                <a:gd name="T32" fmla="*/ 90 w 149"/>
                <a:gd name="T33" fmla="*/ 246 h 281"/>
                <a:gd name="T34" fmla="*/ 149 w 149"/>
                <a:gd name="T35" fmla="*/ 182 h 281"/>
                <a:gd name="T36" fmla="*/ 93 w 149"/>
                <a:gd name="T37" fmla="*/ 118 h 281"/>
                <a:gd name="T38" fmla="*/ 53 w 149"/>
                <a:gd name="T39" fmla="*/ 88 h 281"/>
                <a:gd name="T40" fmla="*/ 82 w 149"/>
                <a:gd name="T41" fmla="*/ 69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9" h="281">
                  <a:moveTo>
                    <a:pt x="82" y="69"/>
                  </a:moveTo>
                  <a:cubicBezTo>
                    <a:pt x="106" y="69"/>
                    <a:pt x="121" y="77"/>
                    <a:pt x="130" y="81"/>
                  </a:cubicBezTo>
                  <a:cubicBezTo>
                    <a:pt x="139" y="42"/>
                    <a:pt x="139" y="42"/>
                    <a:pt x="139" y="42"/>
                  </a:cubicBezTo>
                  <a:cubicBezTo>
                    <a:pt x="128" y="36"/>
                    <a:pt x="113" y="31"/>
                    <a:pt x="91" y="30"/>
                  </a:cubicBezTo>
                  <a:cubicBezTo>
                    <a:pt x="91" y="0"/>
                    <a:pt x="91" y="0"/>
                    <a:pt x="91" y="0"/>
                  </a:cubicBezTo>
                  <a:cubicBezTo>
                    <a:pt x="59" y="0"/>
                    <a:pt x="59" y="0"/>
                    <a:pt x="59" y="0"/>
                  </a:cubicBezTo>
                  <a:cubicBezTo>
                    <a:pt x="59" y="33"/>
                    <a:pt x="59" y="33"/>
                    <a:pt x="59" y="33"/>
                  </a:cubicBezTo>
                  <a:cubicBezTo>
                    <a:pt x="23" y="40"/>
                    <a:pt x="2" y="64"/>
                    <a:pt x="2" y="94"/>
                  </a:cubicBezTo>
                  <a:cubicBezTo>
                    <a:pt x="2" y="127"/>
                    <a:pt x="27" y="145"/>
                    <a:pt x="62" y="157"/>
                  </a:cubicBezTo>
                  <a:cubicBezTo>
                    <a:pt x="87" y="166"/>
                    <a:pt x="98" y="174"/>
                    <a:pt x="98" y="187"/>
                  </a:cubicBezTo>
                  <a:cubicBezTo>
                    <a:pt x="98" y="201"/>
                    <a:pt x="85" y="208"/>
                    <a:pt x="66" y="208"/>
                  </a:cubicBezTo>
                  <a:cubicBezTo>
                    <a:pt x="44" y="208"/>
                    <a:pt x="24" y="201"/>
                    <a:pt x="10" y="193"/>
                  </a:cubicBezTo>
                  <a:cubicBezTo>
                    <a:pt x="0" y="233"/>
                    <a:pt x="0" y="233"/>
                    <a:pt x="0" y="233"/>
                  </a:cubicBezTo>
                  <a:cubicBezTo>
                    <a:pt x="13" y="241"/>
                    <a:pt x="35" y="247"/>
                    <a:pt x="57" y="248"/>
                  </a:cubicBezTo>
                  <a:cubicBezTo>
                    <a:pt x="57" y="281"/>
                    <a:pt x="57" y="281"/>
                    <a:pt x="57" y="281"/>
                  </a:cubicBezTo>
                  <a:cubicBezTo>
                    <a:pt x="90" y="281"/>
                    <a:pt x="90" y="281"/>
                    <a:pt x="90" y="281"/>
                  </a:cubicBezTo>
                  <a:cubicBezTo>
                    <a:pt x="90" y="246"/>
                    <a:pt x="90" y="246"/>
                    <a:pt x="90" y="246"/>
                  </a:cubicBezTo>
                  <a:cubicBezTo>
                    <a:pt x="128" y="239"/>
                    <a:pt x="149" y="213"/>
                    <a:pt x="149" y="182"/>
                  </a:cubicBezTo>
                  <a:cubicBezTo>
                    <a:pt x="149" y="151"/>
                    <a:pt x="133" y="132"/>
                    <a:pt x="93" y="118"/>
                  </a:cubicBezTo>
                  <a:cubicBezTo>
                    <a:pt x="65" y="107"/>
                    <a:pt x="53" y="100"/>
                    <a:pt x="53" y="88"/>
                  </a:cubicBezTo>
                  <a:cubicBezTo>
                    <a:pt x="53" y="79"/>
                    <a:pt x="60" y="69"/>
                    <a:pt x="82" y="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sp>
          <p:nvSpPr>
            <p:cNvPr id="48" name="Freeform 196"/>
            <p:cNvSpPr/>
            <p:nvPr/>
          </p:nvSpPr>
          <p:spPr bwMode="auto">
            <a:xfrm>
              <a:off x="9061451" y="6076950"/>
              <a:ext cx="90488" cy="90488"/>
            </a:xfrm>
            <a:custGeom>
              <a:avLst/>
              <a:gdLst>
                <a:gd name="T0" fmla="*/ 10 w 52"/>
                <a:gd name="T1" fmla="*/ 0 h 52"/>
                <a:gd name="T2" fmla="*/ 0 w 52"/>
                <a:gd name="T3" fmla="*/ 18 h 52"/>
                <a:gd name="T4" fmla="*/ 35 w 52"/>
                <a:gd name="T5" fmla="*/ 17 h 52"/>
                <a:gd name="T6" fmla="*/ 34 w 52"/>
                <a:gd name="T7" fmla="*/ 40 h 52"/>
                <a:gd name="T8" fmla="*/ 40 w 52"/>
                <a:gd name="T9" fmla="*/ 45 h 52"/>
                <a:gd name="T10" fmla="*/ 47 w 52"/>
                <a:gd name="T11" fmla="*/ 38 h 52"/>
                <a:gd name="T12" fmla="*/ 10 w 52"/>
                <a:gd name="T13" fmla="*/ 0 h 52"/>
              </a:gdLst>
              <a:ahLst/>
              <a:cxnLst>
                <a:cxn ang="0">
                  <a:pos x="T0" y="T1"/>
                </a:cxn>
                <a:cxn ang="0">
                  <a:pos x="T2" y="T3"/>
                </a:cxn>
                <a:cxn ang="0">
                  <a:pos x="T4" y="T5"/>
                </a:cxn>
                <a:cxn ang="0">
                  <a:pos x="T6" y="T7"/>
                </a:cxn>
                <a:cxn ang="0">
                  <a:pos x="T8" y="T9"/>
                </a:cxn>
                <a:cxn ang="0">
                  <a:pos x="T10" y="T11"/>
                </a:cxn>
                <a:cxn ang="0">
                  <a:pos x="T12" y="T13"/>
                </a:cxn>
              </a:cxnLst>
              <a:rect l="0" t="0" r="r" b="b"/>
              <a:pathLst>
                <a:path w="52" h="52">
                  <a:moveTo>
                    <a:pt x="10" y="0"/>
                  </a:moveTo>
                  <a:cubicBezTo>
                    <a:pt x="0" y="18"/>
                    <a:pt x="0" y="18"/>
                    <a:pt x="0" y="18"/>
                  </a:cubicBezTo>
                  <a:cubicBezTo>
                    <a:pt x="35" y="17"/>
                    <a:pt x="35" y="17"/>
                    <a:pt x="35" y="17"/>
                  </a:cubicBezTo>
                  <a:cubicBezTo>
                    <a:pt x="34" y="40"/>
                    <a:pt x="34" y="40"/>
                    <a:pt x="34" y="40"/>
                  </a:cubicBezTo>
                  <a:cubicBezTo>
                    <a:pt x="40" y="45"/>
                    <a:pt x="40" y="45"/>
                    <a:pt x="40" y="45"/>
                  </a:cubicBezTo>
                  <a:cubicBezTo>
                    <a:pt x="40" y="45"/>
                    <a:pt x="45" y="52"/>
                    <a:pt x="47" y="38"/>
                  </a:cubicBezTo>
                  <a:cubicBezTo>
                    <a:pt x="52" y="3"/>
                    <a:pt x="10" y="0"/>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rgbClr val="424953"/>
                </a:solidFill>
              </a:endParaRPr>
            </a:p>
          </p:txBody>
        </p:sp>
      </p:grpSp>
      <p:sp>
        <p:nvSpPr>
          <p:cNvPr id="49" name="Freeform 368"/>
          <p:cNvSpPr/>
          <p:nvPr/>
        </p:nvSpPr>
        <p:spPr bwMode="auto">
          <a:xfrm>
            <a:off x="2190626" y="3946067"/>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00A2A4"/>
          </a:solidFill>
          <a:ln>
            <a:noFill/>
          </a:ln>
        </p:spPr>
        <p:txBody>
          <a:bodyPr vert="horz" wrap="square" lIns="91440" tIns="45720" rIns="91440" bIns="45720" numCol="1" anchor="t" anchorCtr="0" compatLnSpc="1"/>
          <a:lstStyle/>
          <a:p>
            <a:endParaRPr lang="id-ID">
              <a:solidFill>
                <a:prstClr val="black"/>
              </a:solidFill>
            </a:endParaRPr>
          </a:p>
        </p:txBody>
      </p:sp>
      <p:sp>
        <p:nvSpPr>
          <p:cNvPr id="50" name="Freeform 336"/>
          <p:cNvSpPr>
            <a:spLocks noEditPoints="1"/>
          </p:cNvSpPr>
          <p:nvPr/>
        </p:nvSpPr>
        <p:spPr bwMode="auto">
          <a:xfrm>
            <a:off x="4678497" y="3473476"/>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43BAB3"/>
          </a:solidFill>
          <a:ln>
            <a:noFill/>
          </a:ln>
        </p:spPr>
        <p:txBody>
          <a:bodyPr vert="horz" wrap="square" lIns="91440" tIns="45720" rIns="91440" bIns="45720" numCol="1" anchor="t" anchorCtr="0" compatLnSpc="1"/>
          <a:lstStyle/>
          <a:p>
            <a:endParaRPr lang="id-ID">
              <a:solidFill>
                <a:prstClr val="black"/>
              </a:solidFill>
            </a:endParaRPr>
          </a:p>
        </p:txBody>
      </p:sp>
      <p:sp>
        <p:nvSpPr>
          <p:cNvPr id="51" name="Freeform 261"/>
          <p:cNvSpPr>
            <a:spLocks noEditPoints="1"/>
          </p:cNvSpPr>
          <p:nvPr/>
        </p:nvSpPr>
        <p:spPr bwMode="auto">
          <a:xfrm>
            <a:off x="7048929" y="302804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F6A514"/>
          </a:solidFill>
          <a:ln>
            <a:noFill/>
          </a:ln>
        </p:spPr>
        <p:txBody>
          <a:bodyPr vert="horz" wrap="square" lIns="91440" tIns="45720" rIns="91440" bIns="45720" numCol="1" anchor="t" anchorCtr="0" compatLnSpc="1"/>
          <a:lstStyle/>
          <a:p>
            <a:endParaRPr lang="id-ID">
              <a:solidFill>
                <a:prstClr val="black"/>
              </a:solidFill>
            </a:endParaRPr>
          </a:p>
        </p:txBody>
      </p:sp>
      <p:sp>
        <p:nvSpPr>
          <p:cNvPr id="52" name="TextBox 7"/>
          <p:cNvSpPr>
            <a:spLocks noChangeArrowheads="1"/>
          </p:cNvSpPr>
          <p:nvPr/>
        </p:nvSpPr>
        <p:spPr bwMode="auto">
          <a:xfrm>
            <a:off x="1945938" y="5312241"/>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设计人员</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圆角矩形 52"/>
          <p:cNvSpPr/>
          <p:nvPr/>
        </p:nvSpPr>
        <p:spPr>
          <a:xfrm>
            <a:off x="1734730" y="5217104"/>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4" name="文本框 49"/>
          <p:cNvSpPr txBox="1"/>
          <p:nvPr/>
        </p:nvSpPr>
        <p:spPr>
          <a:xfrm>
            <a:off x="1636222" y="575615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7"/>
          <p:cNvSpPr>
            <a:spLocks noChangeArrowheads="1"/>
          </p:cNvSpPr>
          <p:nvPr/>
        </p:nvSpPr>
        <p:spPr bwMode="auto">
          <a:xfrm>
            <a:off x="4377342" y="4808185"/>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运营主管</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圆角矩形 55"/>
          <p:cNvSpPr/>
          <p:nvPr/>
        </p:nvSpPr>
        <p:spPr>
          <a:xfrm>
            <a:off x="4166134" y="4713048"/>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7" name="文本框 49"/>
          <p:cNvSpPr txBox="1"/>
          <p:nvPr/>
        </p:nvSpPr>
        <p:spPr>
          <a:xfrm>
            <a:off x="4067626" y="5252101"/>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TextBox 7"/>
          <p:cNvSpPr>
            <a:spLocks noChangeArrowheads="1"/>
          </p:cNvSpPr>
          <p:nvPr/>
        </p:nvSpPr>
        <p:spPr bwMode="auto">
          <a:xfrm>
            <a:off x="6825614" y="4364041"/>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设计总监</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圆角矩形 58"/>
          <p:cNvSpPr/>
          <p:nvPr/>
        </p:nvSpPr>
        <p:spPr>
          <a:xfrm>
            <a:off x="6614406" y="4268904"/>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0" name="文本框 49"/>
          <p:cNvSpPr txBox="1"/>
          <p:nvPr/>
        </p:nvSpPr>
        <p:spPr>
          <a:xfrm>
            <a:off x="6515898" y="4807957"/>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TextBox 7"/>
          <p:cNvSpPr>
            <a:spLocks noChangeArrowheads="1"/>
          </p:cNvSpPr>
          <p:nvPr/>
        </p:nvSpPr>
        <p:spPr bwMode="auto">
          <a:xfrm>
            <a:off x="9290754" y="3787977"/>
            <a:ext cx="1224136"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首席执行官</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2" name="圆角矩形 61"/>
          <p:cNvSpPr/>
          <p:nvPr/>
        </p:nvSpPr>
        <p:spPr>
          <a:xfrm>
            <a:off x="9079546" y="3692840"/>
            <a:ext cx="1646552" cy="467045"/>
          </a:xfrm>
          <a:prstGeom prst="roundRect">
            <a:avLst>
              <a:gd name="adj" fmla="val 50000"/>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3" name="文本框 49"/>
          <p:cNvSpPr txBox="1"/>
          <p:nvPr/>
        </p:nvSpPr>
        <p:spPr>
          <a:xfrm>
            <a:off x="8981038" y="4231893"/>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TextBox 63"/>
          <p:cNvSpPr txBox="1"/>
          <p:nvPr/>
        </p:nvSpPr>
        <p:spPr>
          <a:xfrm>
            <a:off x="1276182" y="1395933"/>
            <a:ext cx="5695950" cy="1600438"/>
          </a:xfrm>
          <a:prstGeom prst="rect">
            <a:avLst/>
          </a:prstGeom>
          <a:noFill/>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r>
              <a:rPr lang="zh-CN" altLang="en-US" b="1" dirty="0" smtClean="0">
                <a:solidFill>
                  <a:schemeClr val="tx1">
                    <a:lumMod val="50000"/>
                    <a:lumOff val="50000"/>
                  </a:schemeClr>
                </a:solidFill>
                <a:latin typeface="微软雅黑" panose="020B0503020204020204" pitchFamily="34" charset="-122"/>
                <a:ea typeface="微软雅黑" panose="020B0503020204020204" pitchFamily="34" charset="-122"/>
              </a:rPr>
              <a:t>未来发展职业规划</a:t>
            </a:r>
            <a:endParaRPr lang="id-ID" altLang="zh-CN" b="1" dirty="0">
              <a:solidFill>
                <a:schemeClr val="tx1">
                  <a:lumMod val="50000"/>
                  <a:lumOff val="50000"/>
                </a:schemeClr>
              </a:solidFill>
              <a:latin typeface="微软雅黑" panose="020B0503020204020204" pitchFamily="34" charset="-122"/>
              <a:ea typeface="微软雅黑" panose="020B0503020204020204" pitchFamily="34" charset="-122"/>
            </a:endParaRPr>
          </a:p>
          <a:p>
            <a:pPr eaLnBrk="1" hangingPunct="1"/>
            <a:endParaRPr lang="en-US" altLang="zh-CN" sz="1000" dirty="0">
              <a:solidFill>
                <a:schemeClr val="tx1">
                  <a:lumMod val="50000"/>
                  <a:lumOff val="50000"/>
                </a:schemeClr>
              </a:solidFill>
              <a:latin typeface="Open Sans" panose="020B0606030504020204" pitchFamily="34" charset="0"/>
            </a:endParaRPr>
          </a:p>
          <a:p>
            <a:pPr algn="just"/>
            <a:r>
              <a:rPr lang="zh-CN" altLang="en-US" sz="1400" dirty="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 亮亮图文旗舰店</a:t>
            </a:r>
            <a:r>
              <a:rPr lang="en-US" altLang="zh-CN" sz="1400" dirty="0" smtClean="0">
                <a:solidFill>
                  <a:schemeClr val="tx1">
                    <a:lumMod val="50000"/>
                    <a:lumOff val="50000"/>
                  </a:schemeClr>
                </a:solidFill>
                <a:latin typeface="Impact MT Std" panose="020B0806030902050204" pitchFamily="34" charset="0"/>
                <a:ea typeface="微软雅黑" panose="020B0503020204020204" pitchFamily="34" charset="-122"/>
              </a:rPr>
              <a:t>https://liangliangtuwen.tmall.com</a:t>
            </a:r>
          </a:p>
          <a:p>
            <a:pPr algn="just"/>
            <a:endParaRPr lang="zh-CN" altLang="en-US" sz="1400" dirty="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65" name="矩形 64"/>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18</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49"/>
                                        </p:tgtEl>
                                        <p:attrNameLst>
                                          <p:attrName>style.visibility</p:attrName>
                                        </p:attrNameLst>
                                      </p:cBhvr>
                                      <p:to>
                                        <p:strVal val="visible"/>
                                      </p:to>
                                    </p:set>
                                    <p:anim calcmode="lin" valueType="num">
                                      <p:cBhvr>
                                        <p:cTn id="17" dur="500" fill="hold"/>
                                        <p:tgtEl>
                                          <p:spTgt spid="49"/>
                                        </p:tgtEl>
                                        <p:attrNameLst>
                                          <p:attrName>ppt_w</p:attrName>
                                        </p:attrNameLst>
                                      </p:cBhvr>
                                      <p:tavLst>
                                        <p:tav tm="0">
                                          <p:val>
                                            <p:fltVal val="0"/>
                                          </p:val>
                                        </p:tav>
                                        <p:tav tm="100000">
                                          <p:val>
                                            <p:strVal val="#ppt_w"/>
                                          </p:val>
                                        </p:tav>
                                      </p:tavLst>
                                    </p:anim>
                                    <p:anim calcmode="lin" valueType="num">
                                      <p:cBhvr>
                                        <p:cTn id="18" dur="500" fill="hold"/>
                                        <p:tgtEl>
                                          <p:spTgt spid="49"/>
                                        </p:tgtEl>
                                        <p:attrNameLst>
                                          <p:attrName>ppt_h</p:attrName>
                                        </p:attrNameLst>
                                      </p:cBhvr>
                                      <p:tavLst>
                                        <p:tav tm="0">
                                          <p:val>
                                            <p:fltVal val="0"/>
                                          </p:val>
                                        </p:tav>
                                        <p:tav tm="100000">
                                          <p:val>
                                            <p:strVal val="#ppt_h"/>
                                          </p:val>
                                        </p:tav>
                                      </p:tavLst>
                                    </p:anim>
                                    <p:animEffect transition="in" filter="fade">
                                      <p:cBhvr>
                                        <p:cTn id="19" dur="500"/>
                                        <p:tgtEl>
                                          <p:spTgt spid="49"/>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1000"/>
                                        <p:tgtEl>
                                          <p:spTgt spid="38"/>
                                        </p:tgtEl>
                                      </p:cBhvr>
                                    </p:animEffect>
                                    <p:anim calcmode="lin" valueType="num">
                                      <p:cBhvr>
                                        <p:cTn id="24" dur="1000" fill="hold"/>
                                        <p:tgtEl>
                                          <p:spTgt spid="38"/>
                                        </p:tgtEl>
                                        <p:attrNameLst>
                                          <p:attrName>ppt_x</p:attrName>
                                        </p:attrNameLst>
                                      </p:cBhvr>
                                      <p:tavLst>
                                        <p:tav tm="0">
                                          <p:val>
                                            <p:strVal val="#ppt_x"/>
                                          </p:val>
                                        </p:tav>
                                        <p:tav tm="100000">
                                          <p:val>
                                            <p:strVal val="#ppt_x"/>
                                          </p:val>
                                        </p:tav>
                                      </p:tavLst>
                                    </p:anim>
                                    <p:anim calcmode="lin" valueType="num">
                                      <p:cBhvr>
                                        <p:cTn id="25" dur="1000" fill="hold"/>
                                        <p:tgtEl>
                                          <p:spTgt spid="38"/>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53"/>
                                        </p:tgtEl>
                                        <p:attrNameLst>
                                          <p:attrName>style.visibility</p:attrName>
                                        </p:attrNameLst>
                                      </p:cBhvr>
                                      <p:to>
                                        <p:strVal val="visible"/>
                                      </p:to>
                                    </p:set>
                                    <p:animEffect transition="in" filter="wipe(down)">
                                      <p:cBhvr>
                                        <p:cTn id="29" dur="500"/>
                                        <p:tgtEl>
                                          <p:spTgt spid="53"/>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52"/>
                                        </p:tgtEl>
                                        <p:attrNameLst>
                                          <p:attrName>style.visibility</p:attrName>
                                        </p:attrNameLst>
                                      </p:cBhvr>
                                      <p:to>
                                        <p:strVal val="visible"/>
                                      </p:to>
                                    </p:set>
                                    <p:anim calcmode="lin" valueType="num">
                                      <p:cBhvr>
                                        <p:cTn id="33" dur="500" fill="hold"/>
                                        <p:tgtEl>
                                          <p:spTgt spid="52"/>
                                        </p:tgtEl>
                                        <p:attrNameLst>
                                          <p:attrName>ppt_w</p:attrName>
                                        </p:attrNameLst>
                                      </p:cBhvr>
                                      <p:tavLst>
                                        <p:tav tm="0">
                                          <p:val>
                                            <p:fltVal val="0"/>
                                          </p:val>
                                        </p:tav>
                                        <p:tav tm="100000">
                                          <p:val>
                                            <p:strVal val="#ppt_w"/>
                                          </p:val>
                                        </p:tav>
                                      </p:tavLst>
                                    </p:anim>
                                    <p:anim calcmode="lin" valueType="num">
                                      <p:cBhvr>
                                        <p:cTn id="34" dur="500" fill="hold"/>
                                        <p:tgtEl>
                                          <p:spTgt spid="52"/>
                                        </p:tgtEl>
                                        <p:attrNameLst>
                                          <p:attrName>ppt_h</p:attrName>
                                        </p:attrNameLst>
                                      </p:cBhvr>
                                      <p:tavLst>
                                        <p:tav tm="0">
                                          <p:val>
                                            <p:fltVal val="0"/>
                                          </p:val>
                                        </p:tav>
                                        <p:tav tm="100000">
                                          <p:val>
                                            <p:strVal val="#ppt_h"/>
                                          </p:val>
                                        </p:tav>
                                      </p:tavLst>
                                    </p:anim>
                                    <p:animEffect transition="in" filter="fade">
                                      <p:cBhvr>
                                        <p:cTn id="35" dur="500"/>
                                        <p:tgtEl>
                                          <p:spTgt spid="52"/>
                                        </p:tgtEl>
                                      </p:cBhvr>
                                    </p:animEffect>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fade">
                                      <p:cBhvr>
                                        <p:cTn id="39" dur="1000"/>
                                        <p:tgtEl>
                                          <p:spTgt spid="54"/>
                                        </p:tgtEl>
                                      </p:cBhvr>
                                    </p:animEffect>
                                    <p:anim calcmode="lin" valueType="num">
                                      <p:cBhvr>
                                        <p:cTn id="40" dur="1000" fill="hold"/>
                                        <p:tgtEl>
                                          <p:spTgt spid="54"/>
                                        </p:tgtEl>
                                        <p:attrNameLst>
                                          <p:attrName>ppt_x</p:attrName>
                                        </p:attrNameLst>
                                      </p:cBhvr>
                                      <p:tavLst>
                                        <p:tav tm="0">
                                          <p:val>
                                            <p:strVal val="#ppt_x"/>
                                          </p:val>
                                        </p:tav>
                                        <p:tav tm="100000">
                                          <p:val>
                                            <p:strVal val="#ppt_x"/>
                                          </p:val>
                                        </p:tav>
                                      </p:tavLst>
                                    </p:anim>
                                    <p:anim calcmode="lin" valueType="num">
                                      <p:cBhvr>
                                        <p:cTn id="41" dur="1000" fill="hold"/>
                                        <p:tgtEl>
                                          <p:spTgt spid="54"/>
                                        </p:tgtEl>
                                        <p:attrNameLst>
                                          <p:attrName>ppt_y</p:attrName>
                                        </p:attrNameLst>
                                      </p:cBhvr>
                                      <p:tavLst>
                                        <p:tav tm="0">
                                          <p:val>
                                            <p:strVal val="#ppt_y+.1"/>
                                          </p:val>
                                        </p:tav>
                                        <p:tav tm="100000">
                                          <p:val>
                                            <p:strVal val="#ppt_y"/>
                                          </p:val>
                                        </p:tav>
                                      </p:tavLst>
                                    </p:anim>
                                  </p:childTnLst>
                                </p:cTn>
                              </p:par>
                            </p:childTnLst>
                          </p:cTn>
                        </p:par>
                        <p:par>
                          <p:cTn id="42" fill="hold">
                            <p:stCondLst>
                              <p:cond delay="4500"/>
                            </p:stCondLst>
                            <p:childTnLst>
                              <p:par>
                                <p:cTn id="43" presetID="53" presetClass="entr" presetSubtype="16"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animEffect transition="in" filter="fade">
                                      <p:cBhvr>
                                        <p:cTn id="47" dur="500"/>
                                        <p:tgtEl>
                                          <p:spTgt spid="50"/>
                                        </p:tgtEl>
                                      </p:cBhvr>
                                    </p:animEffect>
                                  </p:childTnLst>
                                </p:cTn>
                              </p:par>
                            </p:childTnLst>
                          </p:cTn>
                        </p:par>
                        <p:par>
                          <p:cTn id="48" fill="hold">
                            <p:stCondLst>
                              <p:cond delay="5000"/>
                            </p:stCondLst>
                            <p:childTnLst>
                              <p:par>
                                <p:cTn id="49" presetID="42" presetClass="entr" presetSubtype="0" fill="hold" grpId="0"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1000"/>
                                        <p:tgtEl>
                                          <p:spTgt spid="40"/>
                                        </p:tgtEl>
                                      </p:cBhvr>
                                    </p:animEffect>
                                    <p:anim calcmode="lin" valueType="num">
                                      <p:cBhvr>
                                        <p:cTn id="52" dur="1000" fill="hold"/>
                                        <p:tgtEl>
                                          <p:spTgt spid="40"/>
                                        </p:tgtEl>
                                        <p:attrNameLst>
                                          <p:attrName>ppt_x</p:attrName>
                                        </p:attrNameLst>
                                      </p:cBhvr>
                                      <p:tavLst>
                                        <p:tav tm="0">
                                          <p:val>
                                            <p:strVal val="#ppt_x"/>
                                          </p:val>
                                        </p:tav>
                                        <p:tav tm="100000">
                                          <p:val>
                                            <p:strVal val="#ppt_x"/>
                                          </p:val>
                                        </p:tav>
                                      </p:tavLst>
                                    </p:anim>
                                    <p:anim calcmode="lin" valueType="num">
                                      <p:cBhvr>
                                        <p:cTn id="53" dur="1000" fill="hold"/>
                                        <p:tgtEl>
                                          <p:spTgt spid="40"/>
                                        </p:tgtEl>
                                        <p:attrNameLst>
                                          <p:attrName>ppt_y</p:attrName>
                                        </p:attrNameLst>
                                      </p:cBhvr>
                                      <p:tavLst>
                                        <p:tav tm="0">
                                          <p:val>
                                            <p:strVal val="#ppt_y+.1"/>
                                          </p:val>
                                        </p:tav>
                                        <p:tav tm="100000">
                                          <p:val>
                                            <p:strVal val="#ppt_y"/>
                                          </p:val>
                                        </p:tav>
                                      </p:tavLst>
                                    </p:anim>
                                  </p:childTnLst>
                                </p:cTn>
                              </p:par>
                            </p:childTnLst>
                          </p:cTn>
                        </p:par>
                        <p:par>
                          <p:cTn id="54" fill="hold">
                            <p:stCondLst>
                              <p:cond delay="6000"/>
                            </p:stCondLst>
                            <p:childTnLst>
                              <p:par>
                                <p:cTn id="55" presetID="22" presetClass="entr" presetSubtype="4" fill="hold" grpId="0" nodeType="after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wipe(down)">
                                      <p:cBhvr>
                                        <p:cTn id="57" dur="500"/>
                                        <p:tgtEl>
                                          <p:spTgt spid="56"/>
                                        </p:tgtEl>
                                      </p:cBhvr>
                                    </p:animEffect>
                                  </p:childTnLst>
                                </p:cTn>
                              </p:par>
                            </p:childTnLst>
                          </p:cTn>
                        </p:par>
                        <p:par>
                          <p:cTn id="58" fill="hold">
                            <p:stCondLst>
                              <p:cond delay="6500"/>
                            </p:stCondLst>
                            <p:childTnLst>
                              <p:par>
                                <p:cTn id="59" presetID="53" presetClass="entr" presetSubtype="16" fill="hold" grpId="0" nodeType="afterEffect">
                                  <p:stCondLst>
                                    <p:cond delay="0"/>
                                  </p:stCondLst>
                                  <p:childTnLst>
                                    <p:set>
                                      <p:cBhvr>
                                        <p:cTn id="60" dur="1" fill="hold">
                                          <p:stCondLst>
                                            <p:cond delay="0"/>
                                          </p:stCondLst>
                                        </p:cTn>
                                        <p:tgtEl>
                                          <p:spTgt spid="55"/>
                                        </p:tgtEl>
                                        <p:attrNameLst>
                                          <p:attrName>style.visibility</p:attrName>
                                        </p:attrNameLst>
                                      </p:cBhvr>
                                      <p:to>
                                        <p:strVal val="visible"/>
                                      </p:to>
                                    </p:set>
                                    <p:anim calcmode="lin" valueType="num">
                                      <p:cBhvr>
                                        <p:cTn id="61" dur="500" fill="hold"/>
                                        <p:tgtEl>
                                          <p:spTgt spid="55"/>
                                        </p:tgtEl>
                                        <p:attrNameLst>
                                          <p:attrName>ppt_w</p:attrName>
                                        </p:attrNameLst>
                                      </p:cBhvr>
                                      <p:tavLst>
                                        <p:tav tm="0">
                                          <p:val>
                                            <p:fltVal val="0"/>
                                          </p:val>
                                        </p:tav>
                                        <p:tav tm="100000">
                                          <p:val>
                                            <p:strVal val="#ppt_w"/>
                                          </p:val>
                                        </p:tav>
                                      </p:tavLst>
                                    </p:anim>
                                    <p:anim calcmode="lin" valueType="num">
                                      <p:cBhvr>
                                        <p:cTn id="62" dur="500" fill="hold"/>
                                        <p:tgtEl>
                                          <p:spTgt spid="55"/>
                                        </p:tgtEl>
                                        <p:attrNameLst>
                                          <p:attrName>ppt_h</p:attrName>
                                        </p:attrNameLst>
                                      </p:cBhvr>
                                      <p:tavLst>
                                        <p:tav tm="0">
                                          <p:val>
                                            <p:fltVal val="0"/>
                                          </p:val>
                                        </p:tav>
                                        <p:tav tm="100000">
                                          <p:val>
                                            <p:strVal val="#ppt_h"/>
                                          </p:val>
                                        </p:tav>
                                      </p:tavLst>
                                    </p:anim>
                                    <p:animEffect transition="in" filter="fade">
                                      <p:cBhvr>
                                        <p:cTn id="63" dur="500"/>
                                        <p:tgtEl>
                                          <p:spTgt spid="55"/>
                                        </p:tgtEl>
                                      </p:cBhvr>
                                    </p:animEffect>
                                  </p:childTnLst>
                                </p:cTn>
                              </p:par>
                            </p:childTnLst>
                          </p:cTn>
                        </p:par>
                        <p:par>
                          <p:cTn id="64" fill="hold">
                            <p:stCondLst>
                              <p:cond delay="7000"/>
                            </p:stCondLst>
                            <p:childTnLst>
                              <p:par>
                                <p:cTn id="65" presetID="42" presetClass="entr" presetSubtype="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fade">
                                      <p:cBhvr>
                                        <p:cTn id="67" dur="1000"/>
                                        <p:tgtEl>
                                          <p:spTgt spid="57"/>
                                        </p:tgtEl>
                                      </p:cBhvr>
                                    </p:animEffect>
                                    <p:anim calcmode="lin" valueType="num">
                                      <p:cBhvr>
                                        <p:cTn id="68" dur="1000" fill="hold"/>
                                        <p:tgtEl>
                                          <p:spTgt spid="57"/>
                                        </p:tgtEl>
                                        <p:attrNameLst>
                                          <p:attrName>ppt_x</p:attrName>
                                        </p:attrNameLst>
                                      </p:cBhvr>
                                      <p:tavLst>
                                        <p:tav tm="0">
                                          <p:val>
                                            <p:strVal val="#ppt_x"/>
                                          </p:val>
                                        </p:tav>
                                        <p:tav tm="100000">
                                          <p:val>
                                            <p:strVal val="#ppt_x"/>
                                          </p:val>
                                        </p:tav>
                                      </p:tavLst>
                                    </p:anim>
                                    <p:anim calcmode="lin" valueType="num">
                                      <p:cBhvr>
                                        <p:cTn id="69" dur="1000" fill="hold"/>
                                        <p:tgtEl>
                                          <p:spTgt spid="57"/>
                                        </p:tgtEl>
                                        <p:attrNameLst>
                                          <p:attrName>ppt_y</p:attrName>
                                        </p:attrNameLst>
                                      </p:cBhvr>
                                      <p:tavLst>
                                        <p:tav tm="0">
                                          <p:val>
                                            <p:strVal val="#ppt_y+.1"/>
                                          </p:val>
                                        </p:tav>
                                        <p:tav tm="100000">
                                          <p:val>
                                            <p:strVal val="#ppt_y"/>
                                          </p:val>
                                        </p:tav>
                                      </p:tavLst>
                                    </p:anim>
                                  </p:childTnLst>
                                </p:cTn>
                              </p:par>
                            </p:childTnLst>
                          </p:cTn>
                        </p:par>
                        <p:par>
                          <p:cTn id="70" fill="hold">
                            <p:stCondLst>
                              <p:cond delay="8000"/>
                            </p:stCondLst>
                            <p:childTnLst>
                              <p:par>
                                <p:cTn id="71" presetID="53" presetClass="entr" presetSubtype="16" fill="hold" grpId="0" nodeType="afterEffect">
                                  <p:stCondLst>
                                    <p:cond delay="0"/>
                                  </p:stCondLst>
                                  <p:childTnLst>
                                    <p:set>
                                      <p:cBhvr>
                                        <p:cTn id="72" dur="1" fill="hold">
                                          <p:stCondLst>
                                            <p:cond delay="0"/>
                                          </p:stCondLst>
                                        </p:cTn>
                                        <p:tgtEl>
                                          <p:spTgt spid="51"/>
                                        </p:tgtEl>
                                        <p:attrNameLst>
                                          <p:attrName>style.visibility</p:attrName>
                                        </p:attrNameLst>
                                      </p:cBhvr>
                                      <p:to>
                                        <p:strVal val="visible"/>
                                      </p:to>
                                    </p:set>
                                    <p:anim calcmode="lin" valueType="num">
                                      <p:cBhvr>
                                        <p:cTn id="73" dur="500" fill="hold"/>
                                        <p:tgtEl>
                                          <p:spTgt spid="51"/>
                                        </p:tgtEl>
                                        <p:attrNameLst>
                                          <p:attrName>ppt_w</p:attrName>
                                        </p:attrNameLst>
                                      </p:cBhvr>
                                      <p:tavLst>
                                        <p:tav tm="0">
                                          <p:val>
                                            <p:fltVal val="0"/>
                                          </p:val>
                                        </p:tav>
                                        <p:tav tm="100000">
                                          <p:val>
                                            <p:strVal val="#ppt_w"/>
                                          </p:val>
                                        </p:tav>
                                      </p:tavLst>
                                    </p:anim>
                                    <p:anim calcmode="lin" valueType="num">
                                      <p:cBhvr>
                                        <p:cTn id="74" dur="500" fill="hold"/>
                                        <p:tgtEl>
                                          <p:spTgt spid="51"/>
                                        </p:tgtEl>
                                        <p:attrNameLst>
                                          <p:attrName>ppt_h</p:attrName>
                                        </p:attrNameLst>
                                      </p:cBhvr>
                                      <p:tavLst>
                                        <p:tav tm="0">
                                          <p:val>
                                            <p:fltVal val="0"/>
                                          </p:val>
                                        </p:tav>
                                        <p:tav tm="100000">
                                          <p:val>
                                            <p:strVal val="#ppt_h"/>
                                          </p:val>
                                        </p:tav>
                                      </p:tavLst>
                                    </p:anim>
                                    <p:animEffect transition="in" filter="fade">
                                      <p:cBhvr>
                                        <p:cTn id="75" dur="500"/>
                                        <p:tgtEl>
                                          <p:spTgt spid="51"/>
                                        </p:tgtEl>
                                      </p:cBhvr>
                                    </p:animEffect>
                                  </p:childTnLst>
                                </p:cTn>
                              </p:par>
                            </p:childTnLst>
                          </p:cTn>
                        </p:par>
                        <p:par>
                          <p:cTn id="76" fill="hold">
                            <p:stCondLst>
                              <p:cond delay="8500"/>
                            </p:stCondLst>
                            <p:childTnLst>
                              <p:par>
                                <p:cTn id="77" presetID="42" presetClass="entr" presetSubtype="0"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1000"/>
                                        <p:tgtEl>
                                          <p:spTgt spid="39"/>
                                        </p:tgtEl>
                                      </p:cBhvr>
                                    </p:animEffect>
                                    <p:anim calcmode="lin" valueType="num">
                                      <p:cBhvr>
                                        <p:cTn id="80" dur="1000" fill="hold"/>
                                        <p:tgtEl>
                                          <p:spTgt spid="39"/>
                                        </p:tgtEl>
                                        <p:attrNameLst>
                                          <p:attrName>ppt_x</p:attrName>
                                        </p:attrNameLst>
                                      </p:cBhvr>
                                      <p:tavLst>
                                        <p:tav tm="0">
                                          <p:val>
                                            <p:strVal val="#ppt_x"/>
                                          </p:val>
                                        </p:tav>
                                        <p:tav tm="100000">
                                          <p:val>
                                            <p:strVal val="#ppt_x"/>
                                          </p:val>
                                        </p:tav>
                                      </p:tavLst>
                                    </p:anim>
                                    <p:anim calcmode="lin" valueType="num">
                                      <p:cBhvr>
                                        <p:cTn id="81" dur="1000" fill="hold"/>
                                        <p:tgtEl>
                                          <p:spTgt spid="39"/>
                                        </p:tgtEl>
                                        <p:attrNameLst>
                                          <p:attrName>ppt_y</p:attrName>
                                        </p:attrNameLst>
                                      </p:cBhvr>
                                      <p:tavLst>
                                        <p:tav tm="0">
                                          <p:val>
                                            <p:strVal val="#ppt_y+.1"/>
                                          </p:val>
                                        </p:tav>
                                        <p:tav tm="100000">
                                          <p:val>
                                            <p:strVal val="#ppt_y"/>
                                          </p:val>
                                        </p:tav>
                                      </p:tavLst>
                                    </p:anim>
                                  </p:childTnLst>
                                </p:cTn>
                              </p:par>
                            </p:childTnLst>
                          </p:cTn>
                        </p:par>
                        <p:par>
                          <p:cTn id="82" fill="hold">
                            <p:stCondLst>
                              <p:cond delay="9500"/>
                            </p:stCondLst>
                            <p:childTnLst>
                              <p:par>
                                <p:cTn id="83" presetID="22" presetClass="entr" presetSubtype="4" fill="hold" grpId="0" nodeType="afterEffect">
                                  <p:stCondLst>
                                    <p:cond delay="0"/>
                                  </p:stCondLst>
                                  <p:childTnLst>
                                    <p:set>
                                      <p:cBhvr>
                                        <p:cTn id="84" dur="1" fill="hold">
                                          <p:stCondLst>
                                            <p:cond delay="0"/>
                                          </p:stCondLst>
                                        </p:cTn>
                                        <p:tgtEl>
                                          <p:spTgt spid="59"/>
                                        </p:tgtEl>
                                        <p:attrNameLst>
                                          <p:attrName>style.visibility</p:attrName>
                                        </p:attrNameLst>
                                      </p:cBhvr>
                                      <p:to>
                                        <p:strVal val="visible"/>
                                      </p:to>
                                    </p:set>
                                    <p:animEffect transition="in" filter="wipe(down)">
                                      <p:cBhvr>
                                        <p:cTn id="85" dur="500"/>
                                        <p:tgtEl>
                                          <p:spTgt spid="59"/>
                                        </p:tgtEl>
                                      </p:cBhvr>
                                    </p:animEffect>
                                  </p:childTnLst>
                                </p:cTn>
                              </p:par>
                            </p:childTnLst>
                          </p:cTn>
                        </p:par>
                        <p:par>
                          <p:cTn id="86" fill="hold">
                            <p:stCondLst>
                              <p:cond delay="10000"/>
                            </p:stCondLst>
                            <p:childTnLst>
                              <p:par>
                                <p:cTn id="87" presetID="53" presetClass="entr" presetSubtype="16" fill="hold" grpId="0" nodeType="afterEffect">
                                  <p:stCondLst>
                                    <p:cond delay="0"/>
                                  </p:stCondLst>
                                  <p:childTnLst>
                                    <p:set>
                                      <p:cBhvr>
                                        <p:cTn id="88" dur="1" fill="hold">
                                          <p:stCondLst>
                                            <p:cond delay="0"/>
                                          </p:stCondLst>
                                        </p:cTn>
                                        <p:tgtEl>
                                          <p:spTgt spid="58"/>
                                        </p:tgtEl>
                                        <p:attrNameLst>
                                          <p:attrName>style.visibility</p:attrName>
                                        </p:attrNameLst>
                                      </p:cBhvr>
                                      <p:to>
                                        <p:strVal val="visible"/>
                                      </p:to>
                                    </p:set>
                                    <p:anim calcmode="lin" valueType="num">
                                      <p:cBhvr>
                                        <p:cTn id="89" dur="500" fill="hold"/>
                                        <p:tgtEl>
                                          <p:spTgt spid="58"/>
                                        </p:tgtEl>
                                        <p:attrNameLst>
                                          <p:attrName>ppt_w</p:attrName>
                                        </p:attrNameLst>
                                      </p:cBhvr>
                                      <p:tavLst>
                                        <p:tav tm="0">
                                          <p:val>
                                            <p:fltVal val="0"/>
                                          </p:val>
                                        </p:tav>
                                        <p:tav tm="100000">
                                          <p:val>
                                            <p:strVal val="#ppt_w"/>
                                          </p:val>
                                        </p:tav>
                                      </p:tavLst>
                                    </p:anim>
                                    <p:anim calcmode="lin" valueType="num">
                                      <p:cBhvr>
                                        <p:cTn id="90" dur="500" fill="hold"/>
                                        <p:tgtEl>
                                          <p:spTgt spid="58"/>
                                        </p:tgtEl>
                                        <p:attrNameLst>
                                          <p:attrName>ppt_h</p:attrName>
                                        </p:attrNameLst>
                                      </p:cBhvr>
                                      <p:tavLst>
                                        <p:tav tm="0">
                                          <p:val>
                                            <p:fltVal val="0"/>
                                          </p:val>
                                        </p:tav>
                                        <p:tav tm="100000">
                                          <p:val>
                                            <p:strVal val="#ppt_h"/>
                                          </p:val>
                                        </p:tav>
                                      </p:tavLst>
                                    </p:anim>
                                    <p:animEffect transition="in" filter="fade">
                                      <p:cBhvr>
                                        <p:cTn id="91" dur="500"/>
                                        <p:tgtEl>
                                          <p:spTgt spid="58"/>
                                        </p:tgtEl>
                                      </p:cBhvr>
                                    </p:animEffect>
                                  </p:childTnLst>
                                </p:cTn>
                              </p:par>
                            </p:childTnLst>
                          </p:cTn>
                        </p:par>
                        <p:par>
                          <p:cTn id="92" fill="hold">
                            <p:stCondLst>
                              <p:cond delay="10500"/>
                            </p:stCondLst>
                            <p:childTnLst>
                              <p:par>
                                <p:cTn id="93" presetID="42" presetClass="entr" presetSubtype="0" fill="hold" grpId="0" nodeType="afterEffect">
                                  <p:stCondLst>
                                    <p:cond delay="0"/>
                                  </p:stCondLst>
                                  <p:childTnLst>
                                    <p:set>
                                      <p:cBhvr>
                                        <p:cTn id="94" dur="1" fill="hold">
                                          <p:stCondLst>
                                            <p:cond delay="0"/>
                                          </p:stCondLst>
                                        </p:cTn>
                                        <p:tgtEl>
                                          <p:spTgt spid="60"/>
                                        </p:tgtEl>
                                        <p:attrNameLst>
                                          <p:attrName>style.visibility</p:attrName>
                                        </p:attrNameLst>
                                      </p:cBhvr>
                                      <p:to>
                                        <p:strVal val="visible"/>
                                      </p:to>
                                    </p:set>
                                    <p:animEffect transition="in" filter="fade">
                                      <p:cBhvr>
                                        <p:cTn id="95" dur="1000"/>
                                        <p:tgtEl>
                                          <p:spTgt spid="60"/>
                                        </p:tgtEl>
                                      </p:cBhvr>
                                    </p:animEffect>
                                    <p:anim calcmode="lin" valueType="num">
                                      <p:cBhvr>
                                        <p:cTn id="96" dur="1000" fill="hold"/>
                                        <p:tgtEl>
                                          <p:spTgt spid="60"/>
                                        </p:tgtEl>
                                        <p:attrNameLst>
                                          <p:attrName>ppt_x</p:attrName>
                                        </p:attrNameLst>
                                      </p:cBhvr>
                                      <p:tavLst>
                                        <p:tav tm="0">
                                          <p:val>
                                            <p:strVal val="#ppt_x"/>
                                          </p:val>
                                        </p:tav>
                                        <p:tav tm="100000">
                                          <p:val>
                                            <p:strVal val="#ppt_x"/>
                                          </p:val>
                                        </p:tav>
                                      </p:tavLst>
                                    </p:anim>
                                    <p:anim calcmode="lin" valueType="num">
                                      <p:cBhvr>
                                        <p:cTn id="97" dur="1000" fill="hold"/>
                                        <p:tgtEl>
                                          <p:spTgt spid="60"/>
                                        </p:tgtEl>
                                        <p:attrNameLst>
                                          <p:attrName>ppt_y</p:attrName>
                                        </p:attrNameLst>
                                      </p:cBhvr>
                                      <p:tavLst>
                                        <p:tav tm="0">
                                          <p:val>
                                            <p:strVal val="#ppt_y+.1"/>
                                          </p:val>
                                        </p:tav>
                                        <p:tav tm="100000">
                                          <p:val>
                                            <p:strVal val="#ppt_y"/>
                                          </p:val>
                                        </p:tav>
                                      </p:tavLst>
                                    </p:anim>
                                  </p:childTnLst>
                                </p:cTn>
                              </p:par>
                            </p:childTnLst>
                          </p:cTn>
                        </p:par>
                        <p:par>
                          <p:cTn id="98" fill="hold">
                            <p:stCondLst>
                              <p:cond delay="11500"/>
                            </p:stCondLst>
                            <p:childTnLst>
                              <p:par>
                                <p:cTn id="99" presetID="53" presetClass="entr" presetSubtype="16" fill="hold" nodeType="afterEffect">
                                  <p:stCondLst>
                                    <p:cond delay="0"/>
                                  </p:stCondLst>
                                  <p:childTnLst>
                                    <p:set>
                                      <p:cBhvr>
                                        <p:cTn id="100" dur="1" fill="hold">
                                          <p:stCondLst>
                                            <p:cond delay="0"/>
                                          </p:stCondLst>
                                        </p:cTn>
                                        <p:tgtEl>
                                          <p:spTgt spid="41"/>
                                        </p:tgtEl>
                                        <p:attrNameLst>
                                          <p:attrName>style.visibility</p:attrName>
                                        </p:attrNameLst>
                                      </p:cBhvr>
                                      <p:to>
                                        <p:strVal val="visible"/>
                                      </p:to>
                                    </p:set>
                                    <p:anim calcmode="lin" valueType="num">
                                      <p:cBhvr>
                                        <p:cTn id="101" dur="500" fill="hold"/>
                                        <p:tgtEl>
                                          <p:spTgt spid="41"/>
                                        </p:tgtEl>
                                        <p:attrNameLst>
                                          <p:attrName>ppt_w</p:attrName>
                                        </p:attrNameLst>
                                      </p:cBhvr>
                                      <p:tavLst>
                                        <p:tav tm="0">
                                          <p:val>
                                            <p:fltVal val="0"/>
                                          </p:val>
                                        </p:tav>
                                        <p:tav tm="100000">
                                          <p:val>
                                            <p:strVal val="#ppt_w"/>
                                          </p:val>
                                        </p:tav>
                                      </p:tavLst>
                                    </p:anim>
                                    <p:anim calcmode="lin" valueType="num">
                                      <p:cBhvr>
                                        <p:cTn id="102" dur="500" fill="hold"/>
                                        <p:tgtEl>
                                          <p:spTgt spid="41"/>
                                        </p:tgtEl>
                                        <p:attrNameLst>
                                          <p:attrName>ppt_h</p:attrName>
                                        </p:attrNameLst>
                                      </p:cBhvr>
                                      <p:tavLst>
                                        <p:tav tm="0">
                                          <p:val>
                                            <p:fltVal val="0"/>
                                          </p:val>
                                        </p:tav>
                                        <p:tav tm="100000">
                                          <p:val>
                                            <p:strVal val="#ppt_h"/>
                                          </p:val>
                                        </p:tav>
                                      </p:tavLst>
                                    </p:anim>
                                    <p:animEffect transition="in" filter="fade">
                                      <p:cBhvr>
                                        <p:cTn id="103" dur="500"/>
                                        <p:tgtEl>
                                          <p:spTgt spid="41"/>
                                        </p:tgtEl>
                                      </p:cBhvr>
                                    </p:animEffect>
                                  </p:childTnLst>
                                </p:cTn>
                              </p:par>
                            </p:childTnLst>
                          </p:cTn>
                        </p:par>
                        <p:par>
                          <p:cTn id="104" fill="hold">
                            <p:stCondLst>
                              <p:cond delay="12000"/>
                            </p:stCondLst>
                            <p:childTnLst>
                              <p:par>
                                <p:cTn id="105" presetID="42" presetClass="entr" presetSubtype="0" fill="hold" grpId="0" nodeType="afterEffect">
                                  <p:stCondLst>
                                    <p:cond delay="0"/>
                                  </p:stCondLst>
                                  <p:childTnLst>
                                    <p:set>
                                      <p:cBhvr>
                                        <p:cTn id="106" dur="1" fill="hold">
                                          <p:stCondLst>
                                            <p:cond delay="0"/>
                                          </p:stCondLst>
                                        </p:cTn>
                                        <p:tgtEl>
                                          <p:spTgt spid="37"/>
                                        </p:tgtEl>
                                        <p:attrNameLst>
                                          <p:attrName>style.visibility</p:attrName>
                                        </p:attrNameLst>
                                      </p:cBhvr>
                                      <p:to>
                                        <p:strVal val="visible"/>
                                      </p:to>
                                    </p:set>
                                    <p:animEffect transition="in" filter="fade">
                                      <p:cBhvr>
                                        <p:cTn id="107" dur="1000"/>
                                        <p:tgtEl>
                                          <p:spTgt spid="37"/>
                                        </p:tgtEl>
                                      </p:cBhvr>
                                    </p:animEffect>
                                    <p:anim calcmode="lin" valueType="num">
                                      <p:cBhvr>
                                        <p:cTn id="108" dur="1000" fill="hold"/>
                                        <p:tgtEl>
                                          <p:spTgt spid="37"/>
                                        </p:tgtEl>
                                        <p:attrNameLst>
                                          <p:attrName>ppt_x</p:attrName>
                                        </p:attrNameLst>
                                      </p:cBhvr>
                                      <p:tavLst>
                                        <p:tav tm="0">
                                          <p:val>
                                            <p:strVal val="#ppt_x"/>
                                          </p:val>
                                        </p:tav>
                                        <p:tav tm="100000">
                                          <p:val>
                                            <p:strVal val="#ppt_x"/>
                                          </p:val>
                                        </p:tav>
                                      </p:tavLst>
                                    </p:anim>
                                    <p:anim calcmode="lin" valueType="num">
                                      <p:cBhvr>
                                        <p:cTn id="109" dur="1000" fill="hold"/>
                                        <p:tgtEl>
                                          <p:spTgt spid="37"/>
                                        </p:tgtEl>
                                        <p:attrNameLst>
                                          <p:attrName>ppt_y</p:attrName>
                                        </p:attrNameLst>
                                      </p:cBhvr>
                                      <p:tavLst>
                                        <p:tav tm="0">
                                          <p:val>
                                            <p:strVal val="#ppt_y+.1"/>
                                          </p:val>
                                        </p:tav>
                                        <p:tav tm="100000">
                                          <p:val>
                                            <p:strVal val="#ppt_y"/>
                                          </p:val>
                                        </p:tav>
                                      </p:tavLst>
                                    </p:anim>
                                  </p:childTnLst>
                                </p:cTn>
                              </p:par>
                            </p:childTnLst>
                          </p:cTn>
                        </p:par>
                        <p:par>
                          <p:cTn id="110" fill="hold">
                            <p:stCondLst>
                              <p:cond delay="13000"/>
                            </p:stCondLst>
                            <p:childTnLst>
                              <p:par>
                                <p:cTn id="111" presetID="22" presetClass="entr" presetSubtype="4" fill="hold" grpId="0" nodeType="afterEffect">
                                  <p:stCondLst>
                                    <p:cond delay="0"/>
                                  </p:stCondLst>
                                  <p:childTnLst>
                                    <p:set>
                                      <p:cBhvr>
                                        <p:cTn id="112" dur="1" fill="hold">
                                          <p:stCondLst>
                                            <p:cond delay="0"/>
                                          </p:stCondLst>
                                        </p:cTn>
                                        <p:tgtEl>
                                          <p:spTgt spid="62"/>
                                        </p:tgtEl>
                                        <p:attrNameLst>
                                          <p:attrName>style.visibility</p:attrName>
                                        </p:attrNameLst>
                                      </p:cBhvr>
                                      <p:to>
                                        <p:strVal val="visible"/>
                                      </p:to>
                                    </p:set>
                                    <p:animEffect transition="in" filter="wipe(down)">
                                      <p:cBhvr>
                                        <p:cTn id="113" dur="500"/>
                                        <p:tgtEl>
                                          <p:spTgt spid="62"/>
                                        </p:tgtEl>
                                      </p:cBhvr>
                                    </p:animEffect>
                                  </p:childTnLst>
                                </p:cTn>
                              </p:par>
                            </p:childTnLst>
                          </p:cTn>
                        </p:par>
                        <p:par>
                          <p:cTn id="114" fill="hold">
                            <p:stCondLst>
                              <p:cond delay="13500"/>
                            </p:stCondLst>
                            <p:childTnLst>
                              <p:par>
                                <p:cTn id="115" presetID="53" presetClass="entr" presetSubtype="16" fill="hold" grpId="0" nodeType="afterEffect">
                                  <p:stCondLst>
                                    <p:cond delay="0"/>
                                  </p:stCondLst>
                                  <p:childTnLst>
                                    <p:set>
                                      <p:cBhvr>
                                        <p:cTn id="116" dur="1" fill="hold">
                                          <p:stCondLst>
                                            <p:cond delay="0"/>
                                          </p:stCondLst>
                                        </p:cTn>
                                        <p:tgtEl>
                                          <p:spTgt spid="61"/>
                                        </p:tgtEl>
                                        <p:attrNameLst>
                                          <p:attrName>style.visibility</p:attrName>
                                        </p:attrNameLst>
                                      </p:cBhvr>
                                      <p:to>
                                        <p:strVal val="visible"/>
                                      </p:to>
                                    </p:set>
                                    <p:anim calcmode="lin" valueType="num">
                                      <p:cBhvr>
                                        <p:cTn id="117" dur="500" fill="hold"/>
                                        <p:tgtEl>
                                          <p:spTgt spid="61"/>
                                        </p:tgtEl>
                                        <p:attrNameLst>
                                          <p:attrName>ppt_w</p:attrName>
                                        </p:attrNameLst>
                                      </p:cBhvr>
                                      <p:tavLst>
                                        <p:tav tm="0">
                                          <p:val>
                                            <p:fltVal val="0"/>
                                          </p:val>
                                        </p:tav>
                                        <p:tav tm="100000">
                                          <p:val>
                                            <p:strVal val="#ppt_w"/>
                                          </p:val>
                                        </p:tav>
                                      </p:tavLst>
                                    </p:anim>
                                    <p:anim calcmode="lin" valueType="num">
                                      <p:cBhvr>
                                        <p:cTn id="118" dur="500" fill="hold"/>
                                        <p:tgtEl>
                                          <p:spTgt spid="61"/>
                                        </p:tgtEl>
                                        <p:attrNameLst>
                                          <p:attrName>ppt_h</p:attrName>
                                        </p:attrNameLst>
                                      </p:cBhvr>
                                      <p:tavLst>
                                        <p:tav tm="0">
                                          <p:val>
                                            <p:fltVal val="0"/>
                                          </p:val>
                                        </p:tav>
                                        <p:tav tm="100000">
                                          <p:val>
                                            <p:strVal val="#ppt_h"/>
                                          </p:val>
                                        </p:tav>
                                      </p:tavLst>
                                    </p:anim>
                                    <p:animEffect transition="in" filter="fade">
                                      <p:cBhvr>
                                        <p:cTn id="119" dur="500"/>
                                        <p:tgtEl>
                                          <p:spTgt spid="61"/>
                                        </p:tgtEl>
                                      </p:cBhvr>
                                    </p:animEffect>
                                  </p:childTnLst>
                                </p:cTn>
                              </p:par>
                            </p:childTnLst>
                          </p:cTn>
                        </p:par>
                        <p:par>
                          <p:cTn id="120" fill="hold">
                            <p:stCondLst>
                              <p:cond delay="14000"/>
                            </p:stCondLst>
                            <p:childTnLst>
                              <p:par>
                                <p:cTn id="121" presetID="42" presetClass="entr" presetSubtype="0" fill="hold" grpId="0" nodeType="afterEffect">
                                  <p:stCondLst>
                                    <p:cond delay="0"/>
                                  </p:stCondLst>
                                  <p:childTnLst>
                                    <p:set>
                                      <p:cBhvr>
                                        <p:cTn id="122" dur="1" fill="hold">
                                          <p:stCondLst>
                                            <p:cond delay="0"/>
                                          </p:stCondLst>
                                        </p:cTn>
                                        <p:tgtEl>
                                          <p:spTgt spid="63"/>
                                        </p:tgtEl>
                                        <p:attrNameLst>
                                          <p:attrName>style.visibility</p:attrName>
                                        </p:attrNameLst>
                                      </p:cBhvr>
                                      <p:to>
                                        <p:strVal val="visible"/>
                                      </p:to>
                                    </p:set>
                                    <p:animEffect transition="in" filter="fade">
                                      <p:cBhvr>
                                        <p:cTn id="123" dur="1000"/>
                                        <p:tgtEl>
                                          <p:spTgt spid="63"/>
                                        </p:tgtEl>
                                      </p:cBhvr>
                                    </p:animEffect>
                                    <p:anim calcmode="lin" valueType="num">
                                      <p:cBhvr>
                                        <p:cTn id="124" dur="1000" fill="hold"/>
                                        <p:tgtEl>
                                          <p:spTgt spid="63"/>
                                        </p:tgtEl>
                                        <p:attrNameLst>
                                          <p:attrName>ppt_x</p:attrName>
                                        </p:attrNameLst>
                                      </p:cBhvr>
                                      <p:tavLst>
                                        <p:tav tm="0">
                                          <p:val>
                                            <p:strVal val="#ppt_x"/>
                                          </p:val>
                                        </p:tav>
                                        <p:tav tm="100000">
                                          <p:val>
                                            <p:strVal val="#ppt_x"/>
                                          </p:val>
                                        </p:tav>
                                      </p:tavLst>
                                    </p:anim>
                                    <p:anim calcmode="lin" valueType="num">
                                      <p:cBhvr>
                                        <p:cTn id="125" dur="1000" fill="hold"/>
                                        <p:tgtEl>
                                          <p:spTgt spid="63"/>
                                        </p:tgtEl>
                                        <p:attrNameLst>
                                          <p:attrName>ppt_y</p:attrName>
                                        </p:attrNameLst>
                                      </p:cBhvr>
                                      <p:tavLst>
                                        <p:tav tm="0">
                                          <p:val>
                                            <p:strVal val="#ppt_y+.1"/>
                                          </p:val>
                                        </p:tav>
                                        <p:tav tm="100000">
                                          <p:val>
                                            <p:strVal val="#ppt_y"/>
                                          </p:val>
                                        </p:tav>
                                      </p:tavLst>
                                    </p:anim>
                                  </p:childTnLst>
                                </p:cTn>
                              </p:par>
                            </p:childTnLst>
                          </p:cTn>
                        </p:par>
                        <p:par>
                          <p:cTn id="126" fill="hold">
                            <p:stCondLst>
                              <p:cond delay="15000"/>
                            </p:stCondLst>
                            <p:childTnLst>
                              <p:par>
                                <p:cTn id="127" presetID="42" presetClass="entr" presetSubtype="0" fill="hold" grpId="0" nodeType="after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fade">
                                      <p:cBhvr>
                                        <p:cTn id="129" dur="1000"/>
                                        <p:tgtEl>
                                          <p:spTgt spid="64"/>
                                        </p:tgtEl>
                                      </p:cBhvr>
                                    </p:animEffect>
                                    <p:anim calcmode="lin" valueType="num">
                                      <p:cBhvr>
                                        <p:cTn id="130" dur="1000" fill="hold"/>
                                        <p:tgtEl>
                                          <p:spTgt spid="64"/>
                                        </p:tgtEl>
                                        <p:attrNameLst>
                                          <p:attrName>ppt_x</p:attrName>
                                        </p:attrNameLst>
                                      </p:cBhvr>
                                      <p:tavLst>
                                        <p:tav tm="0">
                                          <p:val>
                                            <p:strVal val="#ppt_x"/>
                                          </p:val>
                                        </p:tav>
                                        <p:tav tm="100000">
                                          <p:val>
                                            <p:strVal val="#ppt_x"/>
                                          </p:val>
                                        </p:tav>
                                      </p:tavLst>
                                    </p:anim>
                                    <p:anim calcmode="lin" valueType="num">
                                      <p:cBhvr>
                                        <p:cTn id="131"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7" grpId="0" animBg="1"/>
      <p:bldP spid="38" grpId="0" animBg="1"/>
      <p:bldP spid="39" grpId="0" animBg="1"/>
      <p:bldP spid="40" grpId="0" animBg="1"/>
      <p:bldP spid="49" grpId="0" animBg="1"/>
      <p:bldP spid="50" grpId="0" animBg="1"/>
      <p:bldP spid="51" grpId="0" animBg="1"/>
      <p:bldP spid="52" grpId="0"/>
      <p:bldP spid="53" grpId="0" animBg="1"/>
      <p:bldP spid="54" grpId="0"/>
      <p:bldP spid="55" grpId="0"/>
      <p:bldP spid="56" grpId="0" animBg="1"/>
      <p:bldP spid="57" grpId="0"/>
      <p:bldP spid="58" grpId="0"/>
      <p:bldP spid="59" grpId="0" animBg="1"/>
      <p:bldP spid="60" grpId="0"/>
      <p:bldP spid="61" grpId="0"/>
      <p:bldP spid="62" grpId="0" animBg="1"/>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6A51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职业规划</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4" cstate="print">
            <a:extLst>
              <a:ext uri="{BEBA8EAE-BF5A-486C-A8C5-ECC9F3942E4B}">
                <a14:imgProps xmlns:a14="http://schemas.microsoft.com/office/drawing/2010/main">
                  <a14:imgLayer r:embed="rId5">
                    <a14:imgEffect>
                      <a14:backgroundRemoval t="9994" b="100000" l="9978" r="89978">
                        <a14:foregroundMark x1="43416" y1="50878" x2="50022" y2="87583"/>
                        <a14:foregroundMark x1="43416" y1="64022" x2="40449" y2="97577"/>
                        <a14:foregroundMark x1="52809" y1="50454" x2="49843" y2="67777"/>
                        <a14:backgroundMark x1="21124" y1="76681" x2="23461" y2="94428"/>
                        <a14:backgroundMark x1="21618" y1="63113" x2="17528" y2="64446"/>
                        <a14:backgroundMark x1="75236" y1="64022" x2="83820" y2="86917"/>
                      </a14:backgroundRemoval>
                    </a14:imgEffect>
                  </a14:imgLayer>
                </a14:imgProps>
              </a:ext>
              <a:ext uri="{28A0092B-C50C-407E-A947-70E740481C1C}">
                <a14:useLocalDpi xmlns:a14="http://schemas.microsoft.com/office/drawing/2010/main" val="0"/>
              </a:ext>
            </a:extLst>
          </a:blip>
          <a:srcRect l="22300" t="15333" r="24773"/>
          <a:stretch>
            <a:fillRect/>
          </a:stretch>
        </p:blipFill>
        <p:spPr>
          <a:xfrm>
            <a:off x="6671270" y="1099321"/>
            <a:ext cx="4874871" cy="5786063"/>
          </a:xfrm>
          <a:prstGeom prst="rect">
            <a:avLst/>
          </a:prstGeom>
          <a:effectLst>
            <a:outerShdw dist="139700" dir="2700000" algn="br" rotWithShape="0">
              <a:prstClr val="black">
                <a:alpha val="17000"/>
              </a:prstClr>
            </a:outerShdw>
          </a:effectLst>
        </p:spPr>
      </p:pic>
      <p:sp>
        <p:nvSpPr>
          <p:cNvPr id="11" name="Text Box 7"/>
          <p:cNvSpPr txBox="1">
            <a:spLocks noChangeArrowheads="1"/>
          </p:cNvSpPr>
          <p:nvPr/>
        </p:nvSpPr>
        <p:spPr bwMode="gray">
          <a:xfrm>
            <a:off x="1126654" y="1850219"/>
            <a:ext cx="5616575" cy="121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12" name="Text Box 7"/>
          <p:cNvSpPr txBox="1">
            <a:spLocks noChangeArrowheads="1"/>
          </p:cNvSpPr>
          <p:nvPr/>
        </p:nvSpPr>
        <p:spPr bwMode="gray">
          <a:xfrm>
            <a:off x="1138978" y="1324562"/>
            <a:ext cx="2579963" cy="453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000" b="1" dirty="0" smtClean="0">
                <a:ln w="3175">
                  <a:noFill/>
                </a:ln>
                <a:solidFill>
                  <a:schemeClr val="tx1">
                    <a:lumMod val="50000"/>
                    <a:lumOff val="50000"/>
                  </a:schemeClr>
                </a:solidFill>
                <a:latin typeface="微软雅黑" panose="020B0503020204020204" pitchFamily="34" charset="-122"/>
                <a:ea typeface="微软雅黑" panose="020B0503020204020204" pitchFamily="34" charset="-122"/>
              </a:rPr>
              <a:t>发展职业规划</a:t>
            </a:r>
            <a:endParaRPr lang="en-US" altLang="zh-CN" sz="2000" b="1" dirty="0">
              <a:ln w="3175">
                <a:noFill/>
              </a:ln>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211953" y="3645024"/>
            <a:ext cx="436310" cy="461665"/>
            <a:chOff x="4547136" y="4696682"/>
            <a:chExt cx="436310" cy="461665"/>
          </a:xfrm>
        </p:grpSpPr>
        <p:sp>
          <p:nvSpPr>
            <p:cNvPr id="14" name="椭圆 13"/>
            <p:cNvSpPr>
              <a:spLocks noChangeAspect="1"/>
            </p:cNvSpPr>
            <p:nvPr/>
          </p:nvSpPr>
          <p:spPr>
            <a:xfrm>
              <a:off x="4549291" y="4704142"/>
              <a:ext cx="432000" cy="432000"/>
            </a:xfrm>
            <a:prstGeom prst="ellipse">
              <a:avLst/>
            </a:prstGeom>
            <a:solidFill>
              <a:srgbClr val="00B0F0"/>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5" name="TextBox 6"/>
            <p:cNvSpPr txBox="1"/>
            <p:nvPr/>
          </p:nvSpPr>
          <p:spPr>
            <a:xfrm>
              <a:off x="4547136" y="4696682"/>
              <a:ext cx="436310" cy="461665"/>
            </a:xfrm>
            <a:prstGeom prst="rect">
              <a:avLst/>
            </a:prstGeom>
            <a:solidFill>
              <a:srgbClr val="00A2A4"/>
            </a:solidFill>
          </p:spPr>
          <p:txBody>
            <a:bodyPr wrap="square" rtlCol="0">
              <a:spAutoFit/>
            </a:bodyPr>
            <a:lstStyle/>
            <a:p>
              <a:pPr algn="ctr"/>
              <a:r>
                <a:rPr lang="en-US" altLang="zh-CN" sz="2400" dirty="0" smtClean="0">
                  <a:solidFill>
                    <a:schemeClr val="bg1"/>
                  </a:solidFill>
                  <a:latin typeface="方正兰亭黑简体" panose="02000000000000000000" pitchFamily="2" charset="-122"/>
                  <a:ea typeface="方正兰亭黑简体" panose="02000000000000000000" pitchFamily="2" charset="-122"/>
                </a:rPr>
                <a:t>1</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16" name="Text Box 7"/>
          <p:cNvSpPr txBox="1">
            <a:spLocks noChangeArrowheads="1"/>
          </p:cNvSpPr>
          <p:nvPr/>
        </p:nvSpPr>
        <p:spPr bwMode="gray">
          <a:xfrm>
            <a:off x="1827659" y="3551330"/>
            <a:ext cx="4915570" cy="93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1211953" y="4407495"/>
            <a:ext cx="436310" cy="461665"/>
            <a:chOff x="4547136" y="4693454"/>
            <a:chExt cx="436310" cy="461665"/>
          </a:xfrm>
          <a:solidFill>
            <a:srgbClr val="F6A514"/>
          </a:solidFill>
        </p:grpSpPr>
        <p:sp>
          <p:nvSpPr>
            <p:cNvPr id="18" name="椭圆 17"/>
            <p:cNvSpPr>
              <a:spLocks noChangeAspect="1"/>
            </p:cNvSpPr>
            <p:nvPr/>
          </p:nvSpPr>
          <p:spPr>
            <a:xfrm>
              <a:off x="4549291" y="4704142"/>
              <a:ext cx="432000" cy="432000"/>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19" name="TextBox 6"/>
            <p:cNvSpPr txBox="1"/>
            <p:nvPr/>
          </p:nvSpPr>
          <p:spPr>
            <a:xfrm>
              <a:off x="4547136" y="4693454"/>
              <a:ext cx="436310" cy="461665"/>
            </a:xfrm>
            <a:prstGeom prst="rect">
              <a:avLst/>
            </a:prstGeom>
            <a:grpFill/>
          </p:spPr>
          <p:txBody>
            <a:bodyPr wrap="square" rtlCol="0">
              <a:spAutoFit/>
            </a:bodyPr>
            <a:lstStyle/>
            <a:p>
              <a:pPr algn="ctr"/>
              <a:r>
                <a:rPr lang="en-US" altLang="zh-CN" sz="2400" dirty="0" smtClean="0">
                  <a:solidFill>
                    <a:schemeClr val="bg1"/>
                  </a:solidFill>
                  <a:latin typeface="方正兰亭黑简体" panose="02000000000000000000" pitchFamily="2" charset="-122"/>
                  <a:ea typeface="方正兰亭黑简体" panose="02000000000000000000" pitchFamily="2" charset="-122"/>
                </a:rPr>
                <a:t>2</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20" name="Text Box 7"/>
          <p:cNvSpPr txBox="1">
            <a:spLocks noChangeArrowheads="1"/>
          </p:cNvSpPr>
          <p:nvPr/>
        </p:nvSpPr>
        <p:spPr bwMode="gray">
          <a:xfrm>
            <a:off x="1827659" y="4317029"/>
            <a:ext cx="4915570"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1" name="组合 20"/>
          <p:cNvGrpSpPr/>
          <p:nvPr/>
        </p:nvGrpSpPr>
        <p:grpSpPr>
          <a:xfrm>
            <a:off x="1211953" y="5199583"/>
            <a:ext cx="436310" cy="461665"/>
            <a:chOff x="4547136" y="4694486"/>
            <a:chExt cx="436310" cy="461665"/>
          </a:xfrm>
          <a:solidFill>
            <a:srgbClr val="FB7D6E"/>
          </a:solidFill>
        </p:grpSpPr>
        <p:sp>
          <p:nvSpPr>
            <p:cNvPr id="22" name="椭圆 21"/>
            <p:cNvSpPr>
              <a:spLocks noChangeAspect="1"/>
            </p:cNvSpPr>
            <p:nvPr/>
          </p:nvSpPr>
          <p:spPr>
            <a:xfrm>
              <a:off x="4549291" y="4704142"/>
              <a:ext cx="432000" cy="432000"/>
            </a:xfrm>
            <a:prstGeom prst="ellipse">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3" name="TextBox 6"/>
            <p:cNvSpPr txBox="1"/>
            <p:nvPr/>
          </p:nvSpPr>
          <p:spPr>
            <a:xfrm>
              <a:off x="4547136" y="4694486"/>
              <a:ext cx="436310" cy="461665"/>
            </a:xfrm>
            <a:prstGeom prst="rect">
              <a:avLst/>
            </a:prstGeom>
            <a:grpFill/>
          </p:spPr>
          <p:txBody>
            <a:bodyPr wrap="square" rtlCol="0">
              <a:spAutoFit/>
            </a:bodyPr>
            <a:lstStyle/>
            <a:p>
              <a:pPr algn="ctr"/>
              <a:r>
                <a:rPr lang="en-US" altLang="zh-CN" sz="2400" dirty="0" smtClean="0">
                  <a:solidFill>
                    <a:schemeClr val="bg1"/>
                  </a:solidFill>
                  <a:latin typeface="方正兰亭黑简体" panose="02000000000000000000" pitchFamily="2" charset="-122"/>
                  <a:ea typeface="方正兰亭黑简体" panose="02000000000000000000" pitchFamily="2" charset="-122"/>
                </a:rPr>
                <a:t>3</a:t>
              </a:r>
              <a:endParaRPr lang="zh-CN" altLang="en-US" sz="2400" dirty="0">
                <a:solidFill>
                  <a:schemeClr val="bg1"/>
                </a:solidFill>
                <a:latin typeface="方正兰亭黑简体" panose="02000000000000000000" pitchFamily="2" charset="-122"/>
                <a:ea typeface="方正兰亭黑简体" panose="02000000000000000000" pitchFamily="2" charset="-122"/>
              </a:endParaRPr>
            </a:p>
          </p:txBody>
        </p:sp>
      </p:grpSp>
      <p:sp>
        <p:nvSpPr>
          <p:cNvPr id="24" name="Text Box 7"/>
          <p:cNvSpPr txBox="1">
            <a:spLocks noChangeArrowheads="1"/>
          </p:cNvSpPr>
          <p:nvPr/>
        </p:nvSpPr>
        <p:spPr bwMode="gray">
          <a:xfrm>
            <a:off x="1827659" y="5108085"/>
            <a:ext cx="4915570" cy="625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19</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900" decel="100000" fill="hold"/>
                                        <p:tgtEl>
                                          <p:spTgt spid="10"/>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10"/>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wipe(left)">
                                      <p:cBhvr>
                                        <p:cTn id="24" dur="500"/>
                                        <p:tgtEl>
                                          <p:spTgt spid="12"/>
                                        </p:tgtEl>
                                      </p:cBhvr>
                                    </p:animEffect>
                                  </p:childTnLst>
                                </p:cTn>
                              </p:par>
                              <p:par>
                                <p:cTn id="25" presetID="22" presetClass="entr" presetSubtype="8" fill="hold" grpId="0" nodeType="withEffect">
                                  <p:stCondLst>
                                    <p:cond delay="20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22" presetClass="entr" presetSubtype="8" fill="hold" grpId="0" nodeType="withEffect">
                                  <p:stCondLst>
                                    <p:cond delay="300"/>
                                  </p:stCondLst>
                                  <p:childTnLst>
                                    <p:set>
                                      <p:cBhvr>
                                        <p:cTn id="35" dur="1" fill="hold">
                                          <p:stCondLst>
                                            <p:cond delay="0"/>
                                          </p:stCondLst>
                                        </p:cTn>
                                        <p:tgtEl>
                                          <p:spTgt spid="16"/>
                                        </p:tgtEl>
                                        <p:attrNameLst>
                                          <p:attrName>style.visibility</p:attrName>
                                        </p:attrNameLst>
                                      </p:cBhvr>
                                      <p:to>
                                        <p:strVal val="visible"/>
                                      </p:to>
                                    </p:set>
                                    <p:animEffect transition="in" filter="wipe(left)">
                                      <p:cBhvr>
                                        <p:cTn id="36" dur="500"/>
                                        <p:tgtEl>
                                          <p:spTgt spid="16"/>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par>
                                <p:cTn id="43" presetID="22" presetClass="entr" presetSubtype="8" fill="hold" grpId="0" nodeType="withEffect">
                                  <p:stCondLst>
                                    <p:cond delay="30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p:cTn id="49" dur="500" fill="hold"/>
                                        <p:tgtEl>
                                          <p:spTgt spid="21"/>
                                        </p:tgtEl>
                                        <p:attrNameLst>
                                          <p:attrName>ppt_w</p:attrName>
                                        </p:attrNameLst>
                                      </p:cBhvr>
                                      <p:tavLst>
                                        <p:tav tm="0">
                                          <p:val>
                                            <p:fltVal val="0"/>
                                          </p:val>
                                        </p:tav>
                                        <p:tav tm="100000">
                                          <p:val>
                                            <p:strVal val="#ppt_w"/>
                                          </p:val>
                                        </p:tav>
                                      </p:tavLst>
                                    </p:anim>
                                    <p:anim calcmode="lin" valueType="num">
                                      <p:cBhvr>
                                        <p:cTn id="50" dur="500" fill="hold"/>
                                        <p:tgtEl>
                                          <p:spTgt spid="21"/>
                                        </p:tgtEl>
                                        <p:attrNameLst>
                                          <p:attrName>ppt_h</p:attrName>
                                        </p:attrNameLst>
                                      </p:cBhvr>
                                      <p:tavLst>
                                        <p:tav tm="0">
                                          <p:val>
                                            <p:fltVal val="0"/>
                                          </p:val>
                                        </p:tav>
                                        <p:tav tm="100000">
                                          <p:val>
                                            <p:strVal val="#ppt_h"/>
                                          </p:val>
                                        </p:tav>
                                      </p:tavLst>
                                    </p:anim>
                                    <p:animEffect transition="in" filter="fade">
                                      <p:cBhvr>
                                        <p:cTn id="51" dur="500"/>
                                        <p:tgtEl>
                                          <p:spTgt spid="21"/>
                                        </p:tgtEl>
                                      </p:cBhvr>
                                    </p:animEffect>
                                  </p:childTnLst>
                                </p:cTn>
                              </p:par>
                              <p:par>
                                <p:cTn id="52" presetID="22" presetClass="entr" presetSubtype="8" fill="hold" grpId="0" nodeType="withEffect">
                                  <p:stCondLst>
                                    <p:cond delay="20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p:bldP spid="12" grpId="0"/>
      <p:bldP spid="16" grpId="0"/>
      <p:bldP spid="20"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6A514"/>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301875"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优势劣势分析</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 name="Group 47"/>
          <p:cNvGrpSpPr>
            <a:grpSpLocks noChangeAspect="1"/>
          </p:cNvGrpSpPr>
          <p:nvPr/>
        </p:nvGrpSpPr>
        <p:grpSpPr bwMode="auto">
          <a:xfrm>
            <a:off x="4910014" y="1785943"/>
            <a:ext cx="2316162" cy="2316162"/>
            <a:chOff x="1968848" y="2546470"/>
            <a:chExt cx="2846056" cy="2846056"/>
          </a:xfrm>
        </p:grpSpPr>
        <p:sp>
          <p:nvSpPr>
            <p:cNvPr id="11" name="Freeform 48"/>
            <p:cNvSpPr/>
            <p:nvPr/>
          </p:nvSpPr>
          <p:spPr>
            <a:xfrm>
              <a:off x="1968848"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rgbClr val="00A2A4"/>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tx1">
                    <a:lumMod val="50000"/>
                    <a:lumOff val="50000"/>
                  </a:schemeClr>
                </a:solidFill>
              </a:endParaRPr>
            </a:p>
          </p:txBody>
        </p:sp>
        <p:sp>
          <p:nvSpPr>
            <p:cNvPr id="12" name="Freeform 49"/>
            <p:cNvSpPr/>
            <p:nvPr/>
          </p:nvSpPr>
          <p:spPr>
            <a:xfrm>
              <a:off x="3424063" y="2546470"/>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rgbClr val="43BAB3"/>
            </a:solidFill>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tx1">
                    <a:lumMod val="50000"/>
                    <a:lumOff val="50000"/>
                  </a:schemeClr>
                </a:solidFill>
              </a:endParaRPr>
            </a:p>
          </p:txBody>
        </p:sp>
        <p:sp>
          <p:nvSpPr>
            <p:cNvPr id="13" name="Freeform 50"/>
            <p:cNvSpPr/>
            <p:nvPr/>
          </p:nvSpPr>
          <p:spPr>
            <a:xfrm>
              <a:off x="3424063" y="4001684"/>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rgbClr val="F6A514"/>
            </a:solidFill>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274146" tIns="274147" rIns="274147" bIns="274146" spcCol="1270" anchor="ctr"/>
            <a:lstStyle/>
            <a:p>
              <a:pPr algn="ctr" defTabSz="1289050" eaLnBrk="1" fontAlgn="auto" hangingPunct="1">
                <a:lnSpc>
                  <a:spcPct val="90000"/>
                </a:lnSpc>
                <a:spcAft>
                  <a:spcPct val="35000"/>
                </a:spcAft>
                <a:defRPr/>
              </a:pPr>
              <a:endParaRPr lang="id-ID" sz="2900">
                <a:solidFill>
                  <a:schemeClr val="tx1">
                    <a:lumMod val="50000"/>
                    <a:lumOff val="50000"/>
                  </a:schemeClr>
                </a:solidFill>
              </a:endParaRPr>
            </a:p>
          </p:txBody>
        </p:sp>
        <p:sp>
          <p:nvSpPr>
            <p:cNvPr id="14" name="Freeform 51"/>
            <p:cNvSpPr/>
            <p:nvPr/>
          </p:nvSpPr>
          <p:spPr>
            <a:xfrm rot="21600000">
              <a:off x="1968848" y="4001685"/>
              <a:ext cx="1390841" cy="1390841"/>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rgbClr val="FB7D6E"/>
            </a:solidFill>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274146" tIns="274146" rIns="274146" bIns="274146" spcCol="1270" anchor="ctr"/>
            <a:lstStyle/>
            <a:p>
              <a:pPr algn="ctr" defTabSz="1289050" eaLnBrk="1" fontAlgn="auto" hangingPunct="1">
                <a:lnSpc>
                  <a:spcPct val="90000"/>
                </a:lnSpc>
                <a:spcAft>
                  <a:spcPct val="35000"/>
                </a:spcAft>
                <a:defRPr/>
              </a:pPr>
              <a:endParaRPr lang="id-ID" sz="2900">
                <a:solidFill>
                  <a:schemeClr val="tx1">
                    <a:lumMod val="50000"/>
                    <a:lumOff val="50000"/>
                  </a:schemeClr>
                </a:solidFill>
              </a:endParaRPr>
            </a:p>
          </p:txBody>
        </p:sp>
      </p:grpSp>
      <p:sp>
        <p:nvSpPr>
          <p:cNvPr id="15" name="Content Placeholder 2"/>
          <p:cNvSpPr txBox="1"/>
          <p:nvPr/>
        </p:nvSpPr>
        <p:spPr>
          <a:xfrm>
            <a:off x="1273051" y="1771655"/>
            <a:ext cx="2820988" cy="1262063"/>
          </a:xfrm>
          <a:prstGeom prst="rect">
            <a:avLst/>
          </a:prstGeom>
        </p:spPr>
        <p:txBody>
          <a:bodyPr/>
          <a:lstStyle>
            <a:lvl1pPr defTabSz="457200">
              <a:defRPr>
                <a:solidFill>
                  <a:schemeClr val="tx1"/>
                </a:solidFill>
                <a:latin typeface="Calibri" panose="020F0502020204030204" pitchFamily="34" charset="0"/>
              </a:defRPr>
            </a:lvl1pPr>
            <a:lvl2pPr defTabSz="457200">
              <a:defRPr>
                <a:solidFill>
                  <a:schemeClr val="tx1"/>
                </a:solidFill>
                <a:latin typeface="Calibri" panose="020F0502020204030204" pitchFamily="34" charset="0"/>
              </a:defRPr>
            </a:lvl2pPr>
            <a:lvl3pPr defTabSz="457200">
              <a:defRPr>
                <a:solidFill>
                  <a:schemeClr val="tx1"/>
                </a:solidFill>
                <a:latin typeface="Calibri" panose="020F0502020204030204" pitchFamily="34" charset="0"/>
              </a:defRPr>
            </a:lvl3pPr>
            <a:lvl4pPr defTabSz="457200">
              <a:defRPr>
                <a:solidFill>
                  <a:schemeClr val="tx1"/>
                </a:solidFill>
                <a:latin typeface="Calibri" panose="020F0502020204030204" pitchFamily="34" charset="0"/>
              </a:defRPr>
            </a:lvl4pPr>
            <a:lvl5pPr defTabSz="457200">
              <a:defRPr>
                <a:solidFill>
                  <a:schemeClr val="tx1"/>
                </a:solidFill>
                <a:latin typeface="Calibri" panose="020F0502020204030204" pitchFamily="34" charset="0"/>
              </a:defRPr>
            </a:lvl5pPr>
            <a:lvl6pPr defTabSz="457200" fontAlgn="base">
              <a:spcBef>
                <a:spcPct val="0"/>
              </a:spcBef>
              <a:spcAft>
                <a:spcPct val="0"/>
              </a:spcAft>
              <a:defRPr>
                <a:solidFill>
                  <a:schemeClr val="tx1"/>
                </a:solidFill>
                <a:latin typeface="Calibri" panose="020F0502020204030204" pitchFamily="34" charset="0"/>
              </a:defRPr>
            </a:lvl6pPr>
            <a:lvl7pPr defTabSz="457200" fontAlgn="base">
              <a:spcBef>
                <a:spcPct val="0"/>
              </a:spcBef>
              <a:spcAft>
                <a:spcPct val="0"/>
              </a:spcAft>
              <a:defRPr>
                <a:solidFill>
                  <a:schemeClr val="tx1"/>
                </a:solidFill>
                <a:latin typeface="Calibri" panose="020F0502020204030204" pitchFamily="34" charset="0"/>
              </a:defRPr>
            </a:lvl7pPr>
            <a:lvl8pPr defTabSz="457200" fontAlgn="base">
              <a:spcBef>
                <a:spcPct val="0"/>
              </a:spcBef>
              <a:spcAft>
                <a:spcPct val="0"/>
              </a:spcAft>
              <a:defRPr>
                <a:solidFill>
                  <a:schemeClr val="tx1"/>
                </a:solidFill>
                <a:latin typeface="Calibri" panose="020F0502020204030204" pitchFamily="34" charset="0"/>
              </a:defRPr>
            </a:lvl8pPr>
            <a:lvl9pPr defTabSz="457200" fontAlgn="base">
              <a:spcBef>
                <a:spcPct val="0"/>
              </a:spcBef>
              <a:spcAft>
                <a:spcPct val="0"/>
              </a:spcAft>
              <a:defRPr>
                <a:solidFill>
                  <a:schemeClr val="tx1"/>
                </a:solidFill>
                <a:latin typeface="Calibri" panose="020F0502020204030204" pitchFamily="34" charset="0"/>
              </a:defRPr>
            </a:lvl9pPr>
          </a:lstStyle>
          <a:p>
            <a:pPr algn="r">
              <a:spcBef>
                <a:spcPct val="20000"/>
              </a:spcBef>
              <a:spcAft>
                <a:spcPts val="600"/>
              </a:spcAft>
              <a:buClr>
                <a:srgbClr val="1F608B"/>
              </a:buClr>
              <a:buSzPct val="145000"/>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优势分析</a:t>
            </a:r>
            <a:endParaRPr lang="id-ID" altLang="zh-CN" sz="20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Oval 53"/>
          <p:cNvSpPr>
            <a:spLocks noChangeAspect="1"/>
          </p:cNvSpPr>
          <p:nvPr/>
        </p:nvSpPr>
        <p:spPr>
          <a:xfrm>
            <a:off x="4232151" y="1849443"/>
            <a:ext cx="209550" cy="209550"/>
          </a:xfrm>
          <a:prstGeom prst="ellipse">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endParaRPr>
          </a:p>
        </p:txBody>
      </p:sp>
      <p:sp>
        <p:nvSpPr>
          <p:cNvPr id="17" name="Content Placeholder 2"/>
          <p:cNvSpPr txBox="1"/>
          <p:nvPr/>
        </p:nvSpPr>
        <p:spPr>
          <a:xfrm>
            <a:off x="1273051" y="3005143"/>
            <a:ext cx="2820988" cy="1262062"/>
          </a:xfrm>
          <a:prstGeom prst="rect">
            <a:avLst/>
          </a:prstGeom>
        </p:spPr>
        <p:txBody>
          <a:bodyPr/>
          <a:lstStyle>
            <a:lvl1pPr defTabSz="457200">
              <a:defRPr>
                <a:solidFill>
                  <a:schemeClr val="tx1"/>
                </a:solidFill>
                <a:latin typeface="Calibri" panose="020F0502020204030204" pitchFamily="34" charset="0"/>
              </a:defRPr>
            </a:lvl1pPr>
            <a:lvl2pPr defTabSz="457200">
              <a:defRPr>
                <a:solidFill>
                  <a:schemeClr val="tx1"/>
                </a:solidFill>
                <a:latin typeface="Calibri" panose="020F0502020204030204" pitchFamily="34" charset="0"/>
              </a:defRPr>
            </a:lvl2pPr>
            <a:lvl3pPr defTabSz="457200">
              <a:defRPr>
                <a:solidFill>
                  <a:schemeClr val="tx1"/>
                </a:solidFill>
                <a:latin typeface="Calibri" panose="020F0502020204030204" pitchFamily="34" charset="0"/>
              </a:defRPr>
            </a:lvl3pPr>
            <a:lvl4pPr defTabSz="457200">
              <a:defRPr>
                <a:solidFill>
                  <a:schemeClr val="tx1"/>
                </a:solidFill>
                <a:latin typeface="Calibri" panose="020F0502020204030204" pitchFamily="34" charset="0"/>
              </a:defRPr>
            </a:lvl4pPr>
            <a:lvl5pPr defTabSz="457200">
              <a:defRPr>
                <a:solidFill>
                  <a:schemeClr val="tx1"/>
                </a:solidFill>
                <a:latin typeface="Calibri" panose="020F0502020204030204" pitchFamily="34" charset="0"/>
              </a:defRPr>
            </a:lvl5pPr>
            <a:lvl6pPr defTabSz="457200" fontAlgn="base">
              <a:spcBef>
                <a:spcPct val="0"/>
              </a:spcBef>
              <a:spcAft>
                <a:spcPct val="0"/>
              </a:spcAft>
              <a:defRPr>
                <a:solidFill>
                  <a:schemeClr val="tx1"/>
                </a:solidFill>
                <a:latin typeface="Calibri" panose="020F0502020204030204" pitchFamily="34" charset="0"/>
              </a:defRPr>
            </a:lvl6pPr>
            <a:lvl7pPr defTabSz="457200" fontAlgn="base">
              <a:spcBef>
                <a:spcPct val="0"/>
              </a:spcBef>
              <a:spcAft>
                <a:spcPct val="0"/>
              </a:spcAft>
              <a:defRPr>
                <a:solidFill>
                  <a:schemeClr val="tx1"/>
                </a:solidFill>
                <a:latin typeface="Calibri" panose="020F0502020204030204" pitchFamily="34" charset="0"/>
              </a:defRPr>
            </a:lvl7pPr>
            <a:lvl8pPr defTabSz="457200" fontAlgn="base">
              <a:spcBef>
                <a:spcPct val="0"/>
              </a:spcBef>
              <a:spcAft>
                <a:spcPct val="0"/>
              </a:spcAft>
              <a:defRPr>
                <a:solidFill>
                  <a:schemeClr val="tx1"/>
                </a:solidFill>
                <a:latin typeface="Calibri" panose="020F0502020204030204" pitchFamily="34" charset="0"/>
              </a:defRPr>
            </a:lvl8pPr>
            <a:lvl9pPr defTabSz="457200" fontAlgn="base">
              <a:spcBef>
                <a:spcPct val="0"/>
              </a:spcBef>
              <a:spcAft>
                <a:spcPct val="0"/>
              </a:spcAft>
              <a:defRPr>
                <a:solidFill>
                  <a:schemeClr val="tx1"/>
                </a:solidFill>
                <a:latin typeface="Calibri" panose="020F0502020204030204" pitchFamily="34" charset="0"/>
              </a:defRPr>
            </a:lvl9pPr>
          </a:lstStyle>
          <a:p>
            <a:pPr algn="r">
              <a:spcBef>
                <a:spcPct val="20000"/>
              </a:spcBef>
              <a:spcAft>
                <a:spcPts val="600"/>
              </a:spcAft>
              <a:buClr>
                <a:srgbClr val="1F608B"/>
              </a:buClr>
              <a:buSzPct val="145000"/>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机遇挑战</a:t>
            </a:r>
            <a:endParaRPr lang="id-ID" altLang="zh-CN" sz="20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pPr algn="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Oval 55"/>
          <p:cNvSpPr>
            <a:spLocks noChangeAspect="1"/>
          </p:cNvSpPr>
          <p:nvPr/>
        </p:nvSpPr>
        <p:spPr>
          <a:xfrm>
            <a:off x="4232151" y="3052768"/>
            <a:ext cx="209550" cy="209550"/>
          </a:xfrm>
          <a:prstGeom prst="ellipse">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endParaRPr>
          </a:p>
        </p:txBody>
      </p:sp>
      <p:sp>
        <p:nvSpPr>
          <p:cNvPr id="19" name="Content Placeholder 2"/>
          <p:cNvSpPr txBox="1"/>
          <p:nvPr/>
        </p:nvSpPr>
        <p:spPr>
          <a:xfrm>
            <a:off x="7948489" y="1771655"/>
            <a:ext cx="2820987" cy="1262063"/>
          </a:xfrm>
          <a:prstGeom prst="rect">
            <a:avLst/>
          </a:prstGeom>
        </p:spPr>
        <p:txBody>
          <a:bodyPr/>
          <a:lstStyle>
            <a:lvl1pPr defTabSz="457200">
              <a:defRPr>
                <a:solidFill>
                  <a:schemeClr val="tx1"/>
                </a:solidFill>
                <a:latin typeface="Calibri" panose="020F0502020204030204" pitchFamily="34" charset="0"/>
              </a:defRPr>
            </a:lvl1pPr>
            <a:lvl2pPr defTabSz="457200">
              <a:defRPr>
                <a:solidFill>
                  <a:schemeClr val="tx1"/>
                </a:solidFill>
                <a:latin typeface="Calibri" panose="020F0502020204030204" pitchFamily="34" charset="0"/>
              </a:defRPr>
            </a:lvl2pPr>
            <a:lvl3pPr defTabSz="457200">
              <a:defRPr>
                <a:solidFill>
                  <a:schemeClr val="tx1"/>
                </a:solidFill>
                <a:latin typeface="Calibri" panose="020F0502020204030204" pitchFamily="34" charset="0"/>
              </a:defRPr>
            </a:lvl3pPr>
            <a:lvl4pPr defTabSz="457200">
              <a:defRPr>
                <a:solidFill>
                  <a:schemeClr val="tx1"/>
                </a:solidFill>
                <a:latin typeface="Calibri" panose="020F0502020204030204" pitchFamily="34" charset="0"/>
              </a:defRPr>
            </a:lvl4pPr>
            <a:lvl5pPr defTabSz="457200">
              <a:defRPr>
                <a:solidFill>
                  <a:schemeClr val="tx1"/>
                </a:solidFill>
                <a:latin typeface="Calibri" panose="020F0502020204030204" pitchFamily="34" charset="0"/>
              </a:defRPr>
            </a:lvl5pPr>
            <a:lvl6pPr defTabSz="457200" fontAlgn="base">
              <a:spcBef>
                <a:spcPct val="0"/>
              </a:spcBef>
              <a:spcAft>
                <a:spcPct val="0"/>
              </a:spcAft>
              <a:defRPr>
                <a:solidFill>
                  <a:schemeClr val="tx1"/>
                </a:solidFill>
                <a:latin typeface="Calibri" panose="020F0502020204030204" pitchFamily="34" charset="0"/>
              </a:defRPr>
            </a:lvl6pPr>
            <a:lvl7pPr defTabSz="457200" fontAlgn="base">
              <a:spcBef>
                <a:spcPct val="0"/>
              </a:spcBef>
              <a:spcAft>
                <a:spcPct val="0"/>
              </a:spcAft>
              <a:defRPr>
                <a:solidFill>
                  <a:schemeClr val="tx1"/>
                </a:solidFill>
                <a:latin typeface="Calibri" panose="020F0502020204030204" pitchFamily="34" charset="0"/>
              </a:defRPr>
            </a:lvl7pPr>
            <a:lvl8pPr defTabSz="457200" fontAlgn="base">
              <a:spcBef>
                <a:spcPct val="0"/>
              </a:spcBef>
              <a:spcAft>
                <a:spcPct val="0"/>
              </a:spcAft>
              <a:defRPr>
                <a:solidFill>
                  <a:schemeClr val="tx1"/>
                </a:solidFill>
                <a:latin typeface="Calibri" panose="020F0502020204030204" pitchFamily="34" charset="0"/>
              </a:defRPr>
            </a:lvl8pPr>
            <a:lvl9pPr defTabSz="457200" fontAlgn="base">
              <a:spcBef>
                <a:spcPct val="0"/>
              </a:spcBef>
              <a:spcAft>
                <a:spcPct val="0"/>
              </a:spcAft>
              <a:defRPr>
                <a:solidFill>
                  <a:schemeClr val="tx1"/>
                </a:solidFill>
                <a:latin typeface="Calibri" panose="020F0502020204030204" pitchFamily="34" charset="0"/>
              </a:defRPr>
            </a:lvl9pPr>
          </a:lstStyle>
          <a:p>
            <a:pPr eaLnBrk="1" hangingPunct="1">
              <a:spcBef>
                <a:spcPct val="20000"/>
              </a:spcBef>
              <a:spcAft>
                <a:spcPts val="600"/>
              </a:spcAft>
              <a:buClr>
                <a:srgbClr val="1F608B"/>
              </a:buClr>
              <a:buSzPct val="145000"/>
              <a:buFont typeface="Arial" panose="020B0604020202020204" pitchFamily="34" charset="0"/>
              <a:buNone/>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劣势分析</a:t>
            </a:r>
            <a:endParaRPr lang="id-ID" altLang="zh-CN" sz="20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Oval 57"/>
          <p:cNvSpPr>
            <a:spLocks noChangeAspect="1"/>
          </p:cNvSpPr>
          <p:nvPr/>
        </p:nvSpPr>
        <p:spPr>
          <a:xfrm>
            <a:off x="7699251" y="1849443"/>
            <a:ext cx="209550" cy="209550"/>
          </a:xfrm>
          <a:prstGeom prst="ellipse">
            <a:avLst/>
          </a:prstGeom>
          <a:solidFill>
            <a:srgbClr val="43BAB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endParaRPr>
          </a:p>
        </p:txBody>
      </p:sp>
      <p:sp>
        <p:nvSpPr>
          <p:cNvPr id="21" name="Content Placeholder 2"/>
          <p:cNvSpPr txBox="1"/>
          <p:nvPr/>
        </p:nvSpPr>
        <p:spPr>
          <a:xfrm>
            <a:off x="7948489" y="3005143"/>
            <a:ext cx="2820987" cy="1262062"/>
          </a:xfrm>
          <a:prstGeom prst="rect">
            <a:avLst/>
          </a:prstGeom>
        </p:spPr>
        <p:txBody>
          <a:bodyPr/>
          <a:lstStyle>
            <a:lvl1pPr defTabSz="457200">
              <a:defRPr>
                <a:solidFill>
                  <a:schemeClr val="tx1"/>
                </a:solidFill>
                <a:latin typeface="Calibri" panose="020F0502020204030204" pitchFamily="34" charset="0"/>
              </a:defRPr>
            </a:lvl1pPr>
            <a:lvl2pPr defTabSz="457200">
              <a:defRPr>
                <a:solidFill>
                  <a:schemeClr val="tx1"/>
                </a:solidFill>
                <a:latin typeface="Calibri" panose="020F0502020204030204" pitchFamily="34" charset="0"/>
              </a:defRPr>
            </a:lvl2pPr>
            <a:lvl3pPr defTabSz="457200">
              <a:defRPr>
                <a:solidFill>
                  <a:schemeClr val="tx1"/>
                </a:solidFill>
                <a:latin typeface="Calibri" panose="020F0502020204030204" pitchFamily="34" charset="0"/>
              </a:defRPr>
            </a:lvl3pPr>
            <a:lvl4pPr defTabSz="457200">
              <a:defRPr>
                <a:solidFill>
                  <a:schemeClr val="tx1"/>
                </a:solidFill>
                <a:latin typeface="Calibri" panose="020F0502020204030204" pitchFamily="34" charset="0"/>
              </a:defRPr>
            </a:lvl4pPr>
            <a:lvl5pPr defTabSz="457200">
              <a:defRPr>
                <a:solidFill>
                  <a:schemeClr val="tx1"/>
                </a:solidFill>
                <a:latin typeface="Calibri" panose="020F0502020204030204" pitchFamily="34" charset="0"/>
              </a:defRPr>
            </a:lvl5pPr>
            <a:lvl6pPr defTabSz="457200" fontAlgn="base">
              <a:spcBef>
                <a:spcPct val="0"/>
              </a:spcBef>
              <a:spcAft>
                <a:spcPct val="0"/>
              </a:spcAft>
              <a:defRPr>
                <a:solidFill>
                  <a:schemeClr val="tx1"/>
                </a:solidFill>
                <a:latin typeface="Calibri" panose="020F0502020204030204" pitchFamily="34" charset="0"/>
              </a:defRPr>
            </a:lvl6pPr>
            <a:lvl7pPr defTabSz="457200" fontAlgn="base">
              <a:spcBef>
                <a:spcPct val="0"/>
              </a:spcBef>
              <a:spcAft>
                <a:spcPct val="0"/>
              </a:spcAft>
              <a:defRPr>
                <a:solidFill>
                  <a:schemeClr val="tx1"/>
                </a:solidFill>
                <a:latin typeface="Calibri" panose="020F0502020204030204" pitchFamily="34" charset="0"/>
              </a:defRPr>
            </a:lvl7pPr>
            <a:lvl8pPr defTabSz="457200" fontAlgn="base">
              <a:spcBef>
                <a:spcPct val="0"/>
              </a:spcBef>
              <a:spcAft>
                <a:spcPct val="0"/>
              </a:spcAft>
              <a:defRPr>
                <a:solidFill>
                  <a:schemeClr val="tx1"/>
                </a:solidFill>
                <a:latin typeface="Calibri" panose="020F0502020204030204" pitchFamily="34" charset="0"/>
              </a:defRPr>
            </a:lvl8pPr>
            <a:lvl9pPr defTabSz="457200" fontAlgn="base">
              <a:spcBef>
                <a:spcPct val="0"/>
              </a:spcBef>
              <a:spcAft>
                <a:spcPct val="0"/>
              </a:spcAft>
              <a:defRPr>
                <a:solidFill>
                  <a:schemeClr val="tx1"/>
                </a:solidFill>
                <a:latin typeface="Calibri" panose="020F0502020204030204" pitchFamily="34" charset="0"/>
              </a:defRPr>
            </a:lvl9pPr>
          </a:lstStyle>
          <a:p>
            <a:pPr>
              <a:spcBef>
                <a:spcPct val="20000"/>
              </a:spcBef>
              <a:spcAft>
                <a:spcPts val="600"/>
              </a:spcAft>
              <a:buClr>
                <a:srgbClr val="1F608B"/>
              </a:buClr>
              <a:buSzPct val="145000"/>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风险不足</a:t>
            </a:r>
            <a:endParaRPr lang="id-ID" altLang="zh-CN" sz="2000"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a:p>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2" name="Oval 59"/>
          <p:cNvSpPr>
            <a:spLocks noChangeAspect="1"/>
          </p:cNvSpPr>
          <p:nvPr/>
        </p:nvSpPr>
        <p:spPr>
          <a:xfrm>
            <a:off x="7699251" y="3052768"/>
            <a:ext cx="209550" cy="209550"/>
          </a:xfrm>
          <a:prstGeom prst="ellipse">
            <a:avLst/>
          </a:prstGeom>
          <a:solidFill>
            <a:srgbClr val="F6A51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chemeClr val="tx1">
                  <a:lumMod val="50000"/>
                  <a:lumOff val="50000"/>
                </a:schemeClr>
              </a:solidFill>
            </a:endParaRPr>
          </a:p>
        </p:txBody>
      </p:sp>
      <p:grpSp>
        <p:nvGrpSpPr>
          <p:cNvPr id="23" name="Group 60"/>
          <p:cNvGrpSpPr/>
          <p:nvPr/>
        </p:nvGrpSpPr>
        <p:grpSpPr bwMode="auto">
          <a:xfrm>
            <a:off x="5371976" y="2224093"/>
            <a:ext cx="1504950" cy="1519237"/>
            <a:chOff x="1811980" y="2710655"/>
            <a:chExt cx="1505491" cy="1520152"/>
          </a:xfrm>
        </p:grpSpPr>
        <p:grpSp>
          <p:nvGrpSpPr>
            <p:cNvPr id="24" name="Group 61"/>
            <p:cNvGrpSpPr>
              <a:grpSpLocks noChangeAspect="1"/>
            </p:cNvGrpSpPr>
            <p:nvPr/>
          </p:nvGrpSpPr>
          <p:grpSpPr bwMode="auto">
            <a:xfrm>
              <a:off x="1811980" y="2710655"/>
              <a:ext cx="1505491" cy="1520152"/>
              <a:chOff x="2262147" y="2702382"/>
              <a:chExt cx="1677861" cy="1694199"/>
            </a:xfrm>
          </p:grpSpPr>
          <p:grpSp>
            <p:nvGrpSpPr>
              <p:cNvPr id="26" name="Group 63"/>
              <p:cNvGrpSpPr/>
              <p:nvPr/>
            </p:nvGrpSpPr>
            <p:grpSpPr>
              <a:xfrm>
                <a:off x="2269086" y="2717423"/>
                <a:ext cx="389342" cy="339426"/>
                <a:chOff x="7540014" y="4306907"/>
                <a:chExt cx="389342" cy="339426"/>
              </a:xfrm>
              <a:solidFill>
                <a:schemeClr val="bg1"/>
              </a:solidFill>
            </p:grpSpPr>
            <p:sp>
              <p:nvSpPr>
                <p:cNvPr id="37"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38"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39"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40"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41"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42"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43"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44"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45"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46"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47"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grpSp>
          <p:grpSp>
            <p:nvGrpSpPr>
              <p:cNvPr id="27" name="Group 64"/>
              <p:cNvGrpSpPr/>
              <p:nvPr/>
            </p:nvGrpSpPr>
            <p:grpSpPr>
              <a:xfrm>
                <a:off x="3560649" y="2702382"/>
                <a:ext cx="379359" cy="386846"/>
                <a:chOff x="7160655" y="2178006"/>
                <a:chExt cx="379359" cy="386846"/>
              </a:xfrm>
              <a:solidFill>
                <a:schemeClr val="bg1"/>
              </a:solidFill>
            </p:grpSpPr>
            <p:sp>
              <p:nvSpPr>
                <p:cNvPr id="34"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35"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36"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grpSp>
          <p:grpSp>
            <p:nvGrpSpPr>
              <p:cNvPr id="28" name="Group 65"/>
              <p:cNvGrpSpPr>
                <a:grpSpLocks noChangeAspect="1"/>
              </p:cNvGrpSpPr>
              <p:nvPr/>
            </p:nvGrpSpPr>
            <p:grpSpPr>
              <a:xfrm>
                <a:off x="2262147" y="4047702"/>
                <a:ext cx="396281" cy="348879"/>
                <a:chOff x="6040049" y="4182118"/>
                <a:chExt cx="521619" cy="459224"/>
              </a:xfrm>
              <a:solidFill>
                <a:schemeClr val="bg1"/>
              </a:solidFill>
            </p:grpSpPr>
            <p:sp>
              <p:nvSpPr>
                <p:cNvPr id="29"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30"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31"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32"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sp>
              <p:nvSpPr>
                <p:cNvPr id="33"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spcBef>
                      <a:spcPts val="0"/>
                    </a:spcBef>
                    <a:spcAft>
                      <a:spcPts val="0"/>
                    </a:spcAft>
                    <a:defRPr/>
                  </a:pPr>
                  <a:endParaRPr lang="en-US">
                    <a:solidFill>
                      <a:schemeClr val="tx1">
                        <a:lumMod val="50000"/>
                        <a:lumOff val="50000"/>
                      </a:schemeClr>
                    </a:solidFill>
                    <a:latin typeface="+mn-lt"/>
                  </a:endParaRPr>
                </a:p>
              </p:txBody>
            </p:sp>
          </p:grpSp>
        </p:grpSp>
        <p:sp>
          <p:nvSpPr>
            <p:cNvPr id="25" name="Freeform 21"/>
            <p:cNvSpPr>
              <a:spLocks noChangeAspect="1" noEditPoints="1"/>
            </p:cNvSpPr>
            <p:nvPr/>
          </p:nvSpPr>
          <p:spPr bwMode="auto">
            <a:xfrm>
              <a:off x="2929982" y="3871816"/>
              <a:ext cx="339847" cy="303396"/>
            </a:xfrm>
            <a:custGeom>
              <a:avLst/>
              <a:gdLst>
                <a:gd name="T0" fmla="*/ 62 w 401"/>
                <a:gd name="T1" fmla="*/ 116 h 357"/>
                <a:gd name="T2" fmla="*/ 117 w 401"/>
                <a:gd name="T3" fmla="*/ 135 h 357"/>
                <a:gd name="T4" fmla="*/ 124 w 401"/>
                <a:gd name="T5" fmla="*/ 133 h 357"/>
                <a:gd name="T6" fmla="*/ 155 w 401"/>
                <a:gd name="T7" fmla="*/ 106 h 357"/>
                <a:gd name="T8" fmla="*/ 156 w 401"/>
                <a:gd name="T9" fmla="*/ 100 h 357"/>
                <a:gd name="T10" fmla="*/ 141 w 401"/>
                <a:gd name="T11" fmla="*/ 81 h 357"/>
                <a:gd name="T12" fmla="*/ 219 w 401"/>
                <a:gd name="T13" fmla="*/ 1 h 357"/>
                <a:gd name="T14" fmla="*/ 160 w 401"/>
                <a:gd name="T15" fmla="*/ 1 h 357"/>
                <a:gd name="T16" fmla="*/ 86 w 401"/>
                <a:gd name="T17" fmla="*/ 39 h 357"/>
                <a:gd name="T18" fmla="*/ 55 w 401"/>
                <a:gd name="T19" fmla="*/ 63 h 357"/>
                <a:gd name="T20" fmla="*/ 43 w 401"/>
                <a:gd name="T21" fmla="*/ 90 h 357"/>
                <a:gd name="T22" fmla="*/ 18 w 401"/>
                <a:gd name="T23" fmla="*/ 98 h 357"/>
                <a:gd name="T24" fmla="*/ 3 w 401"/>
                <a:gd name="T25" fmla="*/ 110 h 357"/>
                <a:gd name="T26" fmla="*/ 2 w 401"/>
                <a:gd name="T27" fmla="*/ 120 h 357"/>
                <a:gd name="T28" fmla="*/ 30 w 401"/>
                <a:gd name="T29" fmla="*/ 150 h 357"/>
                <a:gd name="T30" fmla="*/ 41 w 401"/>
                <a:gd name="T31" fmla="*/ 152 h 357"/>
                <a:gd name="T32" fmla="*/ 55 w 401"/>
                <a:gd name="T33" fmla="*/ 139 h 357"/>
                <a:gd name="T34" fmla="*/ 62 w 401"/>
                <a:gd name="T35" fmla="*/ 116 h 357"/>
                <a:gd name="T36" fmla="*/ 177 w 401"/>
                <a:gd name="T37" fmla="*/ 126 h 357"/>
                <a:gd name="T38" fmla="*/ 169 w 401"/>
                <a:gd name="T39" fmla="*/ 125 h 357"/>
                <a:gd name="T40" fmla="*/ 140 w 401"/>
                <a:gd name="T41" fmla="*/ 150 h 357"/>
                <a:gd name="T42" fmla="*/ 139 w 401"/>
                <a:gd name="T43" fmla="*/ 158 h 357"/>
                <a:gd name="T44" fmla="*/ 305 w 401"/>
                <a:gd name="T45" fmla="*/ 347 h 357"/>
                <a:gd name="T46" fmla="*/ 320 w 401"/>
                <a:gd name="T47" fmla="*/ 348 h 357"/>
                <a:gd name="T48" fmla="*/ 340 w 401"/>
                <a:gd name="T49" fmla="*/ 332 h 357"/>
                <a:gd name="T50" fmla="*/ 341 w 401"/>
                <a:gd name="T51" fmla="*/ 317 h 357"/>
                <a:gd name="T52" fmla="*/ 177 w 401"/>
                <a:gd name="T53" fmla="*/ 126 h 357"/>
                <a:gd name="T54" fmla="*/ 398 w 401"/>
                <a:gd name="T55" fmla="*/ 46 h 357"/>
                <a:gd name="T56" fmla="*/ 389 w 401"/>
                <a:gd name="T57" fmla="*/ 42 h 357"/>
                <a:gd name="T58" fmla="*/ 369 w 401"/>
                <a:gd name="T59" fmla="*/ 72 h 357"/>
                <a:gd name="T60" fmla="*/ 331 w 401"/>
                <a:gd name="T61" fmla="*/ 80 h 357"/>
                <a:gd name="T62" fmla="*/ 320 w 401"/>
                <a:gd name="T63" fmla="*/ 45 h 357"/>
                <a:gd name="T64" fmla="*/ 338 w 401"/>
                <a:gd name="T65" fmla="*/ 13 h 357"/>
                <a:gd name="T66" fmla="*/ 330 w 401"/>
                <a:gd name="T67" fmla="*/ 6 h 357"/>
                <a:gd name="T68" fmla="*/ 274 w 401"/>
                <a:gd name="T69" fmla="*/ 51 h 357"/>
                <a:gd name="T70" fmla="*/ 257 w 401"/>
                <a:gd name="T71" fmla="*/ 121 h 357"/>
                <a:gd name="T72" fmla="*/ 230 w 401"/>
                <a:gd name="T73" fmla="*/ 149 h 357"/>
                <a:gd name="T74" fmla="*/ 257 w 401"/>
                <a:gd name="T75" fmla="*/ 181 h 357"/>
                <a:gd name="T76" fmla="*/ 290 w 401"/>
                <a:gd name="T77" fmla="*/ 149 h 357"/>
                <a:gd name="T78" fmla="*/ 330 w 401"/>
                <a:gd name="T79" fmla="*/ 137 h 357"/>
                <a:gd name="T80" fmla="*/ 391 w 401"/>
                <a:gd name="T81" fmla="*/ 112 h 357"/>
                <a:gd name="T82" fmla="*/ 398 w 401"/>
                <a:gd name="T83" fmla="*/ 46 h 357"/>
                <a:gd name="T84" fmla="*/ 55 w 401"/>
                <a:gd name="T85" fmla="*/ 319 h 357"/>
                <a:gd name="T86" fmla="*/ 55 w 401"/>
                <a:gd name="T87" fmla="*/ 334 h 357"/>
                <a:gd name="T88" fmla="*/ 74 w 401"/>
                <a:gd name="T89" fmla="*/ 353 h 357"/>
                <a:gd name="T90" fmla="*/ 89 w 401"/>
                <a:gd name="T91" fmla="*/ 351 h 357"/>
                <a:gd name="T92" fmla="*/ 187 w 401"/>
                <a:gd name="T93" fmla="*/ 254 h 357"/>
                <a:gd name="T94" fmla="*/ 157 w 401"/>
                <a:gd name="T95" fmla="*/ 220 h 357"/>
                <a:gd name="T96" fmla="*/ 55 w 401"/>
                <a:gd name="T97" fmla="*/ 319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01" h="357">
                  <a:moveTo>
                    <a:pt x="62" y="116"/>
                  </a:moveTo>
                  <a:cubicBezTo>
                    <a:pt x="81" y="101"/>
                    <a:pt x="97" y="111"/>
                    <a:pt x="117" y="135"/>
                  </a:cubicBezTo>
                  <a:cubicBezTo>
                    <a:pt x="120" y="138"/>
                    <a:pt x="123" y="135"/>
                    <a:pt x="124" y="133"/>
                  </a:cubicBezTo>
                  <a:cubicBezTo>
                    <a:pt x="126" y="132"/>
                    <a:pt x="154" y="107"/>
                    <a:pt x="155" y="106"/>
                  </a:cubicBezTo>
                  <a:cubicBezTo>
                    <a:pt x="156" y="105"/>
                    <a:pt x="158" y="102"/>
                    <a:pt x="156" y="100"/>
                  </a:cubicBezTo>
                  <a:cubicBezTo>
                    <a:pt x="154" y="98"/>
                    <a:pt x="146" y="88"/>
                    <a:pt x="141" y="81"/>
                  </a:cubicBezTo>
                  <a:cubicBezTo>
                    <a:pt x="105" y="34"/>
                    <a:pt x="240" y="2"/>
                    <a:pt x="219" y="1"/>
                  </a:cubicBezTo>
                  <a:cubicBezTo>
                    <a:pt x="208" y="1"/>
                    <a:pt x="166" y="0"/>
                    <a:pt x="160" y="1"/>
                  </a:cubicBezTo>
                  <a:cubicBezTo>
                    <a:pt x="134" y="4"/>
                    <a:pt x="102" y="28"/>
                    <a:pt x="86" y="39"/>
                  </a:cubicBezTo>
                  <a:cubicBezTo>
                    <a:pt x="64" y="53"/>
                    <a:pt x="57" y="62"/>
                    <a:pt x="55" y="63"/>
                  </a:cubicBezTo>
                  <a:cubicBezTo>
                    <a:pt x="49" y="68"/>
                    <a:pt x="54" y="80"/>
                    <a:pt x="43" y="90"/>
                  </a:cubicBezTo>
                  <a:cubicBezTo>
                    <a:pt x="32" y="100"/>
                    <a:pt x="25" y="92"/>
                    <a:pt x="18" y="98"/>
                  </a:cubicBezTo>
                  <a:cubicBezTo>
                    <a:pt x="15" y="101"/>
                    <a:pt x="5" y="108"/>
                    <a:pt x="3" y="110"/>
                  </a:cubicBezTo>
                  <a:cubicBezTo>
                    <a:pt x="0" y="113"/>
                    <a:pt x="0" y="117"/>
                    <a:pt x="2" y="120"/>
                  </a:cubicBezTo>
                  <a:cubicBezTo>
                    <a:pt x="2" y="120"/>
                    <a:pt x="28" y="148"/>
                    <a:pt x="30" y="150"/>
                  </a:cubicBezTo>
                  <a:cubicBezTo>
                    <a:pt x="32" y="153"/>
                    <a:pt x="38" y="155"/>
                    <a:pt x="41" y="152"/>
                  </a:cubicBezTo>
                  <a:cubicBezTo>
                    <a:pt x="45" y="149"/>
                    <a:pt x="54" y="141"/>
                    <a:pt x="55" y="139"/>
                  </a:cubicBezTo>
                  <a:cubicBezTo>
                    <a:pt x="57" y="138"/>
                    <a:pt x="54" y="122"/>
                    <a:pt x="62" y="116"/>
                  </a:cubicBezTo>
                  <a:close/>
                  <a:moveTo>
                    <a:pt x="177" y="126"/>
                  </a:moveTo>
                  <a:cubicBezTo>
                    <a:pt x="174" y="123"/>
                    <a:pt x="171" y="123"/>
                    <a:pt x="169" y="125"/>
                  </a:cubicBezTo>
                  <a:cubicBezTo>
                    <a:pt x="140" y="150"/>
                    <a:pt x="140" y="150"/>
                    <a:pt x="140" y="150"/>
                  </a:cubicBezTo>
                  <a:cubicBezTo>
                    <a:pt x="138" y="152"/>
                    <a:pt x="137" y="156"/>
                    <a:pt x="139" y="158"/>
                  </a:cubicBezTo>
                  <a:cubicBezTo>
                    <a:pt x="305" y="347"/>
                    <a:pt x="305" y="347"/>
                    <a:pt x="305" y="347"/>
                  </a:cubicBezTo>
                  <a:cubicBezTo>
                    <a:pt x="309" y="352"/>
                    <a:pt x="316" y="352"/>
                    <a:pt x="320" y="348"/>
                  </a:cubicBezTo>
                  <a:cubicBezTo>
                    <a:pt x="340" y="332"/>
                    <a:pt x="340" y="332"/>
                    <a:pt x="340" y="332"/>
                  </a:cubicBezTo>
                  <a:cubicBezTo>
                    <a:pt x="344" y="328"/>
                    <a:pt x="345" y="321"/>
                    <a:pt x="341" y="317"/>
                  </a:cubicBezTo>
                  <a:lnTo>
                    <a:pt x="177" y="126"/>
                  </a:lnTo>
                  <a:close/>
                  <a:moveTo>
                    <a:pt x="398" y="46"/>
                  </a:moveTo>
                  <a:cubicBezTo>
                    <a:pt x="396" y="36"/>
                    <a:pt x="391" y="38"/>
                    <a:pt x="389" y="42"/>
                  </a:cubicBezTo>
                  <a:cubicBezTo>
                    <a:pt x="386" y="46"/>
                    <a:pt x="374" y="64"/>
                    <a:pt x="369" y="72"/>
                  </a:cubicBezTo>
                  <a:cubicBezTo>
                    <a:pt x="364" y="80"/>
                    <a:pt x="353" y="96"/>
                    <a:pt x="331" y="80"/>
                  </a:cubicBezTo>
                  <a:cubicBezTo>
                    <a:pt x="308" y="64"/>
                    <a:pt x="316" y="53"/>
                    <a:pt x="320" y="45"/>
                  </a:cubicBezTo>
                  <a:cubicBezTo>
                    <a:pt x="324" y="38"/>
                    <a:pt x="336" y="16"/>
                    <a:pt x="338" y="13"/>
                  </a:cubicBezTo>
                  <a:cubicBezTo>
                    <a:pt x="340" y="11"/>
                    <a:pt x="338" y="3"/>
                    <a:pt x="330" y="6"/>
                  </a:cubicBezTo>
                  <a:cubicBezTo>
                    <a:pt x="323" y="9"/>
                    <a:pt x="280" y="27"/>
                    <a:pt x="274" y="51"/>
                  </a:cubicBezTo>
                  <a:cubicBezTo>
                    <a:pt x="268" y="76"/>
                    <a:pt x="279" y="99"/>
                    <a:pt x="257" y="121"/>
                  </a:cubicBezTo>
                  <a:cubicBezTo>
                    <a:pt x="230" y="149"/>
                    <a:pt x="230" y="149"/>
                    <a:pt x="230" y="149"/>
                  </a:cubicBezTo>
                  <a:cubicBezTo>
                    <a:pt x="257" y="181"/>
                    <a:pt x="257" y="181"/>
                    <a:pt x="257" y="181"/>
                  </a:cubicBezTo>
                  <a:cubicBezTo>
                    <a:pt x="290" y="149"/>
                    <a:pt x="290" y="149"/>
                    <a:pt x="290" y="149"/>
                  </a:cubicBezTo>
                  <a:cubicBezTo>
                    <a:pt x="298" y="141"/>
                    <a:pt x="315" y="134"/>
                    <a:pt x="330" y="137"/>
                  </a:cubicBezTo>
                  <a:cubicBezTo>
                    <a:pt x="363" y="144"/>
                    <a:pt x="381" y="132"/>
                    <a:pt x="391" y="112"/>
                  </a:cubicBezTo>
                  <a:cubicBezTo>
                    <a:pt x="401" y="94"/>
                    <a:pt x="399" y="56"/>
                    <a:pt x="398" y="46"/>
                  </a:cubicBezTo>
                  <a:close/>
                  <a:moveTo>
                    <a:pt x="55" y="319"/>
                  </a:moveTo>
                  <a:cubicBezTo>
                    <a:pt x="50" y="323"/>
                    <a:pt x="50" y="330"/>
                    <a:pt x="55" y="334"/>
                  </a:cubicBezTo>
                  <a:cubicBezTo>
                    <a:pt x="74" y="353"/>
                    <a:pt x="74" y="353"/>
                    <a:pt x="74" y="353"/>
                  </a:cubicBezTo>
                  <a:cubicBezTo>
                    <a:pt x="78" y="357"/>
                    <a:pt x="84" y="355"/>
                    <a:pt x="89" y="351"/>
                  </a:cubicBezTo>
                  <a:cubicBezTo>
                    <a:pt x="187" y="254"/>
                    <a:pt x="187" y="254"/>
                    <a:pt x="187" y="254"/>
                  </a:cubicBezTo>
                  <a:cubicBezTo>
                    <a:pt x="157" y="220"/>
                    <a:pt x="157" y="220"/>
                    <a:pt x="157" y="220"/>
                  </a:cubicBezTo>
                  <a:lnTo>
                    <a:pt x="55" y="319"/>
                  </a:lnTo>
                  <a:close/>
                </a:path>
              </a:pathLst>
            </a:custGeom>
            <a:solidFill>
              <a:schemeClr val="bg1">
                <a:lumMod val="95000"/>
              </a:schemeClr>
            </a:solidFill>
            <a:ln>
              <a:noFill/>
            </a:ln>
          </p:spPr>
          <p:txBody>
            <a:bodyPr/>
            <a:lstStyle/>
            <a:p>
              <a:pPr eaLnBrk="1" fontAlgn="auto" hangingPunct="1">
                <a:spcBef>
                  <a:spcPts val="0"/>
                </a:spcBef>
                <a:spcAft>
                  <a:spcPts val="0"/>
                </a:spcAft>
                <a:defRPr/>
              </a:pPr>
              <a:endParaRPr lang="en-US" dirty="0">
                <a:solidFill>
                  <a:schemeClr val="tx1">
                    <a:lumMod val="50000"/>
                    <a:lumOff val="50000"/>
                  </a:schemeClr>
                </a:solidFill>
                <a:latin typeface="+mn-lt"/>
              </a:endParaRPr>
            </a:p>
          </p:txBody>
        </p:sp>
      </p:grpSp>
      <p:sp>
        <p:nvSpPr>
          <p:cNvPr id="48" name="TextBox 47"/>
          <p:cNvSpPr txBox="1"/>
          <p:nvPr/>
        </p:nvSpPr>
        <p:spPr>
          <a:xfrm>
            <a:off x="1993131" y="5086925"/>
            <a:ext cx="8172908" cy="861774"/>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 亮亮图文旗舰店</a:t>
            </a:r>
            <a:r>
              <a:rPr lang="en-US" altLang="zh-CN" sz="1400" dirty="0" smtClean="0">
                <a:solidFill>
                  <a:schemeClr val="tx1">
                    <a:lumMod val="50000"/>
                    <a:lumOff val="50000"/>
                  </a:schemeClr>
                </a:solidFill>
                <a:latin typeface="Impact MT Std" panose="020B0806030902050204" pitchFamily="34" charset="0"/>
                <a:ea typeface="微软雅黑" panose="020B0503020204020204" pitchFamily="34" charset="-122"/>
              </a:rPr>
              <a:t>https://liangliangtuwen.tmall.com</a:t>
            </a:r>
          </a:p>
          <a:p>
            <a:pPr algn="just"/>
            <a:endParaRPr lang="zh-CN" altLang="en-US" sz="1400" dirty="0" smtClean="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49" name="TextBox 48"/>
          <p:cNvSpPr txBox="1"/>
          <p:nvPr/>
        </p:nvSpPr>
        <p:spPr>
          <a:xfrm>
            <a:off x="5082360" y="4651975"/>
            <a:ext cx="2059343" cy="307777"/>
          </a:xfrm>
          <a:prstGeom prst="rect">
            <a:avLst/>
          </a:prstGeom>
          <a:noFill/>
        </p:spPr>
        <p:txBody>
          <a:bodyPr wrap="square" lIns="0" tIns="0" rIns="0" bIns="0" rtlCol="0">
            <a:spAutoFit/>
          </a:bodyPr>
          <a:lstStyle/>
          <a:p>
            <a:r>
              <a:rPr lang="zh-CN" altLang="en-US" sz="2000" b="1" dirty="0" smtClean="0">
                <a:solidFill>
                  <a:schemeClr val="tx1">
                    <a:lumMod val="50000"/>
                    <a:lumOff val="50000"/>
                  </a:schemeClr>
                </a:solidFill>
                <a:latin typeface="Impact MT Std" panose="020B0806030902050204" pitchFamily="34" charset="0"/>
                <a:ea typeface="微软雅黑" panose="020B0503020204020204" pitchFamily="34" charset="-122"/>
              </a:rPr>
              <a:t>点击输入标题文本</a:t>
            </a:r>
            <a:endParaRPr lang="zh-CN" altLang="en-US" sz="2000" b="1" dirty="0">
              <a:solidFill>
                <a:schemeClr val="tx1">
                  <a:lumMod val="50000"/>
                  <a:lumOff val="50000"/>
                </a:schemeClr>
              </a:solidFill>
              <a:latin typeface="Impact MT Std" panose="020B0806030902050204" pitchFamily="34" charset="0"/>
              <a:ea typeface="微软雅黑" panose="020B0503020204020204" pitchFamily="34" charset="-122"/>
            </a:endParaRPr>
          </a:p>
        </p:txBody>
      </p:sp>
      <p:sp>
        <p:nvSpPr>
          <p:cNvPr id="50" name="矩形 49"/>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20</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par>
                                <p:cTn id="14" presetID="53" presetClass="entr" presetSubtype="16" fill="hold" nodeType="withEffect">
                                  <p:stCondLst>
                                    <p:cond delay="25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par>
                                <p:cTn id="19" presetID="53" presetClass="entr" presetSubtype="16" fill="hold" nodeType="withEffect">
                                  <p:stCondLst>
                                    <p:cond delay="100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par>
                                <p:cTn id="24" presetID="22" presetClass="entr" presetSubtype="8" fill="hold" grpId="0" nodeType="withEffect">
                                  <p:stCondLst>
                                    <p:cond delay="325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750"/>
                                        <p:tgtEl>
                                          <p:spTgt spid="15"/>
                                        </p:tgtEl>
                                      </p:cBhvr>
                                    </p:animEffect>
                                  </p:childTnLst>
                                </p:cTn>
                              </p:par>
                              <p:par>
                                <p:cTn id="27" presetID="2" presetClass="entr" presetSubtype="8" fill="hold" grpId="0" nodeType="withEffect">
                                  <p:stCondLst>
                                    <p:cond delay="275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0-#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par>
                                <p:cTn id="31" presetID="22" presetClass="entr" presetSubtype="8" fill="hold" grpId="0" nodeType="withEffect">
                                  <p:stCondLst>
                                    <p:cond delay="3250"/>
                                  </p:stCondLst>
                                  <p:childTnLst>
                                    <p:set>
                                      <p:cBhvr>
                                        <p:cTn id="32" dur="1" fill="hold">
                                          <p:stCondLst>
                                            <p:cond delay="0"/>
                                          </p:stCondLst>
                                        </p:cTn>
                                        <p:tgtEl>
                                          <p:spTgt spid="17"/>
                                        </p:tgtEl>
                                        <p:attrNameLst>
                                          <p:attrName>style.visibility</p:attrName>
                                        </p:attrNameLst>
                                      </p:cBhvr>
                                      <p:to>
                                        <p:strVal val="visible"/>
                                      </p:to>
                                    </p:set>
                                    <p:animEffect transition="in" filter="wipe(left)">
                                      <p:cBhvr>
                                        <p:cTn id="33" dur="750"/>
                                        <p:tgtEl>
                                          <p:spTgt spid="17"/>
                                        </p:tgtEl>
                                      </p:cBhvr>
                                    </p:animEffect>
                                  </p:childTnLst>
                                </p:cTn>
                              </p:par>
                              <p:par>
                                <p:cTn id="34" presetID="2" presetClass="entr" presetSubtype="8" fill="hold" grpId="0" nodeType="withEffect">
                                  <p:stCondLst>
                                    <p:cond delay="275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0-#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2" presetClass="entr" presetSubtype="8" fill="hold" grpId="0" nodeType="withEffect">
                                  <p:stCondLst>
                                    <p:cond delay="3250"/>
                                  </p:stCondLst>
                                  <p:childTnLst>
                                    <p:set>
                                      <p:cBhvr>
                                        <p:cTn id="39" dur="1" fill="hold">
                                          <p:stCondLst>
                                            <p:cond delay="0"/>
                                          </p:stCondLst>
                                        </p:cTn>
                                        <p:tgtEl>
                                          <p:spTgt spid="19"/>
                                        </p:tgtEl>
                                        <p:attrNameLst>
                                          <p:attrName>style.visibility</p:attrName>
                                        </p:attrNameLst>
                                      </p:cBhvr>
                                      <p:to>
                                        <p:strVal val="visible"/>
                                      </p:to>
                                    </p:set>
                                    <p:animEffect transition="in" filter="wipe(left)">
                                      <p:cBhvr>
                                        <p:cTn id="40" dur="750"/>
                                        <p:tgtEl>
                                          <p:spTgt spid="19"/>
                                        </p:tgtEl>
                                      </p:cBhvr>
                                    </p:animEffect>
                                  </p:childTnLst>
                                </p:cTn>
                              </p:par>
                              <p:par>
                                <p:cTn id="41" presetID="2" presetClass="entr" presetSubtype="8" fill="hold" grpId="0" nodeType="withEffect">
                                  <p:stCondLst>
                                    <p:cond delay="2750"/>
                                  </p:stCondLst>
                                  <p:childTnLst>
                                    <p:set>
                                      <p:cBhvr>
                                        <p:cTn id="42" dur="1" fill="hold">
                                          <p:stCondLst>
                                            <p:cond delay="0"/>
                                          </p:stCondLst>
                                        </p:cTn>
                                        <p:tgtEl>
                                          <p:spTgt spid="20"/>
                                        </p:tgtEl>
                                        <p:attrNameLst>
                                          <p:attrName>style.visibility</p:attrName>
                                        </p:attrNameLst>
                                      </p:cBhvr>
                                      <p:to>
                                        <p:strVal val="visible"/>
                                      </p:to>
                                    </p:set>
                                    <p:anim calcmode="lin" valueType="num">
                                      <p:cBhvr additive="base">
                                        <p:cTn id="43" dur="500" fill="hold"/>
                                        <p:tgtEl>
                                          <p:spTgt spid="20"/>
                                        </p:tgtEl>
                                        <p:attrNameLst>
                                          <p:attrName>ppt_x</p:attrName>
                                        </p:attrNameLst>
                                      </p:cBhvr>
                                      <p:tavLst>
                                        <p:tav tm="0">
                                          <p:val>
                                            <p:strVal val="0-#ppt_w/2"/>
                                          </p:val>
                                        </p:tav>
                                        <p:tav tm="100000">
                                          <p:val>
                                            <p:strVal val="#ppt_x"/>
                                          </p:val>
                                        </p:tav>
                                      </p:tavLst>
                                    </p:anim>
                                    <p:anim calcmode="lin" valueType="num">
                                      <p:cBhvr additive="base">
                                        <p:cTn id="44" dur="500" fill="hold"/>
                                        <p:tgtEl>
                                          <p:spTgt spid="20"/>
                                        </p:tgtEl>
                                        <p:attrNameLst>
                                          <p:attrName>ppt_y</p:attrName>
                                        </p:attrNameLst>
                                      </p:cBhvr>
                                      <p:tavLst>
                                        <p:tav tm="0">
                                          <p:val>
                                            <p:strVal val="#ppt_y"/>
                                          </p:val>
                                        </p:tav>
                                        <p:tav tm="100000">
                                          <p:val>
                                            <p:strVal val="#ppt_y"/>
                                          </p:val>
                                        </p:tav>
                                      </p:tavLst>
                                    </p:anim>
                                  </p:childTnLst>
                                </p:cTn>
                              </p:par>
                              <p:par>
                                <p:cTn id="45" presetID="22" presetClass="entr" presetSubtype="8" fill="hold" grpId="0" nodeType="withEffect">
                                  <p:stCondLst>
                                    <p:cond delay="3250"/>
                                  </p:stCondLst>
                                  <p:childTnLst>
                                    <p:set>
                                      <p:cBhvr>
                                        <p:cTn id="46" dur="1" fill="hold">
                                          <p:stCondLst>
                                            <p:cond delay="0"/>
                                          </p:stCondLst>
                                        </p:cTn>
                                        <p:tgtEl>
                                          <p:spTgt spid="21"/>
                                        </p:tgtEl>
                                        <p:attrNameLst>
                                          <p:attrName>style.visibility</p:attrName>
                                        </p:attrNameLst>
                                      </p:cBhvr>
                                      <p:to>
                                        <p:strVal val="visible"/>
                                      </p:to>
                                    </p:set>
                                    <p:animEffect transition="in" filter="wipe(left)">
                                      <p:cBhvr>
                                        <p:cTn id="47" dur="750"/>
                                        <p:tgtEl>
                                          <p:spTgt spid="21"/>
                                        </p:tgtEl>
                                      </p:cBhvr>
                                    </p:animEffect>
                                  </p:childTnLst>
                                </p:cTn>
                              </p:par>
                              <p:par>
                                <p:cTn id="48" presetID="2" presetClass="entr" presetSubtype="8" fill="hold" grpId="0" nodeType="withEffect">
                                  <p:stCondLst>
                                    <p:cond delay="2750"/>
                                  </p:stCondLst>
                                  <p:childTnLst>
                                    <p:set>
                                      <p:cBhvr>
                                        <p:cTn id="49" dur="1" fill="hold">
                                          <p:stCondLst>
                                            <p:cond delay="0"/>
                                          </p:stCondLst>
                                        </p:cTn>
                                        <p:tgtEl>
                                          <p:spTgt spid="22"/>
                                        </p:tgtEl>
                                        <p:attrNameLst>
                                          <p:attrName>style.visibility</p:attrName>
                                        </p:attrNameLst>
                                      </p:cBhvr>
                                      <p:to>
                                        <p:strVal val="visible"/>
                                      </p:to>
                                    </p:set>
                                    <p:anim calcmode="lin" valueType="num">
                                      <p:cBhvr additive="base">
                                        <p:cTn id="50" dur="500" fill="hold"/>
                                        <p:tgtEl>
                                          <p:spTgt spid="22"/>
                                        </p:tgtEl>
                                        <p:attrNameLst>
                                          <p:attrName>ppt_x</p:attrName>
                                        </p:attrNameLst>
                                      </p:cBhvr>
                                      <p:tavLst>
                                        <p:tav tm="0">
                                          <p:val>
                                            <p:strVal val="0-#ppt_w/2"/>
                                          </p:val>
                                        </p:tav>
                                        <p:tav tm="100000">
                                          <p:val>
                                            <p:strVal val="#ppt_x"/>
                                          </p:val>
                                        </p:tav>
                                      </p:tavLst>
                                    </p:anim>
                                    <p:anim calcmode="lin" valueType="num">
                                      <p:cBhvr additive="base">
                                        <p:cTn id="51" dur="500" fill="hold"/>
                                        <p:tgtEl>
                                          <p:spTgt spid="22"/>
                                        </p:tgtEl>
                                        <p:attrNameLst>
                                          <p:attrName>ppt_y</p:attrName>
                                        </p:attrNameLst>
                                      </p:cBhvr>
                                      <p:tavLst>
                                        <p:tav tm="0">
                                          <p:val>
                                            <p:strVal val="#ppt_y"/>
                                          </p:val>
                                        </p:tav>
                                        <p:tav tm="100000">
                                          <p:val>
                                            <p:strVal val="#ppt_y"/>
                                          </p:val>
                                        </p:tav>
                                      </p:tavLst>
                                    </p:anim>
                                  </p:childTnLst>
                                </p:cTn>
                              </p:par>
                            </p:childTnLst>
                          </p:cTn>
                        </p:par>
                        <p:par>
                          <p:cTn id="52" fill="hold">
                            <p:stCondLst>
                              <p:cond delay="1000"/>
                            </p:stCondLst>
                            <p:childTnLst>
                              <p:par>
                                <p:cTn id="53" presetID="2" presetClass="entr" presetSubtype="2"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300" fill="hold"/>
                                        <p:tgtEl>
                                          <p:spTgt spid="49"/>
                                        </p:tgtEl>
                                        <p:attrNameLst>
                                          <p:attrName>ppt_x</p:attrName>
                                        </p:attrNameLst>
                                      </p:cBhvr>
                                      <p:tavLst>
                                        <p:tav tm="0">
                                          <p:val>
                                            <p:strVal val="1+#ppt_w/2"/>
                                          </p:val>
                                        </p:tav>
                                        <p:tav tm="100000">
                                          <p:val>
                                            <p:strVal val="#ppt_x"/>
                                          </p:val>
                                        </p:tav>
                                      </p:tavLst>
                                    </p:anim>
                                    <p:anim calcmode="lin" valueType="num">
                                      <p:cBhvr additive="base">
                                        <p:cTn id="56" dur="300" fill="hold"/>
                                        <p:tgtEl>
                                          <p:spTgt spid="49"/>
                                        </p:tgtEl>
                                        <p:attrNameLst>
                                          <p:attrName>ppt_y</p:attrName>
                                        </p:attrNameLst>
                                      </p:cBhvr>
                                      <p:tavLst>
                                        <p:tav tm="0">
                                          <p:val>
                                            <p:strVal val="#ppt_y"/>
                                          </p:val>
                                        </p:tav>
                                        <p:tav tm="100000">
                                          <p:val>
                                            <p:strVal val="#ppt_y"/>
                                          </p:val>
                                        </p:tav>
                                      </p:tavLst>
                                    </p:anim>
                                  </p:childTnLst>
                                </p:cTn>
                              </p:par>
                            </p:childTnLst>
                          </p:cTn>
                        </p:par>
                        <p:par>
                          <p:cTn id="57" fill="hold">
                            <p:stCondLst>
                              <p:cond delay="1500"/>
                            </p:stCondLst>
                            <p:childTnLst>
                              <p:par>
                                <p:cTn id="58" presetID="2" presetClass="entr" presetSubtype="2"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 calcmode="lin" valueType="num">
                                      <p:cBhvr additive="base">
                                        <p:cTn id="60" dur="300" fill="hold"/>
                                        <p:tgtEl>
                                          <p:spTgt spid="48"/>
                                        </p:tgtEl>
                                        <p:attrNameLst>
                                          <p:attrName>ppt_x</p:attrName>
                                        </p:attrNameLst>
                                      </p:cBhvr>
                                      <p:tavLst>
                                        <p:tav tm="0">
                                          <p:val>
                                            <p:strVal val="1+#ppt_w/2"/>
                                          </p:val>
                                        </p:tav>
                                        <p:tav tm="100000">
                                          <p:val>
                                            <p:strVal val="#ppt_x"/>
                                          </p:val>
                                        </p:tav>
                                      </p:tavLst>
                                    </p:anim>
                                    <p:anim calcmode="lin" valueType="num">
                                      <p:cBhvr additive="base">
                                        <p:cTn id="61" dur="3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P spid="16" grpId="0" animBg="1"/>
      <p:bldP spid="17" grpId="0"/>
      <p:bldP spid="18" grpId="0" animBg="1"/>
      <p:bldP spid="19" grpId="0"/>
      <p:bldP spid="20" grpId="0" animBg="1"/>
      <p:bldP spid="21" grpId="0"/>
      <p:bldP spid="22" grpId="0" animBg="1"/>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11" name="Picture 2" descr="C:\Users\Administrator\Desktop\67.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88" y="-27384"/>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12" name="矩形 11"/>
          <p:cNvSpPr/>
          <p:nvPr/>
        </p:nvSpPr>
        <p:spPr>
          <a:xfrm>
            <a:off x="0" y="4077072"/>
            <a:ext cx="12190413" cy="2808312"/>
          </a:xfrm>
          <a:prstGeom prst="rect">
            <a:avLst/>
          </a:prstGeom>
          <a:solidFill>
            <a:srgbClr val="FB7D6E">
              <a:alpha val="8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4077072"/>
            <a:ext cx="12190413" cy="4571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7"/>
          <p:cNvSpPr>
            <a:spLocks noChangeArrowheads="1"/>
          </p:cNvSpPr>
          <p:nvPr/>
        </p:nvSpPr>
        <p:spPr bwMode="auto">
          <a:xfrm>
            <a:off x="8471470" y="4042807"/>
            <a:ext cx="244827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16600" b="1" dirty="0" smtClean="0">
                <a:solidFill>
                  <a:schemeClr val="bg1"/>
                </a:solidFill>
                <a:latin typeface="Impact MT Std" panose="020B0806030902050204" pitchFamily="34" charset="0"/>
                <a:ea typeface="微软雅黑" panose="020B0503020204020204" pitchFamily="34" charset="-122"/>
                <a:sym typeface="微软雅黑" panose="020B0503020204020204" pitchFamily="34" charset="-122"/>
              </a:rPr>
              <a:t>04</a:t>
            </a:r>
            <a:endParaRPr lang="zh-CN" altLang="en-US" sz="16600" b="1" dirty="0">
              <a:solidFill>
                <a:schemeClr val="bg1"/>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0" name="文本框 26"/>
          <p:cNvSpPr txBox="1"/>
          <p:nvPr/>
        </p:nvSpPr>
        <p:spPr>
          <a:xfrm>
            <a:off x="3934965" y="4426654"/>
            <a:ext cx="4104457" cy="1200329"/>
          </a:xfrm>
          <a:prstGeom prst="rect">
            <a:avLst/>
          </a:prstGeom>
          <a:noFill/>
        </p:spPr>
        <p:txBody>
          <a:bodyPr wrap="square" rtlCol="0">
            <a:spAutoFit/>
          </a:bodyPr>
          <a:lstStyle/>
          <a:p>
            <a:pPr algn="r"/>
            <a:r>
              <a:rPr lang="zh-CN" altLang="en-US" sz="7200" b="1" spc="100" dirty="0">
                <a:solidFill>
                  <a:schemeClr val="bg1"/>
                </a:solidFill>
                <a:latin typeface="微软雅黑" panose="020B0503020204020204" pitchFamily="34" charset="-122"/>
                <a:ea typeface="微软雅黑" panose="020B0503020204020204" pitchFamily="34" charset="-122"/>
              </a:rPr>
              <a:t>执行计划</a:t>
            </a:r>
            <a:endParaRPr lang="en-US" altLang="zh-CN" sz="7200" b="1" spc="100" dirty="0" smtClean="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a:off x="4150989" y="5582851"/>
            <a:ext cx="3744417" cy="738664"/>
          </a:xfrm>
          <a:prstGeom prst="rect">
            <a:avLst/>
          </a:prstGeom>
        </p:spPr>
        <p:txBody>
          <a:bodyPr wrap="square">
            <a:spAutoFit/>
          </a:bodyPr>
          <a:lstStyle/>
          <a:p>
            <a:pPr defTabSz="1176655"/>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此处</a:t>
            </a:r>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添加详细文本描述，建议与标题相关并符合整体语言</a:t>
            </a:r>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风格语言</a:t>
            </a:r>
            <a:r>
              <a:rPr lang="zh-CN" altLang="en-US" sz="1400" dirty="0">
                <a:solidFill>
                  <a:schemeClr val="bg1"/>
                </a:solidFill>
                <a:latin typeface="微软雅黑" panose="020B0503020204020204" pitchFamily="34" charset="-122"/>
                <a:ea typeface="微软雅黑" panose="020B0503020204020204" pitchFamily="34" charset="-122"/>
                <a:sym typeface="Gill Sans" charset="0"/>
              </a:rPr>
              <a:t>描述尽量简洁生动。尽量将每页幻灯片的字数</a:t>
            </a:r>
            <a:r>
              <a:rPr lang="zh-CN" altLang="en-US" sz="1400" dirty="0" smtClean="0">
                <a:solidFill>
                  <a:schemeClr val="bg1"/>
                </a:solidFill>
                <a:latin typeface="微软雅黑" panose="020B0503020204020204" pitchFamily="34" charset="-122"/>
                <a:ea typeface="微软雅黑" panose="020B0503020204020204" pitchFamily="34" charset="-122"/>
                <a:sym typeface="Gill Sans" charset="0"/>
              </a:rPr>
              <a:t>控制。</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childTnLst>
                          </p:cTn>
                        </p:par>
                        <p:par>
                          <p:cTn id="11" fill="hold">
                            <p:stCondLst>
                              <p:cond delay="1000"/>
                            </p:stCondLst>
                            <p:childTnLst>
                              <p:par>
                                <p:cTn id="12" presetID="53" presetClass="entr" presetSubtype="16" fill="hold" grpId="0" nodeType="afterEffect">
                                  <p:stCondLst>
                                    <p:cond delay="0"/>
                                  </p:stCondLst>
                                  <p:iterate type="lt">
                                    <p:tmPct val="20000"/>
                                  </p:iterate>
                                  <p:childTnLst>
                                    <p:set>
                                      <p:cBhvr>
                                        <p:cTn id="13" dur="1" fill="hold">
                                          <p:stCondLst>
                                            <p:cond delay="0"/>
                                          </p:stCondLst>
                                        </p:cTn>
                                        <p:tgtEl>
                                          <p:spTgt spid="20"/>
                                        </p:tgtEl>
                                        <p:attrNameLst>
                                          <p:attrName>style.visibility</p:attrName>
                                        </p:attrNameLst>
                                      </p:cBhvr>
                                      <p:to>
                                        <p:strVal val="visible"/>
                                      </p:to>
                                    </p:set>
                                    <p:anim calcmode="lin" valueType="num">
                                      <p:cBhvr>
                                        <p:cTn id="14" dur="500" fill="hold"/>
                                        <p:tgtEl>
                                          <p:spTgt spid="20"/>
                                        </p:tgtEl>
                                        <p:attrNameLst>
                                          <p:attrName>ppt_w</p:attrName>
                                        </p:attrNameLst>
                                      </p:cBhvr>
                                      <p:tavLst>
                                        <p:tav tm="0">
                                          <p:val>
                                            <p:fltVal val="0"/>
                                          </p:val>
                                        </p:tav>
                                        <p:tav tm="100000">
                                          <p:val>
                                            <p:strVal val="#ppt_w"/>
                                          </p:val>
                                        </p:tav>
                                      </p:tavLst>
                                    </p:anim>
                                    <p:anim calcmode="lin" valueType="num">
                                      <p:cBhvr>
                                        <p:cTn id="15" dur="500" fill="hold"/>
                                        <p:tgtEl>
                                          <p:spTgt spid="20"/>
                                        </p:tgtEl>
                                        <p:attrNameLst>
                                          <p:attrName>ppt_h</p:attrName>
                                        </p:attrNameLst>
                                      </p:cBhvr>
                                      <p:tavLst>
                                        <p:tav tm="0">
                                          <p:val>
                                            <p:fltVal val="0"/>
                                          </p:val>
                                        </p:tav>
                                        <p:tav tm="100000">
                                          <p:val>
                                            <p:strVal val="#ppt_h"/>
                                          </p:val>
                                        </p:tav>
                                      </p:tavLst>
                                    </p:anim>
                                    <p:animEffect transition="in" filter="fade">
                                      <p:cBhvr>
                                        <p:cTn id="16" dur="500"/>
                                        <p:tgtEl>
                                          <p:spTgt spid="20"/>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计划因素</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Rectangle 11"/>
          <p:cNvSpPr>
            <a:spLocks noChangeArrowheads="1"/>
          </p:cNvSpPr>
          <p:nvPr/>
        </p:nvSpPr>
        <p:spPr bwMode="auto">
          <a:xfrm>
            <a:off x="0" y="2913443"/>
            <a:ext cx="3878915" cy="192269"/>
          </a:xfrm>
          <a:prstGeom prst="rect">
            <a:avLst/>
          </a:prstGeom>
          <a:solidFill>
            <a:srgbClr val="00A2A4"/>
          </a:solidFill>
          <a:ln>
            <a:noFill/>
          </a:ln>
        </p:spPr>
        <p:txBody>
          <a:bodyPr vert="horz" wrap="square" lIns="91440" tIns="45720" rIns="91440" bIns="45720" numCol="1" anchor="t" anchorCtr="0" compatLnSpc="1"/>
          <a:lstStyle/>
          <a:p>
            <a:endParaRPr lang="zh-CN" altLang="en-US"/>
          </a:p>
        </p:txBody>
      </p:sp>
      <p:sp>
        <p:nvSpPr>
          <p:cNvPr id="11" name="Rectangle 12"/>
          <p:cNvSpPr>
            <a:spLocks noChangeArrowheads="1"/>
          </p:cNvSpPr>
          <p:nvPr/>
        </p:nvSpPr>
        <p:spPr bwMode="auto">
          <a:xfrm>
            <a:off x="0" y="3241502"/>
            <a:ext cx="6185721" cy="192269"/>
          </a:xfrm>
          <a:prstGeom prst="rect">
            <a:avLst/>
          </a:prstGeom>
          <a:solidFill>
            <a:srgbClr val="43BAB3"/>
          </a:solidFill>
          <a:ln>
            <a:noFill/>
          </a:ln>
        </p:spPr>
        <p:txBody>
          <a:bodyPr vert="horz" wrap="square" lIns="91440" tIns="45720" rIns="91440" bIns="45720" numCol="1" anchor="t" anchorCtr="0" compatLnSpc="1"/>
          <a:lstStyle/>
          <a:p>
            <a:endParaRPr lang="zh-CN" altLang="en-US"/>
          </a:p>
        </p:txBody>
      </p:sp>
      <p:sp>
        <p:nvSpPr>
          <p:cNvPr id="12" name="Rectangle 13"/>
          <p:cNvSpPr>
            <a:spLocks noChangeArrowheads="1"/>
          </p:cNvSpPr>
          <p:nvPr/>
        </p:nvSpPr>
        <p:spPr bwMode="auto">
          <a:xfrm>
            <a:off x="1" y="3586384"/>
            <a:ext cx="8883596" cy="192270"/>
          </a:xfrm>
          <a:prstGeom prst="rect">
            <a:avLst/>
          </a:prstGeom>
          <a:solidFill>
            <a:srgbClr val="F6A514"/>
          </a:solidFill>
          <a:ln>
            <a:noFill/>
          </a:ln>
        </p:spPr>
        <p:txBody>
          <a:bodyPr vert="horz" wrap="square" lIns="91440" tIns="45720" rIns="91440" bIns="45720" numCol="1" anchor="t" anchorCtr="0" compatLnSpc="1"/>
          <a:lstStyle/>
          <a:p>
            <a:endParaRPr lang="zh-CN" altLang="en-US"/>
          </a:p>
        </p:txBody>
      </p:sp>
      <p:sp>
        <p:nvSpPr>
          <p:cNvPr id="13" name="Rectangle 14"/>
          <p:cNvSpPr>
            <a:spLocks noChangeArrowheads="1"/>
          </p:cNvSpPr>
          <p:nvPr/>
        </p:nvSpPr>
        <p:spPr bwMode="auto">
          <a:xfrm>
            <a:off x="1" y="3910838"/>
            <a:ext cx="6807410" cy="192269"/>
          </a:xfrm>
          <a:prstGeom prst="rect">
            <a:avLst/>
          </a:prstGeom>
          <a:solidFill>
            <a:srgbClr val="FB7D6E"/>
          </a:solidFill>
          <a:ln>
            <a:noFill/>
          </a:ln>
        </p:spPr>
        <p:txBody>
          <a:bodyPr vert="horz" wrap="square" lIns="91440" tIns="45720" rIns="91440" bIns="45720" numCol="1" anchor="t" anchorCtr="0" compatLnSpc="1"/>
          <a:lstStyle/>
          <a:p>
            <a:endParaRPr lang="zh-CN" altLang="en-US"/>
          </a:p>
        </p:txBody>
      </p:sp>
      <p:sp>
        <p:nvSpPr>
          <p:cNvPr id="14" name="Rectangle 15"/>
          <p:cNvSpPr>
            <a:spLocks noChangeArrowheads="1"/>
          </p:cNvSpPr>
          <p:nvPr/>
        </p:nvSpPr>
        <p:spPr bwMode="auto">
          <a:xfrm>
            <a:off x="0" y="4260528"/>
            <a:ext cx="4473747" cy="191067"/>
          </a:xfrm>
          <a:prstGeom prst="rect">
            <a:avLst/>
          </a:prstGeom>
          <a:solidFill>
            <a:srgbClr val="00A2A4"/>
          </a:solidFill>
          <a:ln>
            <a:noFill/>
          </a:ln>
        </p:spPr>
        <p:txBody>
          <a:bodyPr vert="horz" wrap="square" lIns="91440" tIns="45720" rIns="91440" bIns="45720" numCol="1" anchor="t" anchorCtr="0" compatLnSpc="1"/>
          <a:lstStyle/>
          <a:p>
            <a:endParaRPr lang="zh-CN" altLang="en-US"/>
          </a:p>
        </p:txBody>
      </p:sp>
      <p:grpSp>
        <p:nvGrpSpPr>
          <p:cNvPr id="15" name="组合 14"/>
          <p:cNvGrpSpPr/>
          <p:nvPr/>
        </p:nvGrpSpPr>
        <p:grpSpPr>
          <a:xfrm>
            <a:off x="3240823" y="1830729"/>
            <a:ext cx="1274984" cy="1274983"/>
            <a:chOff x="2438400" y="1484313"/>
            <a:chExt cx="1684338" cy="1684337"/>
          </a:xfrm>
        </p:grpSpPr>
        <p:sp>
          <p:nvSpPr>
            <p:cNvPr id="16" name="Freeform 6"/>
            <p:cNvSpPr>
              <a:spLocks noEditPoints="1"/>
            </p:cNvSpPr>
            <p:nvPr/>
          </p:nvSpPr>
          <p:spPr bwMode="auto">
            <a:xfrm>
              <a:off x="2438400" y="1484313"/>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5 h 2222"/>
                <a:gd name="T12" fmla="*/ 1886 w 2222"/>
                <a:gd name="T13" fmla="*/ 1111 h 2222"/>
                <a:gd name="T14" fmla="*/ 1111 w 2222"/>
                <a:gd name="T15" fmla="*/ 1887 h 2222"/>
                <a:gd name="T16" fmla="*/ 335 w 2222"/>
                <a:gd name="T17" fmla="*/ 1111 h 2222"/>
                <a:gd name="T18" fmla="*/ 1111 w 2222"/>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rgbClr val="00A2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b="1">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809478" y="1903716"/>
              <a:ext cx="921611" cy="935164"/>
            </a:xfrm>
            <a:prstGeom prst="rect">
              <a:avLst/>
            </a:prstGeom>
            <a:noFill/>
          </p:spPr>
          <p:txBody>
            <a:bodyPr wrap="non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个人</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因素</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534721" y="2158788"/>
            <a:ext cx="1274984" cy="1274983"/>
            <a:chOff x="4879975" y="1917700"/>
            <a:chExt cx="1684338" cy="1684337"/>
          </a:xfrm>
        </p:grpSpPr>
        <p:sp>
          <p:nvSpPr>
            <p:cNvPr id="19" name="Freeform 7"/>
            <p:cNvSpPr>
              <a:spLocks noEditPoints="1"/>
            </p:cNvSpPr>
            <p:nvPr/>
          </p:nvSpPr>
          <p:spPr bwMode="auto">
            <a:xfrm>
              <a:off x="4879975" y="1917700"/>
              <a:ext cx="1684338" cy="1684337"/>
            </a:xfrm>
            <a:custGeom>
              <a:avLst/>
              <a:gdLst>
                <a:gd name="T0" fmla="*/ 1111 w 2222"/>
                <a:gd name="T1" fmla="*/ 0 h 2222"/>
                <a:gd name="T2" fmla="*/ 2222 w 2222"/>
                <a:gd name="T3" fmla="*/ 1111 h 2222"/>
                <a:gd name="T4" fmla="*/ 1111 w 2222"/>
                <a:gd name="T5" fmla="*/ 2222 h 2222"/>
                <a:gd name="T6" fmla="*/ 0 w 2222"/>
                <a:gd name="T7" fmla="*/ 1111 h 2222"/>
                <a:gd name="T8" fmla="*/ 1111 w 2222"/>
                <a:gd name="T9" fmla="*/ 0 h 2222"/>
                <a:gd name="T10" fmla="*/ 1111 w 2222"/>
                <a:gd name="T11" fmla="*/ 336 h 2222"/>
                <a:gd name="T12" fmla="*/ 1887 w 2222"/>
                <a:gd name="T13" fmla="*/ 1111 h 2222"/>
                <a:gd name="T14" fmla="*/ 1111 w 2222"/>
                <a:gd name="T15" fmla="*/ 1887 h 2222"/>
                <a:gd name="T16" fmla="*/ 336 w 2222"/>
                <a:gd name="T17" fmla="*/ 1111 h 2222"/>
                <a:gd name="T18" fmla="*/ 1111 w 2222"/>
                <a:gd name="T19" fmla="*/ 336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rgbClr val="43BAB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b="1">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5279181" y="2375830"/>
              <a:ext cx="921611" cy="935164"/>
            </a:xfrm>
            <a:prstGeom prst="rect">
              <a:avLst/>
            </a:prstGeom>
            <a:noFill/>
          </p:spPr>
          <p:txBody>
            <a:bodyPr wrap="non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外在</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因素</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8246104" y="2504872"/>
            <a:ext cx="1274984" cy="1273782"/>
            <a:chOff x="8367713" y="2374900"/>
            <a:chExt cx="1684338" cy="1682750"/>
          </a:xfrm>
        </p:grpSpPr>
        <p:sp>
          <p:nvSpPr>
            <p:cNvPr id="22" name="Freeform 8"/>
            <p:cNvSpPr>
              <a:spLocks noEditPoints="1"/>
            </p:cNvSpPr>
            <p:nvPr/>
          </p:nvSpPr>
          <p:spPr bwMode="auto">
            <a:xfrm>
              <a:off x="8367713" y="2374900"/>
              <a:ext cx="1684338" cy="1682750"/>
            </a:xfrm>
            <a:custGeom>
              <a:avLst/>
              <a:gdLst>
                <a:gd name="T0" fmla="*/ 1110 w 2221"/>
                <a:gd name="T1" fmla="*/ 0 h 2222"/>
                <a:gd name="T2" fmla="*/ 2221 w 2221"/>
                <a:gd name="T3" fmla="*/ 1111 h 2222"/>
                <a:gd name="T4" fmla="*/ 1110 w 2221"/>
                <a:gd name="T5" fmla="*/ 2222 h 2222"/>
                <a:gd name="T6" fmla="*/ 0 w 2221"/>
                <a:gd name="T7" fmla="*/ 1111 h 2222"/>
                <a:gd name="T8" fmla="*/ 1110 w 2221"/>
                <a:gd name="T9" fmla="*/ 0 h 2222"/>
                <a:gd name="T10" fmla="*/ 1110 w 2221"/>
                <a:gd name="T11" fmla="*/ 335 h 2222"/>
                <a:gd name="T12" fmla="*/ 1886 w 2221"/>
                <a:gd name="T13" fmla="*/ 1111 h 2222"/>
                <a:gd name="T14" fmla="*/ 1110 w 2221"/>
                <a:gd name="T15" fmla="*/ 1886 h 2222"/>
                <a:gd name="T16" fmla="*/ 335 w 2221"/>
                <a:gd name="T17" fmla="*/ 1111 h 2222"/>
                <a:gd name="T18" fmla="*/ 1110 w 2221"/>
                <a:gd name="T19" fmla="*/ 335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rgbClr val="F6A5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b="1">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789882" y="2795749"/>
              <a:ext cx="921611" cy="935164"/>
            </a:xfrm>
            <a:prstGeom prst="rect">
              <a:avLst/>
            </a:prstGeom>
            <a:noFill/>
          </p:spPr>
          <p:txBody>
            <a:bodyPr wrap="non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家庭</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因素</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6169319" y="3910838"/>
            <a:ext cx="1274984" cy="1274983"/>
            <a:chOff x="6307138" y="4232275"/>
            <a:chExt cx="1684338" cy="1684337"/>
          </a:xfrm>
        </p:grpSpPr>
        <p:sp>
          <p:nvSpPr>
            <p:cNvPr id="25" name="Freeform 9"/>
            <p:cNvSpPr>
              <a:spLocks noEditPoints="1"/>
            </p:cNvSpPr>
            <p:nvPr/>
          </p:nvSpPr>
          <p:spPr bwMode="auto">
            <a:xfrm>
              <a:off x="6307138" y="4232275"/>
              <a:ext cx="1684338" cy="1684337"/>
            </a:xfrm>
            <a:custGeom>
              <a:avLst/>
              <a:gdLst>
                <a:gd name="T0" fmla="*/ 1111 w 2221"/>
                <a:gd name="T1" fmla="*/ 2222 h 2222"/>
                <a:gd name="T2" fmla="*/ 2221 w 2221"/>
                <a:gd name="T3" fmla="*/ 1111 h 2222"/>
                <a:gd name="T4" fmla="*/ 1111 w 2221"/>
                <a:gd name="T5" fmla="*/ 0 h 2222"/>
                <a:gd name="T6" fmla="*/ 0 w 2221"/>
                <a:gd name="T7" fmla="*/ 1111 h 2222"/>
                <a:gd name="T8" fmla="*/ 1111 w 2221"/>
                <a:gd name="T9" fmla="*/ 2222 h 2222"/>
                <a:gd name="T10" fmla="*/ 1111 w 2221"/>
                <a:gd name="T11" fmla="*/ 1887 h 2222"/>
                <a:gd name="T12" fmla="*/ 1886 w 2221"/>
                <a:gd name="T13" fmla="*/ 1111 h 2222"/>
                <a:gd name="T14" fmla="*/ 1111 w 2221"/>
                <a:gd name="T15" fmla="*/ 335 h 2222"/>
                <a:gd name="T16" fmla="*/ 335 w 2221"/>
                <a:gd name="T17" fmla="*/ 1111 h 2222"/>
                <a:gd name="T18" fmla="*/ 1111 w 2221"/>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rgbClr val="FB7D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b="1">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6708854" y="4698297"/>
              <a:ext cx="921611" cy="935164"/>
            </a:xfrm>
            <a:prstGeom prst="rect">
              <a:avLst/>
            </a:prstGeom>
            <a:noFill/>
          </p:spPr>
          <p:txBody>
            <a:bodyPr wrap="non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专业</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因素</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3836856" y="4260528"/>
            <a:ext cx="1273782" cy="1273782"/>
            <a:chOff x="3225800" y="4694238"/>
            <a:chExt cx="1682750" cy="1682750"/>
          </a:xfrm>
        </p:grpSpPr>
        <p:sp>
          <p:nvSpPr>
            <p:cNvPr id="28" name="Freeform 10"/>
            <p:cNvSpPr>
              <a:spLocks noEditPoints="1"/>
            </p:cNvSpPr>
            <p:nvPr/>
          </p:nvSpPr>
          <p:spPr bwMode="auto">
            <a:xfrm>
              <a:off x="3225800" y="4694238"/>
              <a:ext cx="1682750" cy="1682750"/>
            </a:xfrm>
            <a:custGeom>
              <a:avLst/>
              <a:gdLst>
                <a:gd name="T0" fmla="*/ 1111 w 2222"/>
                <a:gd name="T1" fmla="*/ 2222 h 2222"/>
                <a:gd name="T2" fmla="*/ 2222 w 2222"/>
                <a:gd name="T3" fmla="*/ 1111 h 2222"/>
                <a:gd name="T4" fmla="*/ 1111 w 2222"/>
                <a:gd name="T5" fmla="*/ 0 h 2222"/>
                <a:gd name="T6" fmla="*/ 0 w 2222"/>
                <a:gd name="T7" fmla="*/ 1111 h 2222"/>
                <a:gd name="T8" fmla="*/ 1111 w 2222"/>
                <a:gd name="T9" fmla="*/ 2222 h 2222"/>
                <a:gd name="T10" fmla="*/ 1111 w 2222"/>
                <a:gd name="T11" fmla="*/ 1887 h 2222"/>
                <a:gd name="T12" fmla="*/ 1887 w 2222"/>
                <a:gd name="T13" fmla="*/ 1111 h 2222"/>
                <a:gd name="T14" fmla="*/ 1111 w 2222"/>
                <a:gd name="T15" fmla="*/ 335 h 2222"/>
                <a:gd name="T16" fmla="*/ 335 w 2222"/>
                <a:gd name="T17" fmla="*/ 1111 h 2222"/>
                <a:gd name="T18" fmla="*/ 1111 w 2222"/>
                <a:gd name="T19" fmla="*/ 1887 h 2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solidFill>
              <a:srgbClr val="00A2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b="1">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3620811" y="5108689"/>
              <a:ext cx="921611" cy="935164"/>
            </a:xfrm>
            <a:prstGeom prst="rect">
              <a:avLst/>
            </a:prstGeom>
            <a:noFill/>
          </p:spPr>
          <p:txBody>
            <a:bodyPr wrap="non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社会</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因素</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30" name="等腰三角形 1"/>
          <p:cNvSpPr/>
          <p:nvPr/>
        </p:nvSpPr>
        <p:spPr bwMode="auto">
          <a:xfrm flipV="1">
            <a:off x="3157077" y="1705591"/>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00A2A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31" name="TextBox 30"/>
          <p:cNvSpPr txBox="1"/>
          <p:nvPr/>
        </p:nvSpPr>
        <p:spPr>
          <a:xfrm>
            <a:off x="2854846" y="1130573"/>
            <a:ext cx="2219927"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服务型团队建设情况文字可以在这里简要说明。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等腰三角形 1"/>
          <p:cNvSpPr/>
          <p:nvPr/>
        </p:nvSpPr>
        <p:spPr bwMode="auto">
          <a:xfrm flipV="1">
            <a:off x="5395310" y="2060433"/>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43BAB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33" name="TextBox 32"/>
          <p:cNvSpPr txBox="1"/>
          <p:nvPr/>
        </p:nvSpPr>
        <p:spPr>
          <a:xfrm>
            <a:off x="5241064" y="1470818"/>
            <a:ext cx="2219927"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竞争型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团队建设情况文字可以在这里简要说明。</a:t>
            </a:r>
          </a:p>
        </p:txBody>
      </p:sp>
      <p:sp>
        <p:nvSpPr>
          <p:cNvPr id="34" name="等腰三角形 1"/>
          <p:cNvSpPr/>
          <p:nvPr/>
        </p:nvSpPr>
        <p:spPr bwMode="auto">
          <a:xfrm flipV="1">
            <a:off x="8138510" y="2415275"/>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F6A51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35" name="TextBox 34"/>
          <p:cNvSpPr txBox="1"/>
          <p:nvPr/>
        </p:nvSpPr>
        <p:spPr>
          <a:xfrm>
            <a:off x="7984264" y="1825660"/>
            <a:ext cx="2219927"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学习型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团队建设情况文字可以在这里简要说明。</a:t>
            </a:r>
          </a:p>
        </p:txBody>
      </p:sp>
      <p:sp>
        <p:nvSpPr>
          <p:cNvPr id="36" name="等腰三角形 1"/>
          <p:cNvSpPr/>
          <p:nvPr/>
        </p:nvSpPr>
        <p:spPr bwMode="auto">
          <a:xfrm>
            <a:off x="6104993" y="5185821"/>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FB7D6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37" name="TextBox 36"/>
          <p:cNvSpPr txBox="1"/>
          <p:nvPr/>
        </p:nvSpPr>
        <p:spPr>
          <a:xfrm>
            <a:off x="5950747" y="5355481"/>
            <a:ext cx="2219927"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创新型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团队建设情况文字可以在这里简要说明。</a:t>
            </a:r>
          </a:p>
        </p:txBody>
      </p:sp>
      <p:sp>
        <p:nvSpPr>
          <p:cNvPr id="38" name="等腰三角形 1"/>
          <p:cNvSpPr/>
          <p:nvPr/>
        </p:nvSpPr>
        <p:spPr bwMode="auto">
          <a:xfrm>
            <a:off x="3771226" y="5472424"/>
            <a:ext cx="1426909" cy="132914"/>
          </a:xfrm>
          <a:custGeom>
            <a:avLst/>
            <a:gdLst/>
            <a:ahLst/>
            <a:cxnLst/>
            <a:rect l="l" t="t" r="r" b="b"/>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00A2A4"/>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smtClean="0">
              <a:ln>
                <a:noFill/>
              </a:ln>
              <a:solidFill>
                <a:schemeClr val="tx1"/>
              </a:solidFill>
              <a:effectLst/>
              <a:latin typeface="微软雅黑" panose="020B0503020204020204" pitchFamily="34" charset="-122"/>
              <a:ea typeface="微软雅黑" panose="020B0503020204020204" pitchFamily="34" charset="-122"/>
            </a:endParaRPr>
          </a:p>
        </p:txBody>
      </p:sp>
      <p:sp>
        <p:nvSpPr>
          <p:cNvPr id="39" name="TextBox 38"/>
          <p:cNvSpPr txBox="1"/>
          <p:nvPr/>
        </p:nvSpPr>
        <p:spPr>
          <a:xfrm>
            <a:off x="3616980" y="5642084"/>
            <a:ext cx="2219927"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合</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作</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团队建设情况文字可以在这里简要说明。</a:t>
            </a:r>
          </a:p>
        </p:txBody>
      </p:sp>
      <p:sp>
        <p:nvSpPr>
          <p:cNvPr id="40" name="矩形 39"/>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42"/>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22</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left)">
                                      <p:cBhvr>
                                        <p:cTn id="17" dur="500"/>
                                        <p:tgtEl>
                                          <p:spTgt spid="10"/>
                                        </p:tgtEl>
                                      </p:cBhvr>
                                    </p:animEffect>
                                  </p:childTnLst>
                                </p:cTn>
                              </p:par>
                            </p:childTnLst>
                          </p:cTn>
                        </p:par>
                        <p:par>
                          <p:cTn id="18" fill="hold">
                            <p:stCondLst>
                              <p:cond delay="1500"/>
                            </p:stCondLst>
                            <p:childTnLst>
                              <p:par>
                                <p:cTn id="19" presetID="22" presetClass="entr" presetSubtype="4"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down)">
                                      <p:cBhvr>
                                        <p:cTn id="21" dur="500"/>
                                        <p:tgtEl>
                                          <p:spTgt spid="15"/>
                                        </p:tgtEl>
                                      </p:cBhvr>
                                    </p:animEffect>
                                  </p:childTnLst>
                                </p:cTn>
                              </p:par>
                            </p:childTnLst>
                          </p:cTn>
                        </p:par>
                        <p:par>
                          <p:cTn id="22" fill="hold">
                            <p:stCondLst>
                              <p:cond delay="2000"/>
                            </p:stCondLst>
                            <p:childTnLst>
                              <p:par>
                                <p:cTn id="23" presetID="31" presetClass="entr" presetSubtype="0" fill="hold" grpId="0"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300" fill="hold"/>
                                        <p:tgtEl>
                                          <p:spTgt spid="30"/>
                                        </p:tgtEl>
                                        <p:attrNameLst>
                                          <p:attrName>ppt_w</p:attrName>
                                        </p:attrNameLst>
                                      </p:cBhvr>
                                      <p:tavLst>
                                        <p:tav tm="0">
                                          <p:val>
                                            <p:fltVal val="0"/>
                                          </p:val>
                                        </p:tav>
                                        <p:tav tm="100000">
                                          <p:val>
                                            <p:strVal val="#ppt_w"/>
                                          </p:val>
                                        </p:tav>
                                      </p:tavLst>
                                    </p:anim>
                                    <p:anim calcmode="lin" valueType="num">
                                      <p:cBhvr>
                                        <p:cTn id="26" dur="300" fill="hold"/>
                                        <p:tgtEl>
                                          <p:spTgt spid="30"/>
                                        </p:tgtEl>
                                        <p:attrNameLst>
                                          <p:attrName>ppt_h</p:attrName>
                                        </p:attrNameLst>
                                      </p:cBhvr>
                                      <p:tavLst>
                                        <p:tav tm="0">
                                          <p:val>
                                            <p:fltVal val="0"/>
                                          </p:val>
                                        </p:tav>
                                        <p:tav tm="100000">
                                          <p:val>
                                            <p:strVal val="#ppt_h"/>
                                          </p:val>
                                        </p:tav>
                                      </p:tavLst>
                                    </p:anim>
                                    <p:anim calcmode="lin" valueType="num">
                                      <p:cBhvr>
                                        <p:cTn id="27" dur="300" fill="hold"/>
                                        <p:tgtEl>
                                          <p:spTgt spid="30"/>
                                        </p:tgtEl>
                                        <p:attrNameLst>
                                          <p:attrName>style.rotation</p:attrName>
                                        </p:attrNameLst>
                                      </p:cBhvr>
                                      <p:tavLst>
                                        <p:tav tm="0">
                                          <p:val>
                                            <p:fltVal val="90"/>
                                          </p:val>
                                        </p:tav>
                                        <p:tav tm="100000">
                                          <p:val>
                                            <p:fltVal val="0"/>
                                          </p:val>
                                        </p:tav>
                                      </p:tavLst>
                                    </p:anim>
                                    <p:animEffect transition="in" filter="fade">
                                      <p:cBhvr>
                                        <p:cTn id="28" dur="300"/>
                                        <p:tgtEl>
                                          <p:spTgt spid="30"/>
                                        </p:tgtEl>
                                      </p:cBhvr>
                                    </p:animEffect>
                                  </p:childTnLst>
                                </p:cTn>
                              </p:par>
                            </p:childTnLst>
                          </p:cTn>
                        </p:par>
                        <p:par>
                          <p:cTn id="29" fill="hold">
                            <p:stCondLst>
                              <p:cond delay="2500"/>
                            </p:stCondLst>
                            <p:childTnLst>
                              <p:par>
                                <p:cTn id="30" presetID="22" presetClass="entr" presetSubtype="4"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down)">
                                      <p:cBhvr>
                                        <p:cTn id="32" dur="500"/>
                                        <p:tgtEl>
                                          <p:spTgt spid="31"/>
                                        </p:tgtEl>
                                      </p:cBhvr>
                                    </p:animEffect>
                                  </p:childTnLst>
                                </p:cTn>
                              </p:par>
                            </p:childTnLst>
                          </p:cTn>
                        </p:par>
                        <p:par>
                          <p:cTn id="33" fill="hold">
                            <p:stCondLst>
                              <p:cond delay="3000"/>
                            </p:stCondLst>
                            <p:childTnLst>
                              <p:par>
                                <p:cTn id="34" presetID="22" presetClass="entr" presetSubtype="8"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left)">
                                      <p:cBhvr>
                                        <p:cTn id="36" dur="500"/>
                                        <p:tgtEl>
                                          <p:spTgt spid="11"/>
                                        </p:tgtEl>
                                      </p:cBhvr>
                                    </p:animEffect>
                                  </p:childTnLst>
                                </p:cTn>
                              </p:par>
                            </p:childTnLst>
                          </p:cTn>
                        </p:par>
                        <p:par>
                          <p:cTn id="37" fill="hold">
                            <p:stCondLst>
                              <p:cond delay="3500"/>
                            </p:stCondLst>
                            <p:childTnLst>
                              <p:par>
                                <p:cTn id="38" presetID="22" presetClass="entr" presetSubtype="4" fill="hold"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wipe(down)">
                                      <p:cBhvr>
                                        <p:cTn id="40" dur="500"/>
                                        <p:tgtEl>
                                          <p:spTgt spid="18"/>
                                        </p:tgtEl>
                                      </p:cBhvr>
                                    </p:animEffect>
                                  </p:childTnLst>
                                </p:cTn>
                              </p:par>
                            </p:childTnLst>
                          </p:cTn>
                        </p:par>
                        <p:par>
                          <p:cTn id="41" fill="hold">
                            <p:stCondLst>
                              <p:cond delay="4000"/>
                            </p:stCondLst>
                            <p:childTnLst>
                              <p:par>
                                <p:cTn id="42" presetID="31" presetClass="entr" presetSubtype="0"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300" fill="hold"/>
                                        <p:tgtEl>
                                          <p:spTgt spid="32"/>
                                        </p:tgtEl>
                                        <p:attrNameLst>
                                          <p:attrName>ppt_w</p:attrName>
                                        </p:attrNameLst>
                                      </p:cBhvr>
                                      <p:tavLst>
                                        <p:tav tm="0">
                                          <p:val>
                                            <p:fltVal val="0"/>
                                          </p:val>
                                        </p:tav>
                                        <p:tav tm="100000">
                                          <p:val>
                                            <p:strVal val="#ppt_w"/>
                                          </p:val>
                                        </p:tav>
                                      </p:tavLst>
                                    </p:anim>
                                    <p:anim calcmode="lin" valueType="num">
                                      <p:cBhvr>
                                        <p:cTn id="45" dur="300" fill="hold"/>
                                        <p:tgtEl>
                                          <p:spTgt spid="32"/>
                                        </p:tgtEl>
                                        <p:attrNameLst>
                                          <p:attrName>ppt_h</p:attrName>
                                        </p:attrNameLst>
                                      </p:cBhvr>
                                      <p:tavLst>
                                        <p:tav tm="0">
                                          <p:val>
                                            <p:fltVal val="0"/>
                                          </p:val>
                                        </p:tav>
                                        <p:tav tm="100000">
                                          <p:val>
                                            <p:strVal val="#ppt_h"/>
                                          </p:val>
                                        </p:tav>
                                      </p:tavLst>
                                    </p:anim>
                                    <p:anim calcmode="lin" valueType="num">
                                      <p:cBhvr>
                                        <p:cTn id="46" dur="300" fill="hold"/>
                                        <p:tgtEl>
                                          <p:spTgt spid="32"/>
                                        </p:tgtEl>
                                        <p:attrNameLst>
                                          <p:attrName>style.rotation</p:attrName>
                                        </p:attrNameLst>
                                      </p:cBhvr>
                                      <p:tavLst>
                                        <p:tav tm="0">
                                          <p:val>
                                            <p:fltVal val="90"/>
                                          </p:val>
                                        </p:tav>
                                        <p:tav tm="100000">
                                          <p:val>
                                            <p:fltVal val="0"/>
                                          </p:val>
                                        </p:tav>
                                      </p:tavLst>
                                    </p:anim>
                                    <p:animEffect transition="in" filter="fade">
                                      <p:cBhvr>
                                        <p:cTn id="47" dur="300"/>
                                        <p:tgtEl>
                                          <p:spTgt spid="32"/>
                                        </p:tgtEl>
                                      </p:cBhvr>
                                    </p:animEffect>
                                  </p:childTnLst>
                                </p:cTn>
                              </p:par>
                            </p:childTnLst>
                          </p:cTn>
                        </p:par>
                        <p:par>
                          <p:cTn id="48" fill="hold">
                            <p:stCondLst>
                              <p:cond delay="4500"/>
                            </p:stCondLst>
                            <p:childTnLst>
                              <p:par>
                                <p:cTn id="49" presetID="22" presetClass="entr" presetSubtype="4"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wipe(down)">
                                      <p:cBhvr>
                                        <p:cTn id="51" dur="500"/>
                                        <p:tgtEl>
                                          <p:spTgt spid="33"/>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12"/>
                                        </p:tgtEl>
                                        <p:attrNameLst>
                                          <p:attrName>style.visibility</p:attrName>
                                        </p:attrNameLst>
                                      </p:cBhvr>
                                      <p:to>
                                        <p:strVal val="visible"/>
                                      </p:to>
                                    </p:set>
                                    <p:animEffect transition="in" filter="wipe(left)">
                                      <p:cBhvr>
                                        <p:cTn id="55" dur="500"/>
                                        <p:tgtEl>
                                          <p:spTgt spid="12"/>
                                        </p:tgtEl>
                                      </p:cBhvr>
                                    </p:animEffect>
                                  </p:childTnLst>
                                </p:cTn>
                              </p:par>
                            </p:childTnLst>
                          </p:cTn>
                        </p:par>
                        <p:par>
                          <p:cTn id="56" fill="hold">
                            <p:stCondLst>
                              <p:cond delay="5500"/>
                            </p:stCondLst>
                            <p:childTnLst>
                              <p:par>
                                <p:cTn id="57" presetID="22" presetClass="entr" presetSubtype="4" fill="hold" nodeType="after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childTnLst>
                          </p:cTn>
                        </p:par>
                        <p:par>
                          <p:cTn id="60" fill="hold">
                            <p:stCondLst>
                              <p:cond delay="6000"/>
                            </p:stCondLst>
                            <p:childTnLst>
                              <p:par>
                                <p:cTn id="61" presetID="31" presetClass="entr" presetSubtype="0" fill="hold" grpId="0" nodeType="after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p:cTn id="63" dur="300" fill="hold"/>
                                        <p:tgtEl>
                                          <p:spTgt spid="34"/>
                                        </p:tgtEl>
                                        <p:attrNameLst>
                                          <p:attrName>ppt_w</p:attrName>
                                        </p:attrNameLst>
                                      </p:cBhvr>
                                      <p:tavLst>
                                        <p:tav tm="0">
                                          <p:val>
                                            <p:fltVal val="0"/>
                                          </p:val>
                                        </p:tav>
                                        <p:tav tm="100000">
                                          <p:val>
                                            <p:strVal val="#ppt_w"/>
                                          </p:val>
                                        </p:tav>
                                      </p:tavLst>
                                    </p:anim>
                                    <p:anim calcmode="lin" valueType="num">
                                      <p:cBhvr>
                                        <p:cTn id="64" dur="300" fill="hold"/>
                                        <p:tgtEl>
                                          <p:spTgt spid="34"/>
                                        </p:tgtEl>
                                        <p:attrNameLst>
                                          <p:attrName>ppt_h</p:attrName>
                                        </p:attrNameLst>
                                      </p:cBhvr>
                                      <p:tavLst>
                                        <p:tav tm="0">
                                          <p:val>
                                            <p:fltVal val="0"/>
                                          </p:val>
                                        </p:tav>
                                        <p:tav tm="100000">
                                          <p:val>
                                            <p:strVal val="#ppt_h"/>
                                          </p:val>
                                        </p:tav>
                                      </p:tavLst>
                                    </p:anim>
                                    <p:anim calcmode="lin" valueType="num">
                                      <p:cBhvr>
                                        <p:cTn id="65" dur="300" fill="hold"/>
                                        <p:tgtEl>
                                          <p:spTgt spid="34"/>
                                        </p:tgtEl>
                                        <p:attrNameLst>
                                          <p:attrName>style.rotation</p:attrName>
                                        </p:attrNameLst>
                                      </p:cBhvr>
                                      <p:tavLst>
                                        <p:tav tm="0">
                                          <p:val>
                                            <p:fltVal val="90"/>
                                          </p:val>
                                        </p:tav>
                                        <p:tav tm="100000">
                                          <p:val>
                                            <p:fltVal val="0"/>
                                          </p:val>
                                        </p:tav>
                                      </p:tavLst>
                                    </p:anim>
                                    <p:animEffect transition="in" filter="fade">
                                      <p:cBhvr>
                                        <p:cTn id="66" dur="300"/>
                                        <p:tgtEl>
                                          <p:spTgt spid="34"/>
                                        </p:tgtEl>
                                      </p:cBhvr>
                                    </p:animEffect>
                                  </p:childTnLst>
                                </p:cTn>
                              </p:par>
                            </p:childTnLst>
                          </p:cTn>
                        </p:par>
                        <p:par>
                          <p:cTn id="67" fill="hold">
                            <p:stCondLst>
                              <p:cond delay="6500"/>
                            </p:stCondLst>
                            <p:childTnLst>
                              <p:par>
                                <p:cTn id="68" presetID="22" presetClass="entr" presetSubtype="4"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wipe(down)">
                                      <p:cBhvr>
                                        <p:cTn id="70" dur="500"/>
                                        <p:tgtEl>
                                          <p:spTgt spid="35"/>
                                        </p:tgtEl>
                                      </p:cBhvr>
                                    </p:animEffect>
                                  </p:childTnLst>
                                </p:cTn>
                              </p:par>
                            </p:childTnLst>
                          </p:cTn>
                        </p:par>
                        <p:par>
                          <p:cTn id="71" fill="hold">
                            <p:stCondLst>
                              <p:cond delay="7000"/>
                            </p:stCondLst>
                            <p:childTnLst>
                              <p:par>
                                <p:cTn id="72" presetID="22" presetClass="entr" presetSubtype="8"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500"/>
                                        <p:tgtEl>
                                          <p:spTgt spid="13"/>
                                        </p:tgtEl>
                                      </p:cBhvr>
                                    </p:animEffect>
                                  </p:childTnLst>
                                </p:cTn>
                              </p:par>
                            </p:childTnLst>
                          </p:cTn>
                        </p:par>
                        <p:par>
                          <p:cTn id="75" fill="hold">
                            <p:stCondLst>
                              <p:cond delay="7500"/>
                            </p:stCondLst>
                            <p:childTnLst>
                              <p:par>
                                <p:cTn id="76" presetID="22" presetClass="entr" presetSubtype="1" fill="hold"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up)">
                                      <p:cBhvr>
                                        <p:cTn id="78" dur="500"/>
                                        <p:tgtEl>
                                          <p:spTgt spid="24"/>
                                        </p:tgtEl>
                                      </p:cBhvr>
                                    </p:animEffect>
                                  </p:childTnLst>
                                </p:cTn>
                              </p:par>
                            </p:childTnLst>
                          </p:cTn>
                        </p:par>
                        <p:par>
                          <p:cTn id="79" fill="hold">
                            <p:stCondLst>
                              <p:cond delay="8000"/>
                            </p:stCondLst>
                            <p:childTnLst>
                              <p:par>
                                <p:cTn id="80" presetID="31" presetClass="entr" presetSubtype="0" fill="hold" grpId="0" nodeType="afterEffect">
                                  <p:stCondLst>
                                    <p:cond delay="0"/>
                                  </p:stCondLst>
                                  <p:childTnLst>
                                    <p:set>
                                      <p:cBhvr>
                                        <p:cTn id="81" dur="1" fill="hold">
                                          <p:stCondLst>
                                            <p:cond delay="0"/>
                                          </p:stCondLst>
                                        </p:cTn>
                                        <p:tgtEl>
                                          <p:spTgt spid="36"/>
                                        </p:tgtEl>
                                        <p:attrNameLst>
                                          <p:attrName>style.visibility</p:attrName>
                                        </p:attrNameLst>
                                      </p:cBhvr>
                                      <p:to>
                                        <p:strVal val="visible"/>
                                      </p:to>
                                    </p:set>
                                    <p:anim calcmode="lin" valueType="num">
                                      <p:cBhvr>
                                        <p:cTn id="82" dur="300" fill="hold"/>
                                        <p:tgtEl>
                                          <p:spTgt spid="36"/>
                                        </p:tgtEl>
                                        <p:attrNameLst>
                                          <p:attrName>ppt_w</p:attrName>
                                        </p:attrNameLst>
                                      </p:cBhvr>
                                      <p:tavLst>
                                        <p:tav tm="0">
                                          <p:val>
                                            <p:fltVal val="0"/>
                                          </p:val>
                                        </p:tav>
                                        <p:tav tm="100000">
                                          <p:val>
                                            <p:strVal val="#ppt_w"/>
                                          </p:val>
                                        </p:tav>
                                      </p:tavLst>
                                    </p:anim>
                                    <p:anim calcmode="lin" valueType="num">
                                      <p:cBhvr>
                                        <p:cTn id="83" dur="300" fill="hold"/>
                                        <p:tgtEl>
                                          <p:spTgt spid="36"/>
                                        </p:tgtEl>
                                        <p:attrNameLst>
                                          <p:attrName>ppt_h</p:attrName>
                                        </p:attrNameLst>
                                      </p:cBhvr>
                                      <p:tavLst>
                                        <p:tav tm="0">
                                          <p:val>
                                            <p:fltVal val="0"/>
                                          </p:val>
                                        </p:tav>
                                        <p:tav tm="100000">
                                          <p:val>
                                            <p:strVal val="#ppt_h"/>
                                          </p:val>
                                        </p:tav>
                                      </p:tavLst>
                                    </p:anim>
                                    <p:anim calcmode="lin" valueType="num">
                                      <p:cBhvr>
                                        <p:cTn id="84" dur="300" fill="hold"/>
                                        <p:tgtEl>
                                          <p:spTgt spid="36"/>
                                        </p:tgtEl>
                                        <p:attrNameLst>
                                          <p:attrName>style.rotation</p:attrName>
                                        </p:attrNameLst>
                                      </p:cBhvr>
                                      <p:tavLst>
                                        <p:tav tm="0">
                                          <p:val>
                                            <p:fltVal val="90"/>
                                          </p:val>
                                        </p:tav>
                                        <p:tav tm="100000">
                                          <p:val>
                                            <p:fltVal val="0"/>
                                          </p:val>
                                        </p:tav>
                                      </p:tavLst>
                                    </p:anim>
                                    <p:animEffect transition="in" filter="fade">
                                      <p:cBhvr>
                                        <p:cTn id="85" dur="300"/>
                                        <p:tgtEl>
                                          <p:spTgt spid="36"/>
                                        </p:tgtEl>
                                      </p:cBhvr>
                                    </p:animEffect>
                                  </p:childTnLst>
                                </p:cTn>
                              </p:par>
                            </p:childTnLst>
                          </p:cTn>
                        </p:par>
                        <p:par>
                          <p:cTn id="86" fill="hold">
                            <p:stCondLst>
                              <p:cond delay="8500"/>
                            </p:stCondLst>
                            <p:childTnLst>
                              <p:par>
                                <p:cTn id="87" presetID="22" presetClass="entr" presetSubtype="1" fill="hold" grpId="0" nodeType="after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wipe(up)">
                                      <p:cBhvr>
                                        <p:cTn id="89" dur="500"/>
                                        <p:tgtEl>
                                          <p:spTgt spid="37"/>
                                        </p:tgtEl>
                                      </p:cBhvr>
                                    </p:animEffect>
                                  </p:childTnLst>
                                </p:cTn>
                              </p:par>
                            </p:childTnLst>
                          </p:cTn>
                        </p:par>
                        <p:par>
                          <p:cTn id="90" fill="hold">
                            <p:stCondLst>
                              <p:cond delay="9000"/>
                            </p:stCondLst>
                            <p:childTnLst>
                              <p:par>
                                <p:cTn id="91" presetID="22" presetClass="entr" presetSubtype="8" fill="hold" grpId="0" nodeType="afterEffect">
                                  <p:stCondLst>
                                    <p:cond delay="0"/>
                                  </p:stCondLst>
                                  <p:childTnLst>
                                    <p:set>
                                      <p:cBhvr>
                                        <p:cTn id="92" dur="1" fill="hold">
                                          <p:stCondLst>
                                            <p:cond delay="0"/>
                                          </p:stCondLst>
                                        </p:cTn>
                                        <p:tgtEl>
                                          <p:spTgt spid="14"/>
                                        </p:tgtEl>
                                        <p:attrNameLst>
                                          <p:attrName>style.visibility</p:attrName>
                                        </p:attrNameLst>
                                      </p:cBhvr>
                                      <p:to>
                                        <p:strVal val="visible"/>
                                      </p:to>
                                    </p:set>
                                    <p:animEffect transition="in" filter="wipe(left)">
                                      <p:cBhvr>
                                        <p:cTn id="93" dur="500"/>
                                        <p:tgtEl>
                                          <p:spTgt spid="14"/>
                                        </p:tgtEl>
                                      </p:cBhvr>
                                    </p:animEffect>
                                  </p:childTnLst>
                                </p:cTn>
                              </p:par>
                            </p:childTnLst>
                          </p:cTn>
                        </p:par>
                        <p:par>
                          <p:cTn id="94" fill="hold">
                            <p:stCondLst>
                              <p:cond delay="9500"/>
                            </p:stCondLst>
                            <p:childTnLst>
                              <p:par>
                                <p:cTn id="95" presetID="22" presetClass="entr" presetSubtype="1" fill="hold" nodeType="after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wipe(up)">
                                      <p:cBhvr>
                                        <p:cTn id="97" dur="500"/>
                                        <p:tgtEl>
                                          <p:spTgt spid="27"/>
                                        </p:tgtEl>
                                      </p:cBhvr>
                                    </p:animEffect>
                                  </p:childTnLst>
                                </p:cTn>
                              </p:par>
                            </p:childTnLst>
                          </p:cTn>
                        </p:par>
                        <p:par>
                          <p:cTn id="98" fill="hold">
                            <p:stCondLst>
                              <p:cond delay="10000"/>
                            </p:stCondLst>
                            <p:childTnLst>
                              <p:par>
                                <p:cTn id="99" presetID="31" presetClass="entr" presetSubtype="0" fill="hold" grpId="0" nodeType="afterEffect">
                                  <p:stCondLst>
                                    <p:cond delay="0"/>
                                  </p:stCondLst>
                                  <p:childTnLst>
                                    <p:set>
                                      <p:cBhvr>
                                        <p:cTn id="100" dur="1" fill="hold">
                                          <p:stCondLst>
                                            <p:cond delay="0"/>
                                          </p:stCondLst>
                                        </p:cTn>
                                        <p:tgtEl>
                                          <p:spTgt spid="38"/>
                                        </p:tgtEl>
                                        <p:attrNameLst>
                                          <p:attrName>style.visibility</p:attrName>
                                        </p:attrNameLst>
                                      </p:cBhvr>
                                      <p:to>
                                        <p:strVal val="visible"/>
                                      </p:to>
                                    </p:set>
                                    <p:anim calcmode="lin" valueType="num">
                                      <p:cBhvr>
                                        <p:cTn id="101" dur="300" fill="hold"/>
                                        <p:tgtEl>
                                          <p:spTgt spid="38"/>
                                        </p:tgtEl>
                                        <p:attrNameLst>
                                          <p:attrName>ppt_w</p:attrName>
                                        </p:attrNameLst>
                                      </p:cBhvr>
                                      <p:tavLst>
                                        <p:tav tm="0">
                                          <p:val>
                                            <p:fltVal val="0"/>
                                          </p:val>
                                        </p:tav>
                                        <p:tav tm="100000">
                                          <p:val>
                                            <p:strVal val="#ppt_w"/>
                                          </p:val>
                                        </p:tav>
                                      </p:tavLst>
                                    </p:anim>
                                    <p:anim calcmode="lin" valueType="num">
                                      <p:cBhvr>
                                        <p:cTn id="102" dur="300" fill="hold"/>
                                        <p:tgtEl>
                                          <p:spTgt spid="38"/>
                                        </p:tgtEl>
                                        <p:attrNameLst>
                                          <p:attrName>ppt_h</p:attrName>
                                        </p:attrNameLst>
                                      </p:cBhvr>
                                      <p:tavLst>
                                        <p:tav tm="0">
                                          <p:val>
                                            <p:fltVal val="0"/>
                                          </p:val>
                                        </p:tav>
                                        <p:tav tm="100000">
                                          <p:val>
                                            <p:strVal val="#ppt_h"/>
                                          </p:val>
                                        </p:tav>
                                      </p:tavLst>
                                    </p:anim>
                                    <p:anim calcmode="lin" valueType="num">
                                      <p:cBhvr>
                                        <p:cTn id="103" dur="300" fill="hold"/>
                                        <p:tgtEl>
                                          <p:spTgt spid="38"/>
                                        </p:tgtEl>
                                        <p:attrNameLst>
                                          <p:attrName>style.rotation</p:attrName>
                                        </p:attrNameLst>
                                      </p:cBhvr>
                                      <p:tavLst>
                                        <p:tav tm="0">
                                          <p:val>
                                            <p:fltVal val="90"/>
                                          </p:val>
                                        </p:tav>
                                        <p:tav tm="100000">
                                          <p:val>
                                            <p:fltVal val="0"/>
                                          </p:val>
                                        </p:tav>
                                      </p:tavLst>
                                    </p:anim>
                                    <p:animEffect transition="in" filter="fade">
                                      <p:cBhvr>
                                        <p:cTn id="104" dur="300"/>
                                        <p:tgtEl>
                                          <p:spTgt spid="38"/>
                                        </p:tgtEl>
                                      </p:cBhvr>
                                    </p:animEffect>
                                  </p:childTnLst>
                                </p:cTn>
                              </p:par>
                            </p:childTnLst>
                          </p:cTn>
                        </p:par>
                        <p:par>
                          <p:cTn id="105" fill="hold">
                            <p:stCondLst>
                              <p:cond delay="10500"/>
                            </p:stCondLst>
                            <p:childTnLst>
                              <p:par>
                                <p:cTn id="106" presetID="22" presetClass="entr" presetSubtype="1" fill="hold" grpId="0" nodeType="afterEffect">
                                  <p:stCondLst>
                                    <p:cond delay="0"/>
                                  </p:stCondLst>
                                  <p:childTnLst>
                                    <p:set>
                                      <p:cBhvr>
                                        <p:cTn id="107" dur="1" fill="hold">
                                          <p:stCondLst>
                                            <p:cond delay="0"/>
                                          </p:stCondLst>
                                        </p:cTn>
                                        <p:tgtEl>
                                          <p:spTgt spid="39"/>
                                        </p:tgtEl>
                                        <p:attrNameLst>
                                          <p:attrName>style.visibility</p:attrName>
                                        </p:attrNameLst>
                                      </p:cBhvr>
                                      <p:to>
                                        <p:strVal val="visible"/>
                                      </p:to>
                                    </p:set>
                                    <p:animEffect transition="in" filter="wipe(up)">
                                      <p:cBhvr>
                                        <p:cTn id="10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12" grpId="0" animBg="1"/>
      <p:bldP spid="13" grpId="0" animBg="1"/>
      <p:bldP spid="14" grpId="0" animBg="1"/>
      <p:bldP spid="30" grpId="0" animBg="1"/>
      <p:bldP spid="31" grpId="0"/>
      <p:bldP spid="32" grpId="0" animBg="1"/>
      <p:bldP spid="33" grpId="0"/>
      <p:bldP spid="34" grpId="0" animBg="1"/>
      <p:bldP spid="35" grpId="0"/>
      <p:bldP spid="36" grpId="0" animBg="1"/>
      <p:bldP spid="37" grpId="0"/>
      <p:bldP spid="38" grpId="0" animBg="1"/>
      <p:bldP spid="39"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计划执行</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燕尾形箭头 2"/>
          <p:cNvSpPr>
            <a:spLocks noChangeArrowheads="1"/>
          </p:cNvSpPr>
          <p:nvPr/>
        </p:nvSpPr>
        <p:spPr bwMode="auto">
          <a:xfrm>
            <a:off x="1438275" y="3358406"/>
            <a:ext cx="9405938" cy="228600"/>
          </a:xfrm>
          <a:prstGeom prst="notchedRightArrow">
            <a:avLst>
              <a:gd name="adj1" fmla="val 50000"/>
              <a:gd name="adj2" fmla="val 49908"/>
            </a:avLst>
          </a:prstGeom>
          <a:solidFill>
            <a:schemeClr val="bg1">
              <a:lumMod val="65000"/>
              <a:alpha val="39999"/>
            </a:schemeClr>
          </a:solidFill>
          <a:ln>
            <a:noFill/>
          </a:ln>
        </p:spPr>
        <p:txBody>
          <a:bodyPr lIns="91431" tIns="45716" rIns="91431" bIns="4571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 name="椭圆 8"/>
          <p:cNvSpPr>
            <a:spLocks noChangeArrowheads="1"/>
          </p:cNvSpPr>
          <p:nvPr/>
        </p:nvSpPr>
        <p:spPr bwMode="auto">
          <a:xfrm>
            <a:off x="4779963" y="3388568"/>
            <a:ext cx="166687" cy="166688"/>
          </a:xfrm>
          <a:prstGeom prst="ellipse">
            <a:avLst/>
          </a:prstGeom>
          <a:solidFill>
            <a:srgbClr val="43BAB3"/>
          </a:solidFill>
          <a:ln>
            <a:noFill/>
          </a:ln>
        </p:spPr>
        <p:txBody>
          <a:bodyPr lIns="91431" tIns="45716" rIns="91431" bIns="4571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 name="椭圆 9"/>
          <p:cNvSpPr>
            <a:spLocks noChangeArrowheads="1"/>
          </p:cNvSpPr>
          <p:nvPr/>
        </p:nvSpPr>
        <p:spPr bwMode="auto">
          <a:xfrm>
            <a:off x="7275513" y="3388568"/>
            <a:ext cx="166687" cy="166688"/>
          </a:xfrm>
          <a:prstGeom prst="ellipse">
            <a:avLst/>
          </a:prstGeom>
          <a:solidFill>
            <a:srgbClr val="F6A514"/>
          </a:solidFill>
          <a:ln>
            <a:noFill/>
          </a:ln>
        </p:spPr>
        <p:txBody>
          <a:bodyPr lIns="91431" tIns="45716" rIns="91431" bIns="4571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 name="椭圆 10"/>
          <p:cNvSpPr>
            <a:spLocks noChangeArrowheads="1"/>
          </p:cNvSpPr>
          <p:nvPr/>
        </p:nvSpPr>
        <p:spPr bwMode="auto">
          <a:xfrm>
            <a:off x="9755188" y="3388568"/>
            <a:ext cx="166687" cy="166688"/>
          </a:xfrm>
          <a:prstGeom prst="ellipse">
            <a:avLst/>
          </a:prstGeom>
          <a:solidFill>
            <a:srgbClr val="FB7D6E"/>
          </a:solidFill>
          <a:ln>
            <a:noFill/>
          </a:ln>
        </p:spPr>
        <p:txBody>
          <a:bodyPr lIns="91431" tIns="45716" rIns="91431" bIns="4571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4" name="椭圆 11"/>
          <p:cNvSpPr>
            <a:spLocks noChangeArrowheads="1"/>
          </p:cNvSpPr>
          <p:nvPr/>
        </p:nvSpPr>
        <p:spPr bwMode="auto">
          <a:xfrm>
            <a:off x="2298700" y="3388568"/>
            <a:ext cx="166688" cy="166688"/>
          </a:xfrm>
          <a:prstGeom prst="ellipse">
            <a:avLst/>
          </a:prstGeom>
          <a:solidFill>
            <a:srgbClr val="00A2A4"/>
          </a:solidFill>
          <a:ln>
            <a:noFill/>
          </a:ln>
        </p:spPr>
        <p:txBody>
          <a:bodyPr lIns="91431" tIns="45716" rIns="91431" bIns="4571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0">
              <a:solidFill>
                <a:schemeClr val="tx1">
                  <a:lumMod val="50000"/>
                  <a:lumOff val="50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5" name="组合 12"/>
          <p:cNvGrpSpPr/>
          <p:nvPr/>
        </p:nvGrpSpPr>
        <p:grpSpPr bwMode="auto">
          <a:xfrm>
            <a:off x="4448973" y="2737194"/>
            <a:ext cx="820727" cy="461665"/>
            <a:chOff x="70648" y="280955"/>
            <a:chExt cx="820724" cy="461664"/>
          </a:xfrm>
        </p:grpSpPr>
        <p:sp>
          <p:nvSpPr>
            <p:cNvPr id="16" name="文本框 38"/>
            <p:cNvSpPr>
              <a:spLocks noChangeArrowheads="1"/>
            </p:cNvSpPr>
            <p:nvPr/>
          </p:nvSpPr>
          <p:spPr bwMode="auto">
            <a:xfrm>
              <a:off x="70648" y="280955"/>
              <a:ext cx="820724"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43BAB3"/>
                  </a:solidFill>
                  <a:latin typeface="Impact MT Std" panose="020B0806030902050204" pitchFamily="34" charset="0"/>
                  <a:ea typeface="微软雅黑" panose="020B0503020204020204" pitchFamily="34" charset="-122"/>
                  <a:sym typeface="Arial" panose="020B0604020202020204" pitchFamily="34" charset="0"/>
                </a:rPr>
                <a:t>大二</a:t>
              </a:r>
              <a:endParaRPr lang="zh-CN" altLang="en-US" sz="2400" b="1" baseline="-3000" dirty="0">
                <a:solidFill>
                  <a:srgbClr val="43BAB3"/>
                </a:solidFill>
                <a:latin typeface="Impact MT Std" panose="020B0806030902050204" pitchFamily="34" charset="0"/>
                <a:ea typeface="微软雅黑" panose="020B0503020204020204" pitchFamily="34" charset="-122"/>
                <a:sym typeface="Arial" panose="020B0604020202020204" pitchFamily="34" charset="0"/>
              </a:endParaRPr>
            </a:p>
          </p:txBody>
        </p:sp>
      </p:grpSp>
      <p:grpSp>
        <p:nvGrpSpPr>
          <p:cNvPr id="17" name="组合 4"/>
          <p:cNvGrpSpPr/>
          <p:nvPr/>
        </p:nvGrpSpPr>
        <p:grpSpPr bwMode="auto">
          <a:xfrm>
            <a:off x="1951208" y="2708920"/>
            <a:ext cx="853734" cy="497957"/>
            <a:chOff x="54145" y="252681"/>
            <a:chExt cx="853730" cy="497956"/>
          </a:xfrm>
        </p:grpSpPr>
        <p:sp>
          <p:nvSpPr>
            <p:cNvPr id="18" name="文本框 39"/>
            <p:cNvSpPr>
              <a:spLocks noChangeArrowheads="1"/>
            </p:cNvSpPr>
            <p:nvPr/>
          </p:nvSpPr>
          <p:spPr bwMode="auto">
            <a:xfrm>
              <a:off x="54145" y="252681"/>
              <a:ext cx="853730" cy="497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2400" b="1" dirty="0">
                  <a:solidFill>
                    <a:srgbClr val="00A2A4"/>
                  </a:solidFill>
                  <a:latin typeface="Impact MT Std" panose="020B0806030902050204" pitchFamily="34" charset="0"/>
                  <a:ea typeface="微软雅黑" panose="020B0503020204020204" pitchFamily="34" charset="-122"/>
                  <a:sym typeface="Arial" panose="020B0604020202020204" pitchFamily="34" charset="0"/>
                </a:rPr>
                <a:t>大一</a:t>
              </a:r>
              <a:endParaRPr lang="zh-CN" altLang="en-US" sz="2400" b="1" baseline="-3000" dirty="0">
                <a:solidFill>
                  <a:srgbClr val="00A2A4"/>
                </a:solidFill>
                <a:latin typeface="Impact MT Std" panose="020B0806030902050204" pitchFamily="34" charset="0"/>
                <a:ea typeface="微软雅黑" panose="020B0503020204020204" pitchFamily="34" charset="-122"/>
                <a:sym typeface="Arial" panose="020B0604020202020204" pitchFamily="34" charset="0"/>
              </a:endParaRPr>
            </a:p>
          </p:txBody>
        </p:sp>
      </p:grpSp>
      <p:grpSp>
        <p:nvGrpSpPr>
          <p:cNvPr id="19" name="组合 14"/>
          <p:cNvGrpSpPr/>
          <p:nvPr/>
        </p:nvGrpSpPr>
        <p:grpSpPr bwMode="auto">
          <a:xfrm>
            <a:off x="9427376" y="2765466"/>
            <a:ext cx="820727" cy="461665"/>
            <a:chOff x="70651" y="309227"/>
            <a:chExt cx="820724" cy="461664"/>
          </a:xfrm>
        </p:grpSpPr>
        <p:sp>
          <p:nvSpPr>
            <p:cNvPr id="20" name="文本框 40"/>
            <p:cNvSpPr>
              <a:spLocks noChangeArrowheads="1"/>
            </p:cNvSpPr>
            <p:nvPr/>
          </p:nvSpPr>
          <p:spPr bwMode="auto">
            <a:xfrm>
              <a:off x="70651" y="309227"/>
              <a:ext cx="820724" cy="461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400" b="1" dirty="0">
                  <a:solidFill>
                    <a:srgbClr val="FB7D6E"/>
                  </a:solidFill>
                  <a:latin typeface="Impact MT Std" panose="020B0806030902050204" pitchFamily="34" charset="0"/>
                  <a:ea typeface="微软雅黑" panose="020B0503020204020204" pitchFamily="34" charset="-122"/>
                  <a:sym typeface="Arial" panose="020B0604020202020204" pitchFamily="34" charset="0"/>
                </a:rPr>
                <a:t>大四</a:t>
              </a:r>
              <a:endParaRPr lang="zh-CN" altLang="en-US" sz="2400" b="1" baseline="-3000" dirty="0">
                <a:solidFill>
                  <a:srgbClr val="FB7D6E"/>
                </a:solidFill>
                <a:latin typeface="Impact MT Std" panose="020B0806030902050204" pitchFamily="34" charset="0"/>
                <a:ea typeface="微软雅黑" panose="020B0503020204020204" pitchFamily="34" charset="-122"/>
                <a:sym typeface="Arial" panose="020B0604020202020204" pitchFamily="34" charset="0"/>
              </a:endParaRPr>
            </a:p>
          </p:txBody>
        </p:sp>
      </p:grpSp>
      <p:grpSp>
        <p:nvGrpSpPr>
          <p:cNvPr id="21" name="组合 13"/>
          <p:cNvGrpSpPr/>
          <p:nvPr/>
        </p:nvGrpSpPr>
        <p:grpSpPr bwMode="auto">
          <a:xfrm>
            <a:off x="6929608" y="2737194"/>
            <a:ext cx="853734" cy="497957"/>
            <a:chOff x="54145" y="280955"/>
            <a:chExt cx="853730" cy="497954"/>
          </a:xfrm>
        </p:grpSpPr>
        <p:sp>
          <p:nvSpPr>
            <p:cNvPr id="22" name="文本框 41"/>
            <p:cNvSpPr>
              <a:spLocks noChangeArrowheads="1"/>
            </p:cNvSpPr>
            <p:nvPr/>
          </p:nvSpPr>
          <p:spPr bwMode="auto">
            <a:xfrm>
              <a:off x="54145" y="280955"/>
              <a:ext cx="853730" cy="4979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2400" b="1" dirty="0">
                  <a:solidFill>
                    <a:srgbClr val="F6A514"/>
                  </a:solidFill>
                  <a:latin typeface="Impact MT Std" panose="020B0806030902050204" pitchFamily="34" charset="0"/>
                  <a:ea typeface="微软雅黑" panose="020B0503020204020204" pitchFamily="34" charset="-122"/>
                  <a:sym typeface="Arial" panose="020B0604020202020204" pitchFamily="34" charset="0"/>
                </a:rPr>
                <a:t>大三</a:t>
              </a:r>
              <a:endParaRPr lang="zh-CN" altLang="en-US" sz="2400" b="1" baseline="-3000" dirty="0">
                <a:solidFill>
                  <a:srgbClr val="F6A514"/>
                </a:solidFill>
                <a:latin typeface="Impact MT Std" panose="020B0806030902050204" pitchFamily="34" charset="0"/>
                <a:ea typeface="微软雅黑" panose="020B0503020204020204" pitchFamily="34" charset="-122"/>
                <a:sym typeface="Arial" panose="020B0604020202020204" pitchFamily="34" charset="0"/>
              </a:endParaRPr>
            </a:p>
          </p:txBody>
        </p:sp>
      </p:grpSp>
      <p:sp>
        <p:nvSpPr>
          <p:cNvPr id="23" name="矩形 50"/>
          <p:cNvSpPr>
            <a:spLocks noChangeArrowheads="1"/>
          </p:cNvSpPr>
          <p:nvPr/>
        </p:nvSpPr>
        <p:spPr bwMode="auto">
          <a:xfrm>
            <a:off x="1797892" y="3789040"/>
            <a:ext cx="1107977"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4" name="矩形 47"/>
          <p:cNvSpPr>
            <a:spLocks noChangeArrowheads="1"/>
          </p:cNvSpPr>
          <p:nvPr/>
        </p:nvSpPr>
        <p:spPr bwMode="auto">
          <a:xfrm>
            <a:off x="1384300" y="4177978"/>
            <a:ext cx="19367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矩形 47"/>
          <p:cNvSpPr>
            <a:spLocks noChangeArrowheads="1"/>
          </p:cNvSpPr>
          <p:nvPr/>
        </p:nvSpPr>
        <p:spPr bwMode="auto">
          <a:xfrm>
            <a:off x="1336675" y="1562100"/>
            <a:ext cx="9578975"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矩形 45"/>
          <p:cNvSpPr>
            <a:spLocks noChangeArrowheads="1"/>
          </p:cNvSpPr>
          <p:nvPr/>
        </p:nvSpPr>
        <p:spPr bwMode="auto">
          <a:xfrm>
            <a:off x="4282330" y="3789040"/>
            <a:ext cx="1107977"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7" name="矩形 47"/>
          <p:cNvSpPr>
            <a:spLocks noChangeArrowheads="1"/>
          </p:cNvSpPr>
          <p:nvPr/>
        </p:nvSpPr>
        <p:spPr bwMode="auto">
          <a:xfrm>
            <a:off x="3868738" y="4177978"/>
            <a:ext cx="19367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8" name="矩形 47"/>
          <p:cNvSpPr>
            <a:spLocks noChangeArrowheads="1"/>
          </p:cNvSpPr>
          <p:nvPr/>
        </p:nvSpPr>
        <p:spPr bwMode="auto">
          <a:xfrm>
            <a:off x="6808042" y="3789040"/>
            <a:ext cx="1107977"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b="1">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29" name="矩形 47"/>
          <p:cNvSpPr>
            <a:spLocks noChangeArrowheads="1"/>
          </p:cNvSpPr>
          <p:nvPr/>
        </p:nvSpPr>
        <p:spPr bwMode="auto">
          <a:xfrm>
            <a:off x="6392863" y="4177978"/>
            <a:ext cx="19367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矩形 49"/>
          <p:cNvSpPr>
            <a:spLocks noChangeArrowheads="1"/>
          </p:cNvSpPr>
          <p:nvPr/>
        </p:nvSpPr>
        <p:spPr bwMode="auto">
          <a:xfrm>
            <a:off x="9201992" y="3789040"/>
            <a:ext cx="1107977" cy="369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添加标题</a:t>
            </a:r>
            <a:endParaRPr lang="en-US" altLang="zh-CN" b="1" dirty="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endParaRPr>
          </a:p>
        </p:txBody>
      </p:sp>
      <p:sp>
        <p:nvSpPr>
          <p:cNvPr id="31" name="矩形 47"/>
          <p:cNvSpPr>
            <a:spLocks noChangeArrowheads="1"/>
          </p:cNvSpPr>
          <p:nvPr/>
        </p:nvSpPr>
        <p:spPr bwMode="auto">
          <a:xfrm>
            <a:off x="8786813" y="4177978"/>
            <a:ext cx="1936750" cy="149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lnSpc>
                <a:spcPct val="130000"/>
              </a:lnSpc>
            </a:pP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sym typeface="方正兰亭黑_GBK" panose="02000000000000000000" pitchFamily="2" charset="-122"/>
              </a:rPr>
              <a:t>在此录入上述图表的描述说明，在此录入上述图表的描述说明，在此录入上述图表的描述说明。</a:t>
            </a: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2" name="文本框 9"/>
          <p:cNvSpPr txBox="1"/>
          <p:nvPr/>
        </p:nvSpPr>
        <p:spPr>
          <a:xfrm>
            <a:off x="5017467" y="1107758"/>
            <a:ext cx="2229867" cy="377026"/>
          </a:xfrm>
          <a:prstGeom prst="rect">
            <a:avLst/>
          </a:prstGeom>
          <a:noFill/>
        </p:spPr>
        <p:txBody>
          <a:bodyPr wrap="square" lIns="68580" tIns="34290" rIns="68580" bIns="34290" rtlCol="0">
            <a:spAutoFit/>
          </a:bodyPr>
          <a:lstStyle/>
          <a:p>
            <a:pPr marL="0" lvl="1" algn="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大学四年计划安排</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23</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0-#ppt_w/2"/>
                                          </p:val>
                                        </p:tav>
                                        <p:tav tm="100000">
                                          <p:val>
                                            <p:strVal val="#ppt_x"/>
                                          </p:val>
                                        </p:tav>
                                      </p:tavLst>
                                    </p:anim>
                                    <p:anim calcmode="lin" valueType="num">
                                      <p:cBhvr additive="base">
                                        <p:cTn id="18" dur="500" fill="hold"/>
                                        <p:tgtEl>
                                          <p:spTgt spid="3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p:cTn id="22" dur="500" fill="hold"/>
                                        <p:tgtEl>
                                          <p:spTgt spid="25"/>
                                        </p:tgtEl>
                                        <p:attrNameLst>
                                          <p:attrName>ppt_w</p:attrName>
                                        </p:attrNameLst>
                                      </p:cBhvr>
                                      <p:tavLst>
                                        <p:tav tm="0">
                                          <p:val>
                                            <p:fltVal val="0"/>
                                          </p:val>
                                        </p:tav>
                                        <p:tav tm="100000">
                                          <p:val>
                                            <p:strVal val="#ppt_w"/>
                                          </p:val>
                                        </p:tav>
                                      </p:tavLst>
                                    </p:anim>
                                    <p:anim calcmode="lin" valueType="num">
                                      <p:cBhvr>
                                        <p:cTn id="23" dur="500" fill="hold"/>
                                        <p:tgtEl>
                                          <p:spTgt spid="25"/>
                                        </p:tgtEl>
                                        <p:attrNameLst>
                                          <p:attrName>ppt_h</p:attrName>
                                        </p:attrNameLst>
                                      </p:cBhvr>
                                      <p:tavLst>
                                        <p:tav tm="0">
                                          <p:val>
                                            <p:fltVal val="0"/>
                                          </p:val>
                                        </p:tav>
                                        <p:tav tm="100000">
                                          <p:val>
                                            <p:strVal val="#ppt_h"/>
                                          </p:val>
                                        </p:tav>
                                      </p:tavLst>
                                    </p:anim>
                                    <p:animEffect transition="in" filter="fade">
                                      <p:cBhvr>
                                        <p:cTn id="24" dur="500"/>
                                        <p:tgtEl>
                                          <p:spTgt spid="2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p:cBhvr>
                                        <p:cTn id="28" dur="400"/>
                                        <p:tgtEl>
                                          <p:spTgt spid="10"/>
                                        </p:tgtEl>
                                      </p:cBhvr>
                                    </p:animEffect>
                                  </p:childTnLst>
                                </p:cTn>
                              </p:par>
                              <p:par>
                                <p:cTn id="29" presetID="53" presetClass="entr" presetSubtype="16" fill="hold" nodeType="withEffect">
                                  <p:stCondLst>
                                    <p:cond delay="50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par>
                                <p:cTn id="34" presetID="10" presetClass="entr" presetSubtype="0" fill="hold" grpId="0" nodeType="withEffect">
                                  <p:stCondLst>
                                    <p:cond delay="1000"/>
                                  </p:stCondLst>
                                  <p:childTnLst>
                                    <p:set>
                                      <p:cBhvr>
                                        <p:cTn id="35" dur="1" fill="hold">
                                          <p:stCondLst>
                                            <p:cond delay="0"/>
                                          </p:stCondLst>
                                        </p:cTn>
                                        <p:tgtEl>
                                          <p:spTgt spid="14"/>
                                        </p:tgtEl>
                                        <p:attrNameLst>
                                          <p:attrName>style.visibility</p:attrName>
                                        </p:attrNameLst>
                                      </p:cBhvr>
                                      <p:to>
                                        <p:strVal val="visible"/>
                                      </p:to>
                                    </p:set>
                                    <p:anim calcmode="lin" valueType="num">
                                      <p:cBhvr>
                                        <p:cTn id="36" dur="250" fill="hold"/>
                                        <p:tgtEl>
                                          <p:spTgt spid="14"/>
                                        </p:tgtEl>
                                        <p:attrNameLst>
                                          <p:attrName>ppt_w</p:attrName>
                                        </p:attrNameLst>
                                      </p:cBhvr>
                                      <p:tavLst>
                                        <p:tav tm="0">
                                          <p:val>
                                            <p:fltVal val="0"/>
                                          </p:val>
                                        </p:tav>
                                        <p:tav tm="100000">
                                          <p:val>
                                            <p:strVal val="#ppt_w"/>
                                          </p:val>
                                        </p:tav>
                                      </p:tavLst>
                                    </p:anim>
                                    <p:anim calcmode="lin" valueType="num">
                                      <p:cBhvr>
                                        <p:cTn id="37" dur="250" fill="hold"/>
                                        <p:tgtEl>
                                          <p:spTgt spid="14"/>
                                        </p:tgtEl>
                                        <p:attrNameLst>
                                          <p:attrName>ppt_h</p:attrName>
                                        </p:attrNameLst>
                                      </p:cBhvr>
                                      <p:tavLst>
                                        <p:tav tm="0">
                                          <p:val>
                                            <p:fltVal val="0"/>
                                          </p:val>
                                        </p:tav>
                                        <p:tav tm="100000">
                                          <p:val>
                                            <p:strVal val="#ppt_h"/>
                                          </p:val>
                                        </p:tav>
                                      </p:tavLst>
                                    </p:anim>
                                    <p:animEffect>
                                      <p:cBhvr>
                                        <p:cTn id="38" dur="250"/>
                                        <p:tgtEl>
                                          <p:spTgt spid="14"/>
                                        </p:tgtEl>
                                      </p:cBhvr>
                                    </p:animEffect>
                                  </p:childTnLst>
                                </p:cTn>
                              </p:par>
                              <p:par>
                                <p:cTn id="39" presetID="42" presetClass="entr" presetSubtype="0" fill="hold" grpId="0" nodeType="withEffect">
                                  <p:stCondLst>
                                    <p:cond delay="175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anim calcmode="lin" valueType="num">
                                      <p:cBhvr>
                                        <p:cTn id="42" dur="500" fill="hold"/>
                                        <p:tgtEl>
                                          <p:spTgt spid="23"/>
                                        </p:tgtEl>
                                        <p:attrNameLst>
                                          <p:attrName>ppt_x</p:attrName>
                                        </p:attrNameLst>
                                      </p:cBhvr>
                                      <p:tavLst>
                                        <p:tav tm="0">
                                          <p:val>
                                            <p:strVal val="#ppt_x"/>
                                          </p:val>
                                        </p:tav>
                                        <p:tav tm="100000">
                                          <p:val>
                                            <p:strVal val="#ppt_x"/>
                                          </p:val>
                                        </p:tav>
                                      </p:tavLst>
                                    </p:anim>
                                    <p:anim calcmode="lin" valueType="num">
                                      <p:cBhvr>
                                        <p:cTn id="43" dur="500" fill="hold"/>
                                        <p:tgtEl>
                                          <p:spTgt spid="23"/>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175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anim calcmode="lin" valueType="num">
                                      <p:cBhvr>
                                        <p:cTn id="47" dur="500" fill="hold"/>
                                        <p:tgtEl>
                                          <p:spTgt spid="24"/>
                                        </p:tgtEl>
                                        <p:attrNameLst>
                                          <p:attrName>ppt_x</p:attrName>
                                        </p:attrNameLst>
                                      </p:cBhvr>
                                      <p:tavLst>
                                        <p:tav tm="0">
                                          <p:val>
                                            <p:strVal val="#ppt_x"/>
                                          </p:val>
                                        </p:tav>
                                        <p:tav tm="100000">
                                          <p:val>
                                            <p:strVal val="#ppt_x"/>
                                          </p:val>
                                        </p:tav>
                                      </p:tavLst>
                                    </p:anim>
                                    <p:anim calcmode="lin" valueType="num">
                                      <p:cBhvr>
                                        <p:cTn id="48" dur="500" fill="hold"/>
                                        <p:tgtEl>
                                          <p:spTgt spid="24"/>
                                        </p:tgtEl>
                                        <p:attrNameLst>
                                          <p:attrName>ppt_y</p:attrName>
                                        </p:attrNameLst>
                                      </p:cBhvr>
                                      <p:tavLst>
                                        <p:tav tm="0">
                                          <p:val>
                                            <p:strVal val="#ppt_y+.1"/>
                                          </p:val>
                                        </p:tav>
                                        <p:tav tm="100000">
                                          <p:val>
                                            <p:strVal val="#ppt_y"/>
                                          </p:val>
                                        </p:tav>
                                      </p:tavLst>
                                    </p:anim>
                                  </p:childTnLst>
                                </p:cTn>
                              </p:par>
                              <p:par>
                                <p:cTn id="49" presetID="53" presetClass="entr" presetSubtype="16" fill="hold" nodeType="withEffect">
                                  <p:stCondLst>
                                    <p:cond delay="50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10" presetClass="entr" presetSubtype="0" fill="hold" grpId="0" nodeType="withEffect">
                                  <p:stCondLst>
                                    <p:cond delay="1000"/>
                                  </p:stCondLst>
                                  <p:childTnLst>
                                    <p:set>
                                      <p:cBhvr>
                                        <p:cTn id="55" dur="1" fill="hold">
                                          <p:stCondLst>
                                            <p:cond delay="0"/>
                                          </p:stCondLst>
                                        </p:cTn>
                                        <p:tgtEl>
                                          <p:spTgt spid="11"/>
                                        </p:tgtEl>
                                        <p:attrNameLst>
                                          <p:attrName>style.visibility</p:attrName>
                                        </p:attrNameLst>
                                      </p:cBhvr>
                                      <p:to>
                                        <p:strVal val="visible"/>
                                      </p:to>
                                    </p:set>
                                    <p:anim calcmode="lin" valueType="num">
                                      <p:cBhvr>
                                        <p:cTn id="56" dur="250" fill="hold"/>
                                        <p:tgtEl>
                                          <p:spTgt spid="11"/>
                                        </p:tgtEl>
                                        <p:attrNameLst>
                                          <p:attrName>ppt_w</p:attrName>
                                        </p:attrNameLst>
                                      </p:cBhvr>
                                      <p:tavLst>
                                        <p:tav tm="0">
                                          <p:val>
                                            <p:fltVal val="0"/>
                                          </p:val>
                                        </p:tav>
                                        <p:tav tm="100000">
                                          <p:val>
                                            <p:strVal val="#ppt_w"/>
                                          </p:val>
                                        </p:tav>
                                      </p:tavLst>
                                    </p:anim>
                                    <p:anim calcmode="lin" valueType="num">
                                      <p:cBhvr>
                                        <p:cTn id="57" dur="250" fill="hold"/>
                                        <p:tgtEl>
                                          <p:spTgt spid="11"/>
                                        </p:tgtEl>
                                        <p:attrNameLst>
                                          <p:attrName>ppt_h</p:attrName>
                                        </p:attrNameLst>
                                      </p:cBhvr>
                                      <p:tavLst>
                                        <p:tav tm="0">
                                          <p:val>
                                            <p:fltVal val="0"/>
                                          </p:val>
                                        </p:tav>
                                        <p:tav tm="100000">
                                          <p:val>
                                            <p:strVal val="#ppt_h"/>
                                          </p:val>
                                        </p:tav>
                                      </p:tavLst>
                                    </p:anim>
                                    <p:animEffect>
                                      <p:cBhvr>
                                        <p:cTn id="58" dur="250"/>
                                        <p:tgtEl>
                                          <p:spTgt spid="11"/>
                                        </p:tgtEl>
                                      </p:cBhvr>
                                    </p:animEffect>
                                  </p:childTnLst>
                                </p:cTn>
                              </p:par>
                              <p:par>
                                <p:cTn id="59" presetID="42" presetClass="entr" presetSubtype="0" fill="hold" grpId="0" nodeType="withEffect">
                                  <p:stCondLst>
                                    <p:cond delay="175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anim calcmode="lin" valueType="num">
                                      <p:cBhvr>
                                        <p:cTn id="62" dur="500" fill="hold"/>
                                        <p:tgtEl>
                                          <p:spTgt spid="26"/>
                                        </p:tgtEl>
                                        <p:attrNameLst>
                                          <p:attrName>ppt_x</p:attrName>
                                        </p:attrNameLst>
                                      </p:cBhvr>
                                      <p:tavLst>
                                        <p:tav tm="0">
                                          <p:val>
                                            <p:strVal val="#ppt_x"/>
                                          </p:val>
                                        </p:tav>
                                        <p:tav tm="100000">
                                          <p:val>
                                            <p:strVal val="#ppt_x"/>
                                          </p:val>
                                        </p:tav>
                                      </p:tavLst>
                                    </p:anim>
                                    <p:anim calcmode="lin" valueType="num">
                                      <p:cBhvr>
                                        <p:cTn id="63" dur="500" fill="hold"/>
                                        <p:tgtEl>
                                          <p:spTgt spid="2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175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500"/>
                                        <p:tgtEl>
                                          <p:spTgt spid="27"/>
                                        </p:tgtEl>
                                      </p:cBhvr>
                                    </p:animEffect>
                                    <p:anim calcmode="lin" valueType="num">
                                      <p:cBhvr>
                                        <p:cTn id="67" dur="500" fill="hold"/>
                                        <p:tgtEl>
                                          <p:spTgt spid="27"/>
                                        </p:tgtEl>
                                        <p:attrNameLst>
                                          <p:attrName>ppt_x</p:attrName>
                                        </p:attrNameLst>
                                      </p:cBhvr>
                                      <p:tavLst>
                                        <p:tav tm="0">
                                          <p:val>
                                            <p:strVal val="#ppt_x"/>
                                          </p:val>
                                        </p:tav>
                                        <p:tav tm="100000">
                                          <p:val>
                                            <p:strVal val="#ppt_x"/>
                                          </p:val>
                                        </p:tav>
                                      </p:tavLst>
                                    </p:anim>
                                    <p:anim calcmode="lin" valueType="num">
                                      <p:cBhvr>
                                        <p:cTn id="68" dur="500" fill="hold"/>
                                        <p:tgtEl>
                                          <p:spTgt spid="27"/>
                                        </p:tgtEl>
                                        <p:attrNameLst>
                                          <p:attrName>ppt_y</p:attrName>
                                        </p:attrNameLst>
                                      </p:cBhvr>
                                      <p:tavLst>
                                        <p:tav tm="0">
                                          <p:val>
                                            <p:strVal val="#ppt_y+.1"/>
                                          </p:val>
                                        </p:tav>
                                        <p:tav tm="100000">
                                          <p:val>
                                            <p:strVal val="#ppt_y"/>
                                          </p:val>
                                        </p:tav>
                                      </p:tavLst>
                                    </p:anim>
                                  </p:childTnLst>
                                </p:cTn>
                              </p:par>
                              <p:par>
                                <p:cTn id="69" presetID="53" presetClass="entr" presetSubtype="16" fill="hold" nodeType="withEffect">
                                  <p:stCondLst>
                                    <p:cond delay="500"/>
                                  </p:stCondLst>
                                  <p:childTnLst>
                                    <p:set>
                                      <p:cBhvr>
                                        <p:cTn id="70" dur="1" fill="hold">
                                          <p:stCondLst>
                                            <p:cond delay="0"/>
                                          </p:stCondLst>
                                        </p:cTn>
                                        <p:tgtEl>
                                          <p:spTgt spid="21"/>
                                        </p:tgtEl>
                                        <p:attrNameLst>
                                          <p:attrName>style.visibility</p:attrName>
                                        </p:attrNameLst>
                                      </p:cBhvr>
                                      <p:to>
                                        <p:strVal val="visible"/>
                                      </p:to>
                                    </p:set>
                                    <p:anim calcmode="lin" valueType="num">
                                      <p:cBhvr>
                                        <p:cTn id="71" dur="500" fill="hold"/>
                                        <p:tgtEl>
                                          <p:spTgt spid="21"/>
                                        </p:tgtEl>
                                        <p:attrNameLst>
                                          <p:attrName>ppt_w</p:attrName>
                                        </p:attrNameLst>
                                      </p:cBhvr>
                                      <p:tavLst>
                                        <p:tav tm="0">
                                          <p:val>
                                            <p:fltVal val="0"/>
                                          </p:val>
                                        </p:tav>
                                        <p:tav tm="100000">
                                          <p:val>
                                            <p:strVal val="#ppt_w"/>
                                          </p:val>
                                        </p:tav>
                                      </p:tavLst>
                                    </p:anim>
                                    <p:anim calcmode="lin" valueType="num">
                                      <p:cBhvr>
                                        <p:cTn id="72" dur="500" fill="hold"/>
                                        <p:tgtEl>
                                          <p:spTgt spid="21"/>
                                        </p:tgtEl>
                                        <p:attrNameLst>
                                          <p:attrName>ppt_h</p:attrName>
                                        </p:attrNameLst>
                                      </p:cBhvr>
                                      <p:tavLst>
                                        <p:tav tm="0">
                                          <p:val>
                                            <p:fltVal val="0"/>
                                          </p:val>
                                        </p:tav>
                                        <p:tav tm="100000">
                                          <p:val>
                                            <p:strVal val="#ppt_h"/>
                                          </p:val>
                                        </p:tav>
                                      </p:tavLst>
                                    </p:anim>
                                    <p:animEffect transition="in" filter="fade">
                                      <p:cBhvr>
                                        <p:cTn id="73" dur="500"/>
                                        <p:tgtEl>
                                          <p:spTgt spid="21"/>
                                        </p:tgtEl>
                                      </p:cBhvr>
                                    </p:animEffect>
                                  </p:childTnLst>
                                </p:cTn>
                              </p:par>
                              <p:par>
                                <p:cTn id="74" presetID="10" presetClass="entr" presetSubtype="0" fill="hold" grpId="0" nodeType="withEffect">
                                  <p:stCondLst>
                                    <p:cond delay="1000"/>
                                  </p:stCondLst>
                                  <p:childTnLst>
                                    <p:set>
                                      <p:cBhvr>
                                        <p:cTn id="75" dur="1" fill="hold">
                                          <p:stCondLst>
                                            <p:cond delay="0"/>
                                          </p:stCondLst>
                                        </p:cTn>
                                        <p:tgtEl>
                                          <p:spTgt spid="12"/>
                                        </p:tgtEl>
                                        <p:attrNameLst>
                                          <p:attrName>style.visibility</p:attrName>
                                        </p:attrNameLst>
                                      </p:cBhvr>
                                      <p:to>
                                        <p:strVal val="visible"/>
                                      </p:to>
                                    </p:set>
                                    <p:anim calcmode="lin" valueType="num">
                                      <p:cBhvr>
                                        <p:cTn id="76" dur="250" fill="hold"/>
                                        <p:tgtEl>
                                          <p:spTgt spid="12"/>
                                        </p:tgtEl>
                                        <p:attrNameLst>
                                          <p:attrName>ppt_w</p:attrName>
                                        </p:attrNameLst>
                                      </p:cBhvr>
                                      <p:tavLst>
                                        <p:tav tm="0">
                                          <p:val>
                                            <p:fltVal val="0"/>
                                          </p:val>
                                        </p:tav>
                                        <p:tav tm="100000">
                                          <p:val>
                                            <p:strVal val="#ppt_w"/>
                                          </p:val>
                                        </p:tav>
                                      </p:tavLst>
                                    </p:anim>
                                    <p:anim calcmode="lin" valueType="num">
                                      <p:cBhvr>
                                        <p:cTn id="77" dur="250" fill="hold"/>
                                        <p:tgtEl>
                                          <p:spTgt spid="12"/>
                                        </p:tgtEl>
                                        <p:attrNameLst>
                                          <p:attrName>ppt_h</p:attrName>
                                        </p:attrNameLst>
                                      </p:cBhvr>
                                      <p:tavLst>
                                        <p:tav tm="0">
                                          <p:val>
                                            <p:fltVal val="0"/>
                                          </p:val>
                                        </p:tav>
                                        <p:tav tm="100000">
                                          <p:val>
                                            <p:strVal val="#ppt_h"/>
                                          </p:val>
                                        </p:tav>
                                      </p:tavLst>
                                    </p:anim>
                                    <p:animEffect>
                                      <p:cBhvr>
                                        <p:cTn id="78" dur="250"/>
                                        <p:tgtEl>
                                          <p:spTgt spid="12"/>
                                        </p:tgtEl>
                                      </p:cBhvr>
                                    </p:animEffect>
                                  </p:childTnLst>
                                </p:cTn>
                              </p:par>
                              <p:par>
                                <p:cTn id="79" presetID="42" presetClass="entr" presetSubtype="0" fill="hold" grpId="0" nodeType="withEffect">
                                  <p:stCondLst>
                                    <p:cond delay="1750"/>
                                  </p:stCondLst>
                                  <p:childTnLst>
                                    <p:set>
                                      <p:cBhvr>
                                        <p:cTn id="80" dur="1" fill="hold">
                                          <p:stCondLst>
                                            <p:cond delay="0"/>
                                          </p:stCondLst>
                                        </p:cTn>
                                        <p:tgtEl>
                                          <p:spTgt spid="28"/>
                                        </p:tgtEl>
                                        <p:attrNameLst>
                                          <p:attrName>style.visibility</p:attrName>
                                        </p:attrNameLst>
                                      </p:cBhvr>
                                      <p:to>
                                        <p:strVal val="visible"/>
                                      </p:to>
                                    </p:set>
                                    <p:animEffect transition="in" filter="fade">
                                      <p:cBhvr>
                                        <p:cTn id="81" dur="500"/>
                                        <p:tgtEl>
                                          <p:spTgt spid="28"/>
                                        </p:tgtEl>
                                      </p:cBhvr>
                                    </p:animEffect>
                                    <p:anim calcmode="lin" valueType="num">
                                      <p:cBhvr>
                                        <p:cTn id="82" dur="500" fill="hold"/>
                                        <p:tgtEl>
                                          <p:spTgt spid="28"/>
                                        </p:tgtEl>
                                        <p:attrNameLst>
                                          <p:attrName>ppt_x</p:attrName>
                                        </p:attrNameLst>
                                      </p:cBhvr>
                                      <p:tavLst>
                                        <p:tav tm="0">
                                          <p:val>
                                            <p:strVal val="#ppt_x"/>
                                          </p:val>
                                        </p:tav>
                                        <p:tav tm="100000">
                                          <p:val>
                                            <p:strVal val="#ppt_x"/>
                                          </p:val>
                                        </p:tav>
                                      </p:tavLst>
                                    </p:anim>
                                    <p:anim calcmode="lin" valueType="num">
                                      <p:cBhvr>
                                        <p:cTn id="83" dur="500" fill="hold"/>
                                        <p:tgtEl>
                                          <p:spTgt spid="28"/>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175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500"/>
                                        <p:tgtEl>
                                          <p:spTgt spid="29"/>
                                        </p:tgtEl>
                                      </p:cBhvr>
                                    </p:animEffect>
                                    <p:anim calcmode="lin" valueType="num">
                                      <p:cBhvr>
                                        <p:cTn id="87" dur="500" fill="hold"/>
                                        <p:tgtEl>
                                          <p:spTgt spid="29"/>
                                        </p:tgtEl>
                                        <p:attrNameLst>
                                          <p:attrName>ppt_x</p:attrName>
                                        </p:attrNameLst>
                                      </p:cBhvr>
                                      <p:tavLst>
                                        <p:tav tm="0">
                                          <p:val>
                                            <p:strVal val="#ppt_x"/>
                                          </p:val>
                                        </p:tav>
                                        <p:tav tm="100000">
                                          <p:val>
                                            <p:strVal val="#ppt_x"/>
                                          </p:val>
                                        </p:tav>
                                      </p:tavLst>
                                    </p:anim>
                                    <p:anim calcmode="lin" valueType="num">
                                      <p:cBhvr>
                                        <p:cTn id="88" dur="500" fill="hold"/>
                                        <p:tgtEl>
                                          <p:spTgt spid="29"/>
                                        </p:tgtEl>
                                        <p:attrNameLst>
                                          <p:attrName>ppt_y</p:attrName>
                                        </p:attrNameLst>
                                      </p:cBhvr>
                                      <p:tavLst>
                                        <p:tav tm="0">
                                          <p:val>
                                            <p:strVal val="#ppt_y+.1"/>
                                          </p:val>
                                        </p:tav>
                                        <p:tav tm="100000">
                                          <p:val>
                                            <p:strVal val="#ppt_y"/>
                                          </p:val>
                                        </p:tav>
                                      </p:tavLst>
                                    </p:anim>
                                  </p:childTnLst>
                                </p:cTn>
                              </p:par>
                              <p:par>
                                <p:cTn id="89" presetID="53" presetClass="entr" presetSubtype="16" fill="hold" nodeType="withEffect">
                                  <p:stCondLst>
                                    <p:cond delay="500"/>
                                  </p:stCondLst>
                                  <p:childTnLst>
                                    <p:set>
                                      <p:cBhvr>
                                        <p:cTn id="90" dur="1" fill="hold">
                                          <p:stCondLst>
                                            <p:cond delay="0"/>
                                          </p:stCondLst>
                                        </p:cTn>
                                        <p:tgtEl>
                                          <p:spTgt spid="19"/>
                                        </p:tgtEl>
                                        <p:attrNameLst>
                                          <p:attrName>style.visibility</p:attrName>
                                        </p:attrNameLst>
                                      </p:cBhvr>
                                      <p:to>
                                        <p:strVal val="visible"/>
                                      </p:to>
                                    </p:set>
                                    <p:anim calcmode="lin" valueType="num">
                                      <p:cBhvr>
                                        <p:cTn id="91" dur="500" fill="hold"/>
                                        <p:tgtEl>
                                          <p:spTgt spid="19"/>
                                        </p:tgtEl>
                                        <p:attrNameLst>
                                          <p:attrName>ppt_w</p:attrName>
                                        </p:attrNameLst>
                                      </p:cBhvr>
                                      <p:tavLst>
                                        <p:tav tm="0">
                                          <p:val>
                                            <p:fltVal val="0"/>
                                          </p:val>
                                        </p:tav>
                                        <p:tav tm="100000">
                                          <p:val>
                                            <p:strVal val="#ppt_w"/>
                                          </p:val>
                                        </p:tav>
                                      </p:tavLst>
                                    </p:anim>
                                    <p:anim calcmode="lin" valueType="num">
                                      <p:cBhvr>
                                        <p:cTn id="92" dur="500" fill="hold"/>
                                        <p:tgtEl>
                                          <p:spTgt spid="19"/>
                                        </p:tgtEl>
                                        <p:attrNameLst>
                                          <p:attrName>ppt_h</p:attrName>
                                        </p:attrNameLst>
                                      </p:cBhvr>
                                      <p:tavLst>
                                        <p:tav tm="0">
                                          <p:val>
                                            <p:fltVal val="0"/>
                                          </p:val>
                                        </p:tav>
                                        <p:tav tm="100000">
                                          <p:val>
                                            <p:strVal val="#ppt_h"/>
                                          </p:val>
                                        </p:tav>
                                      </p:tavLst>
                                    </p:anim>
                                    <p:animEffect transition="in" filter="fade">
                                      <p:cBhvr>
                                        <p:cTn id="93" dur="500"/>
                                        <p:tgtEl>
                                          <p:spTgt spid="19"/>
                                        </p:tgtEl>
                                      </p:cBhvr>
                                    </p:animEffect>
                                  </p:childTnLst>
                                </p:cTn>
                              </p:par>
                              <p:par>
                                <p:cTn id="94" presetID="10" presetClass="entr" presetSubtype="0" fill="hold" grpId="0" nodeType="withEffect">
                                  <p:stCondLst>
                                    <p:cond delay="1000"/>
                                  </p:stCondLst>
                                  <p:childTnLst>
                                    <p:set>
                                      <p:cBhvr>
                                        <p:cTn id="95" dur="1" fill="hold">
                                          <p:stCondLst>
                                            <p:cond delay="0"/>
                                          </p:stCondLst>
                                        </p:cTn>
                                        <p:tgtEl>
                                          <p:spTgt spid="13"/>
                                        </p:tgtEl>
                                        <p:attrNameLst>
                                          <p:attrName>style.visibility</p:attrName>
                                        </p:attrNameLst>
                                      </p:cBhvr>
                                      <p:to>
                                        <p:strVal val="visible"/>
                                      </p:to>
                                    </p:set>
                                    <p:anim calcmode="lin" valueType="num">
                                      <p:cBhvr>
                                        <p:cTn id="96" dur="250" fill="hold"/>
                                        <p:tgtEl>
                                          <p:spTgt spid="13"/>
                                        </p:tgtEl>
                                        <p:attrNameLst>
                                          <p:attrName>ppt_w</p:attrName>
                                        </p:attrNameLst>
                                      </p:cBhvr>
                                      <p:tavLst>
                                        <p:tav tm="0">
                                          <p:val>
                                            <p:fltVal val="0"/>
                                          </p:val>
                                        </p:tav>
                                        <p:tav tm="100000">
                                          <p:val>
                                            <p:strVal val="#ppt_w"/>
                                          </p:val>
                                        </p:tav>
                                      </p:tavLst>
                                    </p:anim>
                                    <p:anim calcmode="lin" valueType="num">
                                      <p:cBhvr>
                                        <p:cTn id="97" dur="250" fill="hold"/>
                                        <p:tgtEl>
                                          <p:spTgt spid="13"/>
                                        </p:tgtEl>
                                        <p:attrNameLst>
                                          <p:attrName>ppt_h</p:attrName>
                                        </p:attrNameLst>
                                      </p:cBhvr>
                                      <p:tavLst>
                                        <p:tav tm="0">
                                          <p:val>
                                            <p:fltVal val="0"/>
                                          </p:val>
                                        </p:tav>
                                        <p:tav tm="100000">
                                          <p:val>
                                            <p:strVal val="#ppt_h"/>
                                          </p:val>
                                        </p:tav>
                                      </p:tavLst>
                                    </p:anim>
                                    <p:animEffect>
                                      <p:cBhvr>
                                        <p:cTn id="98" dur="250"/>
                                        <p:tgtEl>
                                          <p:spTgt spid="13"/>
                                        </p:tgtEl>
                                      </p:cBhvr>
                                    </p:animEffect>
                                  </p:childTnLst>
                                </p:cTn>
                              </p:par>
                              <p:par>
                                <p:cTn id="99" presetID="42" presetClass="entr" presetSubtype="0" fill="hold" grpId="0" nodeType="withEffect">
                                  <p:stCondLst>
                                    <p:cond delay="175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500"/>
                                        <p:tgtEl>
                                          <p:spTgt spid="30"/>
                                        </p:tgtEl>
                                      </p:cBhvr>
                                    </p:animEffect>
                                    <p:anim calcmode="lin" valueType="num">
                                      <p:cBhvr>
                                        <p:cTn id="102" dur="500" fill="hold"/>
                                        <p:tgtEl>
                                          <p:spTgt spid="30"/>
                                        </p:tgtEl>
                                        <p:attrNameLst>
                                          <p:attrName>ppt_x</p:attrName>
                                        </p:attrNameLst>
                                      </p:cBhvr>
                                      <p:tavLst>
                                        <p:tav tm="0">
                                          <p:val>
                                            <p:strVal val="#ppt_x"/>
                                          </p:val>
                                        </p:tav>
                                        <p:tav tm="100000">
                                          <p:val>
                                            <p:strVal val="#ppt_x"/>
                                          </p:val>
                                        </p:tav>
                                      </p:tavLst>
                                    </p:anim>
                                    <p:anim calcmode="lin" valueType="num">
                                      <p:cBhvr>
                                        <p:cTn id="103" dur="500" fill="hold"/>
                                        <p:tgtEl>
                                          <p:spTgt spid="30"/>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1750"/>
                                  </p:stCondLst>
                                  <p:childTnLst>
                                    <p:set>
                                      <p:cBhvr>
                                        <p:cTn id="105" dur="1" fill="hold">
                                          <p:stCondLst>
                                            <p:cond delay="0"/>
                                          </p:stCondLst>
                                        </p:cTn>
                                        <p:tgtEl>
                                          <p:spTgt spid="31"/>
                                        </p:tgtEl>
                                        <p:attrNameLst>
                                          <p:attrName>style.visibility</p:attrName>
                                        </p:attrNameLst>
                                      </p:cBhvr>
                                      <p:to>
                                        <p:strVal val="visible"/>
                                      </p:to>
                                    </p:set>
                                    <p:animEffect transition="in" filter="fade">
                                      <p:cBhvr>
                                        <p:cTn id="106" dur="500"/>
                                        <p:tgtEl>
                                          <p:spTgt spid="31"/>
                                        </p:tgtEl>
                                      </p:cBhvr>
                                    </p:animEffect>
                                    <p:anim calcmode="lin" valueType="num">
                                      <p:cBhvr>
                                        <p:cTn id="107" dur="500" fill="hold"/>
                                        <p:tgtEl>
                                          <p:spTgt spid="31"/>
                                        </p:tgtEl>
                                        <p:attrNameLst>
                                          <p:attrName>ppt_x</p:attrName>
                                        </p:attrNameLst>
                                      </p:cBhvr>
                                      <p:tavLst>
                                        <p:tav tm="0">
                                          <p:val>
                                            <p:strVal val="#ppt_x"/>
                                          </p:val>
                                        </p:tav>
                                        <p:tav tm="100000">
                                          <p:val>
                                            <p:strVal val="#ppt_x"/>
                                          </p:val>
                                        </p:tav>
                                      </p:tavLst>
                                    </p:anim>
                                    <p:anim calcmode="lin" valueType="num">
                                      <p:cBhvr>
                                        <p:cTn id="108" dur="5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bldLvl="0" animBg="1" autoUpdateAnimBg="0"/>
      <p:bldP spid="11" grpId="0" bldLvl="0" animBg="1" autoUpdateAnimBg="0"/>
      <p:bldP spid="12" grpId="0" bldLvl="0" animBg="1" autoUpdateAnimBg="0"/>
      <p:bldP spid="13" grpId="0" bldLvl="0" animBg="1" autoUpdateAnimBg="0"/>
      <p:bldP spid="14" grpId="0" bldLvl="0" animBg="1" autoUpdateAnimBg="0"/>
      <p:bldP spid="23" grpId="0"/>
      <p:bldP spid="24" grpId="0"/>
      <p:bldP spid="25" grpId="0"/>
      <p:bldP spid="26" grpId="0"/>
      <p:bldP spid="27" grpId="0"/>
      <p:bldP spid="28" grpId="0"/>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165380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五年计划</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0" name="Straight Connector 42"/>
          <p:cNvCxnSpPr/>
          <p:nvPr/>
        </p:nvCxnSpPr>
        <p:spPr>
          <a:xfrm>
            <a:off x="2942532" y="5151947"/>
            <a:ext cx="1476000" cy="0"/>
          </a:xfrm>
          <a:prstGeom prst="line">
            <a:avLst/>
          </a:prstGeom>
          <a:noFill/>
          <a:ln w="19050" cap="flat" cmpd="sng" algn="ctr">
            <a:solidFill>
              <a:schemeClr val="tx1">
                <a:lumMod val="50000"/>
                <a:lumOff val="50000"/>
              </a:schemeClr>
            </a:solidFill>
            <a:prstDash val="solid"/>
            <a:miter lim="800000"/>
          </a:ln>
          <a:effectLst/>
        </p:spPr>
      </p:cxnSp>
      <p:cxnSp>
        <p:nvCxnSpPr>
          <p:cNvPr id="11" name="Straight Connector 43"/>
          <p:cNvCxnSpPr/>
          <p:nvPr/>
        </p:nvCxnSpPr>
        <p:spPr>
          <a:xfrm>
            <a:off x="4506557" y="5151947"/>
            <a:ext cx="1476000" cy="0"/>
          </a:xfrm>
          <a:prstGeom prst="line">
            <a:avLst/>
          </a:prstGeom>
          <a:noFill/>
          <a:ln w="19050" cap="flat" cmpd="sng" algn="ctr">
            <a:solidFill>
              <a:schemeClr val="tx1">
                <a:lumMod val="50000"/>
                <a:lumOff val="50000"/>
              </a:schemeClr>
            </a:solidFill>
            <a:prstDash val="solid"/>
            <a:miter lim="800000"/>
          </a:ln>
          <a:effectLst/>
        </p:spPr>
      </p:cxnSp>
      <p:cxnSp>
        <p:nvCxnSpPr>
          <p:cNvPr id="12" name="Straight Connector 44"/>
          <p:cNvCxnSpPr/>
          <p:nvPr/>
        </p:nvCxnSpPr>
        <p:spPr>
          <a:xfrm>
            <a:off x="6085238" y="5151947"/>
            <a:ext cx="1476000" cy="0"/>
          </a:xfrm>
          <a:prstGeom prst="line">
            <a:avLst/>
          </a:prstGeom>
          <a:noFill/>
          <a:ln w="19050" cap="flat" cmpd="sng" algn="ctr">
            <a:solidFill>
              <a:schemeClr val="tx1">
                <a:lumMod val="50000"/>
                <a:lumOff val="50000"/>
              </a:schemeClr>
            </a:solidFill>
            <a:prstDash val="solid"/>
            <a:miter lim="800000"/>
          </a:ln>
          <a:effectLst/>
        </p:spPr>
      </p:cxnSp>
      <p:cxnSp>
        <p:nvCxnSpPr>
          <p:cNvPr id="13" name="Straight Connector 45"/>
          <p:cNvCxnSpPr/>
          <p:nvPr/>
        </p:nvCxnSpPr>
        <p:spPr>
          <a:xfrm>
            <a:off x="7649263" y="5151947"/>
            <a:ext cx="1476000" cy="0"/>
          </a:xfrm>
          <a:prstGeom prst="line">
            <a:avLst/>
          </a:prstGeom>
          <a:noFill/>
          <a:ln w="19050" cap="flat" cmpd="sng" algn="ctr">
            <a:solidFill>
              <a:schemeClr val="tx1">
                <a:lumMod val="50000"/>
                <a:lumOff val="50000"/>
              </a:schemeClr>
            </a:solidFill>
            <a:prstDash val="solid"/>
            <a:miter lim="800000"/>
          </a:ln>
          <a:effectLst/>
        </p:spPr>
      </p:cxnSp>
      <p:cxnSp>
        <p:nvCxnSpPr>
          <p:cNvPr id="15" name="Straight Connector 47"/>
          <p:cNvCxnSpPr/>
          <p:nvPr/>
        </p:nvCxnSpPr>
        <p:spPr>
          <a:xfrm rot="10800000">
            <a:off x="9227718" y="5151947"/>
            <a:ext cx="1476000" cy="0"/>
          </a:xfrm>
          <a:prstGeom prst="line">
            <a:avLst/>
          </a:prstGeom>
          <a:noFill/>
          <a:ln w="19050" cap="flat" cmpd="sng" algn="ctr">
            <a:solidFill>
              <a:schemeClr val="tx1">
                <a:lumMod val="50000"/>
                <a:lumOff val="50000"/>
              </a:schemeClr>
            </a:solidFill>
            <a:prstDash val="solid"/>
            <a:miter lim="800000"/>
          </a:ln>
          <a:effectLst/>
        </p:spPr>
      </p:cxnSp>
      <p:cxnSp>
        <p:nvCxnSpPr>
          <p:cNvPr id="16" name="Straight Connector 48"/>
          <p:cNvCxnSpPr/>
          <p:nvPr/>
        </p:nvCxnSpPr>
        <p:spPr>
          <a:xfrm rot="10800000">
            <a:off x="1663787" y="5151947"/>
            <a:ext cx="1188000" cy="0"/>
          </a:xfrm>
          <a:prstGeom prst="line">
            <a:avLst/>
          </a:prstGeom>
          <a:noFill/>
          <a:ln w="19050" cap="flat" cmpd="sng" algn="ctr">
            <a:solidFill>
              <a:schemeClr val="tx1">
                <a:lumMod val="50000"/>
                <a:lumOff val="50000"/>
              </a:schemeClr>
            </a:solidFill>
            <a:prstDash val="solid"/>
            <a:miter lim="800000"/>
          </a:ln>
          <a:effectLst/>
        </p:spPr>
      </p:cxnSp>
      <p:sp>
        <p:nvSpPr>
          <p:cNvPr id="17" name="TextBox 49"/>
          <p:cNvSpPr txBox="1"/>
          <p:nvPr/>
        </p:nvSpPr>
        <p:spPr>
          <a:xfrm>
            <a:off x="1892761" y="3745999"/>
            <a:ext cx="2031325" cy="369332"/>
          </a:xfrm>
          <a:prstGeom prst="rect">
            <a:avLst/>
          </a:prstGeom>
          <a:noFill/>
        </p:spPr>
        <p:txBody>
          <a:bodyPr wrap="non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a:t>
            </a:r>
            <a:endParaRPr lang="id-ID"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Box 50"/>
          <p:cNvSpPr txBox="1"/>
          <p:nvPr/>
        </p:nvSpPr>
        <p:spPr>
          <a:xfrm>
            <a:off x="1989611" y="4054189"/>
            <a:ext cx="1837621" cy="461665"/>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输入你的文字信息输入你的文字信息</a:t>
            </a:r>
            <a:endParaRPr 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Box 52"/>
          <p:cNvSpPr txBox="1"/>
          <p:nvPr/>
        </p:nvSpPr>
        <p:spPr>
          <a:xfrm>
            <a:off x="8915491" y="5250686"/>
            <a:ext cx="665567" cy="338554"/>
          </a:xfrm>
          <a:prstGeom prst="rect">
            <a:avLst/>
          </a:prstGeom>
          <a:noFill/>
        </p:spPr>
        <p:txBody>
          <a:bodyPr wrap="none" rtlCol="0">
            <a:spAutoFit/>
          </a:bodyPr>
          <a:lstStyle/>
          <a:p>
            <a:r>
              <a:rPr lang="id-ID" sz="1600" dirty="0" smtClean="0">
                <a:solidFill>
                  <a:schemeClr val="tx1">
                    <a:lumMod val="50000"/>
                    <a:lumOff val="50000"/>
                  </a:schemeClr>
                </a:solidFill>
                <a:latin typeface="微软雅黑" panose="020B0503020204020204" pitchFamily="34" charset="-122"/>
                <a:ea typeface="微软雅黑" panose="020B0503020204020204" pitchFamily="34" charset="-122"/>
              </a:rPr>
              <a:t>20</a:t>
            </a:r>
            <a:r>
              <a:rPr 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21</a:t>
            </a:r>
            <a:endParaRPr lang="id-ID"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53"/>
          <p:cNvSpPr txBox="1"/>
          <p:nvPr/>
        </p:nvSpPr>
        <p:spPr>
          <a:xfrm>
            <a:off x="7361514" y="5241161"/>
            <a:ext cx="665567" cy="338554"/>
          </a:xfrm>
          <a:prstGeom prst="rect">
            <a:avLst/>
          </a:prstGeom>
          <a:noFill/>
        </p:spPr>
        <p:txBody>
          <a:bodyPr wrap="none" rtlCol="0">
            <a:spAutoFit/>
          </a:bodyPr>
          <a:lstStyle/>
          <a:p>
            <a:r>
              <a:rPr lang="id-ID" sz="1600" dirty="0" smtClean="0">
                <a:solidFill>
                  <a:schemeClr val="tx1">
                    <a:lumMod val="50000"/>
                    <a:lumOff val="50000"/>
                  </a:schemeClr>
                </a:solidFill>
                <a:latin typeface="微软雅黑" panose="020B0503020204020204" pitchFamily="34" charset="-122"/>
                <a:ea typeface="微软雅黑" panose="020B0503020204020204" pitchFamily="34" charset="-122"/>
              </a:rPr>
              <a:t>20</a:t>
            </a:r>
            <a:r>
              <a:rPr 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20</a:t>
            </a:r>
            <a:endParaRPr lang="id-ID"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54"/>
          <p:cNvSpPr txBox="1"/>
          <p:nvPr/>
        </p:nvSpPr>
        <p:spPr>
          <a:xfrm>
            <a:off x="5797914" y="5250686"/>
            <a:ext cx="665567" cy="338554"/>
          </a:xfrm>
          <a:prstGeom prst="rect">
            <a:avLst/>
          </a:prstGeom>
          <a:noFill/>
        </p:spPr>
        <p:txBody>
          <a:bodyPr wrap="none" rtlCol="0">
            <a:spAutoFit/>
          </a:bodyPr>
          <a:lstStyle/>
          <a:p>
            <a:r>
              <a:rPr lang="id-ID" sz="1600" dirty="0" smtClean="0">
                <a:solidFill>
                  <a:schemeClr val="tx1">
                    <a:lumMod val="50000"/>
                    <a:lumOff val="50000"/>
                  </a:schemeClr>
                </a:solidFill>
                <a:latin typeface="微软雅黑" panose="020B0503020204020204" pitchFamily="34" charset="-122"/>
                <a:ea typeface="微软雅黑" panose="020B0503020204020204" pitchFamily="34" charset="-122"/>
              </a:rPr>
              <a:t>201</a:t>
            </a:r>
            <a:r>
              <a:rPr lang="en-US" sz="1600" dirty="0">
                <a:solidFill>
                  <a:schemeClr val="tx1">
                    <a:lumMod val="50000"/>
                    <a:lumOff val="50000"/>
                  </a:schemeClr>
                </a:solidFill>
                <a:latin typeface="微软雅黑" panose="020B0503020204020204" pitchFamily="34" charset="-122"/>
                <a:ea typeface="微软雅黑" panose="020B0503020204020204" pitchFamily="34" charset="-122"/>
              </a:rPr>
              <a:t>9</a:t>
            </a:r>
            <a:endParaRPr lang="id-ID"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55"/>
          <p:cNvSpPr txBox="1"/>
          <p:nvPr/>
        </p:nvSpPr>
        <p:spPr>
          <a:xfrm>
            <a:off x="4208033" y="5250686"/>
            <a:ext cx="665567" cy="338554"/>
          </a:xfrm>
          <a:prstGeom prst="rect">
            <a:avLst/>
          </a:prstGeom>
          <a:noFill/>
        </p:spPr>
        <p:txBody>
          <a:bodyPr wrap="none" rtlCol="0">
            <a:spAutoFit/>
          </a:bodyPr>
          <a:lstStyle/>
          <a:p>
            <a:r>
              <a:rPr lang="id-ID" sz="1600" dirty="0" smtClean="0">
                <a:solidFill>
                  <a:schemeClr val="tx1">
                    <a:lumMod val="50000"/>
                    <a:lumOff val="50000"/>
                  </a:schemeClr>
                </a:solidFill>
                <a:latin typeface="微软雅黑" panose="020B0503020204020204" pitchFamily="34" charset="-122"/>
                <a:ea typeface="微软雅黑" panose="020B0503020204020204" pitchFamily="34" charset="-122"/>
              </a:rPr>
              <a:t>201</a:t>
            </a:r>
            <a:r>
              <a:rPr lang="en-US" sz="1600" dirty="0">
                <a:solidFill>
                  <a:schemeClr val="tx1">
                    <a:lumMod val="50000"/>
                    <a:lumOff val="50000"/>
                  </a:schemeClr>
                </a:solidFill>
                <a:latin typeface="微软雅黑" panose="020B0503020204020204" pitchFamily="34" charset="-122"/>
                <a:ea typeface="微软雅黑" panose="020B0503020204020204" pitchFamily="34" charset="-122"/>
              </a:rPr>
              <a:t>8</a:t>
            </a:r>
            <a:endParaRPr lang="id-ID"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56"/>
          <p:cNvSpPr txBox="1"/>
          <p:nvPr/>
        </p:nvSpPr>
        <p:spPr>
          <a:xfrm>
            <a:off x="2634949" y="5250686"/>
            <a:ext cx="665567" cy="338554"/>
          </a:xfrm>
          <a:prstGeom prst="rect">
            <a:avLst/>
          </a:prstGeom>
          <a:noFill/>
        </p:spPr>
        <p:txBody>
          <a:bodyPr wrap="none" rtlCol="0">
            <a:spAutoFit/>
          </a:bodyPr>
          <a:lstStyle/>
          <a:p>
            <a:r>
              <a:rPr lang="id-ID" sz="1600" dirty="0" smtClean="0">
                <a:solidFill>
                  <a:schemeClr val="tx1">
                    <a:lumMod val="50000"/>
                    <a:lumOff val="50000"/>
                  </a:schemeClr>
                </a:solidFill>
                <a:latin typeface="微软雅黑" panose="020B0503020204020204" pitchFamily="34" charset="-122"/>
                <a:ea typeface="微软雅黑" panose="020B0503020204020204" pitchFamily="34" charset="-122"/>
              </a:rPr>
              <a:t>20</a:t>
            </a:r>
            <a:r>
              <a:rPr 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17</a:t>
            </a:r>
            <a:endParaRPr lang="id-ID"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Oval 57"/>
          <p:cNvSpPr/>
          <p:nvPr/>
        </p:nvSpPr>
        <p:spPr>
          <a:xfrm>
            <a:off x="2854421" y="5097947"/>
            <a:ext cx="108000" cy="108000"/>
          </a:xfrm>
          <a:prstGeom prst="ellipse">
            <a:avLst/>
          </a:prstGeom>
          <a:solidFill>
            <a:schemeClr val="bg1">
              <a:lumMod val="65000"/>
            </a:schemeClr>
          </a:solidFill>
          <a:ln w="12700"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26" name="Oval 58"/>
          <p:cNvSpPr/>
          <p:nvPr/>
        </p:nvSpPr>
        <p:spPr>
          <a:xfrm>
            <a:off x="4414681" y="5097947"/>
            <a:ext cx="108000" cy="108000"/>
          </a:xfrm>
          <a:prstGeom prst="ellipse">
            <a:avLst/>
          </a:prstGeom>
          <a:solidFill>
            <a:schemeClr val="bg1">
              <a:lumMod val="65000"/>
            </a:schemeClr>
          </a:solidFill>
          <a:ln w="12700"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27" name="Oval 59"/>
          <p:cNvSpPr/>
          <p:nvPr/>
        </p:nvSpPr>
        <p:spPr>
          <a:xfrm>
            <a:off x="5990135" y="5097947"/>
            <a:ext cx="108000" cy="108000"/>
          </a:xfrm>
          <a:prstGeom prst="ellipse">
            <a:avLst/>
          </a:prstGeom>
          <a:solidFill>
            <a:schemeClr val="bg1">
              <a:lumMod val="65000"/>
            </a:schemeClr>
          </a:solidFill>
          <a:ln w="12700"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28" name="Oval 60"/>
          <p:cNvSpPr/>
          <p:nvPr/>
        </p:nvSpPr>
        <p:spPr>
          <a:xfrm>
            <a:off x="7561750" y="5097947"/>
            <a:ext cx="108000" cy="108000"/>
          </a:xfrm>
          <a:prstGeom prst="ellipse">
            <a:avLst/>
          </a:prstGeom>
          <a:solidFill>
            <a:schemeClr val="bg1">
              <a:lumMod val="65000"/>
            </a:schemeClr>
          </a:solidFill>
          <a:ln w="12700"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29" name="Oval 61"/>
          <p:cNvSpPr/>
          <p:nvPr/>
        </p:nvSpPr>
        <p:spPr>
          <a:xfrm>
            <a:off x="9109827" y="5097947"/>
            <a:ext cx="108000" cy="108000"/>
          </a:xfrm>
          <a:prstGeom prst="ellipse">
            <a:avLst/>
          </a:prstGeom>
          <a:solidFill>
            <a:schemeClr val="bg1">
              <a:lumMod val="65000"/>
            </a:schemeClr>
          </a:solidFill>
          <a:ln w="12700" cap="flat" cmpd="sng" algn="ctr">
            <a:solidFill>
              <a:schemeClr val="tx1">
                <a:lumMod val="50000"/>
                <a:lumOff val="50000"/>
              </a:scheme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6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cxnSp>
        <p:nvCxnSpPr>
          <p:cNvPr id="31" name="Straight Connector 63"/>
          <p:cNvCxnSpPr/>
          <p:nvPr/>
        </p:nvCxnSpPr>
        <p:spPr>
          <a:xfrm flipV="1">
            <a:off x="2908421" y="4677273"/>
            <a:ext cx="0" cy="360000"/>
          </a:xfrm>
          <a:prstGeom prst="line">
            <a:avLst/>
          </a:prstGeom>
          <a:noFill/>
          <a:ln w="19050" cap="rnd" cmpd="sng" algn="ctr">
            <a:solidFill>
              <a:srgbClr val="4E5B6F"/>
            </a:solidFill>
            <a:prstDash val="sysDot"/>
            <a:round/>
          </a:ln>
          <a:effectLst/>
        </p:spPr>
      </p:cxnSp>
      <p:cxnSp>
        <p:nvCxnSpPr>
          <p:cNvPr id="32" name="Straight Connector 64"/>
          <p:cNvCxnSpPr/>
          <p:nvPr/>
        </p:nvCxnSpPr>
        <p:spPr>
          <a:xfrm flipV="1">
            <a:off x="2908421" y="3303901"/>
            <a:ext cx="0" cy="396000"/>
          </a:xfrm>
          <a:prstGeom prst="line">
            <a:avLst/>
          </a:prstGeom>
          <a:noFill/>
          <a:ln w="19050" cap="rnd" cmpd="sng" algn="ctr">
            <a:solidFill>
              <a:srgbClr val="4E5B6F"/>
            </a:solidFill>
            <a:prstDash val="sysDot"/>
            <a:round/>
          </a:ln>
          <a:effectLst/>
        </p:spPr>
      </p:cxnSp>
      <p:grpSp>
        <p:nvGrpSpPr>
          <p:cNvPr id="33" name="Group 65"/>
          <p:cNvGrpSpPr/>
          <p:nvPr/>
        </p:nvGrpSpPr>
        <p:grpSpPr>
          <a:xfrm>
            <a:off x="2644032" y="2718804"/>
            <a:ext cx="540000" cy="540000"/>
            <a:chOff x="1895475" y="3190875"/>
            <a:chExt cx="540000" cy="540000"/>
          </a:xfrm>
        </p:grpSpPr>
        <p:sp>
          <p:nvSpPr>
            <p:cNvPr id="34" name="Oval 66"/>
            <p:cNvSpPr/>
            <p:nvPr/>
          </p:nvSpPr>
          <p:spPr>
            <a:xfrm>
              <a:off x="1895475" y="3190875"/>
              <a:ext cx="540000" cy="540000"/>
            </a:xfrm>
            <a:prstGeom prst="ellipse">
              <a:avLst/>
            </a:prstGeom>
            <a:solidFill>
              <a:srgbClr val="00A2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35" name="Freeform 5"/>
            <p:cNvSpPr/>
            <p:nvPr/>
          </p:nvSpPr>
          <p:spPr bwMode="auto">
            <a:xfrm>
              <a:off x="2000853" y="3295413"/>
              <a:ext cx="329244" cy="330924"/>
            </a:xfrm>
            <a:custGeom>
              <a:avLst/>
              <a:gdLst>
                <a:gd name="T0" fmla="*/ 234 w 246"/>
                <a:gd name="T1" fmla="*/ 13 h 247"/>
                <a:gd name="T2" fmla="*/ 175 w 246"/>
                <a:gd name="T3" fmla="*/ 35 h 247"/>
                <a:gd name="T4" fmla="*/ 153 w 246"/>
                <a:gd name="T5" fmla="*/ 60 h 247"/>
                <a:gd name="T6" fmla="*/ 24 w 246"/>
                <a:gd name="T7" fmla="*/ 36 h 247"/>
                <a:gd name="T8" fmla="*/ 5 w 246"/>
                <a:gd name="T9" fmla="*/ 55 h 247"/>
                <a:gd name="T10" fmla="*/ 107 w 246"/>
                <a:gd name="T11" fmla="*/ 109 h 247"/>
                <a:gd name="T12" fmla="*/ 65 w 246"/>
                <a:gd name="T13" fmla="*/ 159 h 247"/>
                <a:gd name="T14" fmla="*/ 54 w 246"/>
                <a:gd name="T15" fmla="*/ 172 h 247"/>
                <a:gd name="T16" fmla="*/ 12 w 246"/>
                <a:gd name="T17" fmla="*/ 161 h 247"/>
                <a:gd name="T18" fmla="*/ 0 w 246"/>
                <a:gd name="T19" fmla="*/ 173 h 247"/>
                <a:gd name="T20" fmla="*/ 47 w 246"/>
                <a:gd name="T21" fmla="*/ 200 h 247"/>
                <a:gd name="T22" fmla="*/ 74 w 246"/>
                <a:gd name="T23" fmla="*/ 247 h 247"/>
                <a:gd name="T24" fmla="*/ 86 w 246"/>
                <a:gd name="T25" fmla="*/ 235 h 247"/>
                <a:gd name="T26" fmla="*/ 75 w 246"/>
                <a:gd name="T27" fmla="*/ 193 h 247"/>
                <a:gd name="T28" fmla="*/ 88 w 246"/>
                <a:gd name="T29" fmla="*/ 182 h 247"/>
                <a:gd name="T30" fmla="*/ 138 w 246"/>
                <a:gd name="T31" fmla="*/ 140 h 247"/>
                <a:gd name="T32" fmla="*/ 192 w 246"/>
                <a:gd name="T33" fmla="*/ 242 h 247"/>
                <a:gd name="T34" fmla="*/ 211 w 246"/>
                <a:gd name="T35" fmla="*/ 223 h 247"/>
                <a:gd name="T36" fmla="*/ 187 w 246"/>
                <a:gd name="T37" fmla="*/ 94 h 247"/>
                <a:gd name="T38" fmla="*/ 212 w 246"/>
                <a:gd name="T39" fmla="*/ 72 h 247"/>
                <a:gd name="T40" fmla="*/ 234 w 246"/>
                <a:gd name="T41" fmla="*/ 13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6" h="247">
                  <a:moveTo>
                    <a:pt x="234" y="13"/>
                  </a:moveTo>
                  <a:cubicBezTo>
                    <a:pt x="221" y="0"/>
                    <a:pt x="196" y="11"/>
                    <a:pt x="175" y="35"/>
                  </a:cubicBezTo>
                  <a:cubicBezTo>
                    <a:pt x="153" y="60"/>
                    <a:pt x="153" y="60"/>
                    <a:pt x="153" y="60"/>
                  </a:cubicBezTo>
                  <a:cubicBezTo>
                    <a:pt x="24" y="36"/>
                    <a:pt x="24" y="36"/>
                    <a:pt x="24" y="36"/>
                  </a:cubicBezTo>
                  <a:cubicBezTo>
                    <a:pt x="5" y="55"/>
                    <a:pt x="5" y="55"/>
                    <a:pt x="5" y="55"/>
                  </a:cubicBezTo>
                  <a:cubicBezTo>
                    <a:pt x="107" y="109"/>
                    <a:pt x="107" y="109"/>
                    <a:pt x="107" y="109"/>
                  </a:cubicBezTo>
                  <a:cubicBezTo>
                    <a:pt x="65" y="159"/>
                    <a:pt x="65" y="159"/>
                    <a:pt x="65" y="159"/>
                  </a:cubicBezTo>
                  <a:cubicBezTo>
                    <a:pt x="61" y="164"/>
                    <a:pt x="57" y="168"/>
                    <a:pt x="54" y="172"/>
                  </a:cubicBezTo>
                  <a:cubicBezTo>
                    <a:pt x="12" y="161"/>
                    <a:pt x="12" y="161"/>
                    <a:pt x="12" y="161"/>
                  </a:cubicBezTo>
                  <a:cubicBezTo>
                    <a:pt x="0" y="173"/>
                    <a:pt x="0" y="173"/>
                    <a:pt x="0" y="173"/>
                  </a:cubicBezTo>
                  <a:cubicBezTo>
                    <a:pt x="47" y="200"/>
                    <a:pt x="47" y="200"/>
                    <a:pt x="47" y="200"/>
                  </a:cubicBezTo>
                  <a:cubicBezTo>
                    <a:pt x="74" y="247"/>
                    <a:pt x="74" y="247"/>
                    <a:pt x="74" y="247"/>
                  </a:cubicBezTo>
                  <a:cubicBezTo>
                    <a:pt x="86" y="235"/>
                    <a:pt x="86" y="235"/>
                    <a:pt x="86" y="235"/>
                  </a:cubicBezTo>
                  <a:cubicBezTo>
                    <a:pt x="75" y="193"/>
                    <a:pt x="75" y="193"/>
                    <a:pt x="75" y="193"/>
                  </a:cubicBezTo>
                  <a:cubicBezTo>
                    <a:pt x="79" y="190"/>
                    <a:pt x="83" y="186"/>
                    <a:pt x="88" y="182"/>
                  </a:cubicBezTo>
                  <a:cubicBezTo>
                    <a:pt x="138" y="140"/>
                    <a:pt x="138" y="140"/>
                    <a:pt x="138" y="140"/>
                  </a:cubicBezTo>
                  <a:cubicBezTo>
                    <a:pt x="192" y="242"/>
                    <a:pt x="192" y="242"/>
                    <a:pt x="192" y="242"/>
                  </a:cubicBezTo>
                  <a:cubicBezTo>
                    <a:pt x="211" y="223"/>
                    <a:pt x="211" y="223"/>
                    <a:pt x="211" y="223"/>
                  </a:cubicBezTo>
                  <a:cubicBezTo>
                    <a:pt x="187" y="94"/>
                    <a:pt x="187" y="94"/>
                    <a:pt x="187" y="94"/>
                  </a:cubicBezTo>
                  <a:cubicBezTo>
                    <a:pt x="212" y="72"/>
                    <a:pt x="212" y="72"/>
                    <a:pt x="212" y="72"/>
                  </a:cubicBezTo>
                  <a:cubicBezTo>
                    <a:pt x="236" y="51"/>
                    <a:pt x="246" y="25"/>
                    <a:pt x="234" y="13"/>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sp>
        <p:nvSpPr>
          <p:cNvPr id="36" name="TextBox 68"/>
          <p:cNvSpPr txBox="1"/>
          <p:nvPr/>
        </p:nvSpPr>
        <p:spPr>
          <a:xfrm>
            <a:off x="3462962" y="2460124"/>
            <a:ext cx="2031325" cy="369332"/>
          </a:xfrm>
          <a:prstGeom prst="rect">
            <a:avLst/>
          </a:prstGeom>
          <a:noFill/>
        </p:spPr>
        <p:txBody>
          <a:bodyPr wrap="non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a:t>
            </a:r>
            <a:endParaRPr lang="id-ID"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 name="TextBox 69"/>
          <p:cNvSpPr txBox="1"/>
          <p:nvPr/>
        </p:nvSpPr>
        <p:spPr>
          <a:xfrm>
            <a:off x="3559810" y="2768314"/>
            <a:ext cx="1837621" cy="461665"/>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38" name="Straight Connector 70"/>
          <p:cNvCxnSpPr/>
          <p:nvPr/>
        </p:nvCxnSpPr>
        <p:spPr>
          <a:xfrm flipV="1">
            <a:off x="4478620" y="3391398"/>
            <a:ext cx="0" cy="1656000"/>
          </a:xfrm>
          <a:prstGeom prst="line">
            <a:avLst/>
          </a:prstGeom>
          <a:noFill/>
          <a:ln w="19050" cap="rnd" cmpd="sng" algn="ctr">
            <a:solidFill>
              <a:srgbClr val="4E5B6F"/>
            </a:solidFill>
            <a:prstDash val="sysDot"/>
            <a:round/>
          </a:ln>
          <a:effectLst/>
        </p:spPr>
      </p:cxnSp>
      <p:cxnSp>
        <p:nvCxnSpPr>
          <p:cNvPr id="39" name="Straight Connector 71"/>
          <p:cNvCxnSpPr/>
          <p:nvPr/>
        </p:nvCxnSpPr>
        <p:spPr>
          <a:xfrm flipV="1">
            <a:off x="4468681" y="2008501"/>
            <a:ext cx="0" cy="396000"/>
          </a:xfrm>
          <a:prstGeom prst="line">
            <a:avLst/>
          </a:prstGeom>
          <a:noFill/>
          <a:ln w="19050" cap="rnd" cmpd="sng" algn="ctr">
            <a:solidFill>
              <a:srgbClr val="4E5B6F"/>
            </a:solidFill>
            <a:prstDash val="sysDot"/>
            <a:round/>
          </a:ln>
          <a:effectLst/>
        </p:spPr>
      </p:cxnSp>
      <p:grpSp>
        <p:nvGrpSpPr>
          <p:cNvPr id="40" name="Group 72"/>
          <p:cNvGrpSpPr/>
          <p:nvPr/>
        </p:nvGrpSpPr>
        <p:grpSpPr>
          <a:xfrm>
            <a:off x="4208620" y="1423404"/>
            <a:ext cx="540000" cy="540000"/>
            <a:chOff x="3450124" y="2009775"/>
            <a:chExt cx="540000" cy="540000"/>
          </a:xfrm>
        </p:grpSpPr>
        <p:sp>
          <p:nvSpPr>
            <p:cNvPr id="41" name="Oval 73"/>
            <p:cNvSpPr/>
            <p:nvPr/>
          </p:nvSpPr>
          <p:spPr>
            <a:xfrm>
              <a:off x="3450124" y="2009775"/>
              <a:ext cx="540000" cy="540000"/>
            </a:xfrm>
            <a:prstGeom prst="ellipse">
              <a:avLst/>
            </a:prstGeom>
            <a:solidFill>
              <a:srgbClr val="43BAB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42" name="Group 74"/>
            <p:cNvGrpSpPr/>
            <p:nvPr/>
          </p:nvGrpSpPr>
          <p:grpSpPr>
            <a:xfrm>
              <a:off x="3567883" y="2071836"/>
              <a:ext cx="304483" cy="415879"/>
              <a:chOff x="5772150" y="2981325"/>
              <a:chExt cx="650875" cy="889001"/>
            </a:xfrm>
            <a:solidFill>
              <a:sysClr val="window" lastClr="FFFFFF"/>
            </a:solidFill>
          </p:grpSpPr>
          <p:sp>
            <p:nvSpPr>
              <p:cNvPr id="43" name="Rectangle 9"/>
              <p:cNvSpPr>
                <a:spLocks noChangeArrowheads="1"/>
              </p:cNvSpPr>
              <p:nvPr/>
            </p:nvSpPr>
            <p:spPr bwMode="auto">
              <a:xfrm>
                <a:off x="5875338" y="3159125"/>
                <a:ext cx="14605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4" name="Rectangle 10"/>
              <p:cNvSpPr>
                <a:spLocks noChangeArrowheads="1"/>
              </p:cNvSpPr>
              <p:nvPr/>
            </p:nvSpPr>
            <p:spPr bwMode="auto">
              <a:xfrm>
                <a:off x="5875338" y="3375025"/>
                <a:ext cx="368300" cy="428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5" name="Rectangle 11"/>
              <p:cNvSpPr>
                <a:spLocks noChangeArrowheads="1"/>
              </p:cNvSpPr>
              <p:nvPr/>
            </p:nvSpPr>
            <p:spPr bwMode="auto">
              <a:xfrm>
                <a:off x="5875338" y="3470275"/>
                <a:ext cx="368300"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6" name="Rectangle 12"/>
              <p:cNvSpPr>
                <a:spLocks noChangeArrowheads="1"/>
              </p:cNvSpPr>
              <p:nvPr/>
            </p:nvSpPr>
            <p:spPr bwMode="auto">
              <a:xfrm>
                <a:off x="5875338" y="3565525"/>
                <a:ext cx="206375"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7" name="Freeform 13"/>
              <p:cNvSpPr/>
              <p:nvPr/>
            </p:nvSpPr>
            <p:spPr bwMode="auto">
              <a:xfrm>
                <a:off x="5772150" y="2981325"/>
                <a:ext cx="650875" cy="835025"/>
              </a:xfrm>
              <a:custGeom>
                <a:avLst/>
                <a:gdLst>
                  <a:gd name="T0" fmla="*/ 87 w 170"/>
                  <a:gd name="T1" fmla="*/ 0 h 220"/>
                  <a:gd name="T2" fmla="*/ 34 w 170"/>
                  <a:gd name="T3" fmla="*/ 0 h 220"/>
                  <a:gd name="T4" fmla="*/ 0 w 170"/>
                  <a:gd name="T5" fmla="*/ 34 h 220"/>
                  <a:gd name="T6" fmla="*/ 0 w 170"/>
                  <a:gd name="T7" fmla="*/ 185 h 220"/>
                  <a:gd name="T8" fmla="*/ 34 w 170"/>
                  <a:gd name="T9" fmla="*/ 220 h 220"/>
                  <a:gd name="T10" fmla="*/ 91 w 170"/>
                  <a:gd name="T11" fmla="*/ 220 h 220"/>
                  <a:gd name="T12" fmla="*/ 91 w 170"/>
                  <a:gd name="T13" fmla="*/ 203 h 220"/>
                  <a:gd name="T14" fmla="*/ 34 w 170"/>
                  <a:gd name="T15" fmla="*/ 203 h 220"/>
                  <a:gd name="T16" fmla="*/ 16 w 170"/>
                  <a:gd name="T17" fmla="*/ 185 h 220"/>
                  <a:gd name="T18" fmla="*/ 16 w 170"/>
                  <a:gd name="T19" fmla="*/ 34 h 220"/>
                  <a:gd name="T20" fmla="*/ 34 w 170"/>
                  <a:gd name="T21" fmla="*/ 16 h 220"/>
                  <a:gd name="T22" fmla="*/ 79 w 170"/>
                  <a:gd name="T23" fmla="*/ 16 h 220"/>
                  <a:gd name="T24" fmla="*/ 79 w 170"/>
                  <a:gd name="T25" fmla="*/ 67 h 220"/>
                  <a:gd name="T26" fmla="*/ 105 w 170"/>
                  <a:gd name="T27" fmla="*/ 93 h 220"/>
                  <a:gd name="T28" fmla="*/ 154 w 170"/>
                  <a:gd name="T29" fmla="*/ 93 h 220"/>
                  <a:gd name="T30" fmla="*/ 154 w 170"/>
                  <a:gd name="T31" fmla="*/ 185 h 220"/>
                  <a:gd name="T32" fmla="*/ 143 w 170"/>
                  <a:gd name="T33" fmla="*/ 202 h 220"/>
                  <a:gd name="T34" fmla="*/ 143 w 170"/>
                  <a:gd name="T35" fmla="*/ 219 h 220"/>
                  <a:gd name="T36" fmla="*/ 170 w 170"/>
                  <a:gd name="T37" fmla="*/ 185 h 220"/>
                  <a:gd name="T38" fmla="*/ 170 w 170"/>
                  <a:gd name="T39" fmla="*/ 83 h 220"/>
                  <a:gd name="T40" fmla="*/ 87 w 170"/>
                  <a:gd name="T4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0" h="220">
                    <a:moveTo>
                      <a:pt x="87" y="0"/>
                    </a:moveTo>
                    <a:cubicBezTo>
                      <a:pt x="34" y="0"/>
                      <a:pt x="34" y="0"/>
                      <a:pt x="34" y="0"/>
                    </a:cubicBezTo>
                    <a:cubicBezTo>
                      <a:pt x="15" y="0"/>
                      <a:pt x="0" y="15"/>
                      <a:pt x="0" y="34"/>
                    </a:cubicBezTo>
                    <a:cubicBezTo>
                      <a:pt x="0" y="185"/>
                      <a:pt x="0" y="185"/>
                      <a:pt x="0" y="185"/>
                    </a:cubicBezTo>
                    <a:cubicBezTo>
                      <a:pt x="0" y="204"/>
                      <a:pt x="15" y="220"/>
                      <a:pt x="34" y="220"/>
                    </a:cubicBezTo>
                    <a:cubicBezTo>
                      <a:pt x="91" y="220"/>
                      <a:pt x="91" y="220"/>
                      <a:pt x="91" y="220"/>
                    </a:cubicBezTo>
                    <a:cubicBezTo>
                      <a:pt x="91" y="203"/>
                      <a:pt x="91" y="203"/>
                      <a:pt x="91" y="203"/>
                    </a:cubicBezTo>
                    <a:cubicBezTo>
                      <a:pt x="34" y="203"/>
                      <a:pt x="34" y="203"/>
                      <a:pt x="34" y="203"/>
                    </a:cubicBezTo>
                    <a:cubicBezTo>
                      <a:pt x="24" y="203"/>
                      <a:pt x="16" y="195"/>
                      <a:pt x="16" y="185"/>
                    </a:cubicBezTo>
                    <a:cubicBezTo>
                      <a:pt x="16" y="34"/>
                      <a:pt x="16" y="34"/>
                      <a:pt x="16" y="34"/>
                    </a:cubicBezTo>
                    <a:cubicBezTo>
                      <a:pt x="16" y="24"/>
                      <a:pt x="24" y="16"/>
                      <a:pt x="34" y="16"/>
                    </a:cubicBezTo>
                    <a:cubicBezTo>
                      <a:pt x="79" y="16"/>
                      <a:pt x="79" y="16"/>
                      <a:pt x="79" y="16"/>
                    </a:cubicBezTo>
                    <a:cubicBezTo>
                      <a:pt x="79" y="67"/>
                      <a:pt x="79" y="67"/>
                      <a:pt x="79" y="67"/>
                    </a:cubicBezTo>
                    <a:cubicBezTo>
                      <a:pt x="79" y="81"/>
                      <a:pt x="90" y="93"/>
                      <a:pt x="105" y="93"/>
                    </a:cubicBezTo>
                    <a:cubicBezTo>
                      <a:pt x="154" y="93"/>
                      <a:pt x="154" y="93"/>
                      <a:pt x="154" y="93"/>
                    </a:cubicBezTo>
                    <a:cubicBezTo>
                      <a:pt x="154" y="185"/>
                      <a:pt x="154" y="185"/>
                      <a:pt x="154" y="185"/>
                    </a:cubicBezTo>
                    <a:cubicBezTo>
                      <a:pt x="154" y="193"/>
                      <a:pt x="149" y="199"/>
                      <a:pt x="143" y="202"/>
                    </a:cubicBezTo>
                    <a:cubicBezTo>
                      <a:pt x="143" y="219"/>
                      <a:pt x="143" y="219"/>
                      <a:pt x="143" y="219"/>
                    </a:cubicBezTo>
                    <a:cubicBezTo>
                      <a:pt x="158" y="216"/>
                      <a:pt x="170" y="202"/>
                      <a:pt x="170" y="185"/>
                    </a:cubicBezTo>
                    <a:cubicBezTo>
                      <a:pt x="170" y="83"/>
                      <a:pt x="170" y="83"/>
                      <a:pt x="170" y="83"/>
                    </a:cubicBezTo>
                    <a:lnTo>
                      <a:pt x="8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8" name="Freeform 14"/>
              <p:cNvSpPr/>
              <p:nvPr/>
            </p:nvSpPr>
            <p:spPr bwMode="auto">
              <a:xfrm>
                <a:off x="6154738" y="3744913"/>
                <a:ext cx="130175" cy="125413"/>
              </a:xfrm>
              <a:custGeom>
                <a:avLst/>
                <a:gdLst>
                  <a:gd name="T0" fmla="*/ 32 w 34"/>
                  <a:gd name="T1" fmla="*/ 0 h 33"/>
                  <a:gd name="T2" fmla="*/ 31 w 34"/>
                  <a:gd name="T3" fmla="*/ 2 h 33"/>
                  <a:gd name="T4" fmla="*/ 26 w 34"/>
                  <a:gd name="T5" fmla="*/ 7 h 33"/>
                  <a:gd name="T6" fmla="*/ 24 w 34"/>
                  <a:gd name="T7" fmla="*/ 8 h 33"/>
                  <a:gd name="T8" fmla="*/ 19 w 34"/>
                  <a:gd name="T9" fmla="*/ 6 h 33"/>
                  <a:gd name="T10" fmla="*/ 17 w 34"/>
                  <a:gd name="T11" fmla="*/ 5 h 33"/>
                  <a:gd name="T12" fmla="*/ 16 w 34"/>
                  <a:gd name="T13" fmla="*/ 6 h 33"/>
                  <a:gd name="T14" fmla="*/ 10 w 34"/>
                  <a:gd name="T15" fmla="*/ 8 h 33"/>
                  <a:gd name="T16" fmla="*/ 10 w 34"/>
                  <a:gd name="T17" fmla="*/ 8 h 33"/>
                  <a:gd name="T18" fmla="*/ 8 w 34"/>
                  <a:gd name="T19" fmla="*/ 7 h 33"/>
                  <a:gd name="T20" fmla="*/ 3 w 34"/>
                  <a:gd name="T21" fmla="*/ 2 h 33"/>
                  <a:gd name="T22" fmla="*/ 2 w 34"/>
                  <a:gd name="T23" fmla="*/ 0 h 33"/>
                  <a:gd name="T24" fmla="*/ 1 w 34"/>
                  <a:gd name="T25" fmla="*/ 0 h 33"/>
                  <a:gd name="T26" fmla="*/ 0 w 34"/>
                  <a:gd name="T27" fmla="*/ 0 h 33"/>
                  <a:gd name="T28" fmla="*/ 0 w 34"/>
                  <a:gd name="T29" fmla="*/ 33 h 33"/>
                  <a:gd name="T30" fmla="*/ 17 w 34"/>
                  <a:gd name="T31" fmla="*/ 21 h 33"/>
                  <a:gd name="T32" fmla="*/ 34 w 34"/>
                  <a:gd name="T33" fmla="*/ 33 h 33"/>
                  <a:gd name="T34" fmla="*/ 34 w 34"/>
                  <a:gd name="T35" fmla="*/ 0 h 33"/>
                  <a:gd name="T36" fmla="*/ 34 w 34"/>
                  <a:gd name="T37" fmla="*/ 0 h 33"/>
                  <a:gd name="T38" fmla="*/ 32 w 34"/>
                  <a:gd name="T3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 h="33">
                    <a:moveTo>
                      <a:pt x="32" y="0"/>
                    </a:moveTo>
                    <a:cubicBezTo>
                      <a:pt x="32" y="1"/>
                      <a:pt x="31" y="1"/>
                      <a:pt x="31" y="2"/>
                    </a:cubicBezTo>
                    <a:cubicBezTo>
                      <a:pt x="30" y="4"/>
                      <a:pt x="29" y="6"/>
                      <a:pt x="26" y="7"/>
                    </a:cubicBezTo>
                    <a:cubicBezTo>
                      <a:pt x="25" y="7"/>
                      <a:pt x="25" y="8"/>
                      <a:pt x="24" y="8"/>
                    </a:cubicBezTo>
                    <a:cubicBezTo>
                      <a:pt x="22" y="8"/>
                      <a:pt x="20" y="7"/>
                      <a:pt x="19" y="6"/>
                    </a:cubicBezTo>
                    <a:cubicBezTo>
                      <a:pt x="18" y="6"/>
                      <a:pt x="17" y="5"/>
                      <a:pt x="17" y="5"/>
                    </a:cubicBezTo>
                    <a:cubicBezTo>
                      <a:pt x="17" y="5"/>
                      <a:pt x="16" y="6"/>
                      <a:pt x="16" y="6"/>
                    </a:cubicBezTo>
                    <a:cubicBezTo>
                      <a:pt x="14" y="7"/>
                      <a:pt x="12" y="8"/>
                      <a:pt x="10" y="8"/>
                    </a:cubicBezTo>
                    <a:cubicBezTo>
                      <a:pt x="10" y="8"/>
                      <a:pt x="10" y="8"/>
                      <a:pt x="10" y="8"/>
                    </a:cubicBezTo>
                    <a:cubicBezTo>
                      <a:pt x="9" y="8"/>
                      <a:pt x="9" y="7"/>
                      <a:pt x="8" y="7"/>
                    </a:cubicBezTo>
                    <a:cubicBezTo>
                      <a:pt x="5" y="6"/>
                      <a:pt x="4" y="4"/>
                      <a:pt x="3" y="2"/>
                    </a:cubicBezTo>
                    <a:cubicBezTo>
                      <a:pt x="3" y="1"/>
                      <a:pt x="2" y="1"/>
                      <a:pt x="2" y="0"/>
                    </a:cubicBezTo>
                    <a:cubicBezTo>
                      <a:pt x="2" y="0"/>
                      <a:pt x="1" y="0"/>
                      <a:pt x="1" y="0"/>
                    </a:cubicBezTo>
                    <a:cubicBezTo>
                      <a:pt x="1" y="0"/>
                      <a:pt x="0" y="0"/>
                      <a:pt x="0" y="0"/>
                    </a:cubicBezTo>
                    <a:cubicBezTo>
                      <a:pt x="0" y="33"/>
                      <a:pt x="0" y="33"/>
                      <a:pt x="0" y="33"/>
                    </a:cubicBezTo>
                    <a:cubicBezTo>
                      <a:pt x="17" y="21"/>
                      <a:pt x="17" y="21"/>
                      <a:pt x="17" y="21"/>
                    </a:cubicBezTo>
                    <a:cubicBezTo>
                      <a:pt x="34" y="33"/>
                      <a:pt x="34" y="33"/>
                      <a:pt x="34" y="33"/>
                    </a:cubicBezTo>
                    <a:cubicBezTo>
                      <a:pt x="34" y="0"/>
                      <a:pt x="34" y="0"/>
                      <a:pt x="34" y="0"/>
                    </a:cubicBezTo>
                    <a:cubicBezTo>
                      <a:pt x="34" y="0"/>
                      <a:pt x="34" y="0"/>
                      <a:pt x="34" y="0"/>
                    </a:cubicBezTo>
                    <a:cubicBezTo>
                      <a:pt x="33" y="0"/>
                      <a:pt x="32" y="0"/>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49" name="Oval 15"/>
              <p:cNvSpPr>
                <a:spLocks noChangeArrowheads="1"/>
              </p:cNvSpPr>
              <p:nvPr/>
            </p:nvSpPr>
            <p:spPr bwMode="auto">
              <a:xfrm>
                <a:off x="6178550" y="3625850"/>
                <a:ext cx="84138" cy="809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50" name="Freeform 16"/>
              <p:cNvSpPr>
                <a:spLocks noEditPoints="1"/>
              </p:cNvSpPr>
              <p:nvPr/>
            </p:nvSpPr>
            <p:spPr bwMode="auto">
              <a:xfrm>
                <a:off x="6127750" y="3573463"/>
                <a:ext cx="187325" cy="185738"/>
              </a:xfrm>
              <a:custGeom>
                <a:avLst/>
                <a:gdLst>
                  <a:gd name="T0" fmla="*/ 44 w 49"/>
                  <a:gd name="T1" fmla="*/ 18 h 49"/>
                  <a:gd name="T2" fmla="*/ 44 w 49"/>
                  <a:gd name="T3" fmla="*/ 10 h 49"/>
                  <a:gd name="T4" fmla="*/ 36 w 49"/>
                  <a:gd name="T5" fmla="*/ 7 h 49"/>
                  <a:gd name="T6" fmla="*/ 32 w 49"/>
                  <a:gd name="T7" fmla="*/ 1 h 49"/>
                  <a:gd name="T8" fmla="*/ 24 w 49"/>
                  <a:gd name="T9" fmla="*/ 3 h 49"/>
                  <a:gd name="T10" fmla="*/ 16 w 49"/>
                  <a:gd name="T11" fmla="*/ 1 h 49"/>
                  <a:gd name="T12" fmla="*/ 12 w 49"/>
                  <a:gd name="T13" fmla="*/ 7 h 49"/>
                  <a:gd name="T14" fmla="*/ 4 w 49"/>
                  <a:gd name="T15" fmla="*/ 10 h 49"/>
                  <a:gd name="T16" fmla="*/ 4 w 49"/>
                  <a:gd name="T17" fmla="*/ 18 h 49"/>
                  <a:gd name="T18" fmla="*/ 0 w 49"/>
                  <a:gd name="T19" fmla="*/ 24 h 49"/>
                  <a:gd name="T20" fmla="*/ 4 w 49"/>
                  <a:gd name="T21" fmla="*/ 31 h 49"/>
                  <a:gd name="T22" fmla="*/ 4 w 49"/>
                  <a:gd name="T23" fmla="*/ 39 h 49"/>
                  <a:gd name="T24" fmla="*/ 12 w 49"/>
                  <a:gd name="T25" fmla="*/ 41 h 49"/>
                  <a:gd name="T26" fmla="*/ 16 w 49"/>
                  <a:gd name="T27" fmla="*/ 48 h 49"/>
                  <a:gd name="T28" fmla="*/ 24 w 49"/>
                  <a:gd name="T29" fmla="*/ 45 h 49"/>
                  <a:gd name="T30" fmla="*/ 32 w 49"/>
                  <a:gd name="T31" fmla="*/ 48 h 49"/>
                  <a:gd name="T32" fmla="*/ 36 w 49"/>
                  <a:gd name="T33" fmla="*/ 41 h 49"/>
                  <a:gd name="T34" fmla="*/ 44 w 49"/>
                  <a:gd name="T35" fmla="*/ 39 h 49"/>
                  <a:gd name="T36" fmla="*/ 44 w 49"/>
                  <a:gd name="T37" fmla="*/ 31 h 49"/>
                  <a:gd name="T38" fmla="*/ 49 w 49"/>
                  <a:gd name="T39" fmla="*/ 24 h 49"/>
                  <a:gd name="T40" fmla="*/ 44 w 49"/>
                  <a:gd name="T41" fmla="*/ 18 h 49"/>
                  <a:gd name="T42" fmla="*/ 24 w 49"/>
                  <a:gd name="T43" fmla="*/ 37 h 49"/>
                  <a:gd name="T44" fmla="*/ 11 w 49"/>
                  <a:gd name="T45" fmla="*/ 24 h 49"/>
                  <a:gd name="T46" fmla="*/ 24 w 49"/>
                  <a:gd name="T47" fmla="*/ 12 h 49"/>
                  <a:gd name="T48" fmla="*/ 37 w 49"/>
                  <a:gd name="T49" fmla="*/ 24 h 49"/>
                  <a:gd name="T50" fmla="*/ 24 w 49"/>
                  <a:gd name="T51" fmla="*/ 37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9" h="49">
                    <a:moveTo>
                      <a:pt x="44" y="18"/>
                    </a:moveTo>
                    <a:cubicBezTo>
                      <a:pt x="43" y="16"/>
                      <a:pt x="45" y="12"/>
                      <a:pt x="44" y="10"/>
                    </a:cubicBezTo>
                    <a:cubicBezTo>
                      <a:pt x="42" y="8"/>
                      <a:pt x="38" y="9"/>
                      <a:pt x="36" y="7"/>
                    </a:cubicBezTo>
                    <a:cubicBezTo>
                      <a:pt x="34" y="6"/>
                      <a:pt x="34" y="2"/>
                      <a:pt x="32" y="1"/>
                    </a:cubicBezTo>
                    <a:cubicBezTo>
                      <a:pt x="29" y="0"/>
                      <a:pt x="27" y="3"/>
                      <a:pt x="24" y="3"/>
                    </a:cubicBezTo>
                    <a:cubicBezTo>
                      <a:pt x="22" y="3"/>
                      <a:pt x="19" y="0"/>
                      <a:pt x="16" y="1"/>
                    </a:cubicBezTo>
                    <a:cubicBezTo>
                      <a:pt x="14" y="2"/>
                      <a:pt x="14" y="6"/>
                      <a:pt x="12" y="7"/>
                    </a:cubicBezTo>
                    <a:cubicBezTo>
                      <a:pt x="10" y="9"/>
                      <a:pt x="6" y="8"/>
                      <a:pt x="4" y="10"/>
                    </a:cubicBezTo>
                    <a:cubicBezTo>
                      <a:pt x="3" y="12"/>
                      <a:pt x="5" y="16"/>
                      <a:pt x="4" y="18"/>
                    </a:cubicBezTo>
                    <a:cubicBezTo>
                      <a:pt x="3" y="20"/>
                      <a:pt x="0" y="22"/>
                      <a:pt x="0" y="24"/>
                    </a:cubicBezTo>
                    <a:cubicBezTo>
                      <a:pt x="0" y="27"/>
                      <a:pt x="3" y="29"/>
                      <a:pt x="4" y="31"/>
                    </a:cubicBezTo>
                    <a:cubicBezTo>
                      <a:pt x="5" y="33"/>
                      <a:pt x="3" y="37"/>
                      <a:pt x="4" y="39"/>
                    </a:cubicBezTo>
                    <a:cubicBezTo>
                      <a:pt x="6" y="41"/>
                      <a:pt x="10" y="40"/>
                      <a:pt x="12" y="41"/>
                    </a:cubicBezTo>
                    <a:cubicBezTo>
                      <a:pt x="14" y="43"/>
                      <a:pt x="14" y="47"/>
                      <a:pt x="16" y="48"/>
                    </a:cubicBezTo>
                    <a:cubicBezTo>
                      <a:pt x="19" y="49"/>
                      <a:pt x="22" y="45"/>
                      <a:pt x="24" y="45"/>
                    </a:cubicBezTo>
                    <a:cubicBezTo>
                      <a:pt x="27" y="45"/>
                      <a:pt x="29" y="49"/>
                      <a:pt x="32" y="48"/>
                    </a:cubicBezTo>
                    <a:cubicBezTo>
                      <a:pt x="34" y="47"/>
                      <a:pt x="34" y="43"/>
                      <a:pt x="36" y="41"/>
                    </a:cubicBezTo>
                    <a:cubicBezTo>
                      <a:pt x="38" y="40"/>
                      <a:pt x="42" y="41"/>
                      <a:pt x="44" y="39"/>
                    </a:cubicBezTo>
                    <a:cubicBezTo>
                      <a:pt x="45" y="37"/>
                      <a:pt x="43" y="33"/>
                      <a:pt x="44" y="31"/>
                    </a:cubicBezTo>
                    <a:cubicBezTo>
                      <a:pt x="45" y="29"/>
                      <a:pt x="49" y="27"/>
                      <a:pt x="49" y="24"/>
                    </a:cubicBezTo>
                    <a:cubicBezTo>
                      <a:pt x="49" y="22"/>
                      <a:pt x="45" y="20"/>
                      <a:pt x="44" y="18"/>
                    </a:cubicBezTo>
                    <a:close/>
                    <a:moveTo>
                      <a:pt x="24" y="37"/>
                    </a:moveTo>
                    <a:cubicBezTo>
                      <a:pt x="17" y="37"/>
                      <a:pt x="11" y="32"/>
                      <a:pt x="11" y="24"/>
                    </a:cubicBezTo>
                    <a:cubicBezTo>
                      <a:pt x="11" y="17"/>
                      <a:pt x="17" y="12"/>
                      <a:pt x="24" y="12"/>
                    </a:cubicBezTo>
                    <a:cubicBezTo>
                      <a:pt x="31" y="12"/>
                      <a:pt x="37" y="17"/>
                      <a:pt x="37" y="24"/>
                    </a:cubicBezTo>
                    <a:cubicBezTo>
                      <a:pt x="37" y="32"/>
                      <a:pt x="31" y="37"/>
                      <a:pt x="24"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sp>
        <p:nvSpPr>
          <p:cNvPr id="51" name="TextBox 83"/>
          <p:cNvSpPr txBox="1"/>
          <p:nvPr/>
        </p:nvSpPr>
        <p:spPr>
          <a:xfrm>
            <a:off x="5037015" y="3744778"/>
            <a:ext cx="2031325" cy="369332"/>
          </a:xfrm>
          <a:prstGeom prst="rect">
            <a:avLst/>
          </a:prstGeom>
          <a:noFill/>
        </p:spPr>
        <p:txBody>
          <a:bodyPr wrap="non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a:t>
            </a:r>
            <a:endParaRPr lang="id-ID"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TextBox 84"/>
          <p:cNvSpPr txBox="1"/>
          <p:nvPr/>
        </p:nvSpPr>
        <p:spPr>
          <a:xfrm>
            <a:off x="5133865" y="4052968"/>
            <a:ext cx="1837621" cy="461665"/>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3" name="Straight Connector 85"/>
          <p:cNvCxnSpPr/>
          <p:nvPr/>
        </p:nvCxnSpPr>
        <p:spPr>
          <a:xfrm flipV="1">
            <a:off x="6052675" y="4656174"/>
            <a:ext cx="0" cy="396000"/>
          </a:xfrm>
          <a:prstGeom prst="line">
            <a:avLst/>
          </a:prstGeom>
          <a:noFill/>
          <a:ln w="19050" cap="rnd" cmpd="sng" algn="ctr">
            <a:solidFill>
              <a:srgbClr val="4E5B6F"/>
            </a:solidFill>
            <a:prstDash val="sysDot"/>
            <a:round/>
          </a:ln>
          <a:effectLst/>
        </p:spPr>
      </p:cxnSp>
      <p:cxnSp>
        <p:nvCxnSpPr>
          <p:cNvPr id="54" name="Straight Connector 86"/>
          <p:cNvCxnSpPr/>
          <p:nvPr/>
        </p:nvCxnSpPr>
        <p:spPr>
          <a:xfrm flipV="1">
            <a:off x="6052675" y="3342436"/>
            <a:ext cx="0" cy="324000"/>
          </a:xfrm>
          <a:prstGeom prst="line">
            <a:avLst/>
          </a:prstGeom>
          <a:noFill/>
          <a:ln w="19050" cap="rnd" cmpd="sng" algn="ctr">
            <a:solidFill>
              <a:srgbClr val="4E5B6F"/>
            </a:solidFill>
            <a:prstDash val="sysDot"/>
            <a:round/>
          </a:ln>
          <a:effectLst/>
        </p:spPr>
      </p:cxnSp>
      <p:sp>
        <p:nvSpPr>
          <p:cNvPr id="55" name="TextBox 87"/>
          <p:cNvSpPr txBox="1"/>
          <p:nvPr/>
        </p:nvSpPr>
        <p:spPr>
          <a:xfrm>
            <a:off x="6597280" y="2637805"/>
            <a:ext cx="2031325" cy="369332"/>
          </a:xfrm>
          <a:prstGeom prst="rect">
            <a:avLst/>
          </a:prstGeom>
          <a:noFill/>
        </p:spPr>
        <p:txBody>
          <a:bodyPr wrap="non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a:t>
            </a:r>
            <a:endParaRPr lang="id-ID"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88"/>
          <p:cNvSpPr txBox="1"/>
          <p:nvPr/>
        </p:nvSpPr>
        <p:spPr>
          <a:xfrm>
            <a:off x="6694125" y="2945995"/>
            <a:ext cx="1837621" cy="461665"/>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57" name="Straight Connector 89"/>
          <p:cNvCxnSpPr/>
          <p:nvPr/>
        </p:nvCxnSpPr>
        <p:spPr>
          <a:xfrm flipV="1">
            <a:off x="7612935" y="3569079"/>
            <a:ext cx="0" cy="1476000"/>
          </a:xfrm>
          <a:prstGeom prst="line">
            <a:avLst/>
          </a:prstGeom>
          <a:noFill/>
          <a:ln w="19050" cap="rnd" cmpd="sng" algn="ctr">
            <a:solidFill>
              <a:srgbClr val="4E5B6F"/>
            </a:solidFill>
            <a:prstDash val="sysDot"/>
            <a:round/>
          </a:ln>
          <a:effectLst/>
        </p:spPr>
      </p:cxnSp>
      <p:cxnSp>
        <p:nvCxnSpPr>
          <p:cNvPr id="58" name="Straight Connector 90"/>
          <p:cNvCxnSpPr/>
          <p:nvPr/>
        </p:nvCxnSpPr>
        <p:spPr>
          <a:xfrm flipV="1">
            <a:off x="7612935" y="2186182"/>
            <a:ext cx="0" cy="396000"/>
          </a:xfrm>
          <a:prstGeom prst="line">
            <a:avLst/>
          </a:prstGeom>
          <a:noFill/>
          <a:ln w="19050" cap="rnd" cmpd="sng" algn="ctr">
            <a:solidFill>
              <a:srgbClr val="4E5B6F"/>
            </a:solidFill>
            <a:prstDash val="sysDot"/>
            <a:round/>
          </a:ln>
          <a:effectLst/>
        </p:spPr>
      </p:cxnSp>
      <p:grpSp>
        <p:nvGrpSpPr>
          <p:cNvPr id="59" name="Group 91"/>
          <p:cNvGrpSpPr/>
          <p:nvPr/>
        </p:nvGrpSpPr>
        <p:grpSpPr>
          <a:xfrm>
            <a:off x="5788286" y="2737461"/>
            <a:ext cx="540000" cy="540000"/>
            <a:chOff x="5039729" y="3314307"/>
            <a:chExt cx="540000" cy="540000"/>
          </a:xfrm>
        </p:grpSpPr>
        <p:sp>
          <p:nvSpPr>
            <p:cNvPr id="60" name="Oval 92"/>
            <p:cNvSpPr/>
            <p:nvPr/>
          </p:nvSpPr>
          <p:spPr>
            <a:xfrm>
              <a:off x="5039729" y="3314307"/>
              <a:ext cx="540000" cy="540000"/>
            </a:xfrm>
            <a:prstGeom prst="ellipse">
              <a:avLst/>
            </a:prstGeom>
            <a:solidFill>
              <a:srgbClr val="F6A51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61" name="Freeform 20"/>
            <p:cNvSpPr/>
            <p:nvPr/>
          </p:nvSpPr>
          <p:spPr bwMode="auto">
            <a:xfrm>
              <a:off x="5142973" y="3395648"/>
              <a:ext cx="333512" cy="377319"/>
            </a:xfrm>
            <a:custGeom>
              <a:avLst/>
              <a:gdLst>
                <a:gd name="T0" fmla="*/ 182 w 193"/>
                <a:gd name="T1" fmla="*/ 147 h 219"/>
                <a:gd name="T2" fmla="*/ 175 w 193"/>
                <a:gd name="T3" fmla="*/ 150 h 219"/>
                <a:gd name="T4" fmla="*/ 146 w 193"/>
                <a:gd name="T5" fmla="*/ 110 h 219"/>
                <a:gd name="T6" fmla="*/ 175 w 193"/>
                <a:gd name="T7" fmla="*/ 70 h 219"/>
                <a:gd name="T8" fmla="*/ 182 w 193"/>
                <a:gd name="T9" fmla="*/ 72 h 219"/>
                <a:gd name="T10" fmla="*/ 193 w 193"/>
                <a:gd name="T11" fmla="*/ 60 h 219"/>
                <a:gd name="T12" fmla="*/ 182 w 193"/>
                <a:gd name="T13" fmla="*/ 49 h 219"/>
                <a:gd name="T14" fmla="*/ 170 w 193"/>
                <a:gd name="T15" fmla="*/ 60 h 219"/>
                <a:gd name="T16" fmla="*/ 170 w 193"/>
                <a:gd name="T17" fmla="*/ 62 h 219"/>
                <a:gd name="T18" fmla="*/ 121 w 193"/>
                <a:gd name="T19" fmla="*/ 67 h 219"/>
                <a:gd name="T20" fmla="*/ 101 w 193"/>
                <a:gd name="T21" fmla="*/ 22 h 219"/>
                <a:gd name="T22" fmla="*/ 108 w 193"/>
                <a:gd name="T23" fmla="*/ 12 h 219"/>
                <a:gd name="T24" fmla="*/ 97 w 193"/>
                <a:gd name="T25" fmla="*/ 0 h 219"/>
                <a:gd name="T26" fmla="*/ 85 w 193"/>
                <a:gd name="T27" fmla="*/ 12 h 219"/>
                <a:gd name="T28" fmla="*/ 92 w 193"/>
                <a:gd name="T29" fmla="*/ 22 h 219"/>
                <a:gd name="T30" fmla="*/ 72 w 193"/>
                <a:gd name="T31" fmla="*/ 67 h 219"/>
                <a:gd name="T32" fmla="*/ 23 w 193"/>
                <a:gd name="T33" fmla="*/ 62 h 219"/>
                <a:gd name="T34" fmla="*/ 23 w 193"/>
                <a:gd name="T35" fmla="*/ 60 h 219"/>
                <a:gd name="T36" fmla="*/ 12 w 193"/>
                <a:gd name="T37" fmla="*/ 49 h 219"/>
                <a:gd name="T38" fmla="*/ 0 w 193"/>
                <a:gd name="T39" fmla="*/ 60 h 219"/>
                <a:gd name="T40" fmla="*/ 12 w 193"/>
                <a:gd name="T41" fmla="*/ 72 h 219"/>
                <a:gd name="T42" fmla="*/ 18 w 193"/>
                <a:gd name="T43" fmla="*/ 70 h 219"/>
                <a:gd name="T44" fmla="*/ 48 w 193"/>
                <a:gd name="T45" fmla="*/ 110 h 219"/>
                <a:gd name="T46" fmla="*/ 19 w 193"/>
                <a:gd name="T47" fmla="*/ 150 h 219"/>
                <a:gd name="T48" fmla="*/ 12 w 193"/>
                <a:gd name="T49" fmla="*/ 147 h 219"/>
                <a:gd name="T50" fmla="*/ 0 w 193"/>
                <a:gd name="T51" fmla="*/ 159 h 219"/>
                <a:gd name="T52" fmla="*/ 12 w 193"/>
                <a:gd name="T53" fmla="*/ 170 h 219"/>
                <a:gd name="T54" fmla="*/ 23 w 193"/>
                <a:gd name="T55" fmla="*/ 159 h 219"/>
                <a:gd name="T56" fmla="*/ 23 w 193"/>
                <a:gd name="T57" fmla="*/ 158 h 219"/>
                <a:gd name="T58" fmla="*/ 72 w 193"/>
                <a:gd name="T59" fmla="*/ 152 h 219"/>
                <a:gd name="T60" fmla="*/ 92 w 193"/>
                <a:gd name="T61" fmla="*/ 197 h 219"/>
                <a:gd name="T62" fmla="*/ 85 w 193"/>
                <a:gd name="T63" fmla="*/ 208 h 219"/>
                <a:gd name="T64" fmla="*/ 97 w 193"/>
                <a:gd name="T65" fmla="*/ 219 h 219"/>
                <a:gd name="T66" fmla="*/ 108 w 193"/>
                <a:gd name="T67" fmla="*/ 208 h 219"/>
                <a:gd name="T68" fmla="*/ 101 w 193"/>
                <a:gd name="T69" fmla="*/ 197 h 219"/>
                <a:gd name="T70" fmla="*/ 121 w 193"/>
                <a:gd name="T71" fmla="*/ 152 h 219"/>
                <a:gd name="T72" fmla="*/ 170 w 193"/>
                <a:gd name="T73" fmla="*/ 158 h 219"/>
                <a:gd name="T74" fmla="*/ 170 w 193"/>
                <a:gd name="T75" fmla="*/ 159 h 219"/>
                <a:gd name="T76" fmla="*/ 182 w 193"/>
                <a:gd name="T77" fmla="*/ 170 h 219"/>
                <a:gd name="T78" fmla="*/ 193 w 193"/>
                <a:gd name="T79" fmla="*/ 159 h 219"/>
                <a:gd name="T80" fmla="*/ 182 w 193"/>
                <a:gd name="T81" fmla="*/ 147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93" h="219">
                  <a:moveTo>
                    <a:pt x="182" y="147"/>
                  </a:moveTo>
                  <a:cubicBezTo>
                    <a:pt x="179" y="147"/>
                    <a:pt x="177" y="148"/>
                    <a:pt x="175" y="150"/>
                  </a:cubicBezTo>
                  <a:cubicBezTo>
                    <a:pt x="146" y="110"/>
                    <a:pt x="146" y="110"/>
                    <a:pt x="146" y="110"/>
                  </a:cubicBezTo>
                  <a:cubicBezTo>
                    <a:pt x="175" y="70"/>
                    <a:pt x="175" y="70"/>
                    <a:pt x="175" y="70"/>
                  </a:cubicBezTo>
                  <a:cubicBezTo>
                    <a:pt x="177" y="71"/>
                    <a:pt x="179" y="72"/>
                    <a:pt x="182" y="72"/>
                  </a:cubicBezTo>
                  <a:cubicBezTo>
                    <a:pt x="188" y="72"/>
                    <a:pt x="193" y="67"/>
                    <a:pt x="193" y="60"/>
                  </a:cubicBezTo>
                  <a:cubicBezTo>
                    <a:pt x="193" y="54"/>
                    <a:pt x="188" y="49"/>
                    <a:pt x="182" y="49"/>
                  </a:cubicBezTo>
                  <a:cubicBezTo>
                    <a:pt x="175" y="49"/>
                    <a:pt x="170" y="54"/>
                    <a:pt x="170" y="60"/>
                  </a:cubicBezTo>
                  <a:cubicBezTo>
                    <a:pt x="170" y="61"/>
                    <a:pt x="170" y="61"/>
                    <a:pt x="170" y="62"/>
                  </a:cubicBezTo>
                  <a:cubicBezTo>
                    <a:pt x="121" y="67"/>
                    <a:pt x="121" y="67"/>
                    <a:pt x="121" y="67"/>
                  </a:cubicBezTo>
                  <a:cubicBezTo>
                    <a:pt x="101" y="22"/>
                    <a:pt x="101" y="22"/>
                    <a:pt x="101" y="22"/>
                  </a:cubicBezTo>
                  <a:cubicBezTo>
                    <a:pt x="105" y="20"/>
                    <a:pt x="108" y="16"/>
                    <a:pt x="108" y="12"/>
                  </a:cubicBezTo>
                  <a:cubicBezTo>
                    <a:pt x="108" y="5"/>
                    <a:pt x="103" y="0"/>
                    <a:pt x="97" y="0"/>
                  </a:cubicBezTo>
                  <a:cubicBezTo>
                    <a:pt x="90" y="0"/>
                    <a:pt x="85" y="5"/>
                    <a:pt x="85" y="12"/>
                  </a:cubicBezTo>
                  <a:cubicBezTo>
                    <a:pt x="85" y="16"/>
                    <a:pt x="88" y="20"/>
                    <a:pt x="92" y="22"/>
                  </a:cubicBezTo>
                  <a:cubicBezTo>
                    <a:pt x="72" y="67"/>
                    <a:pt x="72" y="67"/>
                    <a:pt x="72" y="67"/>
                  </a:cubicBezTo>
                  <a:cubicBezTo>
                    <a:pt x="23" y="62"/>
                    <a:pt x="23" y="62"/>
                    <a:pt x="23" y="62"/>
                  </a:cubicBezTo>
                  <a:cubicBezTo>
                    <a:pt x="23" y="61"/>
                    <a:pt x="23" y="61"/>
                    <a:pt x="23" y="60"/>
                  </a:cubicBezTo>
                  <a:cubicBezTo>
                    <a:pt x="23" y="54"/>
                    <a:pt x="18" y="49"/>
                    <a:pt x="12" y="49"/>
                  </a:cubicBezTo>
                  <a:cubicBezTo>
                    <a:pt x="5" y="49"/>
                    <a:pt x="0" y="54"/>
                    <a:pt x="0" y="60"/>
                  </a:cubicBezTo>
                  <a:cubicBezTo>
                    <a:pt x="0" y="67"/>
                    <a:pt x="5" y="72"/>
                    <a:pt x="12" y="72"/>
                  </a:cubicBezTo>
                  <a:cubicBezTo>
                    <a:pt x="14" y="72"/>
                    <a:pt x="16" y="71"/>
                    <a:pt x="18" y="70"/>
                  </a:cubicBezTo>
                  <a:cubicBezTo>
                    <a:pt x="48" y="110"/>
                    <a:pt x="48" y="110"/>
                    <a:pt x="48" y="110"/>
                  </a:cubicBezTo>
                  <a:cubicBezTo>
                    <a:pt x="19" y="150"/>
                    <a:pt x="19" y="150"/>
                    <a:pt x="19" y="150"/>
                  </a:cubicBezTo>
                  <a:cubicBezTo>
                    <a:pt x="17" y="148"/>
                    <a:pt x="14" y="147"/>
                    <a:pt x="12" y="147"/>
                  </a:cubicBezTo>
                  <a:cubicBezTo>
                    <a:pt x="5" y="147"/>
                    <a:pt x="0" y="152"/>
                    <a:pt x="0" y="159"/>
                  </a:cubicBezTo>
                  <a:cubicBezTo>
                    <a:pt x="0" y="165"/>
                    <a:pt x="5" y="170"/>
                    <a:pt x="12" y="170"/>
                  </a:cubicBezTo>
                  <a:cubicBezTo>
                    <a:pt x="18" y="170"/>
                    <a:pt x="23" y="165"/>
                    <a:pt x="23" y="159"/>
                  </a:cubicBezTo>
                  <a:cubicBezTo>
                    <a:pt x="23" y="158"/>
                    <a:pt x="23" y="158"/>
                    <a:pt x="23" y="158"/>
                  </a:cubicBezTo>
                  <a:cubicBezTo>
                    <a:pt x="72" y="152"/>
                    <a:pt x="72" y="152"/>
                    <a:pt x="72" y="152"/>
                  </a:cubicBezTo>
                  <a:cubicBezTo>
                    <a:pt x="92" y="197"/>
                    <a:pt x="92" y="197"/>
                    <a:pt x="92" y="197"/>
                  </a:cubicBezTo>
                  <a:cubicBezTo>
                    <a:pt x="88" y="199"/>
                    <a:pt x="85" y="203"/>
                    <a:pt x="85" y="208"/>
                  </a:cubicBezTo>
                  <a:cubicBezTo>
                    <a:pt x="85" y="214"/>
                    <a:pt x="90" y="219"/>
                    <a:pt x="97" y="219"/>
                  </a:cubicBezTo>
                  <a:cubicBezTo>
                    <a:pt x="103" y="219"/>
                    <a:pt x="108" y="214"/>
                    <a:pt x="108" y="208"/>
                  </a:cubicBezTo>
                  <a:cubicBezTo>
                    <a:pt x="108" y="203"/>
                    <a:pt x="105" y="199"/>
                    <a:pt x="101" y="197"/>
                  </a:cubicBezTo>
                  <a:cubicBezTo>
                    <a:pt x="121" y="152"/>
                    <a:pt x="121" y="152"/>
                    <a:pt x="121" y="152"/>
                  </a:cubicBezTo>
                  <a:cubicBezTo>
                    <a:pt x="170" y="158"/>
                    <a:pt x="170" y="158"/>
                    <a:pt x="170" y="158"/>
                  </a:cubicBezTo>
                  <a:cubicBezTo>
                    <a:pt x="170" y="158"/>
                    <a:pt x="170" y="158"/>
                    <a:pt x="170" y="159"/>
                  </a:cubicBezTo>
                  <a:cubicBezTo>
                    <a:pt x="170" y="165"/>
                    <a:pt x="175" y="170"/>
                    <a:pt x="182" y="170"/>
                  </a:cubicBezTo>
                  <a:cubicBezTo>
                    <a:pt x="188" y="170"/>
                    <a:pt x="193" y="165"/>
                    <a:pt x="193" y="159"/>
                  </a:cubicBezTo>
                  <a:cubicBezTo>
                    <a:pt x="193" y="152"/>
                    <a:pt x="188" y="147"/>
                    <a:pt x="182" y="147"/>
                  </a:cubicBezTo>
                  <a:close/>
                </a:path>
              </a:pathLst>
            </a:custGeom>
            <a:solidFill>
              <a:sysClr val="window" lastClr="FFFFFF"/>
            </a:solidFill>
            <a:ln>
              <a:noFill/>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grpSp>
        <p:nvGrpSpPr>
          <p:cNvPr id="62" name="Group 94"/>
          <p:cNvGrpSpPr/>
          <p:nvPr/>
        </p:nvGrpSpPr>
        <p:grpSpPr>
          <a:xfrm>
            <a:off x="7342935" y="1423404"/>
            <a:ext cx="540000" cy="540000"/>
            <a:chOff x="6594378" y="2177931"/>
            <a:chExt cx="540000" cy="540000"/>
          </a:xfrm>
        </p:grpSpPr>
        <p:sp>
          <p:nvSpPr>
            <p:cNvPr id="63" name="Oval 95"/>
            <p:cNvSpPr/>
            <p:nvPr/>
          </p:nvSpPr>
          <p:spPr>
            <a:xfrm>
              <a:off x="6594378" y="2177931"/>
              <a:ext cx="540000" cy="540000"/>
            </a:xfrm>
            <a:prstGeom prst="ellipse">
              <a:avLst/>
            </a:prstGeom>
            <a:solidFill>
              <a:srgbClr val="FB7D6E"/>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64" name="Group 96"/>
            <p:cNvGrpSpPr/>
            <p:nvPr/>
          </p:nvGrpSpPr>
          <p:grpSpPr>
            <a:xfrm>
              <a:off x="6675953" y="2239847"/>
              <a:ext cx="371937" cy="351888"/>
              <a:chOff x="8493125" y="2289175"/>
              <a:chExt cx="854075" cy="808038"/>
            </a:xfrm>
            <a:solidFill>
              <a:sysClr val="window" lastClr="FFFFFF"/>
            </a:solidFill>
          </p:grpSpPr>
          <p:sp>
            <p:nvSpPr>
              <p:cNvPr id="65" name="Freeform 24"/>
              <p:cNvSpPr>
                <a:spLocks noEditPoints="1"/>
              </p:cNvSpPr>
              <p:nvPr/>
            </p:nvSpPr>
            <p:spPr bwMode="auto">
              <a:xfrm>
                <a:off x="8493125" y="2762250"/>
                <a:ext cx="854075" cy="334963"/>
              </a:xfrm>
              <a:custGeom>
                <a:avLst/>
                <a:gdLst>
                  <a:gd name="T0" fmla="*/ 517 w 538"/>
                  <a:gd name="T1" fmla="*/ 57 h 211"/>
                  <a:gd name="T2" fmla="*/ 335 w 538"/>
                  <a:gd name="T3" fmla="*/ 0 h 211"/>
                  <a:gd name="T4" fmla="*/ 299 w 538"/>
                  <a:gd name="T5" fmla="*/ 161 h 211"/>
                  <a:gd name="T6" fmla="*/ 278 w 538"/>
                  <a:gd name="T7" fmla="*/ 33 h 211"/>
                  <a:gd name="T8" fmla="*/ 287 w 538"/>
                  <a:gd name="T9" fmla="*/ 24 h 211"/>
                  <a:gd name="T10" fmla="*/ 304 w 538"/>
                  <a:gd name="T11" fmla="*/ 5 h 211"/>
                  <a:gd name="T12" fmla="*/ 235 w 538"/>
                  <a:gd name="T13" fmla="*/ 5 h 211"/>
                  <a:gd name="T14" fmla="*/ 251 w 538"/>
                  <a:gd name="T15" fmla="*/ 24 h 211"/>
                  <a:gd name="T16" fmla="*/ 261 w 538"/>
                  <a:gd name="T17" fmla="*/ 33 h 211"/>
                  <a:gd name="T18" fmla="*/ 239 w 538"/>
                  <a:gd name="T19" fmla="*/ 161 h 211"/>
                  <a:gd name="T20" fmla="*/ 204 w 538"/>
                  <a:gd name="T21" fmla="*/ 0 h 211"/>
                  <a:gd name="T22" fmla="*/ 20 w 538"/>
                  <a:gd name="T23" fmla="*/ 57 h 211"/>
                  <a:gd name="T24" fmla="*/ 0 w 538"/>
                  <a:gd name="T25" fmla="*/ 211 h 211"/>
                  <a:gd name="T26" fmla="*/ 538 w 538"/>
                  <a:gd name="T27" fmla="*/ 211 h 211"/>
                  <a:gd name="T28" fmla="*/ 517 w 538"/>
                  <a:gd name="T29" fmla="*/ 57 h 211"/>
                  <a:gd name="T30" fmla="*/ 459 w 538"/>
                  <a:gd name="T31" fmla="*/ 156 h 211"/>
                  <a:gd name="T32" fmla="*/ 366 w 538"/>
                  <a:gd name="T33" fmla="*/ 156 h 211"/>
                  <a:gd name="T34" fmla="*/ 366 w 538"/>
                  <a:gd name="T35" fmla="*/ 129 h 211"/>
                  <a:gd name="T36" fmla="*/ 412 w 538"/>
                  <a:gd name="T37" fmla="*/ 122 h 211"/>
                  <a:gd name="T38" fmla="*/ 459 w 538"/>
                  <a:gd name="T39" fmla="*/ 129 h 211"/>
                  <a:gd name="T40" fmla="*/ 459 w 538"/>
                  <a:gd name="T41" fmla="*/ 156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38" h="211">
                    <a:moveTo>
                      <a:pt x="517" y="57"/>
                    </a:moveTo>
                    <a:lnTo>
                      <a:pt x="335" y="0"/>
                    </a:lnTo>
                    <a:lnTo>
                      <a:pt x="299" y="161"/>
                    </a:lnTo>
                    <a:lnTo>
                      <a:pt x="278" y="33"/>
                    </a:lnTo>
                    <a:lnTo>
                      <a:pt x="287" y="24"/>
                    </a:lnTo>
                    <a:lnTo>
                      <a:pt x="304" y="5"/>
                    </a:lnTo>
                    <a:lnTo>
                      <a:pt x="235" y="5"/>
                    </a:lnTo>
                    <a:lnTo>
                      <a:pt x="251" y="24"/>
                    </a:lnTo>
                    <a:lnTo>
                      <a:pt x="261" y="33"/>
                    </a:lnTo>
                    <a:lnTo>
                      <a:pt x="239" y="161"/>
                    </a:lnTo>
                    <a:lnTo>
                      <a:pt x="204" y="0"/>
                    </a:lnTo>
                    <a:lnTo>
                      <a:pt x="20" y="57"/>
                    </a:lnTo>
                    <a:lnTo>
                      <a:pt x="0" y="211"/>
                    </a:lnTo>
                    <a:lnTo>
                      <a:pt x="538" y="211"/>
                    </a:lnTo>
                    <a:lnTo>
                      <a:pt x="517" y="57"/>
                    </a:lnTo>
                    <a:close/>
                    <a:moveTo>
                      <a:pt x="459" y="156"/>
                    </a:moveTo>
                    <a:lnTo>
                      <a:pt x="366" y="156"/>
                    </a:lnTo>
                    <a:lnTo>
                      <a:pt x="366" y="129"/>
                    </a:lnTo>
                    <a:lnTo>
                      <a:pt x="412" y="122"/>
                    </a:lnTo>
                    <a:lnTo>
                      <a:pt x="459" y="129"/>
                    </a:lnTo>
                    <a:lnTo>
                      <a:pt x="459" y="1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66" name="Oval 25"/>
              <p:cNvSpPr>
                <a:spLocks noChangeArrowheads="1"/>
              </p:cNvSpPr>
              <p:nvPr/>
            </p:nvSpPr>
            <p:spPr bwMode="auto">
              <a:xfrm>
                <a:off x="8729663" y="2289175"/>
                <a:ext cx="382588" cy="4270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prstClr val="black"/>
                  </a:solidFill>
                  <a:effectLst/>
                  <a:uLnTx/>
                  <a:uFillTx/>
                  <a:latin typeface="微软雅黑" panose="020B0503020204020204" pitchFamily="34" charset="-122"/>
                  <a:ea typeface="微软雅黑" panose="020B0503020204020204" pitchFamily="34" charset="-122"/>
                </a:endParaRPr>
              </a:p>
            </p:txBody>
          </p:sp>
        </p:grpSp>
      </p:grpSp>
      <p:sp>
        <p:nvSpPr>
          <p:cNvPr id="67" name="TextBox 99"/>
          <p:cNvSpPr txBox="1"/>
          <p:nvPr/>
        </p:nvSpPr>
        <p:spPr>
          <a:xfrm>
            <a:off x="8155638" y="3721624"/>
            <a:ext cx="2031325" cy="369332"/>
          </a:xfrm>
          <a:prstGeom prst="rect">
            <a:avLst/>
          </a:prstGeom>
          <a:noFill/>
        </p:spPr>
        <p:txBody>
          <a:bodyPr wrap="none" rtlCol="0">
            <a:spAutoFit/>
          </a:bodyPr>
          <a:lstStyle/>
          <a:p>
            <a:pPr algn="ct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a:t>
            </a:r>
            <a:endParaRPr lang="id-ID"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100"/>
          <p:cNvSpPr txBox="1"/>
          <p:nvPr/>
        </p:nvSpPr>
        <p:spPr>
          <a:xfrm>
            <a:off x="8252485" y="4029814"/>
            <a:ext cx="1837621" cy="461665"/>
          </a:xfrm>
          <a:prstGeom prst="rect">
            <a:avLst/>
          </a:prstGeom>
          <a:noFill/>
        </p:spPr>
        <p:txBody>
          <a:bodyPr wrap="square" rtlCol="0">
            <a:spAutoFit/>
          </a:bodyPr>
          <a:lstStyle/>
          <a:p>
            <a:pPr algn="ct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输入你的文字信息输入你的文字</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信息</a:t>
            </a:r>
            <a:endParaRPr 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69" name="Straight Connector 101"/>
          <p:cNvCxnSpPr/>
          <p:nvPr/>
        </p:nvCxnSpPr>
        <p:spPr>
          <a:xfrm flipV="1">
            <a:off x="9171295" y="4652898"/>
            <a:ext cx="0" cy="396000"/>
          </a:xfrm>
          <a:prstGeom prst="line">
            <a:avLst/>
          </a:prstGeom>
          <a:noFill/>
          <a:ln w="19050" cap="rnd" cmpd="sng" algn="ctr">
            <a:solidFill>
              <a:srgbClr val="4E5B6F"/>
            </a:solidFill>
            <a:prstDash val="sysDot"/>
            <a:round/>
          </a:ln>
          <a:effectLst/>
        </p:spPr>
      </p:cxnSp>
      <p:cxnSp>
        <p:nvCxnSpPr>
          <p:cNvPr id="70" name="Straight Connector 102"/>
          <p:cNvCxnSpPr/>
          <p:nvPr/>
        </p:nvCxnSpPr>
        <p:spPr>
          <a:xfrm flipV="1">
            <a:off x="9171295" y="3279526"/>
            <a:ext cx="0" cy="396000"/>
          </a:xfrm>
          <a:prstGeom prst="line">
            <a:avLst/>
          </a:prstGeom>
          <a:noFill/>
          <a:ln w="19050" cap="rnd" cmpd="sng" algn="ctr">
            <a:solidFill>
              <a:srgbClr val="4E5B6F"/>
            </a:solidFill>
            <a:prstDash val="sysDot"/>
            <a:round/>
          </a:ln>
          <a:effectLst/>
        </p:spPr>
      </p:cxnSp>
      <p:grpSp>
        <p:nvGrpSpPr>
          <p:cNvPr id="75" name="Group 107"/>
          <p:cNvGrpSpPr/>
          <p:nvPr/>
        </p:nvGrpSpPr>
        <p:grpSpPr>
          <a:xfrm>
            <a:off x="8906906" y="2694429"/>
            <a:ext cx="540000" cy="540000"/>
            <a:chOff x="8158349" y="3271275"/>
            <a:chExt cx="540000" cy="540000"/>
          </a:xfrm>
        </p:grpSpPr>
        <p:sp>
          <p:nvSpPr>
            <p:cNvPr id="76" name="Oval 108"/>
            <p:cNvSpPr/>
            <p:nvPr/>
          </p:nvSpPr>
          <p:spPr>
            <a:xfrm>
              <a:off x="8158349" y="3271275"/>
              <a:ext cx="540000" cy="540000"/>
            </a:xfrm>
            <a:prstGeom prst="ellipse">
              <a:avLst/>
            </a:prstGeom>
            <a:solidFill>
              <a:srgbClr val="00A2A4"/>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nvGrpSpPr>
            <p:cNvPr id="77" name="Group 109"/>
            <p:cNvGrpSpPr/>
            <p:nvPr/>
          </p:nvGrpSpPr>
          <p:grpSpPr>
            <a:xfrm>
              <a:off x="8252383" y="3379973"/>
              <a:ext cx="351933" cy="322605"/>
              <a:chOff x="7816850" y="1350963"/>
              <a:chExt cx="895350" cy="820737"/>
            </a:xfrm>
            <a:solidFill>
              <a:sysClr val="window" lastClr="FFFFFF"/>
            </a:solidFill>
          </p:grpSpPr>
          <p:sp>
            <p:nvSpPr>
              <p:cNvPr id="78" name="Freeform 29"/>
              <p:cNvSpPr/>
              <p:nvPr/>
            </p:nvSpPr>
            <p:spPr bwMode="auto">
              <a:xfrm>
                <a:off x="7850188" y="1792288"/>
                <a:ext cx="828675" cy="379412"/>
              </a:xfrm>
              <a:custGeom>
                <a:avLst/>
                <a:gdLst>
                  <a:gd name="T0" fmla="*/ 119 w 218"/>
                  <a:gd name="T1" fmla="*/ 26 h 100"/>
                  <a:gd name="T2" fmla="*/ 99 w 218"/>
                  <a:gd name="T3" fmla="*/ 26 h 100"/>
                  <a:gd name="T4" fmla="*/ 73 w 218"/>
                  <a:gd name="T5" fmla="*/ 0 h 100"/>
                  <a:gd name="T6" fmla="*/ 0 w 218"/>
                  <a:gd name="T7" fmla="*/ 0 h 100"/>
                  <a:gd name="T8" fmla="*/ 0 w 218"/>
                  <a:gd name="T9" fmla="*/ 70 h 100"/>
                  <a:gd name="T10" fmla="*/ 29 w 218"/>
                  <a:gd name="T11" fmla="*/ 100 h 100"/>
                  <a:gd name="T12" fmla="*/ 189 w 218"/>
                  <a:gd name="T13" fmla="*/ 100 h 100"/>
                  <a:gd name="T14" fmla="*/ 218 w 218"/>
                  <a:gd name="T15" fmla="*/ 70 h 100"/>
                  <a:gd name="T16" fmla="*/ 218 w 218"/>
                  <a:gd name="T17" fmla="*/ 0 h 100"/>
                  <a:gd name="T18" fmla="*/ 145 w 218"/>
                  <a:gd name="T19" fmla="*/ 0 h 100"/>
                  <a:gd name="T20" fmla="*/ 119 w 218"/>
                  <a:gd name="T21" fmla="*/ 26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8" h="100">
                    <a:moveTo>
                      <a:pt x="119" y="26"/>
                    </a:moveTo>
                    <a:cubicBezTo>
                      <a:pt x="99" y="26"/>
                      <a:pt x="99" y="26"/>
                      <a:pt x="99" y="26"/>
                    </a:cubicBezTo>
                    <a:cubicBezTo>
                      <a:pt x="85" y="26"/>
                      <a:pt x="73" y="14"/>
                      <a:pt x="73" y="0"/>
                    </a:cubicBezTo>
                    <a:cubicBezTo>
                      <a:pt x="0" y="0"/>
                      <a:pt x="0" y="0"/>
                      <a:pt x="0" y="0"/>
                    </a:cubicBezTo>
                    <a:cubicBezTo>
                      <a:pt x="0" y="70"/>
                      <a:pt x="0" y="70"/>
                      <a:pt x="0" y="70"/>
                    </a:cubicBezTo>
                    <a:cubicBezTo>
                      <a:pt x="0" y="86"/>
                      <a:pt x="13" y="100"/>
                      <a:pt x="29" y="100"/>
                    </a:cubicBezTo>
                    <a:cubicBezTo>
                      <a:pt x="189" y="100"/>
                      <a:pt x="189" y="100"/>
                      <a:pt x="189" y="100"/>
                    </a:cubicBezTo>
                    <a:cubicBezTo>
                      <a:pt x="205" y="100"/>
                      <a:pt x="218" y="86"/>
                      <a:pt x="218" y="70"/>
                    </a:cubicBezTo>
                    <a:cubicBezTo>
                      <a:pt x="218" y="0"/>
                      <a:pt x="218" y="0"/>
                      <a:pt x="218" y="0"/>
                    </a:cubicBezTo>
                    <a:cubicBezTo>
                      <a:pt x="145" y="0"/>
                      <a:pt x="145" y="0"/>
                      <a:pt x="145" y="0"/>
                    </a:cubicBezTo>
                    <a:cubicBezTo>
                      <a:pt x="145" y="14"/>
                      <a:pt x="133" y="26"/>
                      <a:pt x="119"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sp>
            <p:nvSpPr>
              <p:cNvPr id="79" name="Freeform 30"/>
              <p:cNvSpPr>
                <a:spLocks noEditPoints="1"/>
              </p:cNvSpPr>
              <p:nvPr/>
            </p:nvSpPr>
            <p:spPr bwMode="auto">
              <a:xfrm>
                <a:off x="7816850" y="1350963"/>
                <a:ext cx="895350" cy="498475"/>
              </a:xfrm>
              <a:custGeom>
                <a:avLst/>
                <a:gdLst>
                  <a:gd name="T0" fmla="*/ 204 w 236"/>
                  <a:gd name="T1" fmla="*/ 44 h 131"/>
                  <a:gd name="T2" fmla="*/ 163 w 236"/>
                  <a:gd name="T3" fmla="*/ 44 h 131"/>
                  <a:gd name="T4" fmla="*/ 163 w 236"/>
                  <a:gd name="T5" fmla="*/ 30 h 131"/>
                  <a:gd name="T6" fmla="*/ 133 w 236"/>
                  <a:gd name="T7" fmla="*/ 0 h 131"/>
                  <a:gd name="T8" fmla="*/ 103 w 236"/>
                  <a:gd name="T9" fmla="*/ 0 h 131"/>
                  <a:gd name="T10" fmla="*/ 73 w 236"/>
                  <a:gd name="T11" fmla="*/ 30 h 131"/>
                  <a:gd name="T12" fmla="*/ 73 w 236"/>
                  <a:gd name="T13" fmla="*/ 44 h 131"/>
                  <a:gd name="T14" fmla="*/ 32 w 236"/>
                  <a:gd name="T15" fmla="*/ 44 h 131"/>
                  <a:gd name="T16" fmla="*/ 0 w 236"/>
                  <a:gd name="T17" fmla="*/ 75 h 131"/>
                  <a:gd name="T18" fmla="*/ 0 w 236"/>
                  <a:gd name="T19" fmla="*/ 106 h 131"/>
                  <a:gd name="T20" fmla="*/ 92 w 236"/>
                  <a:gd name="T21" fmla="*/ 106 h 131"/>
                  <a:gd name="T22" fmla="*/ 92 w 236"/>
                  <a:gd name="T23" fmla="*/ 115 h 131"/>
                  <a:gd name="T24" fmla="*/ 108 w 236"/>
                  <a:gd name="T25" fmla="*/ 131 h 131"/>
                  <a:gd name="T26" fmla="*/ 128 w 236"/>
                  <a:gd name="T27" fmla="*/ 131 h 131"/>
                  <a:gd name="T28" fmla="*/ 144 w 236"/>
                  <a:gd name="T29" fmla="*/ 115 h 131"/>
                  <a:gd name="T30" fmla="*/ 144 w 236"/>
                  <a:gd name="T31" fmla="*/ 106 h 131"/>
                  <a:gd name="T32" fmla="*/ 236 w 236"/>
                  <a:gd name="T33" fmla="*/ 106 h 131"/>
                  <a:gd name="T34" fmla="*/ 236 w 236"/>
                  <a:gd name="T35" fmla="*/ 75 h 131"/>
                  <a:gd name="T36" fmla="*/ 204 w 236"/>
                  <a:gd name="T37" fmla="*/ 44 h 131"/>
                  <a:gd name="T38" fmla="*/ 92 w 236"/>
                  <a:gd name="T39" fmla="*/ 30 h 131"/>
                  <a:gd name="T40" fmla="*/ 103 w 236"/>
                  <a:gd name="T41" fmla="*/ 19 h 131"/>
                  <a:gd name="T42" fmla="*/ 133 w 236"/>
                  <a:gd name="T43" fmla="*/ 19 h 131"/>
                  <a:gd name="T44" fmla="*/ 144 w 236"/>
                  <a:gd name="T45" fmla="*/ 30 h 131"/>
                  <a:gd name="T46" fmla="*/ 144 w 236"/>
                  <a:gd name="T47" fmla="*/ 44 h 131"/>
                  <a:gd name="T48" fmla="*/ 92 w 236"/>
                  <a:gd name="T49" fmla="*/ 44 h 131"/>
                  <a:gd name="T50" fmla="*/ 92 w 236"/>
                  <a:gd name="T51" fmla="*/ 3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6" h="131">
                    <a:moveTo>
                      <a:pt x="204" y="44"/>
                    </a:moveTo>
                    <a:cubicBezTo>
                      <a:pt x="163" y="44"/>
                      <a:pt x="163" y="44"/>
                      <a:pt x="163" y="44"/>
                    </a:cubicBezTo>
                    <a:cubicBezTo>
                      <a:pt x="163" y="30"/>
                      <a:pt x="163" y="30"/>
                      <a:pt x="163" y="30"/>
                    </a:cubicBezTo>
                    <a:cubicBezTo>
                      <a:pt x="163" y="14"/>
                      <a:pt x="150" y="0"/>
                      <a:pt x="133" y="0"/>
                    </a:cubicBezTo>
                    <a:cubicBezTo>
                      <a:pt x="103" y="0"/>
                      <a:pt x="103" y="0"/>
                      <a:pt x="103" y="0"/>
                    </a:cubicBezTo>
                    <a:cubicBezTo>
                      <a:pt x="86" y="0"/>
                      <a:pt x="73" y="14"/>
                      <a:pt x="73" y="30"/>
                    </a:cubicBezTo>
                    <a:cubicBezTo>
                      <a:pt x="73" y="44"/>
                      <a:pt x="73" y="44"/>
                      <a:pt x="73" y="44"/>
                    </a:cubicBezTo>
                    <a:cubicBezTo>
                      <a:pt x="32" y="44"/>
                      <a:pt x="32" y="44"/>
                      <a:pt x="32" y="44"/>
                    </a:cubicBezTo>
                    <a:cubicBezTo>
                      <a:pt x="15" y="44"/>
                      <a:pt x="0" y="58"/>
                      <a:pt x="0" y="75"/>
                    </a:cubicBezTo>
                    <a:cubicBezTo>
                      <a:pt x="0" y="106"/>
                      <a:pt x="0" y="106"/>
                      <a:pt x="0" y="106"/>
                    </a:cubicBezTo>
                    <a:cubicBezTo>
                      <a:pt x="92" y="106"/>
                      <a:pt x="92" y="106"/>
                      <a:pt x="92" y="106"/>
                    </a:cubicBezTo>
                    <a:cubicBezTo>
                      <a:pt x="92" y="115"/>
                      <a:pt x="92" y="115"/>
                      <a:pt x="92" y="115"/>
                    </a:cubicBezTo>
                    <a:cubicBezTo>
                      <a:pt x="92" y="124"/>
                      <a:pt x="99" y="131"/>
                      <a:pt x="108" y="131"/>
                    </a:cubicBezTo>
                    <a:cubicBezTo>
                      <a:pt x="128" y="131"/>
                      <a:pt x="128" y="131"/>
                      <a:pt x="128" y="131"/>
                    </a:cubicBezTo>
                    <a:cubicBezTo>
                      <a:pt x="137" y="131"/>
                      <a:pt x="144" y="124"/>
                      <a:pt x="144" y="115"/>
                    </a:cubicBezTo>
                    <a:cubicBezTo>
                      <a:pt x="144" y="106"/>
                      <a:pt x="144" y="106"/>
                      <a:pt x="144" y="106"/>
                    </a:cubicBezTo>
                    <a:cubicBezTo>
                      <a:pt x="236" y="106"/>
                      <a:pt x="236" y="106"/>
                      <a:pt x="236" y="106"/>
                    </a:cubicBezTo>
                    <a:cubicBezTo>
                      <a:pt x="236" y="75"/>
                      <a:pt x="236" y="75"/>
                      <a:pt x="236" y="75"/>
                    </a:cubicBezTo>
                    <a:cubicBezTo>
                      <a:pt x="236" y="58"/>
                      <a:pt x="221" y="44"/>
                      <a:pt x="204" y="44"/>
                    </a:cubicBezTo>
                    <a:close/>
                    <a:moveTo>
                      <a:pt x="92" y="30"/>
                    </a:moveTo>
                    <a:cubicBezTo>
                      <a:pt x="92" y="24"/>
                      <a:pt x="97" y="19"/>
                      <a:pt x="103" y="19"/>
                    </a:cubicBezTo>
                    <a:cubicBezTo>
                      <a:pt x="133" y="19"/>
                      <a:pt x="133" y="19"/>
                      <a:pt x="133" y="19"/>
                    </a:cubicBezTo>
                    <a:cubicBezTo>
                      <a:pt x="139" y="19"/>
                      <a:pt x="144" y="24"/>
                      <a:pt x="144" y="30"/>
                    </a:cubicBezTo>
                    <a:cubicBezTo>
                      <a:pt x="144" y="44"/>
                      <a:pt x="144" y="44"/>
                      <a:pt x="144" y="44"/>
                    </a:cubicBezTo>
                    <a:cubicBezTo>
                      <a:pt x="92" y="44"/>
                      <a:pt x="92" y="44"/>
                      <a:pt x="92" y="44"/>
                    </a:cubicBezTo>
                    <a:lnTo>
                      <a:pt x="92"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id-ID" sz="1800" b="0" i="0" u="none" strike="noStrike" kern="0" cap="none" spc="0" normalizeH="0" baseline="0" noProof="0" smtClean="0">
                  <a:ln>
                    <a:noFill/>
                  </a:ln>
                  <a:solidFill>
                    <a:schemeClr val="tx1">
                      <a:lumMod val="50000"/>
                      <a:lumOff val="50000"/>
                    </a:schemeClr>
                  </a:solidFill>
                  <a:effectLst/>
                  <a:uLnTx/>
                  <a:uFillTx/>
                  <a:latin typeface="微软雅黑" panose="020B0503020204020204" pitchFamily="34" charset="-122"/>
                  <a:ea typeface="微软雅黑" panose="020B0503020204020204" pitchFamily="34" charset="-122"/>
                </a:endParaRPr>
              </a:p>
            </p:txBody>
          </p:sp>
        </p:grpSp>
      </p:grpSp>
      <p:sp>
        <p:nvSpPr>
          <p:cNvPr id="73" name="矩形 7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7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矩形 80"/>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24</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childTnLst>
                          </p:cTn>
                        </p:par>
                        <p:par>
                          <p:cTn id="27" fill="hold">
                            <p:stCondLst>
                              <p:cond delay="2000"/>
                            </p:stCondLst>
                            <p:childTnLst>
                              <p:par>
                                <p:cTn id="28" presetID="22" presetClass="entr" presetSubtype="4"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wipe(down)">
                                      <p:cBhvr>
                                        <p:cTn id="30" dur="500"/>
                                        <p:tgtEl>
                                          <p:spTgt spid="31"/>
                                        </p:tgtEl>
                                      </p:cBhvr>
                                    </p:animEffect>
                                  </p:childTnLst>
                                </p:cTn>
                              </p:par>
                            </p:childTnLst>
                          </p:cTn>
                        </p:par>
                        <p:par>
                          <p:cTn id="31" fill="hold">
                            <p:stCondLst>
                              <p:cond delay="250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childTnLst>
                          </p:cTn>
                        </p:par>
                        <p:par>
                          <p:cTn id="38" fill="hold">
                            <p:stCondLst>
                              <p:cond delay="3000"/>
                            </p:stCondLst>
                            <p:childTnLst>
                              <p:par>
                                <p:cTn id="39" presetID="22" presetClass="entr" presetSubtype="4"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ipe(down)">
                                      <p:cBhvr>
                                        <p:cTn id="41" dur="500"/>
                                        <p:tgtEl>
                                          <p:spTgt spid="32"/>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500" fill="hold"/>
                                        <p:tgtEl>
                                          <p:spTgt spid="26"/>
                                        </p:tgtEl>
                                        <p:attrNameLst>
                                          <p:attrName>ppt_w</p:attrName>
                                        </p:attrNameLst>
                                      </p:cBhvr>
                                      <p:tavLst>
                                        <p:tav tm="0">
                                          <p:val>
                                            <p:fltVal val="0"/>
                                          </p:val>
                                        </p:tav>
                                        <p:tav tm="100000">
                                          <p:val>
                                            <p:strVal val="#ppt_w"/>
                                          </p:val>
                                        </p:tav>
                                      </p:tavLst>
                                    </p:anim>
                                    <p:anim calcmode="lin" valueType="num">
                                      <p:cBhvr>
                                        <p:cTn id="56" dur="500" fill="hold"/>
                                        <p:tgtEl>
                                          <p:spTgt spid="26"/>
                                        </p:tgtEl>
                                        <p:attrNameLst>
                                          <p:attrName>ppt_h</p:attrName>
                                        </p:attrNameLst>
                                      </p:cBhvr>
                                      <p:tavLst>
                                        <p:tav tm="0">
                                          <p:val>
                                            <p:fltVal val="0"/>
                                          </p:val>
                                        </p:tav>
                                        <p:tav tm="100000">
                                          <p:val>
                                            <p:strVal val="#ppt_h"/>
                                          </p:val>
                                        </p:tav>
                                      </p:tavLst>
                                    </p:anim>
                                    <p:animEffect transition="in" filter="fade">
                                      <p:cBhvr>
                                        <p:cTn id="57" dur="500"/>
                                        <p:tgtEl>
                                          <p:spTgt spid="2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childTnLst>
                          </p:cTn>
                        </p:par>
                        <p:par>
                          <p:cTn id="61" fill="hold">
                            <p:stCondLst>
                              <p:cond delay="5000"/>
                            </p:stCondLst>
                            <p:childTnLst>
                              <p:par>
                                <p:cTn id="62" presetID="22" presetClass="entr" presetSubtype="4" fill="hold" nodeType="afterEffect">
                                  <p:stCondLst>
                                    <p:cond delay="0"/>
                                  </p:stCondLst>
                                  <p:childTnLst>
                                    <p:set>
                                      <p:cBhvr>
                                        <p:cTn id="63" dur="1" fill="hold">
                                          <p:stCondLst>
                                            <p:cond delay="0"/>
                                          </p:stCondLst>
                                        </p:cTn>
                                        <p:tgtEl>
                                          <p:spTgt spid="38"/>
                                        </p:tgtEl>
                                        <p:attrNameLst>
                                          <p:attrName>style.visibility</p:attrName>
                                        </p:attrNameLst>
                                      </p:cBhvr>
                                      <p:to>
                                        <p:strVal val="visible"/>
                                      </p:to>
                                    </p:set>
                                    <p:animEffect transition="in" filter="wipe(down)">
                                      <p:cBhvr>
                                        <p:cTn id="64" dur="500"/>
                                        <p:tgtEl>
                                          <p:spTgt spid="38"/>
                                        </p:tgtEl>
                                      </p:cBhvr>
                                    </p:animEffect>
                                  </p:childTnLst>
                                </p:cTn>
                              </p:par>
                            </p:childTnLst>
                          </p:cTn>
                        </p:par>
                        <p:par>
                          <p:cTn id="65" fill="hold">
                            <p:stCondLst>
                              <p:cond delay="5500"/>
                            </p:stCondLst>
                            <p:childTnLst>
                              <p:par>
                                <p:cTn id="66" presetID="10" presetClass="entr" presetSubtype="0" fill="hold" grpId="0" nodeType="afterEffect">
                                  <p:stCondLst>
                                    <p:cond delay="0"/>
                                  </p:stCondLst>
                                  <p:childTnLst>
                                    <p:set>
                                      <p:cBhvr>
                                        <p:cTn id="67" dur="1" fill="hold">
                                          <p:stCondLst>
                                            <p:cond delay="0"/>
                                          </p:stCondLst>
                                        </p:cTn>
                                        <p:tgtEl>
                                          <p:spTgt spid="37"/>
                                        </p:tgtEl>
                                        <p:attrNameLst>
                                          <p:attrName>style.visibility</p:attrName>
                                        </p:attrNameLst>
                                      </p:cBhvr>
                                      <p:to>
                                        <p:strVal val="visible"/>
                                      </p:to>
                                    </p:set>
                                    <p:animEffect transition="in" filter="fade">
                                      <p:cBhvr>
                                        <p:cTn id="68" dur="500"/>
                                        <p:tgtEl>
                                          <p:spTgt spid="37"/>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500"/>
                                        <p:tgtEl>
                                          <p:spTgt spid="36"/>
                                        </p:tgtEl>
                                      </p:cBhvr>
                                    </p:animEffect>
                                  </p:childTnLst>
                                </p:cTn>
                              </p:par>
                            </p:childTnLst>
                          </p:cTn>
                        </p:par>
                        <p:par>
                          <p:cTn id="72" fill="hold">
                            <p:stCondLst>
                              <p:cond delay="6000"/>
                            </p:stCondLst>
                            <p:childTnLst>
                              <p:par>
                                <p:cTn id="73" presetID="22" presetClass="entr" presetSubtype="4" fill="hold" nodeType="afterEffect">
                                  <p:stCondLst>
                                    <p:cond delay="0"/>
                                  </p:stCondLst>
                                  <p:childTnLst>
                                    <p:set>
                                      <p:cBhvr>
                                        <p:cTn id="74" dur="1" fill="hold">
                                          <p:stCondLst>
                                            <p:cond delay="0"/>
                                          </p:stCondLst>
                                        </p:cTn>
                                        <p:tgtEl>
                                          <p:spTgt spid="39"/>
                                        </p:tgtEl>
                                        <p:attrNameLst>
                                          <p:attrName>style.visibility</p:attrName>
                                        </p:attrNameLst>
                                      </p:cBhvr>
                                      <p:to>
                                        <p:strVal val="visible"/>
                                      </p:to>
                                    </p:set>
                                    <p:animEffect transition="in" filter="wipe(down)">
                                      <p:cBhvr>
                                        <p:cTn id="75" dur="500"/>
                                        <p:tgtEl>
                                          <p:spTgt spid="39"/>
                                        </p:tgtEl>
                                      </p:cBhvr>
                                    </p:animEffect>
                                  </p:childTnLst>
                                </p:cTn>
                              </p:par>
                            </p:childTnLst>
                          </p:cTn>
                        </p:par>
                        <p:par>
                          <p:cTn id="76" fill="hold">
                            <p:stCondLst>
                              <p:cond delay="6500"/>
                            </p:stCondLst>
                            <p:childTnLst>
                              <p:par>
                                <p:cTn id="77" presetID="53" presetClass="entr" presetSubtype="16" fill="hold" nodeType="after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p:cTn id="79" dur="500" fill="hold"/>
                                        <p:tgtEl>
                                          <p:spTgt spid="40"/>
                                        </p:tgtEl>
                                        <p:attrNameLst>
                                          <p:attrName>ppt_w</p:attrName>
                                        </p:attrNameLst>
                                      </p:cBhvr>
                                      <p:tavLst>
                                        <p:tav tm="0">
                                          <p:val>
                                            <p:fltVal val="0"/>
                                          </p:val>
                                        </p:tav>
                                        <p:tav tm="100000">
                                          <p:val>
                                            <p:strVal val="#ppt_w"/>
                                          </p:val>
                                        </p:tav>
                                      </p:tavLst>
                                    </p:anim>
                                    <p:anim calcmode="lin" valueType="num">
                                      <p:cBhvr>
                                        <p:cTn id="80" dur="500" fill="hold"/>
                                        <p:tgtEl>
                                          <p:spTgt spid="40"/>
                                        </p:tgtEl>
                                        <p:attrNameLst>
                                          <p:attrName>ppt_h</p:attrName>
                                        </p:attrNameLst>
                                      </p:cBhvr>
                                      <p:tavLst>
                                        <p:tav tm="0">
                                          <p:val>
                                            <p:fltVal val="0"/>
                                          </p:val>
                                        </p:tav>
                                        <p:tav tm="100000">
                                          <p:val>
                                            <p:strVal val="#ppt_h"/>
                                          </p:val>
                                        </p:tav>
                                      </p:tavLst>
                                    </p:anim>
                                    <p:animEffect transition="in" filter="fade">
                                      <p:cBhvr>
                                        <p:cTn id="81" dur="500"/>
                                        <p:tgtEl>
                                          <p:spTgt spid="40"/>
                                        </p:tgtEl>
                                      </p:cBhvr>
                                    </p:animEffect>
                                  </p:childTnLst>
                                </p:cTn>
                              </p:par>
                            </p:childTnLst>
                          </p:cTn>
                        </p:par>
                        <p:par>
                          <p:cTn id="82" fill="hold">
                            <p:stCondLst>
                              <p:cond delay="7000"/>
                            </p:stCondLst>
                            <p:childTnLst>
                              <p:par>
                                <p:cTn id="83" presetID="22" presetClass="entr" presetSubtype="8" fill="hold"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left)">
                                      <p:cBhvr>
                                        <p:cTn id="85" dur="500"/>
                                        <p:tgtEl>
                                          <p:spTgt spid="11"/>
                                        </p:tgtEl>
                                      </p:cBhvr>
                                    </p:animEffect>
                                  </p:childTnLst>
                                </p:cTn>
                              </p:par>
                            </p:childTnLst>
                          </p:cTn>
                        </p:par>
                        <p:par>
                          <p:cTn id="86" fill="hold">
                            <p:stCondLst>
                              <p:cond delay="7500"/>
                            </p:stCondLst>
                            <p:childTnLst>
                              <p:par>
                                <p:cTn id="87" presetID="53" presetClass="entr" presetSubtype="16" fill="hold" grpId="0" nodeType="afterEffect">
                                  <p:stCondLst>
                                    <p:cond delay="0"/>
                                  </p:stCondLst>
                                  <p:childTnLst>
                                    <p:set>
                                      <p:cBhvr>
                                        <p:cTn id="88" dur="1" fill="hold">
                                          <p:stCondLst>
                                            <p:cond delay="0"/>
                                          </p:stCondLst>
                                        </p:cTn>
                                        <p:tgtEl>
                                          <p:spTgt spid="27"/>
                                        </p:tgtEl>
                                        <p:attrNameLst>
                                          <p:attrName>style.visibility</p:attrName>
                                        </p:attrNameLst>
                                      </p:cBhvr>
                                      <p:to>
                                        <p:strVal val="visible"/>
                                      </p:to>
                                    </p:set>
                                    <p:anim calcmode="lin" valueType="num">
                                      <p:cBhvr>
                                        <p:cTn id="89" dur="500" fill="hold"/>
                                        <p:tgtEl>
                                          <p:spTgt spid="27"/>
                                        </p:tgtEl>
                                        <p:attrNameLst>
                                          <p:attrName>ppt_w</p:attrName>
                                        </p:attrNameLst>
                                      </p:cBhvr>
                                      <p:tavLst>
                                        <p:tav tm="0">
                                          <p:val>
                                            <p:fltVal val="0"/>
                                          </p:val>
                                        </p:tav>
                                        <p:tav tm="100000">
                                          <p:val>
                                            <p:strVal val="#ppt_w"/>
                                          </p:val>
                                        </p:tav>
                                      </p:tavLst>
                                    </p:anim>
                                    <p:anim calcmode="lin" valueType="num">
                                      <p:cBhvr>
                                        <p:cTn id="90" dur="500" fill="hold"/>
                                        <p:tgtEl>
                                          <p:spTgt spid="27"/>
                                        </p:tgtEl>
                                        <p:attrNameLst>
                                          <p:attrName>ppt_h</p:attrName>
                                        </p:attrNameLst>
                                      </p:cBhvr>
                                      <p:tavLst>
                                        <p:tav tm="0">
                                          <p:val>
                                            <p:fltVal val="0"/>
                                          </p:val>
                                        </p:tav>
                                        <p:tav tm="100000">
                                          <p:val>
                                            <p:strVal val="#ppt_h"/>
                                          </p:val>
                                        </p:tav>
                                      </p:tavLst>
                                    </p:anim>
                                    <p:animEffect transition="in" filter="fade">
                                      <p:cBhvr>
                                        <p:cTn id="91" dur="500"/>
                                        <p:tgtEl>
                                          <p:spTgt spid="27"/>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Effect transition="in" filter="fade">
                                      <p:cBhvr>
                                        <p:cTn id="94" dur="500"/>
                                        <p:tgtEl>
                                          <p:spTgt spid="22"/>
                                        </p:tgtEl>
                                      </p:cBhvr>
                                    </p:animEffect>
                                  </p:childTnLst>
                                </p:cTn>
                              </p:par>
                            </p:childTnLst>
                          </p:cTn>
                        </p:par>
                        <p:par>
                          <p:cTn id="95" fill="hold">
                            <p:stCondLst>
                              <p:cond delay="8000"/>
                            </p:stCondLst>
                            <p:childTnLst>
                              <p:par>
                                <p:cTn id="96" presetID="22" presetClass="entr" presetSubtype="4" fill="hold" nodeType="afterEffect">
                                  <p:stCondLst>
                                    <p:cond delay="0"/>
                                  </p:stCondLst>
                                  <p:childTnLst>
                                    <p:set>
                                      <p:cBhvr>
                                        <p:cTn id="97" dur="1" fill="hold">
                                          <p:stCondLst>
                                            <p:cond delay="0"/>
                                          </p:stCondLst>
                                        </p:cTn>
                                        <p:tgtEl>
                                          <p:spTgt spid="53"/>
                                        </p:tgtEl>
                                        <p:attrNameLst>
                                          <p:attrName>style.visibility</p:attrName>
                                        </p:attrNameLst>
                                      </p:cBhvr>
                                      <p:to>
                                        <p:strVal val="visible"/>
                                      </p:to>
                                    </p:set>
                                    <p:animEffect transition="in" filter="wipe(down)">
                                      <p:cBhvr>
                                        <p:cTn id="98" dur="500"/>
                                        <p:tgtEl>
                                          <p:spTgt spid="53"/>
                                        </p:tgtEl>
                                      </p:cBhvr>
                                    </p:animEffect>
                                  </p:childTnLst>
                                </p:cTn>
                              </p:par>
                            </p:childTnLst>
                          </p:cTn>
                        </p:par>
                        <p:par>
                          <p:cTn id="99" fill="hold">
                            <p:stCondLst>
                              <p:cond delay="8500"/>
                            </p:stCondLst>
                            <p:childTnLst>
                              <p:par>
                                <p:cTn id="100" presetID="10" presetClass="entr" presetSubtype="0" fill="hold" grpId="0" nodeType="afterEffect">
                                  <p:stCondLst>
                                    <p:cond delay="0"/>
                                  </p:stCondLst>
                                  <p:childTnLst>
                                    <p:set>
                                      <p:cBhvr>
                                        <p:cTn id="101" dur="1" fill="hold">
                                          <p:stCondLst>
                                            <p:cond delay="0"/>
                                          </p:stCondLst>
                                        </p:cTn>
                                        <p:tgtEl>
                                          <p:spTgt spid="52"/>
                                        </p:tgtEl>
                                        <p:attrNameLst>
                                          <p:attrName>style.visibility</p:attrName>
                                        </p:attrNameLst>
                                      </p:cBhvr>
                                      <p:to>
                                        <p:strVal val="visible"/>
                                      </p:to>
                                    </p:set>
                                    <p:animEffect transition="in" filter="fade">
                                      <p:cBhvr>
                                        <p:cTn id="102" dur="500"/>
                                        <p:tgtEl>
                                          <p:spTgt spid="52"/>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fade">
                                      <p:cBhvr>
                                        <p:cTn id="105" dur="500"/>
                                        <p:tgtEl>
                                          <p:spTgt spid="51"/>
                                        </p:tgtEl>
                                      </p:cBhvr>
                                    </p:animEffect>
                                  </p:childTnLst>
                                </p:cTn>
                              </p:par>
                            </p:childTnLst>
                          </p:cTn>
                        </p:par>
                        <p:par>
                          <p:cTn id="106" fill="hold">
                            <p:stCondLst>
                              <p:cond delay="9000"/>
                            </p:stCondLst>
                            <p:childTnLst>
                              <p:par>
                                <p:cTn id="107" presetID="22" presetClass="entr" presetSubtype="4" fill="hold" nodeType="after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wipe(down)">
                                      <p:cBhvr>
                                        <p:cTn id="109" dur="500"/>
                                        <p:tgtEl>
                                          <p:spTgt spid="54"/>
                                        </p:tgtEl>
                                      </p:cBhvr>
                                    </p:animEffect>
                                  </p:childTnLst>
                                </p:cTn>
                              </p:par>
                            </p:childTnLst>
                          </p:cTn>
                        </p:par>
                        <p:par>
                          <p:cTn id="110" fill="hold">
                            <p:stCondLst>
                              <p:cond delay="9500"/>
                            </p:stCondLst>
                            <p:childTnLst>
                              <p:par>
                                <p:cTn id="111" presetID="53" presetClass="entr" presetSubtype="16" fill="hold" nodeType="afterEffect">
                                  <p:stCondLst>
                                    <p:cond delay="0"/>
                                  </p:stCondLst>
                                  <p:childTnLst>
                                    <p:set>
                                      <p:cBhvr>
                                        <p:cTn id="112" dur="1" fill="hold">
                                          <p:stCondLst>
                                            <p:cond delay="0"/>
                                          </p:stCondLst>
                                        </p:cTn>
                                        <p:tgtEl>
                                          <p:spTgt spid="59"/>
                                        </p:tgtEl>
                                        <p:attrNameLst>
                                          <p:attrName>style.visibility</p:attrName>
                                        </p:attrNameLst>
                                      </p:cBhvr>
                                      <p:to>
                                        <p:strVal val="visible"/>
                                      </p:to>
                                    </p:set>
                                    <p:anim calcmode="lin" valueType="num">
                                      <p:cBhvr>
                                        <p:cTn id="113" dur="500" fill="hold"/>
                                        <p:tgtEl>
                                          <p:spTgt spid="59"/>
                                        </p:tgtEl>
                                        <p:attrNameLst>
                                          <p:attrName>ppt_w</p:attrName>
                                        </p:attrNameLst>
                                      </p:cBhvr>
                                      <p:tavLst>
                                        <p:tav tm="0">
                                          <p:val>
                                            <p:fltVal val="0"/>
                                          </p:val>
                                        </p:tav>
                                        <p:tav tm="100000">
                                          <p:val>
                                            <p:strVal val="#ppt_w"/>
                                          </p:val>
                                        </p:tav>
                                      </p:tavLst>
                                    </p:anim>
                                    <p:anim calcmode="lin" valueType="num">
                                      <p:cBhvr>
                                        <p:cTn id="114" dur="500" fill="hold"/>
                                        <p:tgtEl>
                                          <p:spTgt spid="59"/>
                                        </p:tgtEl>
                                        <p:attrNameLst>
                                          <p:attrName>ppt_h</p:attrName>
                                        </p:attrNameLst>
                                      </p:cBhvr>
                                      <p:tavLst>
                                        <p:tav tm="0">
                                          <p:val>
                                            <p:fltVal val="0"/>
                                          </p:val>
                                        </p:tav>
                                        <p:tav tm="100000">
                                          <p:val>
                                            <p:strVal val="#ppt_h"/>
                                          </p:val>
                                        </p:tav>
                                      </p:tavLst>
                                    </p:anim>
                                    <p:animEffect transition="in" filter="fade">
                                      <p:cBhvr>
                                        <p:cTn id="115" dur="500"/>
                                        <p:tgtEl>
                                          <p:spTgt spid="59"/>
                                        </p:tgtEl>
                                      </p:cBhvr>
                                    </p:animEffect>
                                  </p:childTnLst>
                                </p:cTn>
                              </p:par>
                            </p:childTnLst>
                          </p:cTn>
                        </p:par>
                        <p:par>
                          <p:cTn id="116" fill="hold">
                            <p:stCondLst>
                              <p:cond delay="10000"/>
                            </p:stCondLst>
                            <p:childTnLst>
                              <p:par>
                                <p:cTn id="117" presetID="22" presetClass="entr" presetSubtype="8" fill="hold" nodeType="afterEffect">
                                  <p:stCondLst>
                                    <p:cond delay="0"/>
                                  </p:stCondLst>
                                  <p:childTnLst>
                                    <p:set>
                                      <p:cBhvr>
                                        <p:cTn id="118" dur="1" fill="hold">
                                          <p:stCondLst>
                                            <p:cond delay="0"/>
                                          </p:stCondLst>
                                        </p:cTn>
                                        <p:tgtEl>
                                          <p:spTgt spid="12"/>
                                        </p:tgtEl>
                                        <p:attrNameLst>
                                          <p:attrName>style.visibility</p:attrName>
                                        </p:attrNameLst>
                                      </p:cBhvr>
                                      <p:to>
                                        <p:strVal val="visible"/>
                                      </p:to>
                                    </p:set>
                                    <p:animEffect transition="in" filter="wipe(left)">
                                      <p:cBhvr>
                                        <p:cTn id="119" dur="500"/>
                                        <p:tgtEl>
                                          <p:spTgt spid="12"/>
                                        </p:tgtEl>
                                      </p:cBhvr>
                                    </p:animEffect>
                                  </p:childTnLst>
                                </p:cTn>
                              </p:par>
                            </p:childTnLst>
                          </p:cTn>
                        </p:par>
                        <p:par>
                          <p:cTn id="120" fill="hold">
                            <p:stCondLst>
                              <p:cond delay="10500"/>
                            </p:stCondLst>
                            <p:childTnLst>
                              <p:par>
                                <p:cTn id="121" presetID="53" presetClass="entr" presetSubtype="16" fill="hold" grpId="0" nodeType="afterEffect">
                                  <p:stCondLst>
                                    <p:cond delay="0"/>
                                  </p:stCondLst>
                                  <p:childTnLst>
                                    <p:set>
                                      <p:cBhvr>
                                        <p:cTn id="122" dur="1" fill="hold">
                                          <p:stCondLst>
                                            <p:cond delay="0"/>
                                          </p:stCondLst>
                                        </p:cTn>
                                        <p:tgtEl>
                                          <p:spTgt spid="28"/>
                                        </p:tgtEl>
                                        <p:attrNameLst>
                                          <p:attrName>style.visibility</p:attrName>
                                        </p:attrNameLst>
                                      </p:cBhvr>
                                      <p:to>
                                        <p:strVal val="visible"/>
                                      </p:to>
                                    </p:set>
                                    <p:anim calcmode="lin" valueType="num">
                                      <p:cBhvr>
                                        <p:cTn id="123" dur="500" fill="hold"/>
                                        <p:tgtEl>
                                          <p:spTgt spid="28"/>
                                        </p:tgtEl>
                                        <p:attrNameLst>
                                          <p:attrName>ppt_w</p:attrName>
                                        </p:attrNameLst>
                                      </p:cBhvr>
                                      <p:tavLst>
                                        <p:tav tm="0">
                                          <p:val>
                                            <p:fltVal val="0"/>
                                          </p:val>
                                        </p:tav>
                                        <p:tav tm="100000">
                                          <p:val>
                                            <p:strVal val="#ppt_w"/>
                                          </p:val>
                                        </p:tav>
                                      </p:tavLst>
                                    </p:anim>
                                    <p:anim calcmode="lin" valueType="num">
                                      <p:cBhvr>
                                        <p:cTn id="124" dur="500" fill="hold"/>
                                        <p:tgtEl>
                                          <p:spTgt spid="28"/>
                                        </p:tgtEl>
                                        <p:attrNameLst>
                                          <p:attrName>ppt_h</p:attrName>
                                        </p:attrNameLst>
                                      </p:cBhvr>
                                      <p:tavLst>
                                        <p:tav tm="0">
                                          <p:val>
                                            <p:fltVal val="0"/>
                                          </p:val>
                                        </p:tav>
                                        <p:tav tm="100000">
                                          <p:val>
                                            <p:strVal val="#ppt_h"/>
                                          </p:val>
                                        </p:tav>
                                      </p:tavLst>
                                    </p:anim>
                                    <p:animEffect transition="in" filter="fade">
                                      <p:cBhvr>
                                        <p:cTn id="125" dur="500"/>
                                        <p:tgtEl>
                                          <p:spTgt spid="28"/>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21"/>
                                        </p:tgtEl>
                                        <p:attrNameLst>
                                          <p:attrName>style.visibility</p:attrName>
                                        </p:attrNameLst>
                                      </p:cBhvr>
                                      <p:to>
                                        <p:strVal val="visible"/>
                                      </p:to>
                                    </p:set>
                                    <p:animEffect transition="in" filter="fade">
                                      <p:cBhvr>
                                        <p:cTn id="128" dur="500"/>
                                        <p:tgtEl>
                                          <p:spTgt spid="21"/>
                                        </p:tgtEl>
                                      </p:cBhvr>
                                    </p:animEffect>
                                  </p:childTnLst>
                                </p:cTn>
                              </p:par>
                            </p:childTnLst>
                          </p:cTn>
                        </p:par>
                        <p:par>
                          <p:cTn id="129" fill="hold">
                            <p:stCondLst>
                              <p:cond delay="11000"/>
                            </p:stCondLst>
                            <p:childTnLst>
                              <p:par>
                                <p:cTn id="130" presetID="22" presetClass="entr" presetSubtype="4" fill="hold" nodeType="afterEffect">
                                  <p:stCondLst>
                                    <p:cond delay="0"/>
                                  </p:stCondLst>
                                  <p:childTnLst>
                                    <p:set>
                                      <p:cBhvr>
                                        <p:cTn id="131" dur="1" fill="hold">
                                          <p:stCondLst>
                                            <p:cond delay="0"/>
                                          </p:stCondLst>
                                        </p:cTn>
                                        <p:tgtEl>
                                          <p:spTgt spid="57"/>
                                        </p:tgtEl>
                                        <p:attrNameLst>
                                          <p:attrName>style.visibility</p:attrName>
                                        </p:attrNameLst>
                                      </p:cBhvr>
                                      <p:to>
                                        <p:strVal val="visible"/>
                                      </p:to>
                                    </p:set>
                                    <p:animEffect transition="in" filter="wipe(down)">
                                      <p:cBhvr>
                                        <p:cTn id="132" dur="500"/>
                                        <p:tgtEl>
                                          <p:spTgt spid="57"/>
                                        </p:tgtEl>
                                      </p:cBhvr>
                                    </p:animEffect>
                                  </p:childTnLst>
                                </p:cTn>
                              </p:par>
                            </p:childTnLst>
                          </p:cTn>
                        </p:par>
                        <p:par>
                          <p:cTn id="133" fill="hold">
                            <p:stCondLst>
                              <p:cond delay="11500"/>
                            </p:stCondLst>
                            <p:childTnLst>
                              <p:par>
                                <p:cTn id="134" presetID="10" presetClass="entr" presetSubtype="0" fill="hold" grpId="0" nodeType="afterEffect">
                                  <p:stCondLst>
                                    <p:cond delay="0"/>
                                  </p:stCondLst>
                                  <p:childTnLst>
                                    <p:set>
                                      <p:cBhvr>
                                        <p:cTn id="135" dur="1" fill="hold">
                                          <p:stCondLst>
                                            <p:cond delay="0"/>
                                          </p:stCondLst>
                                        </p:cTn>
                                        <p:tgtEl>
                                          <p:spTgt spid="56"/>
                                        </p:tgtEl>
                                        <p:attrNameLst>
                                          <p:attrName>style.visibility</p:attrName>
                                        </p:attrNameLst>
                                      </p:cBhvr>
                                      <p:to>
                                        <p:strVal val="visible"/>
                                      </p:to>
                                    </p:set>
                                    <p:animEffect transition="in" filter="fade">
                                      <p:cBhvr>
                                        <p:cTn id="136" dur="500"/>
                                        <p:tgtEl>
                                          <p:spTgt spid="56"/>
                                        </p:tgtEl>
                                      </p:cBhvr>
                                    </p:animEffect>
                                  </p:childTnLst>
                                </p:cTn>
                              </p:par>
                              <p:par>
                                <p:cTn id="137" presetID="10" presetClass="entr" presetSubtype="0" fill="hold" grpId="0" nodeType="withEffect">
                                  <p:stCondLst>
                                    <p:cond delay="0"/>
                                  </p:stCondLst>
                                  <p:childTnLst>
                                    <p:set>
                                      <p:cBhvr>
                                        <p:cTn id="138" dur="1" fill="hold">
                                          <p:stCondLst>
                                            <p:cond delay="0"/>
                                          </p:stCondLst>
                                        </p:cTn>
                                        <p:tgtEl>
                                          <p:spTgt spid="55"/>
                                        </p:tgtEl>
                                        <p:attrNameLst>
                                          <p:attrName>style.visibility</p:attrName>
                                        </p:attrNameLst>
                                      </p:cBhvr>
                                      <p:to>
                                        <p:strVal val="visible"/>
                                      </p:to>
                                    </p:set>
                                    <p:animEffect transition="in" filter="fade">
                                      <p:cBhvr>
                                        <p:cTn id="139" dur="500"/>
                                        <p:tgtEl>
                                          <p:spTgt spid="55"/>
                                        </p:tgtEl>
                                      </p:cBhvr>
                                    </p:animEffect>
                                  </p:childTnLst>
                                </p:cTn>
                              </p:par>
                            </p:childTnLst>
                          </p:cTn>
                        </p:par>
                        <p:par>
                          <p:cTn id="140" fill="hold">
                            <p:stCondLst>
                              <p:cond delay="12000"/>
                            </p:stCondLst>
                            <p:childTnLst>
                              <p:par>
                                <p:cTn id="141" presetID="22" presetClass="entr" presetSubtype="4" fill="hold" nodeType="afterEffect">
                                  <p:stCondLst>
                                    <p:cond delay="0"/>
                                  </p:stCondLst>
                                  <p:childTnLst>
                                    <p:set>
                                      <p:cBhvr>
                                        <p:cTn id="142" dur="1" fill="hold">
                                          <p:stCondLst>
                                            <p:cond delay="0"/>
                                          </p:stCondLst>
                                        </p:cTn>
                                        <p:tgtEl>
                                          <p:spTgt spid="58"/>
                                        </p:tgtEl>
                                        <p:attrNameLst>
                                          <p:attrName>style.visibility</p:attrName>
                                        </p:attrNameLst>
                                      </p:cBhvr>
                                      <p:to>
                                        <p:strVal val="visible"/>
                                      </p:to>
                                    </p:set>
                                    <p:animEffect transition="in" filter="wipe(down)">
                                      <p:cBhvr>
                                        <p:cTn id="143" dur="500"/>
                                        <p:tgtEl>
                                          <p:spTgt spid="58"/>
                                        </p:tgtEl>
                                      </p:cBhvr>
                                    </p:animEffect>
                                  </p:childTnLst>
                                </p:cTn>
                              </p:par>
                            </p:childTnLst>
                          </p:cTn>
                        </p:par>
                        <p:par>
                          <p:cTn id="144" fill="hold">
                            <p:stCondLst>
                              <p:cond delay="12500"/>
                            </p:stCondLst>
                            <p:childTnLst>
                              <p:par>
                                <p:cTn id="145" presetID="53" presetClass="entr" presetSubtype="16" fill="hold" nodeType="afterEffect">
                                  <p:stCondLst>
                                    <p:cond delay="0"/>
                                  </p:stCondLst>
                                  <p:childTnLst>
                                    <p:set>
                                      <p:cBhvr>
                                        <p:cTn id="146" dur="1" fill="hold">
                                          <p:stCondLst>
                                            <p:cond delay="0"/>
                                          </p:stCondLst>
                                        </p:cTn>
                                        <p:tgtEl>
                                          <p:spTgt spid="62"/>
                                        </p:tgtEl>
                                        <p:attrNameLst>
                                          <p:attrName>style.visibility</p:attrName>
                                        </p:attrNameLst>
                                      </p:cBhvr>
                                      <p:to>
                                        <p:strVal val="visible"/>
                                      </p:to>
                                    </p:set>
                                    <p:anim calcmode="lin" valueType="num">
                                      <p:cBhvr>
                                        <p:cTn id="147" dur="500" fill="hold"/>
                                        <p:tgtEl>
                                          <p:spTgt spid="62"/>
                                        </p:tgtEl>
                                        <p:attrNameLst>
                                          <p:attrName>ppt_w</p:attrName>
                                        </p:attrNameLst>
                                      </p:cBhvr>
                                      <p:tavLst>
                                        <p:tav tm="0">
                                          <p:val>
                                            <p:fltVal val="0"/>
                                          </p:val>
                                        </p:tav>
                                        <p:tav tm="100000">
                                          <p:val>
                                            <p:strVal val="#ppt_w"/>
                                          </p:val>
                                        </p:tav>
                                      </p:tavLst>
                                    </p:anim>
                                    <p:anim calcmode="lin" valueType="num">
                                      <p:cBhvr>
                                        <p:cTn id="148" dur="500" fill="hold"/>
                                        <p:tgtEl>
                                          <p:spTgt spid="62"/>
                                        </p:tgtEl>
                                        <p:attrNameLst>
                                          <p:attrName>ppt_h</p:attrName>
                                        </p:attrNameLst>
                                      </p:cBhvr>
                                      <p:tavLst>
                                        <p:tav tm="0">
                                          <p:val>
                                            <p:fltVal val="0"/>
                                          </p:val>
                                        </p:tav>
                                        <p:tav tm="100000">
                                          <p:val>
                                            <p:strVal val="#ppt_h"/>
                                          </p:val>
                                        </p:tav>
                                      </p:tavLst>
                                    </p:anim>
                                    <p:animEffect transition="in" filter="fade">
                                      <p:cBhvr>
                                        <p:cTn id="149" dur="500"/>
                                        <p:tgtEl>
                                          <p:spTgt spid="62"/>
                                        </p:tgtEl>
                                      </p:cBhvr>
                                    </p:animEffect>
                                  </p:childTnLst>
                                </p:cTn>
                              </p:par>
                            </p:childTnLst>
                          </p:cTn>
                        </p:par>
                        <p:par>
                          <p:cTn id="150" fill="hold">
                            <p:stCondLst>
                              <p:cond delay="13000"/>
                            </p:stCondLst>
                            <p:childTnLst>
                              <p:par>
                                <p:cTn id="151" presetID="22" presetClass="entr" presetSubtype="8" fill="hold" nodeType="afterEffect">
                                  <p:stCondLst>
                                    <p:cond delay="0"/>
                                  </p:stCondLst>
                                  <p:childTnLst>
                                    <p:set>
                                      <p:cBhvr>
                                        <p:cTn id="152" dur="1" fill="hold">
                                          <p:stCondLst>
                                            <p:cond delay="0"/>
                                          </p:stCondLst>
                                        </p:cTn>
                                        <p:tgtEl>
                                          <p:spTgt spid="13"/>
                                        </p:tgtEl>
                                        <p:attrNameLst>
                                          <p:attrName>style.visibility</p:attrName>
                                        </p:attrNameLst>
                                      </p:cBhvr>
                                      <p:to>
                                        <p:strVal val="visible"/>
                                      </p:to>
                                    </p:set>
                                    <p:animEffect transition="in" filter="wipe(left)">
                                      <p:cBhvr>
                                        <p:cTn id="153" dur="500"/>
                                        <p:tgtEl>
                                          <p:spTgt spid="13"/>
                                        </p:tgtEl>
                                      </p:cBhvr>
                                    </p:animEffect>
                                  </p:childTnLst>
                                </p:cTn>
                              </p:par>
                            </p:childTnLst>
                          </p:cTn>
                        </p:par>
                        <p:par>
                          <p:cTn id="154" fill="hold">
                            <p:stCondLst>
                              <p:cond delay="13500"/>
                            </p:stCondLst>
                            <p:childTnLst>
                              <p:par>
                                <p:cTn id="155" presetID="53" presetClass="entr" presetSubtype="16" fill="hold" grpId="0" nodeType="afterEffect">
                                  <p:stCondLst>
                                    <p:cond delay="0"/>
                                  </p:stCondLst>
                                  <p:childTnLst>
                                    <p:set>
                                      <p:cBhvr>
                                        <p:cTn id="156" dur="1" fill="hold">
                                          <p:stCondLst>
                                            <p:cond delay="0"/>
                                          </p:stCondLst>
                                        </p:cTn>
                                        <p:tgtEl>
                                          <p:spTgt spid="29"/>
                                        </p:tgtEl>
                                        <p:attrNameLst>
                                          <p:attrName>style.visibility</p:attrName>
                                        </p:attrNameLst>
                                      </p:cBhvr>
                                      <p:to>
                                        <p:strVal val="visible"/>
                                      </p:to>
                                    </p:set>
                                    <p:anim calcmode="lin" valueType="num">
                                      <p:cBhvr>
                                        <p:cTn id="157" dur="500" fill="hold"/>
                                        <p:tgtEl>
                                          <p:spTgt spid="29"/>
                                        </p:tgtEl>
                                        <p:attrNameLst>
                                          <p:attrName>ppt_w</p:attrName>
                                        </p:attrNameLst>
                                      </p:cBhvr>
                                      <p:tavLst>
                                        <p:tav tm="0">
                                          <p:val>
                                            <p:fltVal val="0"/>
                                          </p:val>
                                        </p:tav>
                                        <p:tav tm="100000">
                                          <p:val>
                                            <p:strVal val="#ppt_w"/>
                                          </p:val>
                                        </p:tav>
                                      </p:tavLst>
                                    </p:anim>
                                    <p:anim calcmode="lin" valueType="num">
                                      <p:cBhvr>
                                        <p:cTn id="158" dur="500" fill="hold"/>
                                        <p:tgtEl>
                                          <p:spTgt spid="29"/>
                                        </p:tgtEl>
                                        <p:attrNameLst>
                                          <p:attrName>ppt_h</p:attrName>
                                        </p:attrNameLst>
                                      </p:cBhvr>
                                      <p:tavLst>
                                        <p:tav tm="0">
                                          <p:val>
                                            <p:fltVal val="0"/>
                                          </p:val>
                                        </p:tav>
                                        <p:tav tm="100000">
                                          <p:val>
                                            <p:strVal val="#ppt_h"/>
                                          </p:val>
                                        </p:tav>
                                      </p:tavLst>
                                    </p:anim>
                                    <p:animEffect transition="in" filter="fade">
                                      <p:cBhvr>
                                        <p:cTn id="159" dur="500"/>
                                        <p:tgtEl>
                                          <p:spTgt spid="29"/>
                                        </p:tgtEl>
                                      </p:cBhvr>
                                    </p:animEffect>
                                  </p:childTnLst>
                                </p:cTn>
                              </p:par>
                              <p:par>
                                <p:cTn id="160" presetID="10" presetClass="entr" presetSubtype="0" fill="hold" grpId="0" nodeType="withEffect">
                                  <p:stCondLst>
                                    <p:cond delay="0"/>
                                  </p:stCondLst>
                                  <p:childTnLst>
                                    <p:set>
                                      <p:cBhvr>
                                        <p:cTn id="161" dur="1" fill="hold">
                                          <p:stCondLst>
                                            <p:cond delay="0"/>
                                          </p:stCondLst>
                                        </p:cTn>
                                        <p:tgtEl>
                                          <p:spTgt spid="20"/>
                                        </p:tgtEl>
                                        <p:attrNameLst>
                                          <p:attrName>style.visibility</p:attrName>
                                        </p:attrNameLst>
                                      </p:cBhvr>
                                      <p:to>
                                        <p:strVal val="visible"/>
                                      </p:to>
                                    </p:set>
                                    <p:animEffect transition="in" filter="fade">
                                      <p:cBhvr>
                                        <p:cTn id="162" dur="500"/>
                                        <p:tgtEl>
                                          <p:spTgt spid="20"/>
                                        </p:tgtEl>
                                      </p:cBhvr>
                                    </p:animEffect>
                                  </p:childTnLst>
                                </p:cTn>
                              </p:par>
                            </p:childTnLst>
                          </p:cTn>
                        </p:par>
                        <p:par>
                          <p:cTn id="163" fill="hold">
                            <p:stCondLst>
                              <p:cond delay="14000"/>
                            </p:stCondLst>
                            <p:childTnLst>
                              <p:par>
                                <p:cTn id="164" presetID="22" presetClass="entr" presetSubtype="4" fill="hold" nodeType="afterEffect">
                                  <p:stCondLst>
                                    <p:cond delay="0"/>
                                  </p:stCondLst>
                                  <p:childTnLst>
                                    <p:set>
                                      <p:cBhvr>
                                        <p:cTn id="165" dur="1" fill="hold">
                                          <p:stCondLst>
                                            <p:cond delay="0"/>
                                          </p:stCondLst>
                                        </p:cTn>
                                        <p:tgtEl>
                                          <p:spTgt spid="69"/>
                                        </p:tgtEl>
                                        <p:attrNameLst>
                                          <p:attrName>style.visibility</p:attrName>
                                        </p:attrNameLst>
                                      </p:cBhvr>
                                      <p:to>
                                        <p:strVal val="visible"/>
                                      </p:to>
                                    </p:set>
                                    <p:animEffect transition="in" filter="wipe(down)">
                                      <p:cBhvr>
                                        <p:cTn id="166" dur="500"/>
                                        <p:tgtEl>
                                          <p:spTgt spid="69"/>
                                        </p:tgtEl>
                                      </p:cBhvr>
                                    </p:animEffect>
                                  </p:childTnLst>
                                </p:cTn>
                              </p:par>
                            </p:childTnLst>
                          </p:cTn>
                        </p:par>
                        <p:par>
                          <p:cTn id="167" fill="hold">
                            <p:stCondLst>
                              <p:cond delay="14500"/>
                            </p:stCondLst>
                            <p:childTnLst>
                              <p:par>
                                <p:cTn id="168" presetID="10" presetClass="entr" presetSubtype="0" fill="hold" grpId="0" nodeType="afterEffect">
                                  <p:stCondLst>
                                    <p:cond delay="0"/>
                                  </p:stCondLst>
                                  <p:childTnLst>
                                    <p:set>
                                      <p:cBhvr>
                                        <p:cTn id="169" dur="1" fill="hold">
                                          <p:stCondLst>
                                            <p:cond delay="0"/>
                                          </p:stCondLst>
                                        </p:cTn>
                                        <p:tgtEl>
                                          <p:spTgt spid="68"/>
                                        </p:tgtEl>
                                        <p:attrNameLst>
                                          <p:attrName>style.visibility</p:attrName>
                                        </p:attrNameLst>
                                      </p:cBhvr>
                                      <p:to>
                                        <p:strVal val="visible"/>
                                      </p:to>
                                    </p:set>
                                    <p:animEffect transition="in" filter="fade">
                                      <p:cBhvr>
                                        <p:cTn id="170" dur="500"/>
                                        <p:tgtEl>
                                          <p:spTgt spid="68"/>
                                        </p:tgtEl>
                                      </p:cBhvr>
                                    </p:animEffect>
                                  </p:childTnLst>
                                </p:cTn>
                              </p:par>
                              <p:par>
                                <p:cTn id="171" presetID="10" presetClass="entr" presetSubtype="0" fill="hold" grpId="0" nodeType="withEffect">
                                  <p:stCondLst>
                                    <p:cond delay="0"/>
                                  </p:stCondLst>
                                  <p:childTnLst>
                                    <p:set>
                                      <p:cBhvr>
                                        <p:cTn id="172" dur="1" fill="hold">
                                          <p:stCondLst>
                                            <p:cond delay="0"/>
                                          </p:stCondLst>
                                        </p:cTn>
                                        <p:tgtEl>
                                          <p:spTgt spid="67"/>
                                        </p:tgtEl>
                                        <p:attrNameLst>
                                          <p:attrName>style.visibility</p:attrName>
                                        </p:attrNameLst>
                                      </p:cBhvr>
                                      <p:to>
                                        <p:strVal val="visible"/>
                                      </p:to>
                                    </p:set>
                                    <p:animEffect transition="in" filter="fade">
                                      <p:cBhvr>
                                        <p:cTn id="173" dur="500"/>
                                        <p:tgtEl>
                                          <p:spTgt spid="67"/>
                                        </p:tgtEl>
                                      </p:cBhvr>
                                    </p:animEffect>
                                  </p:childTnLst>
                                </p:cTn>
                              </p:par>
                            </p:childTnLst>
                          </p:cTn>
                        </p:par>
                        <p:par>
                          <p:cTn id="174" fill="hold">
                            <p:stCondLst>
                              <p:cond delay="15000"/>
                            </p:stCondLst>
                            <p:childTnLst>
                              <p:par>
                                <p:cTn id="175" presetID="22" presetClass="entr" presetSubtype="4" fill="hold" nodeType="afterEffect">
                                  <p:stCondLst>
                                    <p:cond delay="0"/>
                                  </p:stCondLst>
                                  <p:childTnLst>
                                    <p:set>
                                      <p:cBhvr>
                                        <p:cTn id="176" dur="1" fill="hold">
                                          <p:stCondLst>
                                            <p:cond delay="0"/>
                                          </p:stCondLst>
                                        </p:cTn>
                                        <p:tgtEl>
                                          <p:spTgt spid="70"/>
                                        </p:tgtEl>
                                        <p:attrNameLst>
                                          <p:attrName>style.visibility</p:attrName>
                                        </p:attrNameLst>
                                      </p:cBhvr>
                                      <p:to>
                                        <p:strVal val="visible"/>
                                      </p:to>
                                    </p:set>
                                    <p:animEffect transition="in" filter="wipe(down)">
                                      <p:cBhvr>
                                        <p:cTn id="177" dur="500"/>
                                        <p:tgtEl>
                                          <p:spTgt spid="70"/>
                                        </p:tgtEl>
                                      </p:cBhvr>
                                    </p:animEffect>
                                  </p:childTnLst>
                                </p:cTn>
                              </p:par>
                            </p:childTnLst>
                          </p:cTn>
                        </p:par>
                        <p:par>
                          <p:cTn id="178" fill="hold">
                            <p:stCondLst>
                              <p:cond delay="15500"/>
                            </p:stCondLst>
                            <p:childTnLst>
                              <p:par>
                                <p:cTn id="179" presetID="53" presetClass="entr" presetSubtype="16" fill="hold" nodeType="afterEffect">
                                  <p:stCondLst>
                                    <p:cond delay="0"/>
                                  </p:stCondLst>
                                  <p:childTnLst>
                                    <p:set>
                                      <p:cBhvr>
                                        <p:cTn id="180" dur="1" fill="hold">
                                          <p:stCondLst>
                                            <p:cond delay="0"/>
                                          </p:stCondLst>
                                        </p:cTn>
                                        <p:tgtEl>
                                          <p:spTgt spid="75"/>
                                        </p:tgtEl>
                                        <p:attrNameLst>
                                          <p:attrName>style.visibility</p:attrName>
                                        </p:attrNameLst>
                                      </p:cBhvr>
                                      <p:to>
                                        <p:strVal val="visible"/>
                                      </p:to>
                                    </p:set>
                                    <p:anim calcmode="lin" valueType="num">
                                      <p:cBhvr>
                                        <p:cTn id="181" dur="500" fill="hold"/>
                                        <p:tgtEl>
                                          <p:spTgt spid="75"/>
                                        </p:tgtEl>
                                        <p:attrNameLst>
                                          <p:attrName>ppt_w</p:attrName>
                                        </p:attrNameLst>
                                      </p:cBhvr>
                                      <p:tavLst>
                                        <p:tav tm="0">
                                          <p:val>
                                            <p:fltVal val="0"/>
                                          </p:val>
                                        </p:tav>
                                        <p:tav tm="100000">
                                          <p:val>
                                            <p:strVal val="#ppt_w"/>
                                          </p:val>
                                        </p:tav>
                                      </p:tavLst>
                                    </p:anim>
                                    <p:anim calcmode="lin" valueType="num">
                                      <p:cBhvr>
                                        <p:cTn id="182" dur="500" fill="hold"/>
                                        <p:tgtEl>
                                          <p:spTgt spid="75"/>
                                        </p:tgtEl>
                                        <p:attrNameLst>
                                          <p:attrName>ppt_h</p:attrName>
                                        </p:attrNameLst>
                                      </p:cBhvr>
                                      <p:tavLst>
                                        <p:tav tm="0">
                                          <p:val>
                                            <p:fltVal val="0"/>
                                          </p:val>
                                        </p:tav>
                                        <p:tav tm="100000">
                                          <p:val>
                                            <p:strVal val="#ppt_h"/>
                                          </p:val>
                                        </p:tav>
                                      </p:tavLst>
                                    </p:anim>
                                    <p:animEffect transition="in" filter="fade">
                                      <p:cBhvr>
                                        <p:cTn id="183" dur="500"/>
                                        <p:tgtEl>
                                          <p:spTgt spid="75"/>
                                        </p:tgtEl>
                                      </p:cBhvr>
                                    </p:animEffect>
                                  </p:childTnLst>
                                </p:cTn>
                              </p:par>
                            </p:childTnLst>
                          </p:cTn>
                        </p:par>
                        <p:par>
                          <p:cTn id="184" fill="hold">
                            <p:stCondLst>
                              <p:cond delay="16000"/>
                            </p:stCondLst>
                            <p:childTnLst>
                              <p:par>
                                <p:cTn id="185" presetID="22" presetClass="entr" presetSubtype="8" fill="hold" nodeType="afterEffect">
                                  <p:stCondLst>
                                    <p:cond delay="0"/>
                                  </p:stCondLst>
                                  <p:childTnLst>
                                    <p:set>
                                      <p:cBhvr>
                                        <p:cTn id="186" dur="1" fill="hold">
                                          <p:stCondLst>
                                            <p:cond delay="0"/>
                                          </p:stCondLst>
                                        </p:cTn>
                                        <p:tgtEl>
                                          <p:spTgt spid="15"/>
                                        </p:tgtEl>
                                        <p:attrNameLst>
                                          <p:attrName>style.visibility</p:attrName>
                                        </p:attrNameLst>
                                      </p:cBhvr>
                                      <p:to>
                                        <p:strVal val="visible"/>
                                      </p:to>
                                    </p:set>
                                    <p:animEffect transition="in" filter="wipe(left)">
                                      <p:cBhvr>
                                        <p:cTn id="18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18" grpId="0"/>
      <p:bldP spid="20" grpId="0"/>
      <p:bldP spid="21" grpId="0"/>
      <p:bldP spid="22" grpId="0"/>
      <p:bldP spid="23" grpId="0"/>
      <p:bldP spid="24" grpId="0"/>
      <p:bldP spid="25" grpId="0" animBg="1"/>
      <p:bldP spid="26" grpId="0" animBg="1"/>
      <p:bldP spid="27" grpId="0" animBg="1"/>
      <p:bldP spid="28" grpId="0" animBg="1"/>
      <p:bldP spid="29" grpId="0" animBg="1"/>
      <p:bldP spid="36" grpId="0"/>
      <p:bldP spid="37" grpId="0"/>
      <p:bldP spid="51" grpId="0"/>
      <p:bldP spid="52" grpId="0"/>
      <p:bldP spid="55" grpId="0"/>
      <p:bldP spid="56" grpId="0"/>
      <p:bldP spid="67" grpId="0"/>
      <p:bldP spid="6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229867"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长期发展目标</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64" name="图片 63"/>
          <p:cNvPicPr>
            <a:picLocks noChangeAspect="1"/>
          </p:cNvPicPr>
          <p:nvPr/>
        </p:nvPicPr>
        <p:blipFill>
          <a:blip r:embed="rId4" cstate="print">
            <a:extLst>
              <a:ext uri="{BEBA8EAE-BF5A-486C-A8C5-ECC9F3942E4B}">
                <a14:imgProps xmlns:a14="http://schemas.microsoft.com/office/drawing/2010/main">
                  <a14:imgLayer r:embed="rId5">
                    <a14:imgEffect>
                      <a14:backgroundRemoval t="3836" b="96995" l="1048" r="96931">
                        <a14:foregroundMark x1="30913" y1="21611" x2="33683" y2="31458"/>
                        <a14:foregroundMark x1="7635" y1="16752" x2="10105" y2="19757"/>
                        <a14:foregroundMark x1="5165" y1="15985" x2="3293" y2="14962"/>
                        <a14:foregroundMark x1="5614" y1="13683" x2="7410" y2="15857"/>
                        <a14:foregroundMark x1="8009" y1="12404" x2="9281" y2="16560"/>
                        <a14:foregroundMark x1="65793" y1="33951" x2="65045" y2="35358"/>
                        <a14:foregroundMark x1="65120" y1="36573" x2="66991" y2="38811"/>
                        <a14:foregroundMark x1="66467" y1="35806" x2="67889" y2="37084"/>
                        <a14:foregroundMark x1="67216" y1="34974" x2="68338" y2="36061"/>
                        <a14:foregroundMark x1="68488" y1="38043" x2="68862" y2="38363"/>
                        <a14:backgroundMark x1="6662" y1="16049" x2="5464" y2="14898"/>
                        <a14:backgroundMark x1="8009" y1="15473" x2="6886" y2="13107"/>
                        <a14:backgroundMark x1="65868" y1="36317" x2="67216" y2="37852"/>
                        <a14:backgroundMark x1="67216" y1="35870" x2="68488" y2="37084"/>
                      </a14:backgroundRemoval>
                    </a14:imgEffect>
                  </a14:imgLayer>
                </a14:imgProps>
              </a:ext>
              <a:ext uri="{28A0092B-C50C-407E-A947-70E740481C1C}">
                <a14:useLocalDpi xmlns:a14="http://schemas.microsoft.com/office/drawing/2010/main" val="0"/>
              </a:ext>
            </a:extLst>
          </a:blip>
          <a:stretch>
            <a:fillRect/>
          </a:stretch>
        </p:blipFill>
        <p:spPr>
          <a:xfrm>
            <a:off x="6743278" y="764704"/>
            <a:ext cx="5086797" cy="5955070"/>
          </a:xfrm>
          <a:prstGeom prst="rect">
            <a:avLst/>
          </a:prstGeom>
          <a:effectLst>
            <a:outerShdw dist="114300" dir="2700000" algn="tl" rotWithShape="0">
              <a:prstClr val="black">
                <a:alpha val="20000"/>
              </a:prstClr>
            </a:outerShdw>
          </a:effectLst>
        </p:spPr>
      </p:pic>
      <p:sp>
        <p:nvSpPr>
          <p:cNvPr id="65" name="文本框 44"/>
          <p:cNvSpPr txBox="1"/>
          <p:nvPr/>
        </p:nvSpPr>
        <p:spPr>
          <a:xfrm>
            <a:off x="1270670" y="1268760"/>
            <a:ext cx="5390199" cy="1274195"/>
          </a:xfrm>
          <a:prstGeom prst="rect">
            <a:avLst/>
          </a:prstGeom>
          <a:noFill/>
        </p:spPr>
        <p:txBody>
          <a:bodyPr wrap="square" rtlCol="0">
            <a:spAutoFit/>
          </a:bodyPr>
          <a:lstStyle/>
          <a:p>
            <a:pPr>
              <a:lnSpc>
                <a:spcPct val="120000"/>
              </a:lnSpc>
            </a:pPr>
            <a:r>
              <a:rPr lang="zh-CN" altLang="en-US" sz="3200" b="1" dirty="0">
                <a:solidFill>
                  <a:srgbClr val="FB7D6E"/>
                </a:solidFill>
                <a:latin typeface="微软雅黑" panose="020B0503020204020204" pitchFamily="34" charset="-122"/>
                <a:ea typeface="微软雅黑" panose="020B0503020204020204" pitchFamily="34" charset="-122"/>
              </a:rPr>
              <a:t>请在此处</a:t>
            </a:r>
            <a:endParaRPr lang="en-US" altLang="zh-CN" sz="3200" b="1" dirty="0">
              <a:solidFill>
                <a:srgbClr val="FB7D6E"/>
              </a:solidFill>
              <a:latin typeface="微软雅黑" panose="020B0503020204020204" pitchFamily="34" charset="-122"/>
              <a:ea typeface="微软雅黑" panose="020B0503020204020204" pitchFamily="34" charset="-122"/>
            </a:endParaRPr>
          </a:p>
          <a:p>
            <a:pPr>
              <a:lnSpc>
                <a:spcPct val="120000"/>
              </a:lnSpc>
            </a:pPr>
            <a:r>
              <a:rPr lang="zh-CN" altLang="en-US" sz="3200" b="1" dirty="0">
                <a:solidFill>
                  <a:srgbClr val="FB7D6E"/>
                </a:solidFill>
                <a:latin typeface="微软雅黑" panose="020B0503020204020204" pitchFamily="34" charset="-122"/>
                <a:ea typeface="微软雅黑" panose="020B0503020204020204" pitchFamily="34" charset="-122"/>
              </a:rPr>
              <a:t>添加文字详细的标题信息</a:t>
            </a:r>
            <a:endParaRPr lang="en-US" altLang="zh-CN" sz="3200" b="1" dirty="0">
              <a:solidFill>
                <a:srgbClr val="FB7D6E"/>
              </a:solidFill>
              <a:latin typeface="微软雅黑" panose="020B0503020204020204" pitchFamily="34" charset="-122"/>
              <a:ea typeface="微软雅黑" panose="020B0503020204020204" pitchFamily="34" charset="-122"/>
            </a:endParaRPr>
          </a:p>
        </p:txBody>
      </p:sp>
      <p:sp>
        <p:nvSpPr>
          <p:cNvPr id="66" name="矩形 65"/>
          <p:cNvSpPr/>
          <p:nvPr/>
        </p:nvSpPr>
        <p:spPr>
          <a:xfrm>
            <a:off x="1339810" y="2542955"/>
            <a:ext cx="4653295" cy="609398"/>
          </a:xfrm>
          <a:prstGeom prst="rect">
            <a:avLst/>
          </a:prstGeom>
        </p:spPr>
        <p:txBody>
          <a:bodyPr wrap="square">
            <a:spAutoFit/>
          </a:bodyPr>
          <a:lstStyle/>
          <a:p>
            <a:pPr>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p>
        </p:txBody>
      </p:sp>
      <p:sp>
        <p:nvSpPr>
          <p:cNvPr id="67" name="燕尾形 66"/>
          <p:cNvSpPr/>
          <p:nvPr/>
        </p:nvSpPr>
        <p:spPr>
          <a:xfrm rot="5400000">
            <a:off x="1528610" y="3733302"/>
            <a:ext cx="360040" cy="576064"/>
          </a:xfrm>
          <a:prstGeom prst="chevron">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68" name="直接连接符 67"/>
          <p:cNvCxnSpPr/>
          <p:nvPr/>
        </p:nvCxnSpPr>
        <p:spPr>
          <a:xfrm>
            <a:off x="1708630" y="4309366"/>
            <a:ext cx="4284475"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9" name="矩形 68"/>
          <p:cNvSpPr/>
          <p:nvPr/>
        </p:nvSpPr>
        <p:spPr>
          <a:xfrm>
            <a:off x="2045628" y="3288782"/>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70" name="矩形 69"/>
          <p:cNvSpPr>
            <a:spLocks noChangeArrowheads="1"/>
          </p:cNvSpPr>
          <p:nvPr/>
        </p:nvSpPr>
        <p:spPr bwMode="auto">
          <a:xfrm>
            <a:off x="2032665" y="3627968"/>
            <a:ext cx="4061747"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71" name="燕尾形 70"/>
          <p:cNvSpPr/>
          <p:nvPr/>
        </p:nvSpPr>
        <p:spPr>
          <a:xfrm rot="5400000">
            <a:off x="1528610" y="5101454"/>
            <a:ext cx="360040" cy="576064"/>
          </a:xfrm>
          <a:prstGeom prst="chevron">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72" name="直接连接符 71"/>
          <p:cNvCxnSpPr/>
          <p:nvPr/>
        </p:nvCxnSpPr>
        <p:spPr>
          <a:xfrm>
            <a:off x="1708630" y="5677518"/>
            <a:ext cx="4284475"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3" name="矩形 72"/>
          <p:cNvSpPr/>
          <p:nvPr/>
        </p:nvSpPr>
        <p:spPr>
          <a:xfrm>
            <a:off x="2045628" y="4656934"/>
            <a:ext cx="1107977"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添加标题</a:t>
            </a:r>
          </a:p>
        </p:txBody>
      </p:sp>
      <p:sp>
        <p:nvSpPr>
          <p:cNvPr id="74" name="矩形 47"/>
          <p:cNvSpPr>
            <a:spLocks noChangeArrowheads="1"/>
          </p:cNvSpPr>
          <p:nvPr/>
        </p:nvSpPr>
        <p:spPr bwMode="auto">
          <a:xfrm>
            <a:off x="2032665" y="4996120"/>
            <a:ext cx="4061747"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21" name="矩形 20"/>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25</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37"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1000"/>
                                        <p:tgtEl>
                                          <p:spTgt spid="64"/>
                                        </p:tgtEl>
                                      </p:cBhvr>
                                    </p:animEffect>
                                    <p:anim calcmode="lin" valueType="num">
                                      <p:cBhvr>
                                        <p:cTn id="18" dur="1000" fill="hold"/>
                                        <p:tgtEl>
                                          <p:spTgt spid="64"/>
                                        </p:tgtEl>
                                        <p:attrNameLst>
                                          <p:attrName>ppt_x</p:attrName>
                                        </p:attrNameLst>
                                      </p:cBhvr>
                                      <p:tavLst>
                                        <p:tav tm="0">
                                          <p:val>
                                            <p:strVal val="#ppt_x"/>
                                          </p:val>
                                        </p:tav>
                                        <p:tav tm="100000">
                                          <p:val>
                                            <p:strVal val="#ppt_x"/>
                                          </p:val>
                                        </p:tav>
                                      </p:tavLst>
                                    </p:anim>
                                    <p:anim calcmode="lin" valueType="num">
                                      <p:cBhvr>
                                        <p:cTn id="19" dur="900" decel="100000" fill="hold"/>
                                        <p:tgtEl>
                                          <p:spTgt spid="64"/>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64"/>
                                        </p:tgtEl>
                                        <p:attrNameLst>
                                          <p:attrName>ppt_y</p:attrName>
                                        </p:attrNameLst>
                                      </p:cBhvr>
                                      <p:tavLst>
                                        <p:tav tm="0">
                                          <p:val>
                                            <p:strVal val="#ppt_y-.03"/>
                                          </p:val>
                                        </p:tav>
                                        <p:tav tm="100000">
                                          <p:val>
                                            <p:strVal val="#ppt_y"/>
                                          </p:val>
                                        </p:tav>
                                      </p:tavLst>
                                    </p:anim>
                                  </p:childTnLst>
                                </p:cTn>
                              </p:par>
                            </p:childTnLst>
                          </p:cTn>
                        </p:par>
                        <p:par>
                          <p:cTn id="21" fill="hold">
                            <p:stCondLst>
                              <p:cond delay="2000"/>
                            </p:stCondLst>
                            <p:childTnLst>
                              <p:par>
                                <p:cTn id="22" presetID="50" presetClass="entr" presetSubtype="0" decel="100000" fill="hold" grpId="0" nodeType="afterEffect">
                                  <p:stCondLst>
                                    <p:cond delay="0"/>
                                  </p:stCondLst>
                                  <p:iterate type="lt">
                                    <p:tmPct val="10000"/>
                                  </p:iterate>
                                  <p:childTnLst>
                                    <p:set>
                                      <p:cBhvr>
                                        <p:cTn id="23" dur="1" fill="hold">
                                          <p:stCondLst>
                                            <p:cond delay="0"/>
                                          </p:stCondLst>
                                        </p:cTn>
                                        <p:tgtEl>
                                          <p:spTgt spid="65"/>
                                        </p:tgtEl>
                                        <p:attrNameLst>
                                          <p:attrName>style.visibility</p:attrName>
                                        </p:attrNameLst>
                                      </p:cBhvr>
                                      <p:to>
                                        <p:strVal val="visible"/>
                                      </p:to>
                                    </p:set>
                                    <p:anim calcmode="lin" valueType="num">
                                      <p:cBhvr>
                                        <p:cTn id="24" dur="1000" fill="hold"/>
                                        <p:tgtEl>
                                          <p:spTgt spid="65"/>
                                        </p:tgtEl>
                                        <p:attrNameLst>
                                          <p:attrName>ppt_w</p:attrName>
                                        </p:attrNameLst>
                                      </p:cBhvr>
                                      <p:tavLst>
                                        <p:tav tm="0">
                                          <p:val>
                                            <p:strVal val="#ppt_w+.3"/>
                                          </p:val>
                                        </p:tav>
                                        <p:tav tm="100000">
                                          <p:val>
                                            <p:strVal val="#ppt_w"/>
                                          </p:val>
                                        </p:tav>
                                      </p:tavLst>
                                    </p:anim>
                                    <p:anim calcmode="lin" valueType="num">
                                      <p:cBhvr>
                                        <p:cTn id="25" dur="1000" fill="hold"/>
                                        <p:tgtEl>
                                          <p:spTgt spid="65"/>
                                        </p:tgtEl>
                                        <p:attrNameLst>
                                          <p:attrName>ppt_h</p:attrName>
                                        </p:attrNameLst>
                                      </p:cBhvr>
                                      <p:tavLst>
                                        <p:tav tm="0">
                                          <p:val>
                                            <p:strVal val="#ppt_h"/>
                                          </p:val>
                                        </p:tav>
                                        <p:tav tm="100000">
                                          <p:val>
                                            <p:strVal val="#ppt_h"/>
                                          </p:val>
                                        </p:tav>
                                      </p:tavLst>
                                    </p:anim>
                                    <p:animEffect transition="in" filter="fade">
                                      <p:cBhvr>
                                        <p:cTn id="26" dur="1000"/>
                                        <p:tgtEl>
                                          <p:spTgt spid="65"/>
                                        </p:tgtEl>
                                      </p:cBhvr>
                                    </p:animEffect>
                                  </p:childTnLst>
                                </p:cTn>
                              </p:par>
                            </p:childTnLst>
                          </p:cTn>
                        </p:par>
                        <p:par>
                          <p:cTn id="27" fill="hold">
                            <p:stCondLst>
                              <p:cond delay="4400"/>
                            </p:stCondLst>
                            <p:childTnLst>
                              <p:par>
                                <p:cTn id="28" presetID="42" presetClass="entr" presetSubtype="0" fill="hold" grpId="0" nodeType="afterEffect">
                                  <p:stCondLst>
                                    <p:cond delay="0"/>
                                  </p:stCondLst>
                                  <p:iterate type="wd">
                                    <p:tmPct val="10000"/>
                                  </p:iterate>
                                  <p:childTnLst>
                                    <p:set>
                                      <p:cBhvr>
                                        <p:cTn id="29" dur="1" fill="hold">
                                          <p:stCondLst>
                                            <p:cond delay="0"/>
                                          </p:stCondLst>
                                        </p:cTn>
                                        <p:tgtEl>
                                          <p:spTgt spid="66"/>
                                        </p:tgtEl>
                                        <p:attrNameLst>
                                          <p:attrName>style.visibility</p:attrName>
                                        </p:attrNameLst>
                                      </p:cBhvr>
                                      <p:to>
                                        <p:strVal val="visible"/>
                                      </p:to>
                                    </p:set>
                                    <p:animEffect transition="in" filter="fade">
                                      <p:cBhvr>
                                        <p:cTn id="30" dur="500"/>
                                        <p:tgtEl>
                                          <p:spTgt spid="66"/>
                                        </p:tgtEl>
                                      </p:cBhvr>
                                    </p:animEffect>
                                    <p:anim calcmode="lin" valueType="num">
                                      <p:cBhvr>
                                        <p:cTn id="31" dur="500" fill="hold"/>
                                        <p:tgtEl>
                                          <p:spTgt spid="66"/>
                                        </p:tgtEl>
                                        <p:attrNameLst>
                                          <p:attrName>ppt_x</p:attrName>
                                        </p:attrNameLst>
                                      </p:cBhvr>
                                      <p:tavLst>
                                        <p:tav tm="0">
                                          <p:val>
                                            <p:strVal val="#ppt_x"/>
                                          </p:val>
                                        </p:tav>
                                        <p:tav tm="100000">
                                          <p:val>
                                            <p:strVal val="#ppt_x"/>
                                          </p:val>
                                        </p:tav>
                                      </p:tavLst>
                                    </p:anim>
                                    <p:anim calcmode="lin" valueType="num">
                                      <p:cBhvr>
                                        <p:cTn id="32" dur="500" fill="hold"/>
                                        <p:tgtEl>
                                          <p:spTgt spid="66"/>
                                        </p:tgtEl>
                                        <p:attrNameLst>
                                          <p:attrName>ppt_y</p:attrName>
                                        </p:attrNameLst>
                                      </p:cBhvr>
                                      <p:tavLst>
                                        <p:tav tm="0">
                                          <p:val>
                                            <p:strVal val="#ppt_y+.1"/>
                                          </p:val>
                                        </p:tav>
                                        <p:tav tm="100000">
                                          <p:val>
                                            <p:strVal val="#ppt_y"/>
                                          </p:val>
                                        </p:tav>
                                      </p:tavLst>
                                    </p:anim>
                                  </p:childTnLst>
                                </p:cTn>
                              </p:par>
                            </p:childTnLst>
                          </p:cTn>
                        </p:par>
                        <p:par>
                          <p:cTn id="33" fill="hold">
                            <p:stCondLst>
                              <p:cond delay="6449"/>
                            </p:stCondLst>
                            <p:childTnLst>
                              <p:par>
                                <p:cTn id="34" presetID="47" presetClass="entr" presetSubtype="0" fill="hold" grpId="0" nodeType="afterEffect">
                                  <p:stCondLst>
                                    <p:cond delay="0"/>
                                  </p:stCondLst>
                                  <p:childTnLst>
                                    <p:set>
                                      <p:cBhvr>
                                        <p:cTn id="35" dur="1" fill="hold">
                                          <p:stCondLst>
                                            <p:cond delay="0"/>
                                          </p:stCondLst>
                                        </p:cTn>
                                        <p:tgtEl>
                                          <p:spTgt spid="67"/>
                                        </p:tgtEl>
                                        <p:attrNameLst>
                                          <p:attrName>style.visibility</p:attrName>
                                        </p:attrNameLst>
                                      </p:cBhvr>
                                      <p:to>
                                        <p:strVal val="visible"/>
                                      </p:to>
                                    </p:set>
                                    <p:animEffect transition="in" filter="fade">
                                      <p:cBhvr>
                                        <p:cTn id="36" dur="1000"/>
                                        <p:tgtEl>
                                          <p:spTgt spid="67"/>
                                        </p:tgtEl>
                                      </p:cBhvr>
                                    </p:animEffect>
                                    <p:anim calcmode="lin" valueType="num">
                                      <p:cBhvr>
                                        <p:cTn id="37" dur="1000" fill="hold"/>
                                        <p:tgtEl>
                                          <p:spTgt spid="67"/>
                                        </p:tgtEl>
                                        <p:attrNameLst>
                                          <p:attrName>ppt_x</p:attrName>
                                        </p:attrNameLst>
                                      </p:cBhvr>
                                      <p:tavLst>
                                        <p:tav tm="0">
                                          <p:val>
                                            <p:strVal val="#ppt_x"/>
                                          </p:val>
                                        </p:tav>
                                        <p:tav tm="100000">
                                          <p:val>
                                            <p:strVal val="#ppt_x"/>
                                          </p:val>
                                        </p:tav>
                                      </p:tavLst>
                                    </p:anim>
                                    <p:anim calcmode="lin" valueType="num">
                                      <p:cBhvr>
                                        <p:cTn id="38" dur="1000" fill="hold"/>
                                        <p:tgtEl>
                                          <p:spTgt spid="67"/>
                                        </p:tgtEl>
                                        <p:attrNameLst>
                                          <p:attrName>ppt_y</p:attrName>
                                        </p:attrNameLst>
                                      </p:cBhvr>
                                      <p:tavLst>
                                        <p:tav tm="0">
                                          <p:val>
                                            <p:strVal val="#ppt_y-.1"/>
                                          </p:val>
                                        </p:tav>
                                        <p:tav tm="100000">
                                          <p:val>
                                            <p:strVal val="#ppt_y"/>
                                          </p:val>
                                        </p:tav>
                                      </p:tavLst>
                                    </p:anim>
                                  </p:childTnLst>
                                </p:cTn>
                              </p:par>
                            </p:childTnLst>
                          </p:cTn>
                        </p:par>
                        <p:par>
                          <p:cTn id="39" fill="hold">
                            <p:stCondLst>
                              <p:cond delay="7449"/>
                            </p:stCondLst>
                            <p:childTnLst>
                              <p:par>
                                <p:cTn id="40" presetID="22" presetClass="entr" presetSubtype="8"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Effect transition="in" filter="wipe(left)">
                                      <p:cBhvr>
                                        <p:cTn id="42" dur="500"/>
                                        <p:tgtEl>
                                          <p:spTgt spid="68"/>
                                        </p:tgtEl>
                                      </p:cBhvr>
                                    </p:animEffect>
                                  </p:childTnLst>
                                </p:cTn>
                              </p:par>
                            </p:childTnLst>
                          </p:cTn>
                        </p:par>
                        <p:par>
                          <p:cTn id="43" fill="hold">
                            <p:stCondLst>
                              <p:cond delay="7949"/>
                            </p:stCondLst>
                            <p:childTnLst>
                              <p:par>
                                <p:cTn id="44" presetID="22" presetClass="entr" presetSubtype="8" fill="hold" grpId="0" nodeType="afterEffect">
                                  <p:stCondLst>
                                    <p:cond delay="0"/>
                                  </p:stCondLst>
                                  <p:childTnLst>
                                    <p:set>
                                      <p:cBhvr>
                                        <p:cTn id="45" dur="1" fill="hold">
                                          <p:stCondLst>
                                            <p:cond delay="0"/>
                                          </p:stCondLst>
                                        </p:cTn>
                                        <p:tgtEl>
                                          <p:spTgt spid="69"/>
                                        </p:tgtEl>
                                        <p:attrNameLst>
                                          <p:attrName>style.visibility</p:attrName>
                                        </p:attrNameLst>
                                      </p:cBhvr>
                                      <p:to>
                                        <p:strVal val="visible"/>
                                      </p:to>
                                    </p:set>
                                    <p:animEffect transition="in" filter="wipe(left)">
                                      <p:cBhvr>
                                        <p:cTn id="46" dur="500"/>
                                        <p:tgtEl>
                                          <p:spTgt spid="69"/>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70"/>
                                        </p:tgtEl>
                                        <p:attrNameLst>
                                          <p:attrName>style.visibility</p:attrName>
                                        </p:attrNameLst>
                                      </p:cBhvr>
                                      <p:to>
                                        <p:strVal val="visible"/>
                                      </p:to>
                                    </p:set>
                                    <p:animEffect transition="in" filter="wipe(left)">
                                      <p:cBhvr>
                                        <p:cTn id="49" dur="500"/>
                                        <p:tgtEl>
                                          <p:spTgt spid="70"/>
                                        </p:tgtEl>
                                      </p:cBhvr>
                                    </p:animEffect>
                                  </p:childTnLst>
                                </p:cTn>
                              </p:par>
                            </p:childTnLst>
                          </p:cTn>
                        </p:par>
                        <p:par>
                          <p:cTn id="50" fill="hold">
                            <p:stCondLst>
                              <p:cond delay="8449"/>
                            </p:stCondLst>
                            <p:childTnLst>
                              <p:par>
                                <p:cTn id="51" presetID="47" presetClass="entr" presetSubtype="0" fill="hold" grpId="0" nodeType="after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1000"/>
                                        <p:tgtEl>
                                          <p:spTgt spid="71"/>
                                        </p:tgtEl>
                                      </p:cBhvr>
                                    </p:animEffect>
                                    <p:anim calcmode="lin" valueType="num">
                                      <p:cBhvr>
                                        <p:cTn id="54" dur="1000" fill="hold"/>
                                        <p:tgtEl>
                                          <p:spTgt spid="71"/>
                                        </p:tgtEl>
                                        <p:attrNameLst>
                                          <p:attrName>ppt_x</p:attrName>
                                        </p:attrNameLst>
                                      </p:cBhvr>
                                      <p:tavLst>
                                        <p:tav tm="0">
                                          <p:val>
                                            <p:strVal val="#ppt_x"/>
                                          </p:val>
                                        </p:tav>
                                        <p:tav tm="100000">
                                          <p:val>
                                            <p:strVal val="#ppt_x"/>
                                          </p:val>
                                        </p:tav>
                                      </p:tavLst>
                                    </p:anim>
                                    <p:anim calcmode="lin" valueType="num">
                                      <p:cBhvr>
                                        <p:cTn id="55" dur="1000" fill="hold"/>
                                        <p:tgtEl>
                                          <p:spTgt spid="71"/>
                                        </p:tgtEl>
                                        <p:attrNameLst>
                                          <p:attrName>ppt_y</p:attrName>
                                        </p:attrNameLst>
                                      </p:cBhvr>
                                      <p:tavLst>
                                        <p:tav tm="0">
                                          <p:val>
                                            <p:strVal val="#ppt_y-.1"/>
                                          </p:val>
                                        </p:tav>
                                        <p:tav tm="100000">
                                          <p:val>
                                            <p:strVal val="#ppt_y"/>
                                          </p:val>
                                        </p:tav>
                                      </p:tavLst>
                                    </p:anim>
                                  </p:childTnLst>
                                </p:cTn>
                              </p:par>
                            </p:childTnLst>
                          </p:cTn>
                        </p:par>
                        <p:par>
                          <p:cTn id="56" fill="hold">
                            <p:stCondLst>
                              <p:cond delay="9449"/>
                            </p:stCondLst>
                            <p:childTnLst>
                              <p:par>
                                <p:cTn id="57" presetID="22" presetClass="entr" presetSubtype="8" fill="hold" nodeType="afterEffect">
                                  <p:stCondLst>
                                    <p:cond delay="0"/>
                                  </p:stCondLst>
                                  <p:childTnLst>
                                    <p:set>
                                      <p:cBhvr>
                                        <p:cTn id="58" dur="1" fill="hold">
                                          <p:stCondLst>
                                            <p:cond delay="0"/>
                                          </p:stCondLst>
                                        </p:cTn>
                                        <p:tgtEl>
                                          <p:spTgt spid="72"/>
                                        </p:tgtEl>
                                        <p:attrNameLst>
                                          <p:attrName>style.visibility</p:attrName>
                                        </p:attrNameLst>
                                      </p:cBhvr>
                                      <p:to>
                                        <p:strVal val="visible"/>
                                      </p:to>
                                    </p:set>
                                    <p:animEffect transition="in" filter="wipe(left)">
                                      <p:cBhvr>
                                        <p:cTn id="59" dur="500"/>
                                        <p:tgtEl>
                                          <p:spTgt spid="72"/>
                                        </p:tgtEl>
                                      </p:cBhvr>
                                    </p:animEffect>
                                  </p:childTnLst>
                                </p:cTn>
                              </p:par>
                            </p:childTnLst>
                          </p:cTn>
                        </p:par>
                        <p:par>
                          <p:cTn id="60" fill="hold">
                            <p:stCondLst>
                              <p:cond delay="9949"/>
                            </p:stCondLst>
                            <p:childTnLst>
                              <p:par>
                                <p:cTn id="61" presetID="22" presetClass="entr" presetSubtype="8" fill="hold" grpId="0" nodeType="afterEffect">
                                  <p:stCondLst>
                                    <p:cond delay="0"/>
                                  </p:stCondLst>
                                  <p:childTnLst>
                                    <p:set>
                                      <p:cBhvr>
                                        <p:cTn id="62" dur="1" fill="hold">
                                          <p:stCondLst>
                                            <p:cond delay="0"/>
                                          </p:stCondLst>
                                        </p:cTn>
                                        <p:tgtEl>
                                          <p:spTgt spid="73"/>
                                        </p:tgtEl>
                                        <p:attrNameLst>
                                          <p:attrName>style.visibility</p:attrName>
                                        </p:attrNameLst>
                                      </p:cBhvr>
                                      <p:to>
                                        <p:strVal val="visible"/>
                                      </p:to>
                                    </p:set>
                                    <p:animEffect transition="in" filter="wipe(left)">
                                      <p:cBhvr>
                                        <p:cTn id="63" dur="500"/>
                                        <p:tgtEl>
                                          <p:spTgt spid="73"/>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74"/>
                                        </p:tgtEl>
                                        <p:attrNameLst>
                                          <p:attrName>style.visibility</p:attrName>
                                        </p:attrNameLst>
                                      </p:cBhvr>
                                      <p:to>
                                        <p:strVal val="visible"/>
                                      </p:to>
                                    </p:set>
                                    <p:animEffect transition="in" filter="wipe(left)">
                                      <p:cBhvr>
                                        <p:cTn id="66"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5" grpId="0"/>
      <p:bldP spid="66" grpId="0"/>
      <p:bldP spid="67" grpId="0" animBg="1"/>
      <p:bldP spid="69" grpId="0"/>
      <p:bldP spid="70" grpId="0"/>
      <p:bldP spid="71" grpId="0" animBg="1"/>
      <p:bldP spid="73" grpId="0"/>
      <p:bldP spid="7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013843"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职业规划优化</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4" cstate="print"/>
          <a:stretch>
            <a:fillRect/>
          </a:stretch>
        </p:blipFill>
        <p:spPr>
          <a:xfrm>
            <a:off x="1567140" y="1340768"/>
            <a:ext cx="3806423" cy="5246420"/>
          </a:xfrm>
          <a:prstGeom prst="rect">
            <a:avLst/>
          </a:prstGeom>
        </p:spPr>
      </p:pic>
      <p:sp>
        <p:nvSpPr>
          <p:cNvPr id="11" name="Freeform 9"/>
          <p:cNvSpPr>
            <a:spLocks noEditPoints="1"/>
          </p:cNvSpPr>
          <p:nvPr/>
        </p:nvSpPr>
        <p:spPr bwMode="auto">
          <a:xfrm rot="19469485">
            <a:off x="2691510" y="2280472"/>
            <a:ext cx="1557681" cy="1659804"/>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rgbClr val="FB7D6E"/>
          </a:solidFill>
          <a:ln>
            <a:noFill/>
          </a:ln>
        </p:spPr>
        <p:txBody>
          <a:bodyPr vert="horz" wrap="square" lIns="91440" tIns="45720" rIns="91440" bIns="45720" numCol="1" anchor="t" anchorCtr="0" compatLnSpc="1"/>
          <a:lstStyle/>
          <a:p>
            <a:endParaRPr lang="zh-CN" altLang="en-US"/>
          </a:p>
        </p:txBody>
      </p:sp>
      <p:sp>
        <p:nvSpPr>
          <p:cNvPr id="12" name="六边形 11"/>
          <p:cNvSpPr/>
          <p:nvPr/>
        </p:nvSpPr>
        <p:spPr>
          <a:xfrm>
            <a:off x="5954459" y="1484029"/>
            <a:ext cx="3888432" cy="666047"/>
          </a:xfrm>
          <a:prstGeom prst="hexagon">
            <a:avLst/>
          </a:prstGeom>
          <a:solidFill>
            <a:srgbClr val="FB7D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9"/>
          <p:cNvSpPr txBox="1"/>
          <p:nvPr/>
        </p:nvSpPr>
        <p:spPr>
          <a:xfrm>
            <a:off x="6458515" y="1646020"/>
            <a:ext cx="2880320" cy="377026"/>
          </a:xfrm>
          <a:prstGeom prst="rect">
            <a:avLst/>
          </a:prstGeom>
          <a:noFill/>
        </p:spPr>
        <p:txBody>
          <a:bodyPr wrap="square" lIns="68580" tIns="34290" rIns="68580" bIns="34290" rtlCol="0">
            <a:spAutoFit/>
          </a:bodyPr>
          <a:lstStyle/>
          <a:p>
            <a:pPr marL="0" lvl="1" algn="ctr"/>
            <a:r>
              <a:rPr lang="zh-CN" altLang="en-US" sz="2000" b="1" dirty="0" smtClean="0">
                <a:solidFill>
                  <a:schemeClr val="bg1"/>
                </a:solidFill>
                <a:latin typeface="微软雅黑" panose="020B0503020204020204" pitchFamily="34" charset="-122"/>
                <a:ea typeface="微软雅黑" panose="020B0503020204020204" pitchFamily="34" charset="-122"/>
              </a:rPr>
              <a:t>职业规划优化方法</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14" name="Freeform 31"/>
          <p:cNvSpPr/>
          <p:nvPr/>
        </p:nvSpPr>
        <p:spPr>
          <a:xfrm>
            <a:off x="5951190" y="262436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00A2A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5" name="Group 58"/>
          <p:cNvGrpSpPr/>
          <p:nvPr/>
        </p:nvGrpSpPr>
        <p:grpSpPr>
          <a:xfrm>
            <a:off x="6239222" y="2366100"/>
            <a:ext cx="3747685" cy="839399"/>
            <a:chOff x="7174424" y="1256132"/>
            <a:chExt cx="3747685" cy="839399"/>
          </a:xfrm>
        </p:grpSpPr>
        <p:sp>
          <p:nvSpPr>
            <p:cNvPr id="16" name="TextBox 15"/>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Rectangle 47"/>
            <p:cNvSpPr/>
            <p:nvPr/>
          </p:nvSpPr>
          <p:spPr>
            <a:xfrm>
              <a:off x="7174424" y="1256132"/>
              <a:ext cx="1025922" cy="307777"/>
            </a:xfrm>
            <a:prstGeom prst="rect">
              <a:avLst/>
            </a:prstGeom>
          </p:spPr>
          <p:txBody>
            <a:bodyPr wrap="none" lIns="0" tIns="0" rIns="0" bIns="0">
              <a:spAutoFit/>
            </a:bodyPr>
            <a:lstStyle/>
            <a:p>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自我检测</a:t>
              </a:r>
              <a:endParaRPr lang="en-US"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8" name="Freeform 31"/>
          <p:cNvSpPr/>
          <p:nvPr/>
        </p:nvSpPr>
        <p:spPr>
          <a:xfrm>
            <a:off x="5954459" y="3635247"/>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6A514"/>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19" name="Group 58"/>
          <p:cNvGrpSpPr/>
          <p:nvPr/>
        </p:nvGrpSpPr>
        <p:grpSpPr>
          <a:xfrm>
            <a:off x="6242491" y="3376980"/>
            <a:ext cx="3747685" cy="839399"/>
            <a:chOff x="7174424" y="1256132"/>
            <a:chExt cx="3747685" cy="839399"/>
          </a:xfrm>
        </p:grpSpPr>
        <p:sp>
          <p:nvSpPr>
            <p:cNvPr id="20" name="TextBox 19"/>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Rectangle 47"/>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与时俱进</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2" name="Freeform 31"/>
          <p:cNvSpPr/>
          <p:nvPr/>
        </p:nvSpPr>
        <p:spPr>
          <a:xfrm>
            <a:off x="5954459" y="4643359"/>
            <a:ext cx="149224" cy="149224"/>
          </a:xfrm>
          <a:custGeom>
            <a:avLst/>
            <a:gdLst>
              <a:gd name="connsiteX0" fmla="*/ 0 w 1068585"/>
              <a:gd name="connsiteY0" fmla="*/ 534293 h 1068585"/>
              <a:gd name="connsiteX1" fmla="*/ 156491 w 1068585"/>
              <a:gd name="connsiteY1" fmla="*/ 156491 h 1068585"/>
              <a:gd name="connsiteX2" fmla="*/ 534294 w 1068585"/>
              <a:gd name="connsiteY2" fmla="*/ 1 h 1068585"/>
              <a:gd name="connsiteX3" fmla="*/ 912096 w 1068585"/>
              <a:gd name="connsiteY3" fmla="*/ 156492 h 1068585"/>
              <a:gd name="connsiteX4" fmla="*/ 1068586 w 1068585"/>
              <a:gd name="connsiteY4" fmla="*/ 534295 h 1068585"/>
              <a:gd name="connsiteX5" fmla="*/ 912095 w 1068585"/>
              <a:gd name="connsiteY5" fmla="*/ 912097 h 1068585"/>
              <a:gd name="connsiteX6" fmla="*/ 534293 w 1068585"/>
              <a:gd name="connsiteY6" fmla="*/ 1068588 h 1068585"/>
              <a:gd name="connsiteX7" fmla="*/ 156491 w 1068585"/>
              <a:gd name="connsiteY7" fmla="*/ 912097 h 1068585"/>
              <a:gd name="connsiteX8" fmla="*/ 1 w 1068585"/>
              <a:gd name="connsiteY8" fmla="*/ 534295 h 1068585"/>
              <a:gd name="connsiteX9" fmla="*/ 0 w 1068585"/>
              <a:gd name="connsiteY9" fmla="*/ 534293 h 106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68585" h="1068585">
                <a:moveTo>
                  <a:pt x="0" y="534293"/>
                </a:moveTo>
                <a:cubicBezTo>
                  <a:pt x="0" y="392590"/>
                  <a:pt x="56292" y="256690"/>
                  <a:pt x="156491" y="156491"/>
                </a:cubicBezTo>
                <a:cubicBezTo>
                  <a:pt x="256691" y="56292"/>
                  <a:pt x="392590" y="1"/>
                  <a:pt x="534294" y="1"/>
                </a:cubicBezTo>
                <a:cubicBezTo>
                  <a:pt x="675997" y="1"/>
                  <a:pt x="811897" y="56293"/>
                  <a:pt x="912096" y="156492"/>
                </a:cubicBezTo>
                <a:cubicBezTo>
                  <a:pt x="1012295" y="256692"/>
                  <a:pt x="1068586" y="392591"/>
                  <a:pt x="1068586" y="534295"/>
                </a:cubicBezTo>
                <a:cubicBezTo>
                  <a:pt x="1068586" y="675998"/>
                  <a:pt x="1012295" y="811898"/>
                  <a:pt x="912095" y="912097"/>
                </a:cubicBezTo>
                <a:cubicBezTo>
                  <a:pt x="811896" y="1012296"/>
                  <a:pt x="675996" y="1068588"/>
                  <a:pt x="534293" y="1068588"/>
                </a:cubicBezTo>
                <a:cubicBezTo>
                  <a:pt x="392590" y="1068588"/>
                  <a:pt x="256690" y="1012296"/>
                  <a:pt x="156491" y="912097"/>
                </a:cubicBezTo>
                <a:cubicBezTo>
                  <a:pt x="56292" y="811898"/>
                  <a:pt x="0" y="675998"/>
                  <a:pt x="1" y="534295"/>
                </a:cubicBezTo>
                <a:cubicBezTo>
                  <a:pt x="1" y="534294"/>
                  <a:pt x="0" y="534294"/>
                  <a:pt x="0" y="534293"/>
                </a:cubicBezTo>
                <a:close/>
              </a:path>
            </a:pathLst>
          </a:custGeom>
          <a:solidFill>
            <a:srgbClr val="FB7D6E"/>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84431" tIns="184431" rIns="184431" bIns="184431" numCol="1" spcCol="1270" anchor="ctr" anchorCtr="0">
            <a:noAutofit/>
          </a:bodyPr>
          <a:lstStyle/>
          <a:p>
            <a:pPr lvl="0" algn="ctr" defTabSz="977900">
              <a:lnSpc>
                <a:spcPct val="90000"/>
              </a:lnSpc>
              <a:spcBef>
                <a:spcPct val="0"/>
              </a:spcBef>
              <a:spcAft>
                <a:spcPct val="35000"/>
              </a:spcAft>
            </a:pPr>
            <a:endParaRPr lang="en-US" sz="2200" kern="1200">
              <a:solidFill>
                <a:schemeClr val="tx1">
                  <a:lumMod val="50000"/>
                  <a:lumOff val="50000"/>
                </a:schemeClr>
              </a:solidFill>
            </a:endParaRPr>
          </a:p>
        </p:txBody>
      </p:sp>
      <p:grpSp>
        <p:nvGrpSpPr>
          <p:cNvPr id="23" name="Group 58"/>
          <p:cNvGrpSpPr/>
          <p:nvPr/>
        </p:nvGrpSpPr>
        <p:grpSpPr>
          <a:xfrm>
            <a:off x="6242491" y="4385092"/>
            <a:ext cx="3747685" cy="839399"/>
            <a:chOff x="7174424" y="1256132"/>
            <a:chExt cx="3747685" cy="839399"/>
          </a:xfrm>
        </p:grpSpPr>
        <p:sp>
          <p:nvSpPr>
            <p:cNvPr id="24" name="TextBox 23"/>
            <p:cNvSpPr txBox="1"/>
            <p:nvPr/>
          </p:nvSpPr>
          <p:spPr>
            <a:xfrm>
              <a:off x="7174424" y="1600395"/>
              <a:ext cx="3747685" cy="495136"/>
            </a:xfrm>
            <a:prstGeom prst="rect">
              <a:avLst/>
            </a:prstGeom>
            <a:noFill/>
          </p:spPr>
          <p:txBody>
            <a:bodyPr wrap="square" lIns="0" tIns="0" rIns="0" bIns="0" rtlCol="0">
              <a:spAutoFit/>
            </a:bodyPr>
            <a:lstStyle/>
            <a:p>
              <a:pPr>
                <a:lnSpc>
                  <a:spcPct val="12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 name="Rectangle 47"/>
            <p:cNvSpPr/>
            <p:nvPr/>
          </p:nvSpPr>
          <p:spPr>
            <a:xfrm>
              <a:off x="7174424" y="1256132"/>
              <a:ext cx="1025922" cy="307777"/>
            </a:xfrm>
            <a:prstGeom prst="rect">
              <a:avLst/>
            </a:prstGeom>
          </p:spPr>
          <p:txBody>
            <a:bodyPr wrap="none" lIns="0" tIns="0" rIns="0" bIns="0">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审时度势</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6" name="矩形 25"/>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26</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anim calcmode="lin" valueType="num">
                                      <p:cBhvr>
                                        <p:cTn id="18" dur="1000" fill="hold"/>
                                        <p:tgtEl>
                                          <p:spTgt spid="10"/>
                                        </p:tgtEl>
                                        <p:attrNameLst>
                                          <p:attrName>ppt_x</p:attrName>
                                        </p:attrNameLst>
                                      </p:cBhvr>
                                      <p:tavLst>
                                        <p:tav tm="0">
                                          <p:val>
                                            <p:strVal val="#ppt_x"/>
                                          </p:val>
                                        </p:tav>
                                        <p:tav tm="100000">
                                          <p:val>
                                            <p:strVal val="#ppt_x"/>
                                          </p:val>
                                        </p:tav>
                                      </p:tavLst>
                                    </p:anim>
                                    <p:anim calcmode="lin" valueType="num">
                                      <p:cBhvr>
                                        <p:cTn id="19" dur="10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500"/>
                            </p:stCondLst>
                            <p:childTnLst>
                              <p:par>
                                <p:cTn id="27" presetID="2" presetClass="entr" presetSubtype="2"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1+#ppt_w/2"/>
                                          </p:val>
                                        </p:tav>
                                        <p:tav tm="100000">
                                          <p:val>
                                            <p:strVal val="#ppt_x"/>
                                          </p:val>
                                        </p:tav>
                                      </p:tavLst>
                                    </p:anim>
                                    <p:anim calcmode="lin" valueType="num">
                                      <p:cBhvr additive="base">
                                        <p:cTn id="30" dur="75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53" presetClass="entr" presetSubtype="16"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 calcmode="lin" valueType="num">
                                      <p:cBhvr>
                                        <p:cTn id="34" dur="500" fill="hold"/>
                                        <p:tgtEl>
                                          <p:spTgt spid="13"/>
                                        </p:tgtEl>
                                        <p:attrNameLst>
                                          <p:attrName>ppt_w</p:attrName>
                                        </p:attrNameLst>
                                      </p:cBhvr>
                                      <p:tavLst>
                                        <p:tav tm="0">
                                          <p:val>
                                            <p:fltVal val="0"/>
                                          </p:val>
                                        </p:tav>
                                        <p:tav tm="100000">
                                          <p:val>
                                            <p:strVal val="#ppt_w"/>
                                          </p:val>
                                        </p:tav>
                                      </p:tavLst>
                                    </p:anim>
                                    <p:anim calcmode="lin" valueType="num">
                                      <p:cBhvr>
                                        <p:cTn id="35" dur="500" fill="hold"/>
                                        <p:tgtEl>
                                          <p:spTgt spid="13"/>
                                        </p:tgtEl>
                                        <p:attrNameLst>
                                          <p:attrName>ppt_h</p:attrName>
                                        </p:attrNameLst>
                                      </p:cBhvr>
                                      <p:tavLst>
                                        <p:tav tm="0">
                                          <p:val>
                                            <p:fltVal val="0"/>
                                          </p:val>
                                        </p:tav>
                                        <p:tav tm="100000">
                                          <p:val>
                                            <p:strVal val="#ppt_h"/>
                                          </p:val>
                                        </p:tav>
                                      </p:tavLst>
                                    </p:anim>
                                    <p:animEffect transition="in" filter="fade">
                                      <p:cBhvr>
                                        <p:cTn id="36" dur="500"/>
                                        <p:tgtEl>
                                          <p:spTgt spid="13"/>
                                        </p:tgtEl>
                                      </p:cBhvr>
                                    </p:animEffect>
                                  </p:childTnLst>
                                </p:cTn>
                              </p:par>
                            </p:childTnLst>
                          </p:cTn>
                        </p:par>
                        <p:par>
                          <p:cTn id="37" fill="hold">
                            <p:stCondLst>
                              <p:cond delay="4000"/>
                            </p:stCondLst>
                            <p:childTnLst>
                              <p:par>
                                <p:cTn id="38" presetID="53" presetClass="entr" presetSubtype="16" fill="hold" grpId="0" nodeType="after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p:cTn id="40" dur="500" fill="hold"/>
                                        <p:tgtEl>
                                          <p:spTgt spid="14"/>
                                        </p:tgtEl>
                                        <p:attrNameLst>
                                          <p:attrName>ppt_w</p:attrName>
                                        </p:attrNameLst>
                                      </p:cBhvr>
                                      <p:tavLst>
                                        <p:tav tm="0">
                                          <p:val>
                                            <p:fltVal val="0"/>
                                          </p:val>
                                        </p:tav>
                                        <p:tav tm="100000">
                                          <p:val>
                                            <p:strVal val="#ppt_w"/>
                                          </p:val>
                                        </p:tav>
                                      </p:tavLst>
                                    </p:anim>
                                    <p:anim calcmode="lin" valueType="num">
                                      <p:cBhvr>
                                        <p:cTn id="41" dur="500" fill="hold"/>
                                        <p:tgtEl>
                                          <p:spTgt spid="14"/>
                                        </p:tgtEl>
                                        <p:attrNameLst>
                                          <p:attrName>ppt_h</p:attrName>
                                        </p:attrNameLst>
                                      </p:cBhvr>
                                      <p:tavLst>
                                        <p:tav tm="0">
                                          <p:val>
                                            <p:fltVal val="0"/>
                                          </p:val>
                                        </p:tav>
                                        <p:tav tm="100000">
                                          <p:val>
                                            <p:strVal val="#ppt_h"/>
                                          </p:val>
                                        </p:tav>
                                      </p:tavLst>
                                    </p:anim>
                                    <p:animEffect transition="in" filter="fade">
                                      <p:cBhvr>
                                        <p:cTn id="42" dur="500"/>
                                        <p:tgtEl>
                                          <p:spTgt spid="14"/>
                                        </p:tgtEl>
                                      </p:cBhvr>
                                    </p:animEffect>
                                  </p:childTnLst>
                                </p:cTn>
                              </p:par>
                              <p:par>
                                <p:cTn id="43" presetID="2" presetClass="entr" presetSubtype="2" accel="50000" decel="5000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1+#ppt_w/2"/>
                                          </p:val>
                                        </p:tav>
                                        <p:tav tm="100000">
                                          <p:val>
                                            <p:strVal val="#ppt_x"/>
                                          </p:val>
                                        </p:tav>
                                      </p:tavLst>
                                    </p:anim>
                                    <p:anim calcmode="lin" valueType="num">
                                      <p:cBhvr additive="base">
                                        <p:cTn id="46" dur="500" fill="hold"/>
                                        <p:tgtEl>
                                          <p:spTgt spid="15"/>
                                        </p:tgtEl>
                                        <p:attrNameLst>
                                          <p:attrName>ppt_y</p:attrName>
                                        </p:attrNameLst>
                                      </p:cBhvr>
                                      <p:tavLst>
                                        <p:tav tm="0">
                                          <p:val>
                                            <p:strVal val="#ppt_y"/>
                                          </p:val>
                                        </p:tav>
                                        <p:tav tm="100000">
                                          <p:val>
                                            <p:strVal val="#ppt_y"/>
                                          </p:val>
                                        </p:tav>
                                      </p:tavLst>
                                    </p:anim>
                                  </p:childTnLst>
                                </p:cTn>
                              </p:par>
                            </p:childTnLst>
                          </p:cTn>
                        </p:par>
                        <p:par>
                          <p:cTn id="47" fill="hold">
                            <p:stCondLst>
                              <p:cond delay="4500"/>
                            </p:stCondLst>
                            <p:childTnLst>
                              <p:par>
                                <p:cTn id="48" presetID="53" presetClass="entr" presetSubtype="16"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fltVal val="0"/>
                                          </p:val>
                                        </p:tav>
                                        <p:tav tm="100000">
                                          <p:val>
                                            <p:strVal val="#ppt_w"/>
                                          </p:val>
                                        </p:tav>
                                      </p:tavLst>
                                    </p:anim>
                                    <p:anim calcmode="lin" valueType="num">
                                      <p:cBhvr>
                                        <p:cTn id="51" dur="500" fill="hold"/>
                                        <p:tgtEl>
                                          <p:spTgt spid="18"/>
                                        </p:tgtEl>
                                        <p:attrNameLst>
                                          <p:attrName>ppt_h</p:attrName>
                                        </p:attrNameLst>
                                      </p:cBhvr>
                                      <p:tavLst>
                                        <p:tav tm="0">
                                          <p:val>
                                            <p:fltVal val="0"/>
                                          </p:val>
                                        </p:tav>
                                        <p:tav tm="100000">
                                          <p:val>
                                            <p:strVal val="#ppt_h"/>
                                          </p:val>
                                        </p:tav>
                                      </p:tavLst>
                                    </p:anim>
                                    <p:animEffect transition="in" filter="fade">
                                      <p:cBhvr>
                                        <p:cTn id="52" dur="500"/>
                                        <p:tgtEl>
                                          <p:spTgt spid="18"/>
                                        </p:tgtEl>
                                      </p:cBhvr>
                                    </p:animEffect>
                                  </p:childTnLst>
                                </p:cTn>
                              </p:par>
                              <p:par>
                                <p:cTn id="53" presetID="2" presetClass="entr" presetSubtype="2" accel="50000" decel="50000" fill="hold"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1+#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5000"/>
                            </p:stCondLst>
                            <p:childTnLst>
                              <p:par>
                                <p:cTn id="58" presetID="53" presetClass="entr" presetSubtype="16"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2" presetClass="entr" presetSubtype="2" accel="50000" decel="50000"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1" grpId="0" animBg="1"/>
      <p:bldP spid="12" grpId="0" animBg="1"/>
      <p:bldP spid="13" grpId="0"/>
      <p:bldP spid="14" grpId="0" animBg="1"/>
      <p:bldP spid="18" grpId="0" animBg="1"/>
      <p:bldP spid="2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301875"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备用图表参考</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a:off x="6132409" y="692696"/>
            <a:ext cx="0" cy="5793988"/>
          </a:xfrm>
          <a:prstGeom prst="line">
            <a:avLst/>
          </a:prstGeom>
          <a:noFill/>
          <a:ln w="63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cxnSp>
      <p:grpSp>
        <p:nvGrpSpPr>
          <p:cNvPr id="11" name="组合 10"/>
          <p:cNvGrpSpPr/>
          <p:nvPr/>
        </p:nvGrpSpPr>
        <p:grpSpPr>
          <a:xfrm>
            <a:off x="2384063" y="1402768"/>
            <a:ext cx="4338475" cy="967058"/>
            <a:chOff x="5879462" y="287200"/>
            <a:chExt cx="3545784" cy="790365"/>
          </a:xfrm>
        </p:grpSpPr>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13" name="组合 12"/>
            <p:cNvGrpSpPr/>
            <p:nvPr/>
          </p:nvGrpSpPr>
          <p:grpSpPr>
            <a:xfrm flipH="1">
              <a:off x="5879462" y="287200"/>
              <a:ext cx="3545784" cy="558112"/>
              <a:chOff x="7995986" y="760883"/>
              <a:chExt cx="3436053" cy="540840"/>
            </a:xfrm>
          </p:grpSpPr>
          <p:sp>
            <p:nvSpPr>
              <p:cNvPr id="14"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00A2A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5"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16"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17" name="文本框 8"/>
          <p:cNvSpPr txBox="1"/>
          <p:nvPr/>
        </p:nvSpPr>
        <p:spPr>
          <a:xfrm>
            <a:off x="5415085" y="1506093"/>
            <a:ext cx="1283129" cy="400110"/>
          </a:xfrm>
          <a:prstGeom prst="rect">
            <a:avLst/>
          </a:prstGeom>
          <a:noFill/>
        </p:spPr>
        <p:txBody>
          <a:bodyPr wrap="square" rtlCol="0">
            <a:spAutoFit/>
          </a:bodyPr>
          <a:lstStyle/>
          <a:p>
            <a:pPr algn="ct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第一步</a:t>
            </a:r>
          </a:p>
        </p:txBody>
      </p:sp>
      <p:grpSp>
        <p:nvGrpSpPr>
          <p:cNvPr id="18" name="组合 17"/>
          <p:cNvGrpSpPr/>
          <p:nvPr/>
        </p:nvGrpSpPr>
        <p:grpSpPr>
          <a:xfrm>
            <a:off x="2388784" y="3810898"/>
            <a:ext cx="4338475" cy="967058"/>
            <a:chOff x="5879462" y="287200"/>
            <a:chExt cx="3545784" cy="790365"/>
          </a:xfrm>
        </p:grpSpPr>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20" name="组合 19"/>
            <p:cNvGrpSpPr/>
            <p:nvPr/>
          </p:nvGrpSpPr>
          <p:grpSpPr>
            <a:xfrm flipH="1">
              <a:off x="5879462" y="287200"/>
              <a:ext cx="3545784" cy="558112"/>
              <a:chOff x="7995986" y="760883"/>
              <a:chExt cx="3436053" cy="540840"/>
            </a:xfrm>
          </p:grpSpPr>
          <p:sp>
            <p:nvSpPr>
              <p:cNvPr id="21"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F6A51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2"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3"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24" name="文本框 15"/>
          <p:cNvSpPr txBox="1"/>
          <p:nvPr/>
        </p:nvSpPr>
        <p:spPr>
          <a:xfrm>
            <a:off x="5415085" y="3887777"/>
            <a:ext cx="1283129"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第三步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grpSp>
        <p:nvGrpSpPr>
          <p:cNvPr id="25" name="组合 24"/>
          <p:cNvGrpSpPr/>
          <p:nvPr/>
        </p:nvGrpSpPr>
        <p:grpSpPr>
          <a:xfrm flipH="1">
            <a:off x="5538453" y="2636912"/>
            <a:ext cx="4338475" cy="967058"/>
            <a:chOff x="5879462" y="287200"/>
            <a:chExt cx="3545784" cy="790365"/>
          </a:xfrm>
        </p:grpSpPr>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27" name="组合 26"/>
            <p:cNvGrpSpPr/>
            <p:nvPr/>
          </p:nvGrpSpPr>
          <p:grpSpPr>
            <a:xfrm flipH="1">
              <a:off x="5879462" y="287200"/>
              <a:ext cx="3545784" cy="558112"/>
              <a:chOff x="7995986" y="760883"/>
              <a:chExt cx="3436053" cy="540840"/>
            </a:xfrm>
          </p:grpSpPr>
          <p:sp>
            <p:nvSpPr>
              <p:cNvPr id="28"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43BAB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9"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0"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31" name="文本框 22"/>
          <p:cNvSpPr txBox="1"/>
          <p:nvPr/>
        </p:nvSpPr>
        <p:spPr>
          <a:xfrm>
            <a:off x="5415085" y="2728028"/>
            <a:ext cx="1283129"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第二步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32" name="文本框 23"/>
          <p:cNvSpPr txBox="1"/>
          <p:nvPr/>
        </p:nvSpPr>
        <p:spPr>
          <a:xfrm>
            <a:off x="2963662" y="1506093"/>
            <a:ext cx="1979416"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3" name="文本框 24"/>
          <p:cNvSpPr txBox="1"/>
          <p:nvPr/>
        </p:nvSpPr>
        <p:spPr>
          <a:xfrm>
            <a:off x="2987707" y="3892939"/>
            <a:ext cx="1920574"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4" name="文本框 25"/>
          <p:cNvSpPr txBox="1"/>
          <p:nvPr/>
        </p:nvSpPr>
        <p:spPr>
          <a:xfrm>
            <a:off x="7414992" y="2733190"/>
            <a:ext cx="1920574"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5" name="文本框 26"/>
          <p:cNvSpPr txBox="1"/>
          <p:nvPr/>
        </p:nvSpPr>
        <p:spPr>
          <a:xfrm>
            <a:off x="2384063" y="2162256"/>
            <a:ext cx="2900629"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文本框 27"/>
          <p:cNvSpPr txBox="1"/>
          <p:nvPr/>
        </p:nvSpPr>
        <p:spPr>
          <a:xfrm>
            <a:off x="6823511" y="3337065"/>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文本框 28"/>
          <p:cNvSpPr txBox="1"/>
          <p:nvPr/>
        </p:nvSpPr>
        <p:spPr>
          <a:xfrm>
            <a:off x="2384063" y="4475786"/>
            <a:ext cx="2900631"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8" name="组合 37"/>
          <p:cNvGrpSpPr/>
          <p:nvPr/>
        </p:nvGrpSpPr>
        <p:grpSpPr>
          <a:xfrm flipH="1">
            <a:off x="5536072" y="4927761"/>
            <a:ext cx="4338475" cy="967058"/>
            <a:chOff x="5879462" y="287200"/>
            <a:chExt cx="3545784" cy="790365"/>
          </a:xfrm>
        </p:grpSpPr>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6307485" y="296365"/>
              <a:ext cx="2680840" cy="781200"/>
            </a:xfrm>
            <a:prstGeom prst="rect">
              <a:avLst/>
            </a:prstGeom>
          </p:spPr>
        </p:pic>
        <p:grpSp>
          <p:nvGrpSpPr>
            <p:cNvPr id="40" name="组合 39"/>
            <p:cNvGrpSpPr/>
            <p:nvPr/>
          </p:nvGrpSpPr>
          <p:grpSpPr>
            <a:xfrm flipH="1">
              <a:off x="5879462" y="287200"/>
              <a:ext cx="3545784" cy="558112"/>
              <a:chOff x="7995986" y="760883"/>
              <a:chExt cx="3436053" cy="540840"/>
            </a:xfrm>
          </p:grpSpPr>
          <p:sp>
            <p:nvSpPr>
              <p:cNvPr id="41" name="Freeform 56"/>
              <p:cNvSpPr/>
              <p:nvPr/>
            </p:nvSpPr>
            <p:spPr bwMode="auto">
              <a:xfrm>
                <a:off x="9009785" y="760883"/>
                <a:ext cx="2422254" cy="430899"/>
              </a:xfrm>
              <a:custGeom>
                <a:avLst/>
                <a:gdLst>
                  <a:gd name="T0" fmla="*/ 2353 w 2385"/>
                  <a:gd name="T1" fmla="*/ 0 h 425"/>
                  <a:gd name="T2" fmla="*/ 0 w 2385"/>
                  <a:gd name="T3" fmla="*/ 0 h 425"/>
                  <a:gd name="T4" fmla="*/ 0 w 2385"/>
                  <a:gd name="T5" fmla="*/ 425 h 425"/>
                  <a:gd name="T6" fmla="*/ 2353 w 2385"/>
                  <a:gd name="T7" fmla="*/ 425 h 425"/>
                  <a:gd name="T8" fmla="*/ 2385 w 2385"/>
                  <a:gd name="T9" fmla="*/ 393 h 425"/>
                  <a:gd name="T10" fmla="*/ 2385 w 2385"/>
                  <a:gd name="T11" fmla="*/ 32 h 425"/>
                  <a:gd name="T12" fmla="*/ 2353 w 2385"/>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2385" h="425">
                    <a:moveTo>
                      <a:pt x="2353" y="0"/>
                    </a:moveTo>
                    <a:cubicBezTo>
                      <a:pt x="0" y="0"/>
                      <a:pt x="0" y="0"/>
                      <a:pt x="0" y="0"/>
                    </a:cubicBezTo>
                    <a:cubicBezTo>
                      <a:pt x="0" y="425"/>
                      <a:pt x="0" y="425"/>
                      <a:pt x="0" y="425"/>
                    </a:cubicBezTo>
                    <a:cubicBezTo>
                      <a:pt x="2353" y="425"/>
                      <a:pt x="2353" y="425"/>
                      <a:pt x="2353" y="425"/>
                    </a:cubicBezTo>
                    <a:cubicBezTo>
                      <a:pt x="2370" y="425"/>
                      <a:pt x="2385" y="411"/>
                      <a:pt x="2385" y="393"/>
                    </a:cubicBezTo>
                    <a:cubicBezTo>
                      <a:pt x="2385" y="32"/>
                      <a:pt x="2385" y="32"/>
                      <a:pt x="2385" y="32"/>
                    </a:cubicBezTo>
                    <a:cubicBezTo>
                      <a:pt x="2385" y="15"/>
                      <a:pt x="2370" y="0"/>
                      <a:pt x="2353" y="0"/>
                    </a:cubicBezTo>
                    <a:close/>
                  </a:path>
                </a:pathLst>
              </a:custGeom>
              <a:solidFill>
                <a:srgbClr val="FB7D6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2" name="Freeform 57"/>
              <p:cNvSpPr/>
              <p:nvPr/>
            </p:nvSpPr>
            <p:spPr bwMode="auto">
              <a:xfrm>
                <a:off x="7995986" y="760883"/>
                <a:ext cx="1013801" cy="430899"/>
              </a:xfrm>
              <a:custGeom>
                <a:avLst/>
                <a:gdLst>
                  <a:gd name="T0" fmla="*/ 32 w 734"/>
                  <a:gd name="T1" fmla="*/ 0 h 425"/>
                  <a:gd name="T2" fmla="*/ 0 w 734"/>
                  <a:gd name="T3" fmla="*/ 32 h 425"/>
                  <a:gd name="T4" fmla="*/ 0 w 734"/>
                  <a:gd name="T5" fmla="*/ 393 h 425"/>
                  <a:gd name="T6" fmla="*/ 32 w 734"/>
                  <a:gd name="T7" fmla="*/ 425 h 425"/>
                  <a:gd name="T8" fmla="*/ 734 w 734"/>
                  <a:gd name="T9" fmla="*/ 425 h 425"/>
                  <a:gd name="T10" fmla="*/ 734 w 734"/>
                  <a:gd name="T11" fmla="*/ 0 h 425"/>
                  <a:gd name="T12" fmla="*/ 32 w 734"/>
                  <a:gd name="T13" fmla="*/ 0 h 425"/>
                </a:gdLst>
                <a:ahLst/>
                <a:cxnLst>
                  <a:cxn ang="0">
                    <a:pos x="T0" y="T1"/>
                  </a:cxn>
                  <a:cxn ang="0">
                    <a:pos x="T2" y="T3"/>
                  </a:cxn>
                  <a:cxn ang="0">
                    <a:pos x="T4" y="T5"/>
                  </a:cxn>
                  <a:cxn ang="0">
                    <a:pos x="T6" y="T7"/>
                  </a:cxn>
                  <a:cxn ang="0">
                    <a:pos x="T8" y="T9"/>
                  </a:cxn>
                  <a:cxn ang="0">
                    <a:pos x="T10" y="T11"/>
                  </a:cxn>
                  <a:cxn ang="0">
                    <a:pos x="T12" y="T13"/>
                  </a:cxn>
                </a:cxnLst>
                <a:rect l="0" t="0" r="r" b="b"/>
                <a:pathLst>
                  <a:path w="734" h="425">
                    <a:moveTo>
                      <a:pt x="32" y="0"/>
                    </a:moveTo>
                    <a:cubicBezTo>
                      <a:pt x="14" y="0"/>
                      <a:pt x="0" y="15"/>
                      <a:pt x="0" y="32"/>
                    </a:cubicBezTo>
                    <a:cubicBezTo>
                      <a:pt x="0" y="393"/>
                      <a:pt x="0" y="393"/>
                      <a:pt x="0" y="393"/>
                    </a:cubicBezTo>
                    <a:cubicBezTo>
                      <a:pt x="0" y="411"/>
                      <a:pt x="14" y="425"/>
                      <a:pt x="32" y="425"/>
                    </a:cubicBezTo>
                    <a:cubicBezTo>
                      <a:pt x="734" y="425"/>
                      <a:pt x="734" y="425"/>
                      <a:pt x="734" y="425"/>
                    </a:cubicBezTo>
                    <a:cubicBezTo>
                      <a:pt x="734" y="0"/>
                      <a:pt x="734" y="0"/>
                      <a:pt x="734" y="0"/>
                    </a:cubicBezTo>
                    <a:lnTo>
                      <a:pt x="32" y="0"/>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3" name="Freeform 58"/>
              <p:cNvSpPr/>
              <p:nvPr/>
            </p:nvSpPr>
            <p:spPr bwMode="auto">
              <a:xfrm>
                <a:off x="8337616" y="1044602"/>
                <a:ext cx="255347" cy="257121"/>
              </a:xfrm>
              <a:custGeom>
                <a:avLst/>
                <a:gdLst>
                  <a:gd name="T0" fmla="*/ 72 w 144"/>
                  <a:gd name="T1" fmla="*/ 145 h 145"/>
                  <a:gd name="T2" fmla="*/ 0 w 144"/>
                  <a:gd name="T3" fmla="*/ 73 h 145"/>
                  <a:gd name="T4" fmla="*/ 72 w 144"/>
                  <a:gd name="T5" fmla="*/ 0 h 145"/>
                  <a:gd name="T6" fmla="*/ 144 w 144"/>
                  <a:gd name="T7" fmla="*/ 73 h 145"/>
                  <a:gd name="T8" fmla="*/ 72 w 144"/>
                  <a:gd name="T9" fmla="*/ 145 h 145"/>
                </a:gdLst>
                <a:ahLst/>
                <a:cxnLst>
                  <a:cxn ang="0">
                    <a:pos x="T0" y="T1"/>
                  </a:cxn>
                  <a:cxn ang="0">
                    <a:pos x="T2" y="T3"/>
                  </a:cxn>
                  <a:cxn ang="0">
                    <a:pos x="T4" y="T5"/>
                  </a:cxn>
                  <a:cxn ang="0">
                    <a:pos x="T6" y="T7"/>
                  </a:cxn>
                  <a:cxn ang="0">
                    <a:pos x="T8" y="T9"/>
                  </a:cxn>
                </a:cxnLst>
                <a:rect l="0" t="0" r="r" b="b"/>
                <a:pathLst>
                  <a:path w="144" h="145">
                    <a:moveTo>
                      <a:pt x="72" y="145"/>
                    </a:moveTo>
                    <a:lnTo>
                      <a:pt x="0" y="73"/>
                    </a:lnTo>
                    <a:lnTo>
                      <a:pt x="72" y="0"/>
                    </a:lnTo>
                    <a:lnTo>
                      <a:pt x="144" y="73"/>
                    </a:lnTo>
                    <a:lnTo>
                      <a:pt x="72" y="145"/>
                    </a:ln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sp>
        <p:nvSpPr>
          <p:cNvPr id="44" name="文本框 22"/>
          <p:cNvSpPr txBox="1"/>
          <p:nvPr/>
        </p:nvSpPr>
        <p:spPr>
          <a:xfrm>
            <a:off x="5412704" y="5018877"/>
            <a:ext cx="1283129" cy="400110"/>
          </a:xfrm>
          <a:prstGeom prst="rect">
            <a:avLst/>
          </a:prstGeom>
          <a:noFill/>
        </p:spPr>
        <p:txBody>
          <a:bodyPr wrap="square" rtlCol="0">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rPr>
              <a:t>第四步</a:t>
            </a:r>
            <a:endPar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cs typeface="Arial Unicode MS" panose="020B0604020202020204" pitchFamily="34" charset="-122"/>
            </a:endParaRPr>
          </a:p>
        </p:txBody>
      </p:sp>
      <p:sp>
        <p:nvSpPr>
          <p:cNvPr id="45" name="文本框 25"/>
          <p:cNvSpPr txBox="1"/>
          <p:nvPr/>
        </p:nvSpPr>
        <p:spPr>
          <a:xfrm>
            <a:off x="7412611" y="5024039"/>
            <a:ext cx="1920574" cy="4001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添加标题内容</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46" name="文本框 27"/>
          <p:cNvSpPr txBox="1"/>
          <p:nvPr/>
        </p:nvSpPr>
        <p:spPr>
          <a:xfrm>
            <a:off x="6821130" y="5627914"/>
            <a:ext cx="3090500" cy="609398"/>
          </a:xfrm>
          <a:prstGeom prst="rect">
            <a:avLst/>
          </a:prstGeom>
          <a:noFill/>
        </p:spPr>
        <p:txBody>
          <a:bodyPr wrap="square"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7" name="矩形 46"/>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27</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1"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up)">
                                      <p:cBhvr>
                                        <p:cTn id="17" dur="750"/>
                                        <p:tgtEl>
                                          <p:spTgt spid="10"/>
                                        </p:tgtEl>
                                      </p:cBhvr>
                                    </p:animEffect>
                                  </p:childTnLst>
                                </p:cTn>
                              </p:par>
                            </p:childTnLst>
                          </p:cTn>
                        </p:par>
                        <p:par>
                          <p:cTn id="18" fill="hold">
                            <p:stCondLst>
                              <p:cond delay="2000"/>
                            </p:stCondLst>
                            <p:childTnLst>
                              <p:par>
                                <p:cTn id="19" presetID="22" presetClass="entr" presetSubtype="2"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ipe(right)">
                                      <p:cBhvr>
                                        <p:cTn id="21" dur="500"/>
                                        <p:tgtEl>
                                          <p:spTgt spid="11"/>
                                        </p:tgtEl>
                                      </p:cBhvr>
                                    </p:animEffect>
                                  </p:childTnLst>
                                </p:cTn>
                              </p:par>
                            </p:childTnLst>
                          </p:cTn>
                        </p:par>
                        <p:par>
                          <p:cTn id="22" fill="hold">
                            <p:stCondLst>
                              <p:cond delay="2500"/>
                            </p:stCondLst>
                            <p:childTnLst>
                              <p:par>
                                <p:cTn id="23" presetID="9" presetClass="entr" presetSubtype="0"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dissolve">
                                      <p:cBhvr>
                                        <p:cTn id="25" dur="500"/>
                                        <p:tgtEl>
                                          <p:spTgt spid="17"/>
                                        </p:tgtEl>
                                      </p:cBhvr>
                                    </p:animEffect>
                                  </p:childTnLst>
                                </p:cTn>
                              </p:par>
                              <p:par>
                                <p:cTn id="26" presetID="9" presetClass="entr" presetSubtype="0" fill="hold" grpId="0" nodeType="with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dissolve">
                                      <p:cBhvr>
                                        <p:cTn id="28" dur="500"/>
                                        <p:tgtEl>
                                          <p:spTgt spid="32"/>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wipe(up)">
                                      <p:cBhvr>
                                        <p:cTn id="32" dur="500"/>
                                        <p:tgtEl>
                                          <p:spTgt spid="35"/>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left)">
                                      <p:cBhvr>
                                        <p:cTn id="36" dur="500"/>
                                        <p:tgtEl>
                                          <p:spTgt spid="25"/>
                                        </p:tgtEl>
                                      </p:cBhvr>
                                    </p:animEffect>
                                  </p:childTnLst>
                                </p:cTn>
                              </p:par>
                            </p:childTnLst>
                          </p:cTn>
                        </p:par>
                        <p:par>
                          <p:cTn id="37" fill="hold">
                            <p:stCondLst>
                              <p:cond delay="4000"/>
                            </p:stCondLst>
                            <p:childTnLst>
                              <p:par>
                                <p:cTn id="38" presetID="9" presetClass="entr" presetSubtype="0"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dissolve">
                                      <p:cBhvr>
                                        <p:cTn id="40" dur="500"/>
                                        <p:tgtEl>
                                          <p:spTgt spid="31"/>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34"/>
                                        </p:tgtEl>
                                        <p:attrNameLst>
                                          <p:attrName>style.visibility</p:attrName>
                                        </p:attrNameLst>
                                      </p:cBhvr>
                                      <p:to>
                                        <p:strVal val="visible"/>
                                      </p:to>
                                    </p:set>
                                    <p:animEffect transition="in" filter="dissolve">
                                      <p:cBhvr>
                                        <p:cTn id="43" dur="500"/>
                                        <p:tgtEl>
                                          <p:spTgt spid="34"/>
                                        </p:tgtEl>
                                      </p:cBhvr>
                                    </p:animEffect>
                                  </p:childTnLst>
                                </p:cTn>
                              </p:par>
                            </p:childTnLst>
                          </p:cTn>
                        </p:par>
                        <p:par>
                          <p:cTn id="44" fill="hold">
                            <p:stCondLst>
                              <p:cond delay="4500"/>
                            </p:stCondLst>
                            <p:childTnLst>
                              <p:par>
                                <p:cTn id="45" presetID="22" presetClass="entr" presetSubtype="1"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up)">
                                      <p:cBhvr>
                                        <p:cTn id="47" dur="500"/>
                                        <p:tgtEl>
                                          <p:spTgt spid="36"/>
                                        </p:tgtEl>
                                      </p:cBhvr>
                                    </p:animEffect>
                                  </p:childTnLst>
                                </p:cTn>
                              </p:par>
                            </p:childTnLst>
                          </p:cTn>
                        </p:par>
                        <p:par>
                          <p:cTn id="48" fill="hold">
                            <p:stCondLst>
                              <p:cond delay="5000"/>
                            </p:stCondLst>
                            <p:childTnLst>
                              <p:par>
                                <p:cTn id="49" presetID="22" presetClass="entr" presetSubtype="2"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wipe(right)">
                                      <p:cBhvr>
                                        <p:cTn id="51" dur="500"/>
                                        <p:tgtEl>
                                          <p:spTgt spid="18"/>
                                        </p:tgtEl>
                                      </p:cBhvr>
                                    </p:animEffect>
                                  </p:childTnLst>
                                </p:cTn>
                              </p:par>
                            </p:childTnLst>
                          </p:cTn>
                        </p:par>
                        <p:par>
                          <p:cTn id="52" fill="hold">
                            <p:stCondLst>
                              <p:cond delay="5500"/>
                            </p:stCondLst>
                            <p:childTnLst>
                              <p:par>
                                <p:cTn id="53" presetID="9"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dissolve">
                                      <p:cBhvr>
                                        <p:cTn id="55" dur="500"/>
                                        <p:tgtEl>
                                          <p:spTgt spid="24"/>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33"/>
                                        </p:tgtEl>
                                        <p:attrNameLst>
                                          <p:attrName>style.visibility</p:attrName>
                                        </p:attrNameLst>
                                      </p:cBhvr>
                                      <p:to>
                                        <p:strVal val="visible"/>
                                      </p:to>
                                    </p:set>
                                    <p:animEffect transition="in" filter="dissolve">
                                      <p:cBhvr>
                                        <p:cTn id="58" dur="500"/>
                                        <p:tgtEl>
                                          <p:spTgt spid="33"/>
                                        </p:tgtEl>
                                      </p:cBhvr>
                                    </p:animEffect>
                                  </p:childTnLst>
                                </p:cTn>
                              </p:par>
                            </p:childTnLst>
                          </p:cTn>
                        </p:par>
                        <p:par>
                          <p:cTn id="59" fill="hold">
                            <p:stCondLst>
                              <p:cond delay="6000"/>
                            </p:stCondLst>
                            <p:childTnLst>
                              <p:par>
                                <p:cTn id="60" presetID="22" presetClass="entr" presetSubtype="1"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up)">
                                      <p:cBhvr>
                                        <p:cTn id="62" dur="500"/>
                                        <p:tgtEl>
                                          <p:spTgt spid="37"/>
                                        </p:tgtEl>
                                      </p:cBhvr>
                                    </p:animEffect>
                                  </p:childTnLst>
                                </p:cTn>
                              </p:par>
                            </p:childTnLst>
                          </p:cTn>
                        </p:par>
                        <p:par>
                          <p:cTn id="63" fill="hold">
                            <p:stCondLst>
                              <p:cond delay="6500"/>
                            </p:stCondLst>
                            <p:childTnLst>
                              <p:par>
                                <p:cTn id="64" presetID="22" presetClass="entr" presetSubtype="8" fill="hold" nodeType="afterEffect">
                                  <p:stCondLst>
                                    <p:cond delay="0"/>
                                  </p:stCondLst>
                                  <p:childTnLst>
                                    <p:set>
                                      <p:cBhvr>
                                        <p:cTn id="65" dur="1" fill="hold">
                                          <p:stCondLst>
                                            <p:cond delay="0"/>
                                          </p:stCondLst>
                                        </p:cTn>
                                        <p:tgtEl>
                                          <p:spTgt spid="38"/>
                                        </p:tgtEl>
                                        <p:attrNameLst>
                                          <p:attrName>style.visibility</p:attrName>
                                        </p:attrNameLst>
                                      </p:cBhvr>
                                      <p:to>
                                        <p:strVal val="visible"/>
                                      </p:to>
                                    </p:set>
                                    <p:animEffect transition="in" filter="wipe(left)">
                                      <p:cBhvr>
                                        <p:cTn id="66" dur="500"/>
                                        <p:tgtEl>
                                          <p:spTgt spid="38"/>
                                        </p:tgtEl>
                                      </p:cBhvr>
                                    </p:animEffect>
                                  </p:childTnLst>
                                </p:cTn>
                              </p:par>
                            </p:childTnLst>
                          </p:cTn>
                        </p:par>
                        <p:par>
                          <p:cTn id="67" fill="hold">
                            <p:stCondLst>
                              <p:cond delay="7000"/>
                            </p:stCondLst>
                            <p:childTnLst>
                              <p:par>
                                <p:cTn id="68" presetID="9" presetClass="entr" presetSubtype="0" fill="hold" grpId="0" nodeType="afterEffect">
                                  <p:stCondLst>
                                    <p:cond delay="0"/>
                                  </p:stCondLst>
                                  <p:childTnLst>
                                    <p:set>
                                      <p:cBhvr>
                                        <p:cTn id="69" dur="1" fill="hold">
                                          <p:stCondLst>
                                            <p:cond delay="0"/>
                                          </p:stCondLst>
                                        </p:cTn>
                                        <p:tgtEl>
                                          <p:spTgt spid="44"/>
                                        </p:tgtEl>
                                        <p:attrNameLst>
                                          <p:attrName>style.visibility</p:attrName>
                                        </p:attrNameLst>
                                      </p:cBhvr>
                                      <p:to>
                                        <p:strVal val="visible"/>
                                      </p:to>
                                    </p:set>
                                    <p:animEffect transition="in" filter="dissolve">
                                      <p:cBhvr>
                                        <p:cTn id="70" dur="500"/>
                                        <p:tgtEl>
                                          <p:spTgt spid="44"/>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45"/>
                                        </p:tgtEl>
                                        <p:attrNameLst>
                                          <p:attrName>style.visibility</p:attrName>
                                        </p:attrNameLst>
                                      </p:cBhvr>
                                      <p:to>
                                        <p:strVal val="visible"/>
                                      </p:to>
                                    </p:set>
                                    <p:animEffect transition="in" filter="dissolve">
                                      <p:cBhvr>
                                        <p:cTn id="73" dur="500"/>
                                        <p:tgtEl>
                                          <p:spTgt spid="45"/>
                                        </p:tgtEl>
                                      </p:cBhvr>
                                    </p:animEffect>
                                  </p:childTnLst>
                                </p:cTn>
                              </p:par>
                            </p:childTnLst>
                          </p:cTn>
                        </p:par>
                        <p:par>
                          <p:cTn id="74" fill="hold">
                            <p:stCondLst>
                              <p:cond delay="7500"/>
                            </p:stCondLst>
                            <p:childTnLst>
                              <p:par>
                                <p:cTn id="75" presetID="22" presetClass="entr" presetSubtype="1" fill="hold" grpId="0" nodeType="after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wipe(up)">
                                      <p:cBhvr>
                                        <p:cTn id="77"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24" grpId="0"/>
      <p:bldP spid="31" grpId="0"/>
      <p:bldP spid="32" grpId="0"/>
      <p:bldP spid="33" grpId="0"/>
      <p:bldP spid="34" grpId="0"/>
      <p:bldP spid="35" grpId="0"/>
      <p:bldP spid="36" grpId="0"/>
      <p:bldP spid="37" grpId="0"/>
      <p:bldP spid="44" grpId="0"/>
      <p:bldP spid="45" grpId="0"/>
      <p:bldP spid="4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301875"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备用图表参考</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Rectangle 6"/>
          <p:cNvSpPr>
            <a:spLocks noChangeArrowheads="1"/>
          </p:cNvSpPr>
          <p:nvPr/>
        </p:nvSpPr>
        <p:spPr bwMode="auto">
          <a:xfrm>
            <a:off x="1086761" y="2240722"/>
            <a:ext cx="2940013" cy="1661323"/>
          </a:xfrm>
          <a:prstGeom prst="rect">
            <a:avLst/>
          </a:prstGeom>
          <a:blipFill>
            <a:blip r:embed="rId4" cstate="print"/>
            <a:stretch>
              <a:fillRect/>
            </a:stretch>
          </a:blipFill>
          <a:ln w="28575" cap="flat">
            <a:noFill/>
            <a:prstDash val="solid"/>
            <a:miter lim="800000"/>
          </a:ln>
        </p:spPr>
        <p:txBody>
          <a:bodyPr vert="horz" wrap="square" lIns="91852" tIns="45926" rIns="91852" bIns="45926" numCol="1" anchor="t" anchorCtr="0" compatLnSpc="1"/>
          <a:lstStyle/>
          <a:p>
            <a:endParaRPr lang="zh-CN" altLang="en-US" dirty="0">
              <a:latin typeface="Avant GardeBook" pitchFamily="50" charset="0"/>
            </a:endParaRPr>
          </a:p>
        </p:txBody>
      </p:sp>
      <p:sp>
        <p:nvSpPr>
          <p:cNvPr id="46" name="Oval 7"/>
          <p:cNvSpPr>
            <a:spLocks noChangeArrowheads="1"/>
          </p:cNvSpPr>
          <p:nvPr/>
        </p:nvSpPr>
        <p:spPr bwMode="auto">
          <a:xfrm>
            <a:off x="1988237" y="1628800"/>
            <a:ext cx="1135698" cy="1136623"/>
          </a:xfrm>
          <a:prstGeom prst="ellipse">
            <a:avLst/>
          </a:prstGeom>
          <a:solidFill>
            <a:srgbClr val="00A2A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b="1" dirty="0">
                <a:latin typeface="微软雅黑" panose="020B0503020204020204" pitchFamily="34" charset="-122"/>
                <a:ea typeface="微软雅黑" panose="020B0503020204020204" pitchFamily="34" charset="-122"/>
              </a:rPr>
              <a:t>添加标题</a:t>
            </a:r>
          </a:p>
        </p:txBody>
      </p:sp>
      <p:sp>
        <p:nvSpPr>
          <p:cNvPr id="47" name="Rectangle 8"/>
          <p:cNvSpPr>
            <a:spLocks noChangeArrowheads="1"/>
          </p:cNvSpPr>
          <p:nvPr/>
        </p:nvSpPr>
        <p:spPr bwMode="auto">
          <a:xfrm>
            <a:off x="4673603" y="2240722"/>
            <a:ext cx="2944098" cy="1661323"/>
          </a:xfrm>
          <a:prstGeom prst="rect">
            <a:avLst/>
          </a:prstGeom>
          <a:blipFill>
            <a:blip r:embed="rId5" cstate="print"/>
            <a:stretch>
              <a:fillRect/>
            </a:stretch>
          </a:blipFill>
          <a:ln w="28575" cap="flat">
            <a:noFill/>
            <a:prstDash val="solid"/>
            <a:miter lim="800000"/>
          </a:ln>
        </p:spPr>
        <p:txBody>
          <a:bodyPr vert="horz" wrap="square" lIns="91852" tIns="45926" rIns="91852" bIns="45926" numCol="1" anchor="t" anchorCtr="0" compatLnSpc="1"/>
          <a:lstStyle/>
          <a:p>
            <a:endParaRPr lang="zh-CN" altLang="en-US" dirty="0">
              <a:latin typeface="Avant GardeBook" pitchFamily="50" charset="0"/>
            </a:endParaRPr>
          </a:p>
        </p:txBody>
      </p:sp>
      <p:sp>
        <p:nvSpPr>
          <p:cNvPr id="48" name="Oval 9"/>
          <p:cNvSpPr>
            <a:spLocks noChangeArrowheads="1"/>
          </p:cNvSpPr>
          <p:nvPr/>
        </p:nvSpPr>
        <p:spPr bwMode="auto">
          <a:xfrm>
            <a:off x="5577803" y="1628800"/>
            <a:ext cx="1135698" cy="1136623"/>
          </a:xfrm>
          <a:prstGeom prst="ellipse">
            <a:avLst/>
          </a:prstGeom>
          <a:solidFill>
            <a:srgbClr val="F6A51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b="1" dirty="0" smtClean="0">
                <a:latin typeface="微软雅黑" panose="020B0503020204020204" pitchFamily="34" charset="-122"/>
                <a:ea typeface="微软雅黑" panose="020B0503020204020204" pitchFamily="34" charset="-122"/>
              </a:rPr>
              <a:t>添加标题</a:t>
            </a:r>
            <a:endParaRPr lang="zh-CN" altLang="en-US" b="1" dirty="0">
              <a:latin typeface="微软雅黑" panose="020B0503020204020204" pitchFamily="34" charset="-122"/>
              <a:ea typeface="微软雅黑" panose="020B0503020204020204" pitchFamily="34" charset="-122"/>
            </a:endParaRPr>
          </a:p>
        </p:txBody>
      </p:sp>
      <p:sp>
        <p:nvSpPr>
          <p:cNvPr id="49" name="Rectangle 10"/>
          <p:cNvSpPr>
            <a:spLocks noChangeArrowheads="1"/>
          </p:cNvSpPr>
          <p:nvPr/>
        </p:nvSpPr>
        <p:spPr bwMode="auto">
          <a:xfrm>
            <a:off x="8264530" y="2240722"/>
            <a:ext cx="2942737" cy="1661323"/>
          </a:xfrm>
          <a:prstGeom prst="rect">
            <a:avLst/>
          </a:prstGeom>
          <a:blipFill>
            <a:blip r:embed="rId6" cstate="print"/>
            <a:stretch>
              <a:fillRect/>
            </a:stretch>
          </a:blipFill>
          <a:ln w="28575" cap="flat">
            <a:noFill/>
            <a:prstDash val="solid"/>
            <a:miter lim="800000"/>
          </a:ln>
        </p:spPr>
        <p:txBody>
          <a:bodyPr vert="horz" wrap="square" lIns="91852" tIns="45926" rIns="91852" bIns="45926" numCol="1" anchor="t" anchorCtr="0" compatLnSpc="1"/>
          <a:lstStyle/>
          <a:p>
            <a:endParaRPr lang="zh-CN" altLang="en-US" dirty="0">
              <a:latin typeface="Avant GardeBook" pitchFamily="50" charset="0"/>
            </a:endParaRPr>
          </a:p>
        </p:txBody>
      </p:sp>
      <p:sp>
        <p:nvSpPr>
          <p:cNvPr id="50" name="Oval 11"/>
          <p:cNvSpPr>
            <a:spLocks noChangeArrowheads="1"/>
          </p:cNvSpPr>
          <p:nvPr/>
        </p:nvSpPr>
        <p:spPr bwMode="auto">
          <a:xfrm>
            <a:off x="9167369" y="1628800"/>
            <a:ext cx="1135698" cy="1136623"/>
          </a:xfrm>
          <a:prstGeom prst="ellipse">
            <a:avLst/>
          </a:prstGeom>
          <a:solidFill>
            <a:srgbClr val="FB7D6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b="1" dirty="0" smtClean="0">
                <a:latin typeface="微软雅黑" panose="020B0503020204020204" pitchFamily="34" charset="-122"/>
                <a:ea typeface="微软雅黑" panose="020B0503020204020204" pitchFamily="34" charset="-122"/>
              </a:rPr>
              <a:t>添加标题</a:t>
            </a:r>
            <a:endParaRPr lang="zh-CN" altLang="en-US" b="1" dirty="0">
              <a:latin typeface="微软雅黑" panose="020B0503020204020204" pitchFamily="34" charset="-122"/>
              <a:ea typeface="微软雅黑" panose="020B0503020204020204" pitchFamily="34" charset="-122"/>
            </a:endParaRPr>
          </a:p>
        </p:txBody>
      </p:sp>
      <p:sp>
        <p:nvSpPr>
          <p:cNvPr id="51" name="矩形 30"/>
          <p:cNvSpPr>
            <a:spLocks noChangeArrowheads="1"/>
          </p:cNvSpPr>
          <p:nvPr/>
        </p:nvSpPr>
        <p:spPr bwMode="auto">
          <a:xfrm>
            <a:off x="1086760" y="4180226"/>
            <a:ext cx="2940013" cy="1493132"/>
          </a:xfrm>
          <a:prstGeom prst="rect">
            <a:avLst/>
          </a:prstGeom>
          <a:noFill/>
          <a:ln w="9525">
            <a:noFill/>
            <a:miter lim="800000"/>
          </a:ln>
        </p:spPr>
        <p:txBody>
          <a:bodyPr wrap="square" lIns="91852" tIns="45926" rIns="91852" bIns="45926">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留亮亮图文旗舰店</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https://liangliangtuwen.tmall.com</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2" name="矩形 51"/>
          <p:cNvSpPr>
            <a:spLocks noChangeArrowheads="1"/>
          </p:cNvSpPr>
          <p:nvPr/>
        </p:nvSpPr>
        <p:spPr bwMode="auto">
          <a:xfrm>
            <a:off x="4673603" y="4180226"/>
            <a:ext cx="2940013" cy="932979"/>
          </a:xfrm>
          <a:prstGeom prst="rect">
            <a:avLst/>
          </a:prstGeom>
          <a:noFill/>
          <a:ln w="9525">
            <a:noFill/>
            <a:miter lim="800000"/>
          </a:ln>
        </p:spPr>
        <p:txBody>
          <a:bodyPr wrap="square" lIns="91852" tIns="45926" rIns="91852" bIns="45926">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3" name="矩形 30"/>
          <p:cNvSpPr>
            <a:spLocks noChangeArrowheads="1"/>
          </p:cNvSpPr>
          <p:nvPr/>
        </p:nvSpPr>
        <p:spPr bwMode="auto">
          <a:xfrm>
            <a:off x="8264531" y="4180226"/>
            <a:ext cx="2940013" cy="932979"/>
          </a:xfrm>
          <a:prstGeom prst="rect">
            <a:avLst/>
          </a:prstGeom>
          <a:noFill/>
          <a:ln w="9525">
            <a:noFill/>
            <a:miter lim="800000"/>
          </a:ln>
        </p:spPr>
        <p:txBody>
          <a:bodyPr wrap="square" lIns="91852" tIns="45926" rIns="91852" bIns="45926">
            <a:spAutoFit/>
          </a:bodyPr>
          <a:lstStyle/>
          <a:p>
            <a:pPr algn="just">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28</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9" presetClass="entr" presetSubtype="0" decel="100000" fill="hold" grpId="0" nodeType="afterEffect">
                                  <p:stCondLst>
                                    <p:cond delay="0"/>
                                  </p:stCondLst>
                                  <p:childTnLst>
                                    <p:set>
                                      <p:cBhvr>
                                        <p:cTn id="16" dur="1" fill="hold">
                                          <p:stCondLst>
                                            <p:cond delay="0"/>
                                          </p:stCondLst>
                                        </p:cTn>
                                        <p:tgtEl>
                                          <p:spTgt spid="46"/>
                                        </p:tgtEl>
                                        <p:attrNameLst>
                                          <p:attrName>style.visibility</p:attrName>
                                        </p:attrNameLst>
                                      </p:cBhvr>
                                      <p:to>
                                        <p:strVal val="visible"/>
                                      </p:to>
                                    </p:set>
                                    <p:anim calcmode="lin" valueType="num">
                                      <p:cBhvr>
                                        <p:cTn id="17" dur="500" fill="hold"/>
                                        <p:tgtEl>
                                          <p:spTgt spid="46"/>
                                        </p:tgtEl>
                                        <p:attrNameLst>
                                          <p:attrName>ppt_w</p:attrName>
                                        </p:attrNameLst>
                                      </p:cBhvr>
                                      <p:tavLst>
                                        <p:tav tm="0">
                                          <p:val>
                                            <p:fltVal val="0"/>
                                          </p:val>
                                        </p:tav>
                                        <p:tav tm="100000">
                                          <p:val>
                                            <p:strVal val="#ppt_w"/>
                                          </p:val>
                                        </p:tav>
                                      </p:tavLst>
                                    </p:anim>
                                    <p:anim calcmode="lin" valueType="num">
                                      <p:cBhvr>
                                        <p:cTn id="18" dur="500" fill="hold"/>
                                        <p:tgtEl>
                                          <p:spTgt spid="46"/>
                                        </p:tgtEl>
                                        <p:attrNameLst>
                                          <p:attrName>ppt_h</p:attrName>
                                        </p:attrNameLst>
                                      </p:cBhvr>
                                      <p:tavLst>
                                        <p:tav tm="0">
                                          <p:val>
                                            <p:fltVal val="0"/>
                                          </p:val>
                                        </p:tav>
                                        <p:tav tm="100000">
                                          <p:val>
                                            <p:strVal val="#ppt_h"/>
                                          </p:val>
                                        </p:tav>
                                      </p:tavLst>
                                    </p:anim>
                                    <p:anim calcmode="lin" valueType="num">
                                      <p:cBhvr>
                                        <p:cTn id="19" dur="500" fill="hold"/>
                                        <p:tgtEl>
                                          <p:spTgt spid="46"/>
                                        </p:tgtEl>
                                        <p:attrNameLst>
                                          <p:attrName>style.rotation</p:attrName>
                                        </p:attrNameLst>
                                      </p:cBhvr>
                                      <p:tavLst>
                                        <p:tav tm="0">
                                          <p:val>
                                            <p:fltVal val="360"/>
                                          </p:val>
                                        </p:tav>
                                        <p:tav tm="100000">
                                          <p:val>
                                            <p:fltVal val="0"/>
                                          </p:val>
                                        </p:tav>
                                      </p:tavLst>
                                    </p:anim>
                                    <p:animEffect transition="in" filter="fade">
                                      <p:cBhvr>
                                        <p:cTn id="20" dur="500"/>
                                        <p:tgtEl>
                                          <p:spTgt spid="4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anim calcmode="lin" valueType="num">
                                      <p:cBhvr>
                                        <p:cTn id="24" dur="500" fill="hold"/>
                                        <p:tgtEl>
                                          <p:spTgt spid="45"/>
                                        </p:tgtEl>
                                        <p:attrNameLst>
                                          <p:attrName>ppt_x</p:attrName>
                                        </p:attrNameLst>
                                      </p:cBhvr>
                                      <p:tavLst>
                                        <p:tav tm="0">
                                          <p:val>
                                            <p:strVal val="#ppt_x"/>
                                          </p:val>
                                        </p:tav>
                                        <p:tav tm="100000">
                                          <p:val>
                                            <p:strVal val="#ppt_x"/>
                                          </p:val>
                                        </p:tav>
                                      </p:tavLst>
                                    </p:anim>
                                    <p:anim calcmode="lin" valueType="num">
                                      <p:cBhvr>
                                        <p:cTn id="25" dur="500" fill="hold"/>
                                        <p:tgtEl>
                                          <p:spTgt spid="45"/>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49" presetClass="entr" presetSubtype="0" decel="100000" fill="hold" grpId="0" nodeType="afterEffect">
                                  <p:stCondLst>
                                    <p:cond delay="0"/>
                                  </p:stCondLst>
                                  <p:childTnLst>
                                    <p:set>
                                      <p:cBhvr>
                                        <p:cTn id="28" dur="1" fill="hold">
                                          <p:stCondLst>
                                            <p:cond delay="0"/>
                                          </p:stCondLst>
                                        </p:cTn>
                                        <p:tgtEl>
                                          <p:spTgt spid="48"/>
                                        </p:tgtEl>
                                        <p:attrNameLst>
                                          <p:attrName>style.visibility</p:attrName>
                                        </p:attrNameLst>
                                      </p:cBhvr>
                                      <p:to>
                                        <p:strVal val="visible"/>
                                      </p:to>
                                    </p:set>
                                    <p:anim calcmode="lin" valueType="num">
                                      <p:cBhvr>
                                        <p:cTn id="29" dur="500" fill="hold"/>
                                        <p:tgtEl>
                                          <p:spTgt spid="48"/>
                                        </p:tgtEl>
                                        <p:attrNameLst>
                                          <p:attrName>ppt_w</p:attrName>
                                        </p:attrNameLst>
                                      </p:cBhvr>
                                      <p:tavLst>
                                        <p:tav tm="0">
                                          <p:val>
                                            <p:fltVal val="0"/>
                                          </p:val>
                                        </p:tav>
                                        <p:tav tm="100000">
                                          <p:val>
                                            <p:strVal val="#ppt_w"/>
                                          </p:val>
                                        </p:tav>
                                      </p:tavLst>
                                    </p:anim>
                                    <p:anim calcmode="lin" valueType="num">
                                      <p:cBhvr>
                                        <p:cTn id="30" dur="500" fill="hold"/>
                                        <p:tgtEl>
                                          <p:spTgt spid="48"/>
                                        </p:tgtEl>
                                        <p:attrNameLst>
                                          <p:attrName>ppt_h</p:attrName>
                                        </p:attrNameLst>
                                      </p:cBhvr>
                                      <p:tavLst>
                                        <p:tav tm="0">
                                          <p:val>
                                            <p:fltVal val="0"/>
                                          </p:val>
                                        </p:tav>
                                        <p:tav tm="100000">
                                          <p:val>
                                            <p:strVal val="#ppt_h"/>
                                          </p:val>
                                        </p:tav>
                                      </p:tavLst>
                                    </p:anim>
                                    <p:anim calcmode="lin" valueType="num">
                                      <p:cBhvr>
                                        <p:cTn id="31" dur="500" fill="hold"/>
                                        <p:tgtEl>
                                          <p:spTgt spid="48"/>
                                        </p:tgtEl>
                                        <p:attrNameLst>
                                          <p:attrName>style.rotation</p:attrName>
                                        </p:attrNameLst>
                                      </p:cBhvr>
                                      <p:tavLst>
                                        <p:tav tm="0">
                                          <p:val>
                                            <p:fltVal val="360"/>
                                          </p:val>
                                        </p:tav>
                                        <p:tav tm="100000">
                                          <p:val>
                                            <p:fltVal val="0"/>
                                          </p:val>
                                        </p:tav>
                                      </p:tavLst>
                                    </p:anim>
                                    <p:animEffect transition="in" filter="fade">
                                      <p:cBhvr>
                                        <p:cTn id="32" dur="500"/>
                                        <p:tgtEl>
                                          <p:spTgt spid="48"/>
                                        </p:tgtEl>
                                      </p:cBhvr>
                                    </p:animEffect>
                                  </p:childTnLst>
                                </p:cTn>
                              </p:par>
                              <p:par>
                                <p:cTn id="33" presetID="47"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animEffect transition="in" filter="fade">
                                      <p:cBhvr>
                                        <p:cTn id="35" dur="500"/>
                                        <p:tgtEl>
                                          <p:spTgt spid="47"/>
                                        </p:tgtEl>
                                      </p:cBhvr>
                                    </p:animEffect>
                                    <p:anim calcmode="lin" valueType="num">
                                      <p:cBhvr>
                                        <p:cTn id="36" dur="500" fill="hold"/>
                                        <p:tgtEl>
                                          <p:spTgt spid="47"/>
                                        </p:tgtEl>
                                        <p:attrNameLst>
                                          <p:attrName>ppt_x</p:attrName>
                                        </p:attrNameLst>
                                      </p:cBhvr>
                                      <p:tavLst>
                                        <p:tav tm="0">
                                          <p:val>
                                            <p:strVal val="#ppt_x"/>
                                          </p:val>
                                        </p:tav>
                                        <p:tav tm="100000">
                                          <p:val>
                                            <p:strVal val="#ppt_x"/>
                                          </p:val>
                                        </p:tav>
                                      </p:tavLst>
                                    </p:anim>
                                    <p:anim calcmode="lin" valueType="num">
                                      <p:cBhvr>
                                        <p:cTn id="37" dur="500" fill="hold"/>
                                        <p:tgtEl>
                                          <p:spTgt spid="47"/>
                                        </p:tgtEl>
                                        <p:attrNameLst>
                                          <p:attrName>ppt_y</p:attrName>
                                        </p:attrNameLst>
                                      </p:cBhvr>
                                      <p:tavLst>
                                        <p:tav tm="0">
                                          <p:val>
                                            <p:strVal val="#ppt_y-.1"/>
                                          </p:val>
                                        </p:tav>
                                        <p:tav tm="100000">
                                          <p:val>
                                            <p:strVal val="#ppt_y"/>
                                          </p:val>
                                        </p:tav>
                                      </p:tavLst>
                                    </p:anim>
                                  </p:childTnLst>
                                </p:cTn>
                              </p:par>
                            </p:childTnLst>
                          </p:cTn>
                        </p:par>
                        <p:par>
                          <p:cTn id="38" fill="hold">
                            <p:stCondLst>
                              <p:cond delay="2000"/>
                            </p:stCondLst>
                            <p:childTnLst>
                              <p:par>
                                <p:cTn id="39" presetID="49" presetClass="entr" presetSubtype="0" decel="10000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 calcmode="lin" valueType="num">
                                      <p:cBhvr>
                                        <p:cTn id="41" dur="500" fill="hold"/>
                                        <p:tgtEl>
                                          <p:spTgt spid="50"/>
                                        </p:tgtEl>
                                        <p:attrNameLst>
                                          <p:attrName>ppt_w</p:attrName>
                                        </p:attrNameLst>
                                      </p:cBhvr>
                                      <p:tavLst>
                                        <p:tav tm="0">
                                          <p:val>
                                            <p:fltVal val="0"/>
                                          </p:val>
                                        </p:tav>
                                        <p:tav tm="100000">
                                          <p:val>
                                            <p:strVal val="#ppt_w"/>
                                          </p:val>
                                        </p:tav>
                                      </p:tavLst>
                                    </p:anim>
                                    <p:anim calcmode="lin" valueType="num">
                                      <p:cBhvr>
                                        <p:cTn id="42" dur="500" fill="hold"/>
                                        <p:tgtEl>
                                          <p:spTgt spid="50"/>
                                        </p:tgtEl>
                                        <p:attrNameLst>
                                          <p:attrName>ppt_h</p:attrName>
                                        </p:attrNameLst>
                                      </p:cBhvr>
                                      <p:tavLst>
                                        <p:tav tm="0">
                                          <p:val>
                                            <p:fltVal val="0"/>
                                          </p:val>
                                        </p:tav>
                                        <p:tav tm="100000">
                                          <p:val>
                                            <p:strVal val="#ppt_h"/>
                                          </p:val>
                                        </p:tav>
                                      </p:tavLst>
                                    </p:anim>
                                    <p:anim calcmode="lin" valueType="num">
                                      <p:cBhvr>
                                        <p:cTn id="43" dur="500" fill="hold"/>
                                        <p:tgtEl>
                                          <p:spTgt spid="50"/>
                                        </p:tgtEl>
                                        <p:attrNameLst>
                                          <p:attrName>style.rotation</p:attrName>
                                        </p:attrNameLst>
                                      </p:cBhvr>
                                      <p:tavLst>
                                        <p:tav tm="0">
                                          <p:val>
                                            <p:fltVal val="360"/>
                                          </p:val>
                                        </p:tav>
                                        <p:tav tm="100000">
                                          <p:val>
                                            <p:fltVal val="0"/>
                                          </p:val>
                                        </p:tav>
                                      </p:tavLst>
                                    </p:anim>
                                    <p:animEffect transition="in" filter="fade">
                                      <p:cBhvr>
                                        <p:cTn id="44" dur="500"/>
                                        <p:tgtEl>
                                          <p:spTgt spid="50"/>
                                        </p:tgtEl>
                                      </p:cBhvr>
                                    </p:animEffect>
                                  </p:childTnLst>
                                </p:cTn>
                              </p:par>
                              <p:par>
                                <p:cTn id="45" presetID="47" presetClass="entr" presetSubtype="0" fill="hold" grpId="0" nodeType="withEffect">
                                  <p:stCondLst>
                                    <p:cond delay="0"/>
                                  </p:stCondLst>
                                  <p:childTnLst>
                                    <p:set>
                                      <p:cBhvr>
                                        <p:cTn id="46" dur="1" fill="hold">
                                          <p:stCondLst>
                                            <p:cond delay="0"/>
                                          </p:stCondLst>
                                        </p:cTn>
                                        <p:tgtEl>
                                          <p:spTgt spid="49"/>
                                        </p:tgtEl>
                                        <p:attrNameLst>
                                          <p:attrName>style.visibility</p:attrName>
                                        </p:attrNameLst>
                                      </p:cBhvr>
                                      <p:to>
                                        <p:strVal val="visible"/>
                                      </p:to>
                                    </p:set>
                                    <p:animEffect transition="in" filter="fade">
                                      <p:cBhvr>
                                        <p:cTn id="47" dur="500"/>
                                        <p:tgtEl>
                                          <p:spTgt spid="49"/>
                                        </p:tgtEl>
                                      </p:cBhvr>
                                    </p:animEffect>
                                    <p:anim calcmode="lin" valueType="num">
                                      <p:cBhvr>
                                        <p:cTn id="48" dur="500" fill="hold"/>
                                        <p:tgtEl>
                                          <p:spTgt spid="49"/>
                                        </p:tgtEl>
                                        <p:attrNameLst>
                                          <p:attrName>ppt_x</p:attrName>
                                        </p:attrNameLst>
                                      </p:cBhvr>
                                      <p:tavLst>
                                        <p:tav tm="0">
                                          <p:val>
                                            <p:strVal val="#ppt_x"/>
                                          </p:val>
                                        </p:tav>
                                        <p:tav tm="100000">
                                          <p:val>
                                            <p:strVal val="#ppt_x"/>
                                          </p:val>
                                        </p:tav>
                                      </p:tavLst>
                                    </p:anim>
                                    <p:anim calcmode="lin" valueType="num">
                                      <p:cBhvr>
                                        <p:cTn id="49" dur="500" fill="hold"/>
                                        <p:tgtEl>
                                          <p:spTgt spid="49"/>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2" presetClass="entr" presetSubtype="4"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additive="base">
                                        <p:cTn id="53" dur="500" fill="hold"/>
                                        <p:tgtEl>
                                          <p:spTgt spid="51"/>
                                        </p:tgtEl>
                                        <p:attrNameLst>
                                          <p:attrName>ppt_x</p:attrName>
                                        </p:attrNameLst>
                                      </p:cBhvr>
                                      <p:tavLst>
                                        <p:tav tm="0">
                                          <p:val>
                                            <p:strVal val="#ppt_x"/>
                                          </p:val>
                                        </p:tav>
                                        <p:tav tm="100000">
                                          <p:val>
                                            <p:strVal val="#ppt_x"/>
                                          </p:val>
                                        </p:tav>
                                      </p:tavLst>
                                    </p:anim>
                                    <p:anim calcmode="lin" valueType="num">
                                      <p:cBhvr additive="base">
                                        <p:cTn id="54" dur="500" fill="hold"/>
                                        <p:tgtEl>
                                          <p:spTgt spid="51"/>
                                        </p:tgtEl>
                                        <p:attrNameLst>
                                          <p:attrName>ppt_y</p:attrName>
                                        </p:attrNameLst>
                                      </p:cBhvr>
                                      <p:tavLst>
                                        <p:tav tm="0">
                                          <p:val>
                                            <p:strVal val="1+#ppt_h/2"/>
                                          </p:val>
                                        </p:tav>
                                        <p:tav tm="100000">
                                          <p:val>
                                            <p:strVal val="#ppt_y"/>
                                          </p:val>
                                        </p:tav>
                                      </p:tavLst>
                                    </p:anim>
                                  </p:childTnLst>
                                </p:cTn>
                              </p:par>
                              <p:par>
                                <p:cTn id="55" presetID="2" presetClass="entr" presetSubtype="4" decel="100000" fill="hold" grpId="0" nodeType="withEffect">
                                  <p:stCondLst>
                                    <p:cond delay="20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fill="hold"/>
                                        <p:tgtEl>
                                          <p:spTgt spid="52"/>
                                        </p:tgtEl>
                                        <p:attrNameLst>
                                          <p:attrName>ppt_x</p:attrName>
                                        </p:attrNameLst>
                                      </p:cBhvr>
                                      <p:tavLst>
                                        <p:tav tm="0">
                                          <p:val>
                                            <p:strVal val="#ppt_x"/>
                                          </p:val>
                                        </p:tav>
                                        <p:tav tm="100000">
                                          <p:val>
                                            <p:strVal val="#ppt_x"/>
                                          </p:val>
                                        </p:tav>
                                      </p:tavLst>
                                    </p:anim>
                                    <p:anim calcmode="lin" valueType="num">
                                      <p:cBhvr additive="base">
                                        <p:cTn id="58" dur="500" fill="hold"/>
                                        <p:tgtEl>
                                          <p:spTgt spid="52"/>
                                        </p:tgtEl>
                                        <p:attrNameLst>
                                          <p:attrName>ppt_y</p:attrName>
                                        </p:attrNameLst>
                                      </p:cBhvr>
                                      <p:tavLst>
                                        <p:tav tm="0">
                                          <p:val>
                                            <p:strVal val="1+#ppt_h/2"/>
                                          </p:val>
                                        </p:tav>
                                        <p:tav tm="100000">
                                          <p:val>
                                            <p:strVal val="#ppt_y"/>
                                          </p:val>
                                        </p:tav>
                                      </p:tavLst>
                                    </p:anim>
                                  </p:childTnLst>
                                </p:cTn>
                              </p:par>
                              <p:par>
                                <p:cTn id="59" presetID="2" presetClass="entr" presetSubtype="4" decel="100000" fill="hold" grpId="0" nodeType="withEffect">
                                  <p:stCondLst>
                                    <p:cond delay="400"/>
                                  </p:stCondLst>
                                  <p:childTnLst>
                                    <p:set>
                                      <p:cBhvr>
                                        <p:cTn id="60" dur="1" fill="hold">
                                          <p:stCondLst>
                                            <p:cond delay="0"/>
                                          </p:stCondLst>
                                        </p:cTn>
                                        <p:tgtEl>
                                          <p:spTgt spid="53"/>
                                        </p:tgtEl>
                                        <p:attrNameLst>
                                          <p:attrName>style.visibility</p:attrName>
                                        </p:attrNameLst>
                                      </p:cBhvr>
                                      <p:to>
                                        <p:strVal val="visible"/>
                                      </p:to>
                                    </p:set>
                                    <p:anim calcmode="lin" valueType="num">
                                      <p:cBhvr additive="base">
                                        <p:cTn id="61" dur="500" fill="hold"/>
                                        <p:tgtEl>
                                          <p:spTgt spid="53"/>
                                        </p:tgtEl>
                                        <p:attrNameLst>
                                          <p:attrName>ppt_x</p:attrName>
                                        </p:attrNameLst>
                                      </p:cBhvr>
                                      <p:tavLst>
                                        <p:tav tm="0">
                                          <p:val>
                                            <p:strVal val="#ppt_x"/>
                                          </p:val>
                                        </p:tav>
                                        <p:tav tm="100000">
                                          <p:val>
                                            <p:strVal val="#ppt_x"/>
                                          </p:val>
                                        </p:tav>
                                      </p:tavLst>
                                    </p:anim>
                                    <p:anim calcmode="lin" valueType="num">
                                      <p:cBhvr additive="base">
                                        <p:cTn id="62"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5" grpId="0" animBg="1"/>
      <p:bldP spid="46" grpId="0" animBg="1"/>
      <p:bldP spid="47" grpId="0" animBg="1"/>
      <p:bldP spid="48" grpId="0" animBg="1"/>
      <p:bldP spid="49" grpId="0" animBg="1"/>
      <p:bldP spid="50" grpId="0" animBg="1"/>
      <p:bldP spid="51" grpId="0"/>
      <p:bldP spid="52" grpId="0"/>
      <p:bldP spid="53"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301875"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备用图表参考</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10" name="组合 9"/>
          <p:cNvGrpSpPr/>
          <p:nvPr/>
        </p:nvGrpSpPr>
        <p:grpSpPr>
          <a:xfrm>
            <a:off x="2943507" y="1880096"/>
            <a:ext cx="1868593" cy="1866715"/>
            <a:chOff x="5305425" y="2638424"/>
            <a:chExt cx="1579563" cy="1577975"/>
          </a:xfrm>
          <a:solidFill>
            <a:srgbClr val="000000">
              <a:alpha val="60000"/>
            </a:srgbClr>
          </a:solidFill>
        </p:grpSpPr>
        <p:sp>
          <p:nvSpPr>
            <p:cNvPr id="11"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00A2A4"/>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2"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3" name="组合 12"/>
          <p:cNvGrpSpPr/>
          <p:nvPr/>
        </p:nvGrpSpPr>
        <p:grpSpPr>
          <a:xfrm>
            <a:off x="4098235" y="3033023"/>
            <a:ext cx="2345601" cy="2341845"/>
            <a:chOff x="5102225" y="2441575"/>
            <a:chExt cx="1982788" cy="1979613"/>
          </a:xfrm>
          <a:solidFill>
            <a:srgbClr val="000000">
              <a:alpha val="60000"/>
            </a:srgbClr>
          </a:solidFill>
        </p:grpSpPr>
        <p:sp>
          <p:nvSpPr>
            <p:cNvPr id="14"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43BAB3"/>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5"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6" name="组合 15"/>
          <p:cNvGrpSpPr/>
          <p:nvPr/>
        </p:nvGrpSpPr>
        <p:grpSpPr>
          <a:xfrm>
            <a:off x="6133002" y="2574288"/>
            <a:ext cx="1538068" cy="1560603"/>
            <a:chOff x="5803900" y="2852738"/>
            <a:chExt cx="1300163" cy="1319212"/>
          </a:xfrm>
          <a:solidFill>
            <a:srgbClr val="000000">
              <a:alpha val="60000"/>
            </a:srgbClr>
          </a:solidFill>
        </p:grpSpPr>
        <p:sp>
          <p:nvSpPr>
            <p:cNvPr id="17"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F6A514"/>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18"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grpSp>
        <p:nvGrpSpPr>
          <p:cNvPr id="19" name="组合 18"/>
          <p:cNvGrpSpPr/>
          <p:nvPr/>
        </p:nvGrpSpPr>
        <p:grpSpPr>
          <a:xfrm>
            <a:off x="7473866" y="2865990"/>
            <a:ext cx="1868593" cy="1866715"/>
            <a:chOff x="5305425" y="2638425"/>
            <a:chExt cx="1579563" cy="1577975"/>
          </a:xfrm>
          <a:solidFill>
            <a:srgbClr val="000000">
              <a:alpha val="60000"/>
            </a:srgbClr>
          </a:solidFill>
        </p:grpSpPr>
        <p:sp>
          <p:nvSpPr>
            <p:cNvPr id="20"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FB7D6E"/>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sp>
          <p:nvSpPr>
            <p:cNvPr id="21"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50000"/>
                    <a:lumOff val="50000"/>
                  </a:schemeClr>
                </a:solidFill>
              </a:endParaRPr>
            </a:p>
          </p:txBody>
        </p:sp>
      </p:grpSp>
      <p:sp>
        <p:nvSpPr>
          <p:cNvPr id="22" name="TextBox 51"/>
          <p:cNvSpPr txBox="1"/>
          <p:nvPr/>
        </p:nvSpPr>
        <p:spPr>
          <a:xfrm>
            <a:off x="1480680" y="2566020"/>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22"/>
          <p:cNvSpPr/>
          <p:nvPr/>
        </p:nvSpPr>
        <p:spPr>
          <a:xfrm>
            <a:off x="3069203" y="1327633"/>
            <a:ext cx="1598895" cy="400110"/>
          </a:xfrm>
          <a:prstGeom prst="rect">
            <a:avLst/>
          </a:prstGeom>
        </p:spPr>
        <p:txBody>
          <a:bodyPr wrap="square">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4" name="TextBox 53"/>
          <p:cNvSpPr txBox="1"/>
          <p:nvPr/>
        </p:nvSpPr>
        <p:spPr>
          <a:xfrm>
            <a:off x="1849272" y="4355309"/>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anose="020B0503020204020204" pitchFamily="34" charset="-122"/>
            </a:endParaRPr>
          </a:p>
        </p:txBody>
      </p:sp>
      <p:sp>
        <p:nvSpPr>
          <p:cNvPr id="25" name="矩形 24"/>
          <p:cNvSpPr/>
          <p:nvPr/>
        </p:nvSpPr>
        <p:spPr>
          <a:xfrm>
            <a:off x="4455545" y="5477162"/>
            <a:ext cx="1598895" cy="400110"/>
          </a:xfrm>
          <a:prstGeom prst="rect">
            <a:avLst/>
          </a:prstGeom>
        </p:spPr>
        <p:txBody>
          <a:bodyPr wrap="square">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6" name="TextBox 55"/>
          <p:cNvSpPr txBox="1"/>
          <p:nvPr/>
        </p:nvSpPr>
        <p:spPr>
          <a:xfrm>
            <a:off x="8105552" y="1869132"/>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anose="020B0503020204020204" pitchFamily="34" charset="-122"/>
            </a:endParaRPr>
          </a:p>
        </p:txBody>
      </p:sp>
      <p:sp>
        <p:nvSpPr>
          <p:cNvPr id="27" name="矩形 26"/>
          <p:cNvSpPr/>
          <p:nvPr/>
        </p:nvSpPr>
        <p:spPr>
          <a:xfrm>
            <a:off x="6050349" y="2000648"/>
            <a:ext cx="1598895" cy="400110"/>
          </a:xfrm>
          <a:prstGeom prst="rect">
            <a:avLst/>
          </a:prstGeom>
        </p:spPr>
        <p:txBody>
          <a:bodyPr wrap="square">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28" name="TextBox 57"/>
          <p:cNvSpPr txBox="1"/>
          <p:nvPr/>
        </p:nvSpPr>
        <p:spPr>
          <a:xfrm>
            <a:off x="9564445" y="4099133"/>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录入上述图表的描述说明</a:t>
            </a:r>
          </a:p>
        </p:txBody>
      </p:sp>
      <p:sp>
        <p:nvSpPr>
          <p:cNvPr id="29" name="矩形 28"/>
          <p:cNvSpPr/>
          <p:nvPr/>
        </p:nvSpPr>
        <p:spPr>
          <a:xfrm>
            <a:off x="7577962" y="4844762"/>
            <a:ext cx="1598895" cy="400110"/>
          </a:xfrm>
          <a:prstGeom prst="rect">
            <a:avLst/>
          </a:prstGeom>
        </p:spPr>
        <p:txBody>
          <a:bodyPr wrap="square">
            <a:spAutoFit/>
          </a:bodyPr>
          <a:lstStyle/>
          <a:p>
            <a:pPr algn="ct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添加标题</a:t>
            </a:r>
            <a:endParaRPr lang="en-US" altLang="zh-CN" sz="2000" b="1" dirty="0" smtClean="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endParaRPr>
          </a:p>
        </p:txBody>
      </p:sp>
      <p:cxnSp>
        <p:nvCxnSpPr>
          <p:cNvPr id="30" name="肘形连接符 29"/>
          <p:cNvCxnSpPr/>
          <p:nvPr/>
        </p:nvCxnSpPr>
        <p:spPr>
          <a:xfrm rot="10800000" flipV="1">
            <a:off x="1555653" y="2615712"/>
            <a:ext cx="1530873" cy="834621"/>
          </a:xfrm>
          <a:prstGeom prst="bentConnector3">
            <a:avLst>
              <a:gd name="adj1" fmla="val 2058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肘形连接符 30"/>
          <p:cNvCxnSpPr/>
          <p:nvPr/>
        </p:nvCxnSpPr>
        <p:spPr>
          <a:xfrm rot="10800000">
            <a:off x="1950914" y="4291479"/>
            <a:ext cx="2473569" cy="569324"/>
          </a:xfrm>
          <a:prstGeom prst="bentConnector3">
            <a:avLst>
              <a:gd name="adj1" fmla="val 21861"/>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肘形连接符 31"/>
          <p:cNvCxnSpPr/>
          <p:nvPr/>
        </p:nvCxnSpPr>
        <p:spPr>
          <a:xfrm rot="10800000" flipV="1">
            <a:off x="8671403" y="4041459"/>
            <a:ext cx="2424229" cy="640975"/>
          </a:xfrm>
          <a:prstGeom prst="bentConnector3">
            <a:avLst>
              <a:gd name="adj1" fmla="val 66889"/>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肘形连接符 32"/>
          <p:cNvCxnSpPr/>
          <p:nvPr/>
        </p:nvCxnSpPr>
        <p:spPr>
          <a:xfrm rot="10800000" flipV="1">
            <a:off x="7449279" y="1813507"/>
            <a:ext cx="2267929" cy="997559"/>
          </a:xfrm>
          <a:prstGeom prst="bentConnector3">
            <a:avLst>
              <a:gd name="adj1" fmla="val 74673"/>
            </a:avLst>
          </a:prstGeom>
          <a:ln>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29</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decel="10000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0-#ppt_h/2"/>
                                          </p:val>
                                        </p:tav>
                                        <p:tav tm="100000">
                                          <p:val>
                                            <p:strVal val="#ppt_y"/>
                                          </p:val>
                                        </p:tav>
                                      </p:tavLst>
                                    </p:anim>
                                  </p:childTnLst>
                                </p:cTn>
                              </p:par>
                              <p:par>
                                <p:cTn id="19" presetID="8" presetClass="emph" presetSubtype="0" repeatCount="indefinite" fill="hold" nodeType="withEffect">
                                  <p:stCondLst>
                                    <p:cond delay="0"/>
                                  </p:stCondLst>
                                  <p:childTnLst>
                                    <p:animRot by="-86400000">
                                      <p:cBhvr>
                                        <p:cTn id="20" dur="8000" fill="hold"/>
                                        <p:tgtEl>
                                          <p:spTgt spid="10"/>
                                        </p:tgtEl>
                                        <p:attrNameLst>
                                          <p:attrName>r</p:attrName>
                                        </p:attrNameLst>
                                      </p:cBhvr>
                                    </p:animRot>
                                  </p:childTnLst>
                                </p:cTn>
                              </p:par>
                              <p:par>
                                <p:cTn id="21" presetID="22" presetClass="entr" presetSubtype="2" fill="hold" nodeType="withEffect">
                                  <p:stCondLst>
                                    <p:cond delay="500"/>
                                  </p:stCondLst>
                                  <p:childTnLst>
                                    <p:set>
                                      <p:cBhvr>
                                        <p:cTn id="22" dur="1" fill="hold">
                                          <p:stCondLst>
                                            <p:cond delay="0"/>
                                          </p:stCondLst>
                                        </p:cTn>
                                        <p:tgtEl>
                                          <p:spTgt spid="30"/>
                                        </p:tgtEl>
                                        <p:attrNameLst>
                                          <p:attrName>style.visibility</p:attrName>
                                        </p:attrNameLst>
                                      </p:cBhvr>
                                      <p:to>
                                        <p:strVal val="visible"/>
                                      </p:to>
                                    </p:set>
                                    <p:animEffect transition="in" filter="wipe(right)">
                                      <p:cBhvr>
                                        <p:cTn id="23" dur="500"/>
                                        <p:tgtEl>
                                          <p:spTgt spid="30"/>
                                        </p:tgtEl>
                                      </p:cBhvr>
                                    </p:animEffect>
                                  </p:childTnLst>
                                </p:cTn>
                              </p:par>
                              <p:par>
                                <p:cTn id="24" presetID="53" presetClass="entr" presetSubtype="16" fill="hold" grpId="0" nodeType="withEffect">
                                  <p:stCondLst>
                                    <p:cond delay="50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par>
                                <p:cTn id="32" presetID="2" presetClass="entr" presetSubtype="1" decel="100000" fill="hold" nodeType="withEffect">
                                  <p:stCondLst>
                                    <p:cond delay="500"/>
                                  </p:stCondLst>
                                  <p:childTnLst>
                                    <p:set>
                                      <p:cBhvr>
                                        <p:cTn id="33" dur="1" fill="hold">
                                          <p:stCondLst>
                                            <p:cond delay="0"/>
                                          </p:stCondLst>
                                        </p:cTn>
                                        <p:tgtEl>
                                          <p:spTgt spid="13"/>
                                        </p:tgtEl>
                                        <p:attrNameLst>
                                          <p:attrName>style.visibility</p:attrName>
                                        </p:attrNameLst>
                                      </p:cBhvr>
                                      <p:to>
                                        <p:strVal val="visible"/>
                                      </p:to>
                                    </p:set>
                                    <p:anim calcmode="lin" valueType="num">
                                      <p:cBhvr additive="base">
                                        <p:cTn id="34" dur="500" fill="hold"/>
                                        <p:tgtEl>
                                          <p:spTgt spid="13"/>
                                        </p:tgtEl>
                                        <p:attrNameLst>
                                          <p:attrName>ppt_x</p:attrName>
                                        </p:attrNameLst>
                                      </p:cBhvr>
                                      <p:tavLst>
                                        <p:tav tm="0">
                                          <p:val>
                                            <p:strVal val="#ppt_x"/>
                                          </p:val>
                                        </p:tav>
                                        <p:tav tm="100000">
                                          <p:val>
                                            <p:strVal val="#ppt_x"/>
                                          </p:val>
                                        </p:tav>
                                      </p:tavLst>
                                    </p:anim>
                                    <p:anim calcmode="lin" valueType="num">
                                      <p:cBhvr additive="base">
                                        <p:cTn id="35" dur="500" fill="hold"/>
                                        <p:tgtEl>
                                          <p:spTgt spid="13"/>
                                        </p:tgtEl>
                                        <p:attrNameLst>
                                          <p:attrName>ppt_y</p:attrName>
                                        </p:attrNameLst>
                                      </p:cBhvr>
                                      <p:tavLst>
                                        <p:tav tm="0">
                                          <p:val>
                                            <p:strVal val="0-#ppt_h/2"/>
                                          </p:val>
                                        </p:tav>
                                        <p:tav tm="100000">
                                          <p:val>
                                            <p:strVal val="#ppt_y"/>
                                          </p:val>
                                        </p:tav>
                                      </p:tavLst>
                                    </p:anim>
                                  </p:childTnLst>
                                </p:cTn>
                              </p:par>
                              <p:par>
                                <p:cTn id="36" presetID="8" presetClass="emph" presetSubtype="0" repeatCount="indefinite" fill="hold" nodeType="withEffect">
                                  <p:stCondLst>
                                    <p:cond delay="500"/>
                                  </p:stCondLst>
                                  <p:childTnLst>
                                    <p:animRot by="76680000">
                                      <p:cBhvr>
                                        <p:cTn id="37" dur="7500" fill="hold"/>
                                        <p:tgtEl>
                                          <p:spTgt spid="13"/>
                                        </p:tgtEl>
                                        <p:attrNameLst>
                                          <p:attrName>r</p:attrName>
                                        </p:attrNameLst>
                                      </p:cBhvr>
                                    </p:animRot>
                                  </p:childTnLst>
                                </p:cTn>
                              </p:par>
                              <p:par>
                                <p:cTn id="38" presetID="22" presetClass="entr" presetSubtype="2" fill="hold" nodeType="withEffect">
                                  <p:stCondLst>
                                    <p:cond delay="1000"/>
                                  </p:stCondLst>
                                  <p:childTnLst>
                                    <p:set>
                                      <p:cBhvr>
                                        <p:cTn id="39" dur="1" fill="hold">
                                          <p:stCondLst>
                                            <p:cond delay="0"/>
                                          </p:stCondLst>
                                        </p:cTn>
                                        <p:tgtEl>
                                          <p:spTgt spid="31"/>
                                        </p:tgtEl>
                                        <p:attrNameLst>
                                          <p:attrName>style.visibility</p:attrName>
                                        </p:attrNameLst>
                                      </p:cBhvr>
                                      <p:to>
                                        <p:strVal val="visible"/>
                                      </p:to>
                                    </p:set>
                                    <p:animEffect transition="in" filter="wipe(right)">
                                      <p:cBhvr>
                                        <p:cTn id="40" dur="500"/>
                                        <p:tgtEl>
                                          <p:spTgt spid="31"/>
                                        </p:tgtEl>
                                      </p:cBhvr>
                                    </p:animEffect>
                                  </p:childTnLst>
                                </p:cTn>
                              </p:par>
                              <p:par>
                                <p:cTn id="41" presetID="53" presetClass="entr" presetSubtype="16" fill="hold" grpId="0" nodeType="withEffect">
                                  <p:stCondLst>
                                    <p:cond delay="100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par>
                                <p:cTn id="49" presetID="2" presetClass="entr" presetSubtype="1" decel="100000" fill="hold" nodeType="withEffect">
                                  <p:stCondLst>
                                    <p:cond delay="100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0-#ppt_h/2"/>
                                          </p:val>
                                        </p:tav>
                                        <p:tav tm="100000">
                                          <p:val>
                                            <p:strVal val="#ppt_y"/>
                                          </p:val>
                                        </p:tav>
                                      </p:tavLst>
                                    </p:anim>
                                  </p:childTnLst>
                                </p:cTn>
                              </p:par>
                              <p:par>
                                <p:cTn id="53" presetID="8" presetClass="emph" presetSubtype="0" repeatCount="indefinite" fill="hold" nodeType="withEffect">
                                  <p:stCondLst>
                                    <p:cond delay="1000"/>
                                  </p:stCondLst>
                                  <p:childTnLst>
                                    <p:animRot by="-108000000">
                                      <p:cBhvr>
                                        <p:cTn id="54" dur="7000" fill="hold"/>
                                        <p:tgtEl>
                                          <p:spTgt spid="16"/>
                                        </p:tgtEl>
                                        <p:attrNameLst>
                                          <p:attrName>r</p:attrName>
                                        </p:attrNameLst>
                                      </p:cBhvr>
                                    </p:animRot>
                                  </p:childTnLst>
                                </p:cTn>
                              </p:par>
                              <p:par>
                                <p:cTn id="55" presetID="22" presetClass="entr" presetSubtype="8" fill="hold" nodeType="withEffect">
                                  <p:stCondLst>
                                    <p:cond delay="1500"/>
                                  </p:stCondLst>
                                  <p:childTnLst>
                                    <p:set>
                                      <p:cBhvr>
                                        <p:cTn id="56" dur="1" fill="hold">
                                          <p:stCondLst>
                                            <p:cond delay="0"/>
                                          </p:stCondLst>
                                        </p:cTn>
                                        <p:tgtEl>
                                          <p:spTgt spid="33"/>
                                        </p:tgtEl>
                                        <p:attrNameLst>
                                          <p:attrName>style.visibility</p:attrName>
                                        </p:attrNameLst>
                                      </p:cBhvr>
                                      <p:to>
                                        <p:strVal val="visible"/>
                                      </p:to>
                                    </p:set>
                                    <p:animEffect transition="in" filter="wipe(left)">
                                      <p:cBhvr>
                                        <p:cTn id="57" dur="500"/>
                                        <p:tgtEl>
                                          <p:spTgt spid="33"/>
                                        </p:tgtEl>
                                      </p:cBhvr>
                                    </p:animEffect>
                                  </p:childTnLst>
                                </p:cTn>
                              </p:par>
                              <p:par>
                                <p:cTn id="58" presetID="53" presetClass="entr" presetSubtype="16" fill="hold" grpId="0" nodeType="withEffect">
                                  <p:stCondLst>
                                    <p:cond delay="1500"/>
                                  </p:stCondLst>
                                  <p:childTnLst>
                                    <p:set>
                                      <p:cBhvr>
                                        <p:cTn id="59" dur="1" fill="hold">
                                          <p:stCondLst>
                                            <p:cond delay="0"/>
                                          </p:stCondLst>
                                        </p:cTn>
                                        <p:tgtEl>
                                          <p:spTgt spid="26"/>
                                        </p:tgtEl>
                                        <p:attrNameLst>
                                          <p:attrName>style.visibility</p:attrName>
                                        </p:attrNameLst>
                                      </p:cBhvr>
                                      <p:to>
                                        <p:strVal val="visible"/>
                                      </p:to>
                                    </p:set>
                                    <p:anim calcmode="lin" valueType="num">
                                      <p:cBhvr>
                                        <p:cTn id="60" dur="500" fill="hold"/>
                                        <p:tgtEl>
                                          <p:spTgt spid="26"/>
                                        </p:tgtEl>
                                        <p:attrNameLst>
                                          <p:attrName>ppt_w</p:attrName>
                                        </p:attrNameLst>
                                      </p:cBhvr>
                                      <p:tavLst>
                                        <p:tav tm="0">
                                          <p:val>
                                            <p:fltVal val="0"/>
                                          </p:val>
                                        </p:tav>
                                        <p:tav tm="100000">
                                          <p:val>
                                            <p:strVal val="#ppt_w"/>
                                          </p:val>
                                        </p:tav>
                                      </p:tavLst>
                                    </p:anim>
                                    <p:anim calcmode="lin" valueType="num">
                                      <p:cBhvr>
                                        <p:cTn id="61" dur="500" fill="hold"/>
                                        <p:tgtEl>
                                          <p:spTgt spid="26"/>
                                        </p:tgtEl>
                                        <p:attrNameLst>
                                          <p:attrName>ppt_h</p:attrName>
                                        </p:attrNameLst>
                                      </p:cBhvr>
                                      <p:tavLst>
                                        <p:tav tm="0">
                                          <p:val>
                                            <p:fltVal val="0"/>
                                          </p:val>
                                        </p:tav>
                                        <p:tav tm="100000">
                                          <p:val>
                                            <p:strVal val="#ppt_h"/>
                                          </p:val>
                                        </p:tav>
                                      </p:tavLst>
                                    </p:anim>
                                    <p:animEffect transition="in" filter="fade">
                                      <p:cBhvr>
                                        <p:cTn id="62" dur="500"/>
                                        <p:tgtEl>
                                          <p:spTgt spid="26"/>
                                        </p:tgtEl>
                                      </p:cBhvr>
                                    </p:animEffect>
                                  </p:childTnLst>
                                </p:cTn>
                              </p:par>
                              <p:par>
                                <p:cTn id="63" presetID="10" presetClass="entr" presetSubtype="0" fill="hold" grpId="0" nodeType="withEffect">
                                  <p:stCondLst>
                                    <p:cond delay="100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500"/>
                                        <p:tgtEl>
                                          <p:spTgt spid="27"/>
                                        </p:tgtEl>
                                      </p:cBhvr>
                                    </p:animEffect>
                                  </p:childTnLst>
                                </p:cTn>
                              </p:par>
                              <p:par>
                                <p:cTn id="66" presetID="2" presetClass="entr" presetSubtype="1" decel="100000" fill="hold" nodeType="withEffect">
                                  <p:stCondLst>
                                    <p:cond delay="1500"/>
                                  </p:stCondLst>
                                  <p:childTnLst>
                                    <p:set>
                                      <p:cBhvr>
                                        <p:cTn id="67" dur="1" fill="hold">
                                          <p:stCondLst>
                                            <p:cond delay="0"/>
                                          </p:stCondLst>
                                        </p:cTn>
                                        <p:tgtEl>
                                          <p:spTgt spid="19"/>
                                        </p:tgtEl>
                                        <p:attrNameLst>
                                          <p:attrName>style.visibility</p:attrName>
                                        </p:attrNameLst>
                                      </p:cBhvr>
                                      <p:to>
                                        <p:strVal val="visible"/>
                                      </p:to>
                                    </p:set>
                                    <p:anim calcmode="lin" valueType="num">
                                      <p:cBhvr additive="base">
                                        <p:cTn id="68" dur="500" fill="hold"/>
                                        <p:tgtEl>
                                          <p:spTgt spid="19"/>
                                        </p:tgtEl>
                                        <p:attrNameLst>
                                          <p:attrName>ppt_x</p:attrName>
                                        </p:attrNameLst>
                                      </p:cBhvr>
                                      <p:tavLst>
                                        <p:tav tm="0">
                                          <p:val>
                                            <p:strVal val="#ppt_x"/>
                                          </p:val>
                                        </p:tav>
                                        <p:tav tm="100000">
                                          <p:val>
                                            <p:strVal val="#ppt_x"/>
                                          </p:val>
                                        </p:tav>
                                      </p:tavLst>
                                    </p:anim>
                                    <p:anim calcmode="lin" valueType="num">
                                      <p:cBhvr additive="base">
                                        <p:cTn id="69" dur="500" fill="hold"/>
                                        <p:tgtEl>
                                          <p:spTgt spid="19"/>
                                        </p:tgtEl>
                                        <p:attrNameLst>
                                          <p:attrName>ppt_y</p:attrName>
                                        </p:attrNameLst>
                                      </p:cBhvr>
                                      <p:tavLst>
                                        <p:tav tm="0">
                                          <p:val>
                                            <p:strVal val="0-#ppt_h/2"/>
                                          </p:val>
                                        </p:tav>
                                        <p:tav tm="100000">
                                          <p:val>
                                            <p:strVal val="#ppt_y"/>
                                          </p:val>
                                        </p:tav>
                                      </p:tavLst>
                                    </p:anim>
                                  </p:childTnLst>
                                </p:cTn>
                              </p:par>
                              <p:par>
                                <p:cTn id="70" presetID="8" presetClass="emph" presetSubtype="0" repeatCount="indefinite" fill="hold" nodeType="withEffect">
                                  <p:stCondLst>
                                    <p:cond delay="1500"/>
                                  </p:stCondLst>
                                  <p:childTnLst>
                                    <p:animRot by="86400000">
                                      <p:cBhvr>
                                        <p:cTn id="71" dur="6500" fill="hold"/>
                                        <p:tgtEl>
                                          <p:spTgt spid="19"/>
                                        </p:tgtEl>
                                        <p:attrNameLst>
                                          <p:attrName>r</p:attrName>
                                        </p:attrNameLst>
                                      </p:cBhvr>
                                    </p:animRot>
                                  </p:childTnLst>
                                </p:cTn>
                              </p:par>
                              <p:par>
                                <p:cTn id="72" presetID="22" presetClass="entr" presetSubtype="8" fill="hold" nodeType="withEffect">
                                  <p:stCondLst>
                                    <p:cond delay="2000"/>
                                  </p:stCondLst>
                                  <p:childTnLst>
                                    <p:set>
                                      <p:cBhvr>
                                        <p:cTn id="73" dur="1" fill="hold">
                                          <p:stCondLst>
                                            <p:cond delay="0"/>
                                          </p:stCondLst>
                                        </p:cTn>
                                        <p:tgtEl>
                                          <p:spTgt spid="32"/>
                                        </p:tgtEl>
                                        <p:attrNameLst>
                                          <p:attrName>style.visibility</p:attrName>
                                        </p:attrNameLst>
                                      </p:cBhvr>
                                      <p:to>
                                        <p:strVal val="visible"/>
                                      </p:to>
                                    </p:set>
                                    <p:animEffect transition="in" filter="wipe(left)">
                                      <p:cBhvr>
                                        <p:cTn id="74" dur="500"/>
                                        <p:tgtEl>
                                          <p:spTgt spid="32"/>
                                        </p:tgtEl>
                                      </p:cBhvr>
                                    </p:animEffect>
                                  </p:childTnLst>
                                </p:cTn>
                              </p:par>
                              <p:par>
                                <p:cTn id="75" presetID="53" presetClass="entr" presetSubtype="16" fill="hold" grpId="0" nodeType="withEffect">
                                  <p:stCondLst>
                                    <p:cond delay="2000"/>
                                  </p:stCondLst>
                                  <p:childTnLst>
                                    <p:set>
                                      <p:cBhvr>
                                        <p:cTn id="76" dur="1" fill="hold">
                                          <p:stCondLst>
                                            <p:cond delay="0"/>
                                          </p:stCondLst>
                                        </p:cTn>
                                        <p:tgtEl>
                                          <p:spTgt spid="28"/>
                                        </p:tgtEl>
                                        <p:attrNameLst>
                                          <p:attrName>style.visibility</p:attrName>
                                        </p:attrNameLst>
                                      </p:cBhvr>
                                      <p:to>
                                        <p:strVal val="visible"/>
                                      </p:to>
                                    </p:set>
                                    <p:anim calcmode="lin" valueType="num">
                                      <p:cBhvr>
                                        <p:cTn id="77" dur="500" fill="hold"/>
                                        <p:tgtEl>
                                          <p:spTgt spid="28"/>
                                        </p:tgtEl>
                                        <p:attrNameLst>
                                          <p:attrName>ppt_w</p:attrName>
                                        </p:attrNameLst>
                                      </p:cBhvr>
                                      <p:tavLst>
                                        <p:tav tm="0">
                                          <p:val>
                                            <p:fltVal val="0"/>
                                          </p:val>
                                        </p:tav>
                                        <p:tav tm="100000">
                                          <p:val>
                                            <p:strVal val="#ppt_w"/>
                                          </p:val>
                                        </p:tav>
                                      </p:tavLst>
                                    </p:anim>
                                    <p:anim calcmode="lin" valueType="num">
                                      <p:cBhvr>
                                        <p:cTn id="78" dur="500" fill="hold"/>
                                        <p:tgtEl>
                                          <p:spTgt spid="28"/>
                                        </p:tgtEl>
                                        <p:attrNameLst>
                                          <p:attrName>ppt_h</p:attrName>
                                        </p:attrNameLst>
                                      </p:cBhvr>
                                      <p:tavLst>
                                        <p:tav tm="0">
                                          <p:val>
                                            <p:fltVal val="0"/>
                                          </p:val>
                                        </p:tav>
                                        <p:tav tm="100000">
                                          <p:val>
                                            <p:strVal val="#ppt_h"/>
                                          </p:val>
                                        </p:tav>
                                      </p:tavLst>
                                    </p:anim>
                                    <p:animEffect transition="in" filter="fade">
                                      <p:cBhvr>
                                        <p:cTn id="79" dur="500"/>
                                        <p:tgtEl>
                                          <p:spTgt spid="28"/>
                                        </p:tgtEl>
                                      </p:cBhvr>
                                    </p:animEffect>
                                  </p:childTnLst>
                                </p:cTn>
                              </p:par>
                              <p:par>
                                <p:cTn id="80" presetID="10" presetClass="entr" presetSubtype="0" fill="hold" grpId="0" nodeType="withEffect">
                                  <p:stCondLst>
                                    <p:cond delay="1500"/>
                                  </p:stCondLst>
                                  <p:childTnLst>
                                    <p:set>
                                      <p:cBhvr>
                                        <p:cTn id="81" dur="1" fill="hold">
                                          <p:stCondLst>
                                            <p:cond delay="0"/>
                                          </p:stCondLst>
                                        </p:cTn>
                                        <p:tgtEl>
                                          <p:spTgt spid="29"/>
                                        </p:tgtEl>
                                        <p:attrNameLst>
                                          <p:attrName>style.visibility</p:attrName>
                                        </p:attrNameLst>
                                      </p:cBhvr>
                                      <p:to>
                                        <p:strVal val="visible"/>
                                      </p:to>
                                    </p:set>
                                    <p:animEffect transition="in" filter="fade">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2" grpId="0"/>
      <p:bldP spid="23" grpId="0"/>
      <p:bldP spid="24" grpId="0"/>
      <p:bldP spid="25" grpId="0"/>
      <p:bldP spid="26" grpId="0"/>
      <p:bldP spid="27" grpId="0"/>
      <p:bldP spid="28" grpId="0"/>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301875" cy="377026"/>
          </a:xfrm>
          <a:prstGeom prst="rect">
            <a:avLst/>
          </a:prstGeom>
          <a:noFill/>
        </p:spPr>
        <p:txBody>
          <a:bodyPr wrap="square" lIns="68580" tIns="34290" rIns="68580" bIns="34290" rtlCol="0">
            <a:spAutoFit/>
          </a:bodyPr>
          <a:lstStyle/>
          <a:p>
            <a:pPr marL="0" lvl="1"/>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备用图表参考</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Freeform 5"/>
          <p:cNvSpPr/>
          <p:nvPr/>
        </p:nvSpPr>
        <p:spPr bwMode="auto">
          <a:xfrm>
            <a:off x="3152816" y="1873764"/>
            <a:ext cx="2449668" cy="978011"/>
          </a:xfrm>
          <a:custGeom>
            <a:avLst/>
            <a:gdLst>
              <a:gd name="T0" fmla="*/ 281 w 1245"/>
              <a:gd name="T1" fmla="*/ 0 h 427"/>
              <a:gd name="T2" fmla="*/ 0 w 1245"/>
              <a:gd name="T3" fmla="*/ 427 h 427"/>
              <a:gd name="T4" fmla="*/ 1245 w 1245"/>
              <a:gd name="T5" fmla="*/ 427 h 427"/>
              <a:gd name="T6" fmla="*/ 963 w 1245"/>
              <a:gd name="T7" fmla="*/ 0 h 427"/>
              <a:gd name="T8" fmla="*/ 281 w 1245"/>
              <a:gd name="T9" fmla="*/ 0 h 427"/>
            </a:gdLst>
            <a:ahLst/>
            <a:cxnLst>
              <a:cxn ang="0">
                <a:pos x="T0" y="T1"/>
              </a:cxn>
              <a:cxn ang="0">
                <a:pos x="T2" y="T3"/>
              </a:cxn>
              <a:cxn ang="0">
                <a:pos x="T4" y="T5"/>
              </a:cxn>
              <a:cxn ang="0">
                <a:pos x="T6" y="T7"/>
              </a:cxn>
              <a:cxn ang="0">
                <a:pos x="T8" y="T9"/>
              </a:cxn>
            </a:cxnLst>
            <a:rect l="0" t="0" r="r" b="b"/>
            <a:pathLst>
              <a:path w="1245" h="427">
                <a:moveTo>
                  <a:pt x="281" y="0"/>
                </a:moveTo>
                <a:lnTo>
                  <a:pt x="0" y="427"/>
                </a:lnTo>
                <a:lnTo>
                  <a:pt x="1245" y="427"/>
                </a:lnTo>
                <a:lnTo>
                  <a:pt x="963" y="0"/>
                </a:lnTo>
                <a:lnTo>
                  <a:pt x="281" y="0"/>
                </a:lnTo>
                <a:close/>
              </a:path>
            </a:pathLst>
          </a:custGeom>
          <a:solidFill>
            <a:srgbClr val="00A2A4"/>
          </a:solidFill>
          <a:ln w="28575">
            <a:solidFill>
              <a:schemeClr val="bg1">
                <a:lumMod val="95000"/>
              </a:schemeClr>
            </a:solidFill>
          </a:ln>
        </p:spPr>
        <p:txBody>
          <a:bodyPr vert="horz" wrap="square" lIns="121920" tIns="60960" rIns="121920" bIns="60960" numCol="1" anchor="t" anchorCtr="0" compatLnSpc="1"/>
          <a:lstStyle/>
          <a:p>
            <a:endParaRPr lang="en-US" sz="3200"/>
          </a:p>
        </p:txBody>
      </p:sp>
      <p:sp>
        <p:nvSpPr>
          <p:cNvPr id="11" name="Freeform 6"/>
          <p:cNvSpPr/>
          <p:nvPr/>
        </p:nvSpPr>
        <p:spPr bwMode="auto">
          <a:xfrm>
            <a:off x="2595984" y="2851775"/>
            <a:ext cx="3561367" cy="975720"/>
          </a:xfrm>
          <a:custGeom>
            <a:avLst/>
            <a:gdLst>
              <a:gd name="T0" fmla="*/ 283 w 1810"/>
              <a:gd name="T1" fmla="*/ 0 h 426"/>
              <a:gd name="T2" fmla="*/ 0 w 1810"/>
              <a:gd name="T3" fmla="*/ 426 h 426"/>
              <a:gd name="T4" fmla="*/ 1810 w 1810"/>
              <a:gd name="T5" fmla="*/ 426 h 426"/>
              <a:gd name="T6" fmla="*/ 1528 w 1810"/>
              <a:gd name="T7" fmla="*/ 0 h 426"/>
              <a:gd name="T8" fmla="*/ 283 w 1810"/>
              <a:gd name="T9" fmla="*/ 0 h 426"/>
            </a:gdLst>
            <a:ahLst/>
            <a:cxnLst>
              <a:cxn ang="0">
                <a:pos x="T0" y="T1"/>
              </a:cxn>
              <a:cxn ang="0">
                <a:pos x="T2" y="T3"/>
              </a:cxn>
              <a:cxn ang="0">
                <a:pos x="T4" y="T5"/>
              </a:cxn>
              <a:cxn ang="0">
                <a:pos x="T6" y="T7"/>
              </a:cxn>
              <a:cxn ang="0">
                <a:pos x="T8" y="T9"/>
              </a:cxn>
            </a:cxnLst>
            <a:rect l="0" t="0" r="r" b="b"/>
            <a:pathLst>
              <a:path w="1810" h="426">
                <a:moveTo>
                  <a:pt x="283" y="0"/>
                </a:moveTo>
                <a:lnTo>
                  <a:pt x="0" y="426"/>
                </a:lnTo>
                <a:lnTo>
                  <a:pt x="1810" y="426"/>
                </a:lnTo>
                <a:lnTo>
                  <a:pt x="1528" y="0"/>
                </a:lnTo>
                <a:lnTo>
                  <a:pt x="283" y="0"/>
                </a:lnTo>
                <a:close/>
              </a:path>
            </a:pathLst>
          </a:custGeom>
          <a:solidFill>
            <a:srgbClr val="43BAB3"/>
          </a:solidFill>
          <a:ln w="28575">
            <a:solidFill>
              <a:schemeClr val="bg1">
                <a:lumMod val="95000"/>
              </a:schemeClr>
            </a:solidFill>
          </a:ln>
        </p:spPr>
        <p:txBody>
          <a:bodyPr vert="horz" wrap="square" lIns="121920" tIns="60960" rIns="121920" bIns="60960" numCol="1" anchor="t" anchorCtr="0" compatLnSpc="1"/>
          <a:lstStyle/>
          <a:p>
            <a:endParaRPr lang="en-US" sz="3200"/>
          </a:p>
        </p:txBody>
      </p:sp>
      <p:sp>
        <p:nvSpPr>
          <p:cNvPr id="12" name="Freeform 7"/>
          <p:cNvSpPr/>
          <p:nvPr/>
        </p:nvSpPr>
        <p:spPr bwMode="auto">
          <a:xfrm>
            <a:off x="2043086" y="3827496"/>
            <a:ext cx="4667160" cy="973430"/>
          </a:xfrm>
          <a:custGeom>
            <a:avLst/>
            <a:gdLst>
              <a:gd name="T0" fmla="*/ 281 w 2372"/>
              <a:gd name="T1" fmla="*/ 0 h 425"/>
              <a:gd name="T2" fmla="*/ 0 w 2372"/>
              <a:gd name="T3" fmla="*/ 425 h 425"/>
              <a:gd name="T4" fmla="*/ 2372 w 2372"/>
              <a:gd name="T5" fmla="*/ 425 h 425"/>
              <a:gd name="T6" fmla="*/ 2091 w 2372"/>
              <a:gd name="T7" fmla="*/ 0 h 425"/>
              <a:gd name="T8" fmla="*/ 281 w 2372"/>
              <a:gd name="T9" fmla="*/ 0 h 425"/>
            </a:gdLst>
            <a:ahLst/>
            <a:cxnLst>
              <a:cxn ang="0">
                <a:pos x="T0" y="T1"/>
              </a:cxn>
              <a:cxn ang="0">
                <a:pos x="T2" y="T3"/>
              </a:cxn>
              <a:cxn ang="0">
                <a:pos x="T4" y="T5"/>
              </a:cxn>
              <a:cxn ang="0">
                <a:pos x="T6" y="T7"/>
              </a:cxn>
              <a:cxn ang="0">
                <a:pos x="T8" y="T9"/>
              </a:cxn>
            </a:cxnLst>
            <a:rect l="0" t="0" r="r" b="b"/>
            <a:pathLst>
              <a:path w="2372" h="425">
                <a:moveTo>
                  <a:pt x="281" y="0"/>
                </a:moveTo>
                <a:lnTo>
                  <a:pt x="0" y="425"/>
                </a:lnTo>
                <a:lnTo>
                  <a:pt x="2372" y="425"/>
                </a:lnTo>
                <a:lnTo>
                  <a:pt x="2091" y="0"/>
                </a:lnTo>
                <a:lnTo>
                  <a:pt x="281" y="0"/>
                </a:lnTo>
                <a:close/>
              </a:path>
            </a:pathLst>
          </a:custGeom>
          <a:solidFill>
            <a:srgbClr val="F6A514"/>
          </a:solidFill>
          <a:ln w="28575">
            <a:solidFill>
              <a:schemeClr val="bg1">
                <a:lumMod val="95000"/>
              </a:schemeClr>
            </a:solidFill>
          </a:ln>
        </p:spPr>
        <p:txBody>
          <a:bodyPr vert="horz" wrap="square" lIns="121920" tIns="60960" rIns="121920" bIns="60960" numCol="1" anchor="t" anchorCtr="0" compatLnSpc="1"/>
          <a:lstStyle/>
          <a:p>
            <a:endParaRPr lang="en-US" sz="3200"/>
          </a:p>
        </p:txBody>
      </p:sp>
      <p:sp>
        <p:nvSpPr>
          <p:cNvPr id="13" name="Freeform 8"/>
          <p:cNvSpPr/>
          <p:nvPr/>
        </p:nvSpPr>
        <p:spPr bwMode="auto">
          <a:xfrm>
            <a:off x="1486255" y="4800924"/>
            <a:ext cx="5780825" cy="975720"/>
          </a:xfrm>
          <a:custGeom>
            <a:avLst/>
            <a:gdLst>
              <a:gd name="T0" fmla="*/ 283 w 2938"/>
              <a:gd name="T1" fmla="*/ 0 h 426"/>
              <a:gd name="T2" fmla="*/ 2655 w 2938"/>
              <a:gd name="T3" fmla="*/ 0 h 426"/>
              <a:gd name="T4" fmla="*/ 2938 w 2938"/>
              <a:gd name="T5" fmla="*/ 426 h 426"/>
              <a:gd name="T6" fmla="*/ 0 w 2938"/>
              <a:gd name="T7" fmla="*/ 426 h 426"/>
              <a:gd name="T8" fmla="*/ 283 w 2938"/>
              <a:gd name="T9" fmla="*/ 0 h 426"/>
            </a:gdLst>
            <a:ahLst/>
            <a:cxnLst>
              <a:cxn ang="0">
                <a:pos x="T0" y="T1"/>
              </a:cxn>
              <a:cxn ang="0">
                <a:pos x="T2" y="T3"/>
              </a:cxn>
              <a:cxn ang="0">
                <a:pos x="T4" y="T5"/>
              </a:cxn>
              <a:cxn ang="0">
                <a:pos x="T6" y="T7"/>
              </a:cxn>
              <a:cxn ang="0">
                <a:pos x="T8" y="T9"/>
              </a:cxn>
            </a:cxnLst>
            <a:rect l="0" t="0" r="r" b="b"/>
            <a:pathLst>
              <a:path w="2938" h="426">
                <a:moveTo>
                  <a:pt x="283" y="0"/>
                </a:moveTo>
                <a:lnTo>
                  <a:pt x="2655" y="0"/>
                </a:lnTo>
                <a:lnTo>
                  <a:pt x="2938" y="426"/>
                </a:lnTo>
                <a:lnTo>
                  <a:pt x="0" y="426"/>
                </a:lnTo>
                <a:lnTo>
                  <a:pt x="283" y="0"/>
                </a:lnTo>
                <a:close/>
              </a:path>
            </a:pathLst>
          </a:custGeom>
          <a:solidFill>
            <a:srgbClr val="FB7D6E"/>
          </a:solidFill>
          <a:ln w="28575">
            <a:solidFill>
              <a:schemeClr val="bg1">
                <a:lumMod val="95000"/>
              </a:schemeClr>
            </a:solidFill>
          </a:ln>
        </p:spPr>
        <p:txBody>
          <a:bodyPr vert="horz" wrap="square" lIns="121920" tIns="60960" rIns="121920" bIns="60960" numCol="1" anchor="t" anchorCtr="0" compatLnSpc="1"/>
          <a:lstStyle/>
          <a:p>
            <a:endParaRPr lang="en-US" sz="3200"/>
          </a:p>
        </p:txBody>
      </p:sp>
      <p:sp>
        <p:nvSpPr>
          <p:cNvPr id="14" name="Text Box 10"/>
          <p:cNvSpPr txBox="1">
            <a:spLocks noChangeArrowheads="1"/>
          </p:cNvSpPr>
          <p:nvPr/>
        </p:nvSpPr>
        <p:spPr bwMode="auto">
          <a:xfrm>
            <a:off x="2945179" y="5104118"/>
            <a:ext cx="2862976"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5" name="Text Box 10"/>
          <p:cNvSpPr txBox="1">
            <a:spLocks noChangeArrowheads="1"/>
          </p:cNvSpPr>
          <p:nvPr/>
        </p:nvSpPr>
        <p:spPr bwMode="auto">
          <a:xfrm>
            <a:off x="2945179" y="4129545"/>
            <a:ext cx="2862976"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6" name="Text Box 10"/>
          <p:cNvSpPr txBox="1">
            <a:spLocks noChangeArrowheads="1"/>
          </p:cNvSpPr>
          <p:nvPr/>
        </p:nvSpPr>
        <p:spPr bwMode="auto">
          <a:xfrm>
            <a:off x="3283593" y="3154969"/>
            <a:ext cx="2186149" cy="369332"/>
          </a:xfrm>
          <a:prstGeom prst="rect">
            <a:avLst/>
          </a:prstGeom>
          <a:noFill/>
          <a:ln w="9525">
            <a:noFill/>
            <a:miter lim="800000"/>
          </a:ln>
        </p:spPr>
        <p:txBody>
          <a:bodyPr wrap="square" lIns="60960" tIns="30480" rIns="60960" bIns="30480">
            <a:spAutoFit/>
          </a:bodyPr>
          <a:lstStyle/>
          <a:p>
            <a:pPr algn="ctr" defTabSz="1450340"/>
            <a:r>
              <a:rPr lang="zh-CN" altLang="en-US"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altLang="zh-CN"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7" name="Text Box 10"/>
          <p:cNvSpPr txBox="1">
            <a:spLocks noChangeArrowheads="1"/>
          </p:cNvSpPr>
          <p:nvPr/>
        </p:nvSpPr>
        <p:spPr bwMode="auto">
          <a:xfrm>
            <a:off x="3443488" y="2178103"/>
            <a:ext cx="1866359" cy="369332"/>
          </a:xfrm>
          <a:prstGeom prst="rect">
            <a:avLst/>
          </a:prstGeom>
          <a:noFill/>
          <a:ln w="9525">
            <a:noFill/>
            <a:miter lim="800000"/>
          </a:ln>
        </p:spPr>
        <p:txBody>
          <a:bodyPr wrap="square" lIns="60960" tIns="30480" rIns="60960" bIns="30480">
            <a:spAutoFit/>
          </a:bodyPr>
          <a:lstStyle/>
          <a:p>
            <a:pPr algn="ctr" defTabSz="1450340"/>
            <a:r>
              <a:rPr lang="zh-CN" altLang="en-US" sz="2000" b="1" dirty="0" smtClean="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添加文字</a:t>
            </a:r>
            <a:endParaRPr lang="en-US" sz="200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8" name="Oval 11"/>
          <p:cNvSpPr/>
          <p:nvPr/>
        </p:nvSpPr>
        <p:spPr>
          <a:xfrm>
            <a:off x="5162860" y="2221296"/>
            <a:ext cx="282947" cy="282947"/>
          </a:xfrm>
          <a:prstGeom prst="ellipse">
            <a:avLst/>
          </a:prstGeom>
          <a:solidFill>
            <a:srgbClr val="00A2A4"/>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19" name="Oval 12"/>
          <p:cNvSpPr/>
          <p:nvPr/>
        </p:nvSpPr>
        <p:spPr>
          <a:xfrm>
            <a:off x="5723806" y="3198162"/>
            <a:ext cx="282947" cy="282947"/>
          </a:xfrm>
          <a:prstGeom prst="ellipse">
            <a:avLst/>
          </a:prstGeom>
          <a:solidFill>
            <a:srgbClr val="43BAB3"/>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0" name="Oval 13"/>
          <p:cNvSpPr/>
          <p:nvPr/>
        </p:nvSpPr>
        <p:spPr>
          <a:xfrm>
            <a:off x="6291751" y="4172738"/>
            <a:ext cx="282947" cy="282947"/>
          </a:xfrm>
          <a:prstGeom prst="ellipse">
            <a:avLst/>
          </a:prstGeom>
          <a:solidFill>
            <a:srgbClr val="F6A514"/>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sp>
        <p:nvSpPr>
          <p:cNvPr id="21" name="Oval 14"/>
          <p:cNvSpPr/>
          <p:nvPr/>
        </p:nvSpPr>
        <p:spPr>
          <a:xfrm>
            <a:off x="6848730" y="5147311"/>
            <a:ext cx="282947" cy="282947"/>
          </a:xfrm>
          <a:prstGeom prst="ellipse">
            <a:avLst/>
          </a:prstGeom>
          <a:solidFill>
            <a:srgbClr val="FB7D6E"/>
          </a:solidFill>
          <a:ln w="285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50000"/>
                  <a:lumOff val="50000"/>
                </a:schemeClr>
              </a:solidFill>
            </a:endParaRPr>
          </a:p>
        </p:txBody>
      </p:sp>
      <p:sp>
        <p:nvSpPr>
          <p:cNvPr id="22" name="肘形接點 23"/>
          <p:cNvSpPr>
            <a:spLocks noChangeShapeType="1"/>
          </p:cNvSpPr>
          <p:nvPr/>
        </p:nvSpPr>
        <p:spPr bwMode="auto">
          <a:xfrm rot="5400000" flipH="1" flipV="1">
            <a:off x="6194499" y="752810"/>
            <a:ext cx="703776" cy="2233195"/>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200551"/>
              <a:gd name="connsiteX1-9" fmla="*/ 626447 w 626447"/>
              <a:gd name="connsiteY1-10" fmla="*/ 464024 h 2200551"/>
              <a:gd name="connsiteX2-11" fmla="*/ 622250 w 626447"/>
              <a:gd name="connsiteY2-12" fmla="*/ 2200551 h 2200551"/>
            </a:gdLst>
            <a:ahLst/>
            <a:cxnLst>
              <a:cxn ang="0">
                <a:pos x="connsiteX0-1" y="connsiteY0-2"/>
              </a:cxn>
              <a:cxn ang="0">
                <a:pos x="connsiteX1-3" y="connsiteY1-4"/>
              </a:cxn>
              <a:cxn ang="0">
                <a:pos x="connsiteX2-5" y="connsiteY2-6"/>
              </a:cxn>
            </a:cxnLst>
            <a:rect l="l" t="t" r="r" b="b"/>
            <a:pathLst>
              <a:path w="626447" h="2200551" fill="none">
                <a:moveTo>
                  <a:pt x="0" y="0"/>
                </a:moveTo>
                <a:lnTo>
                  <a:pt x="626447" y="464024"/>
                </a:lnTo>
                <a:cubicBezTo>
                  <a:pt x="626447" y="1220203"/>
                  <a:pt x="622250" y="1444372"/>
                  <a:pt x="622250" y="2200551"/>
                </a:cubicBezTo>
              </a:path>
            </a:pathLst>
          </a:custGeom>
          <a:noFill/>
          <a:ln w="9525"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3" name="矩形 22"/>
          <p:cNvSpPr/>
          <p:nvPr/>
        </p:nvSpPr>
        <p:spPr>
          <a:xfrm>
            <a:off x="7876723" y="1124744"/>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矩形 47"/>
          <p:cNvSpPr>
            <a:spLocks noChangeArrowheads="1"/>
          </p:cNvSpPr>
          <p:nvPr/>
        </p:nvSpPr>
        <p:spPr bwMode="auto">
          <a:xfrm>
            <a:off x="7876723" y="1474942"/>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25" name="肘形接點 23"/>
          <p:cNvSpPr>
            <a:spLocks noChangeShapeType="1"/>
          </p:cNvSpPr>
          <p:nvPr/>
        </p:nvSpPr>
        <p:spPr bwMode="auto">
          <a:xfrm rot="5400000" flipH="1" flipV="1">
            <a:off x="6605709" y="2202349"/>
            <a:ext cx="458319" cy="1656230"/>
          </a:xfrm>
          <a:custGeom>
            <a:avLst/>
            <a:gdLst>
              <a:gd name="connsiteX0" fmla="*/ 0 w 681038"/>
              <a:gd name="connsiteY0" fmla="*/ 0 h 2268538"/>
              <a:gd name="connsiteX1" fmla="*/ 681038 w 681038"/>
              <a:gd name="connsiteY1" fmla="*/ 0 h 2268538"/>
              <a:gd name="connsiteX2" fmla="*/ 681038 w 681038"/>
              <a:gd name="connsiteY2" fmla="*/ 2268538 h 2268538"/>
              <a:gd name="connsiteX0-1" fmla="*/ 0 w 626447"/>
              <a:gd name="connsiteY0-2" fmla="*/ 0 h 2732562"/>
              <a:gd name="connsiteX1-3" fmla="*/ 626447 w 626447"/>
              <a:gd name="connsiteY1-4" fmla="*/ 464024 h 2732562"/>
              <a:gd name="connsiteX2-5" fmla="*/ 626447 w 626447"/>
              <a:gd name="connsiteY2-6" fmla="*/ 2732562 h 2732562"/>
              <a:gd name="connsiteX0-7" fmla="*/ 0 w 626447"/>
              <a:gd name="connsiteY0-8" fmla="*/ 0 h 2084046"/>
              <a:gd name="connsiteX1-9" fmla="*/ 626447 w 626447"/>
              <a:gd name="connsiteY1-10" fmla="*/ 464024 h 2084046"/>
              <a:gd name="connsiteX2-11" fmla="*/ 626446 w 626447"/>
              <a:gd name="connsiteY2-12" fmla="*/ 2084046 h 2084046"/>
            </a:gdLst>
            <a:ahLst/>
            <a:cxnLst>
              <a:cxn ang="0">
                <a:pos x="connsiteX0-1" y="connsiteY0-2"/>
              </a:cxn>
              <a:cxn ang="0">
                <a:pos x="connsiteX1-3" y="connsiteY1-4"/>
              </a:cxn>
              <a:cxn ang="0">
                <a:pos x="connsiteX2-5" y="connsiteY2-6"/>
              </a:cxn>
            </a:cxnLst>
            <a:rect l="l" t="t" r="r" b="b"/>
            <a:pathLst>
              <a:path w="626447" h="2084046" fill="none">
                <a:moveTo>
                  <a:pt x="0" y="0"/>
                </a:moveTo>
                <a:lnTo>
                  <a:pt x="626447" y="464024"/>
                </a:lnTo>
                <a:cubicBezTo>
                  <a:pt x="626447" y="1220203"/>
                  <a:pt x="626446" y="1327867"/>
                  <a:pt x="626446" y="2084046"/>
                </a:cubicBezTo>
              </a:path>
            </a:pathLst>
          </a:custGeom>
          <a:noFill/>
          <a:ln w="9525"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26" name="矩形 25"/>
          <p:cNvSpPr/>
          <p:nvPr/>
        </p:nvSpPr>
        <p:spPr>
          <a:xfrm>
            <a:off x="7876723" y="2410285"/>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7" name="矩形 47"/>
          <p:cNvSpPr>
            <a:spLocks noChangeArrowheads="1"/>
          </p:cNvSpPr>
          <p:nvPr/>
        </p:nvSpPr>
        <p:spPr bwMode="auto">
          <a:xfrm>
            <a:off x="7876723" y="2760483"/>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cxnSp>
        <p:nvCxnSpPr>
          <p:cNvPr id="28" name="直接连接符 27"/>
          <p:cNvCxnSpPr>
            <a:stCxn id="20" idx="6"/>
          </p:cNvCxnSpPr>
          <p:nvPr/>
        </p:nvCxnSpPr>
        <p:spPr>
          <a:xfrm flipV="1">
            <a:off x="6574698" y="4306390"/>
            <a:ext cx="1088286" cy="7822"/>
          </a:xfrm>
          <a:prstGeom prst="line">
            <a:avLst/>
          </a:prstGeom>
          <a:noFill/>
          <a:ln w="9525"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cxnSp>
      <p:cxnSp>
        <p:nvCxnSpPr>
          <p:cNvPr id="29" name="直接连接符 28"/>
          <p:cNvCxnSpPr/>
          <p:nvPr/>
        </p:nvCxnSpPr>
        <p:spPr>
          <a:xfrm flipV="1">
            <a:off x="7131677" y="5264936"/>
            <a:ext cx="531307" cy="1"/>
          </a:xfrm>
          <a:prstGeom prst="line">
            <a:avLst/>
          </a:prstGeom>
          <a:noFill/>
          <a:ln w="9525" cap="flat" cmpd="sng">
            <a:solidFill>
              <a:schemeClr val="tx1">
                <a:lumMod val="50000"/>
                <a:lumOff val="50000"/>
              </a:schemeClr>
            </a:solidFill>
            <a:prstDash val="dash"/>
            <a:bevel/>
            <a:headEnd type="oval" w="med" len="med"/>
            <a:tailEnd type="oval" w="med" len="med"/>
          </a:ln>
          <a:extLst>
            <a:ext uri="{909E8E84-426E-40DD-AFC4-6F175D3DCCD1}">
              <a14:hiddenFill xmlns:a14="http://schemas.microsoft.com/office/drawing/2010/main">
                <a:noFill/>
              </a14:hiddenFill>
            </a:ext>
          </a:extLst>
        </p:spPr>
      </p:cxnSp>
      <p:sp>
        <p:nvSpPr>
          <p:cNvPr id="30" name="矩形 29"/>
          <p:cNvSpPr/>
          <p:nvPr/>
        </p:nvSpPr>
        <p:spPr>
          <a:xfrm>
            <a:off x="7876723" y="3750368"/>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矩形 47"/>
          <p:cNvSpPr>
            <a:spLocks noChangeArrowheads="1"/>
          </p:cNvSpPr>
          <p:nvPr/>
        </p:nvSpPr>
        <p:spPr bwMode="auto">
          <a:xfrm>
            <a:off x="7876723" y="4100566"/>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32" name="矩形 31"/>
          <p:cNvSpPr/>
          <p:nvPr/>
        </p:nvSpPr>
        <p:spPr>
          <a:xfrm>
            <a:off x="7876723" y="5090501"/>
            <a:ext cx="1210570" cy="400101"/>
          </a:xfrm>
          <a:prstGeom prst="rect">
            <a:avLst/>
          </a:prstGeom>
        </p:spPr>
        <p:txBody>
          <a:bodyPr wrap="none" lIns="91431" tIns="45716" rIns="91431" bIns="45716">
            <a:spAutoFit/>
          </a:bodyPr>
          <a:lstStyle/>
          <a:p>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添加标题</a:t>
            </a:r>
            <a:endParaRPr lang="en-US" altLang="zh-CN"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3" name="矩形 47"/>
          <p:cNvSpPr>
            <a:spLocks noChangeArrowheads="1"/>
          </p:cNvSpPr>
          <p:nvPr/>
        </p:nvSpPr>
        <p:spPr bwMode="auto">
          <a:xfrm>
            <a:off x="7876723" y="5440699"/>
            <a:ext cx="2983316" cy="62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34" name="文本框 32"/>
          <p:cNvSpPr txBox="1"/>
          <p:nvPr/>
        </p:nvSpPr>
        <p:spPr>
          <a:xfrm>
            <a:off x="3862958" y="1297586"/>
            <a:ext cx="1210570"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defPPr>
              <a:defRPr lang="zh-CN"/>
            </a:defPPr>
            <a:lvl1pPr>
              <a:spcBef>
                <a:spcPct val="0"/>
              </a:spcBef>
              <a:buFont typeface="Arial" panose="020B0604020202020204" pitchFamily="34" charset="0"/>
              <a:buNone/>
              <a:defRPr sz="2935" b="1">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r>
              <a:rPr lang="zh-CN" altLang="en-US" sz="2000" dirty="0">
                <a:solidFill>
                  <a:srgbClr val="FB7D6E"/>
                </a:solidFill>
              </a:rPr>
              <a:t>添加标题</a:t>
            </a:r>
          </a:p>
        </p:txBody>
      </p:sp>
      <p:sp>
        <p:nvSpPr>
          <p:cNvPr id="35" name="矩形 34"/>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37"/>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30</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5"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ppt_w</p:attrName>
                                        </p:attrNameLst>
                                      </p:cBhvr>
                                      <p:tavLst>
                                        <p:tav tm="0" fmla="#ppt_w*sin(2.5*pi*$)">
                                          <p:val>
                                            <p:fltVal val="0"/>
                                          </p:val>
                                        </p:tav>
                                        <p:tav tm="100000">
                                          <p:val>
                                            <p:fltVal val="1"/>
                                          </p:val>
                                        </p:tav>
                                      </p:tavLst>
                                    </p:anim>
                                    <p:anim calcmode="lin" valueType="num">
                                      <p:cBhvr>
                                        <p:cTn id="19" dur="1000" fill="hold"/>
                                        <p:tgtEl>
                                          <p:spTgt spid="34"/>
                                        </p:tgtEl>
                                        <p:attrNameLst>
                                          <p:attrName>ppt_h</p:attrName>
                                        </p:attrNameLst>
                                      </p:cBhvr>
                                      <p:tavLst>
                                        <p:tav tm="0">
                                          <p:val>
                                            <p:strVal val="#ppt_h"/>
                                          </p:val>
                                        </p:tav>
                                        <p:tav tm="100000">
                                          <p:val>
                                            <p:strVal val="#ppt_h"/>
                                          </p:val>
                                        </p:tav>
                                      </p:tavLst>
                                    </p:anim>
                                  </p:childTnLst>
                                </p:cTn>
                              </p:par>
                            </p:childTnLst>
                          </p:cTn>
                        </p:par>
                        <p:par>
                          <p:cTn id="20" fill="hold">
                            <p:stCondLst>
                              <p:cond delay="2000"/>
                            </p:stCondLst>
                            <p:childTnLst>
                              <p:par>
                                <p:cTn id="21" presetID="1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300"/>
                                        <p:tgtEl>
                                          <p:spTgt spid="10"/>
                                        </p:tgtEl>
                                        <p:attrNameLst>
                                          <p:attrName>ppt_y</p:attrName>
                                        </p:attrNameLst>
                                      </p:cBhvr>
                                      <p:tavLst>
                                        <p:tav tm="0">
                                          <p:val>
                                            <p:strVal val="#ppt_y-#ppt_h*1.125000"/>
                                          </p:val>
                                        </p:tav>
                                        <p:tav tm="100000">
                                          <p:val>
                                            <p:strVal val="#ppt_y"/>
                                          </p:val>
                                        </p:tav>
                                      </p:tavLst>
                                    </p:anim>
                                    <p:animEffect transition="in" filter="wipe(down)">
                                      <p:cBhvr>
                                        <p:cTn id="24" dur="300"/>
                                        <p:tgtEl>
                                          <p:spTgt spid="10"/>
                                        </p:tgtEl>
                                      </p:cBhvr>
                                    </p:animEffect>
                                  </p:childTnLst>
                                </p:cTn>
                              </p:par>
                              <p:par>
                                <p:cTn id="25" presetID="12" presetClass="entr" presetSubtype="1"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300"/>
                                        <p:tgtEl>
                                          <p:spTgt spid="17"/>
                                        </p:tgtEl>
                                        <p:attrNameLst>
                                          <p:attrName>ppt_y</p:attrName>
                                        </p:attrNameLst>
                                      </p:cBhvr>
                                      <p:tavLst>
                                        <p:tav tm="0">
                                          <p:val>
                                            <p:strVal val="#ppt_y-#ppt_h*1.125000"/>
                                          </p:val>
                                        </p:tav>
                                        <p:tav tm="100000">
                                          <p:val>
                                            <p:strVal val="#ppt_y"/>
                                          </p:val>
                                        </p:tav>
                                      </p:tavLst>
                                    </p:anim>
                                    <p:animEffect transition="in" filter="wipe(down)">
                                      <p:cBhvr>
                                        <p:cTn id="28" dur="300"/>
                                        <p:tgtEl>
                                          <p:spTgt spid="17"/>
                                        </p:tgtEl>
                                      </p:cBhvr>
                                    </p:animEffect>
                                  </p:childTnLst>
                                </p:cTn>
                              </p:par>
                            </p:childTnLst>
                          </p:cTn>
                        </p:par>
                        <p:par>
                          <p:cTn id="29" fill="hold">
                            <p:stCondLst>
                              <p:cond delay="2500"/>
                            </p:stCondLst>
                            <p:childTnLst>
                              <p:par>
                                <p:cTn id="30" presetID="12" presetClass="entr" presetSubtype="1"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300"/>
                                        <p:tgtEl>
                                          <p:spTgt spid="11"/>
                                        </p:tgtEl>
                                        <p:attrNameLst>
                                          <p:attrName>ppt_y</p:attrName>
                                        </p:attrNameLst>
                                      </p:cBhvr>
                                      <p:tavLst>
                                        <p:tav tm="0">
                                          <p:val>
                                            <p:strVal val="#ppt_y-#ppt_h*1.125000"/>
                                          </p:val>
                                        </p:tav>
                                        <p:tav tm="100000">
                                          <p:val>
                                            <p:strVal val="#ppt_y"/>
                                          </p:val>
                                        </p:tav>
                                      </p:tavLst>
                                    </p:anim>
                                    <p:animEffect transition="in" filter="wipe(down)">
                                      <p:cBhvr>
                                        <p:cTn id="33" dur="300"/>
                                        <p:tgtEl>
                                          <p:spTgt spid="11"/>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300"/>
                                        <p:tgtEl>
                                          <p:spTgt spid="16"/>
                                        </p:tgtEl>
                                        <p:attrNameLst>
                                          <p:attrName>ppt_y</p:attrName>
                                        </p:attrNameLst>
                                      </p:cBhvr>
                                      <p:tavLst>
                                        <p:tav tm="0">
                                          <p:val>
                                            <p:strVal val="#ppt_y-#ppt_h*1.125000"/>
                                          </p:val>
                                        </p:tav>
                                        <p:tav tm="100000">
                                          <p:val>
                                            <p:strVal val="#ppt_y"/>
                                          </p:val>
                                        </p:tav>
                                      </p:tavLst>
                                    </p:anim>
                                    <p:animEffect transition="in" filter="wipe(down)">
                                      <p:cBhvr>
                                        <p:cTn id="37" dur="300"/>
                                        <p:tgtEl>
                                          <p:spTgt spid="16"/>
                                        </p:tgtEl>
                                      </p:cBhvr>
                                    </p:animEffect>
                                  </p:childTnLst>
                                </p:cTn>
                              </p:par>
                            </p:childTnLst>
                          </p:cTn>
                        </p:par>
                        <p:par>
                          <p:cTn id="38" fill="hold">
                            <p:stCondLst>
                              <p:cond delay="3000"/>
                            </p:stCondLst>
                            <p:childTnLst>
                              <p:par>
                                <p:cTn id="39" presetID="12" presetClass="entr" presetSubtype="1"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300"/>
                                        <p:tgtEl>
                                          <p:spTgt spid="12"/>
                                        </p:tgtEl>
                                        <p:attrNameLst>
                                          <p:attrName>ppt_y</p:attrName>
                                        </p:attrNameLst>
                                      </p:cBhvr>
                                      <p:tavLst>
                                        <p:tav tm="0">
                                          <p:val>
                                            <p:strVal val="#ppt_y-#ppt_h*1.125000"/>
                                          </p:val>
                                        </p:tav>
                                        <p:tav tm="100000">
                                          <p:val>
                                            <p:strVal val="#ppt_y"/>
                                          </p:val>
                                        </p:tav>
                                      </p:tavLst>
                                    </p:anim>
                                    <p:animEffect transition="in" filter="wipe(down)">
                                      <p:cBhvr>
                                        <p:cTn id="42" dur="300"/>
                                        <p:tgtEl>
                                          <p:spTgt spid="12"/>
                                        </p:tgtEl>
                                      </p:cBhvr>
                                    </p:animEffect>
                                  </p:childTnLst>
                                </p:cTn>
                              </p:par>
                              <p:par>
                                <p:cTn id="43" presetID="12" presetClass="entr" presetSubtype="1"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300"/>
                                        <p:tgtEl>
                                          <p:spTgt spid="15"/>
                                        </p:tgtEl>
                                        <p:attrNameLst>
                                          <p:attrName>ppt_y</p:attrName>
                                        </p:attrNameLst>
                                      </p:cBhvr>
                                      <p:tavLst>
                                        <p:tav tm="0">
                                          <p:val>
                                            <p:strVal val="#ppt_y-#ppt_h*1.125000"/>
                                          </p:val>
                                        </p:tav>
                                        <p:tav tm="100000">
                                          <p:val>
                                            <p:strVal val="#ppt_y"/>
                                          </p:val>
                                        </p:tav>
                                      </p:tavLst>
                                    </p:anim>
                                    <p:animEffect transition="in" filter="wipe(down)">
                                      <p:cBhvr>
                                        <p:cTn id="46" dur="300"/>
                                        <p:tgtEl>
                                          <p:spTgt spid="15"/>
                                        </p:tgtEl>
                                      </p:cBhvr>
                                    </p:animEffect>
                                  </p:childTnLst>
                                </p:cTn>
                              </p:par>
                            </p:childTnLst>
                          </p:cTn>
                        </p:par>
                        <p:par>
                          <p:cTn id="47" fill="hold">
                            <p:stCondLst>
                              <p:cond delay="3500"/>
                            </p:stCondLst>
                            <p:childTnLst>
                              <p:par>
                                <p:cTn id="48" presetID="12" presetClass="entr" presetSubtype="1" fill="hold" grpId="0" nodeType="after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300"/>
                                        <p:tgtEl>
                                          <p:spTgt spid="13"/>
                                        </p:tgtEl>
                                        <p:attrNameLst>
                                          <p:attrName>ppt_y</p:attrName>
                                        </p:attrNameLst>
                                      </p:cBhvr>
                                      <p:tavLst>
                                        <p:tav tm="0">
                                          <p:val>
                                            <p:strVal val="#ppt_y-#ppt_h*1.125000"/>
                                          </p:val>
                                        </p:tav>
                                        <p:tav tm="100000">
                                          <p:val>
                                            <p:strVal val="#ppt_y"/>
                                          </p:val>
                                        </p:tav>
                                      </p:tavLst>
                                    </p:anim>
                                    <p:animEffect transition="in" filter="wipe(down)">
                                      <p:cBhvr>
                                        <p:cTn id="51" dur="300"/>
                                        <p:tgtEl>
                                          <p:spTgt spid="13"/>
                                        </p:tgtEl>
                                      </p:cBhvr>
                                    </p:animEffect>
                                  </p:childTnLst>
                                </p:cTn>
                              </p:par>
                              <p:par>
                                <p:cTn id="52" presetID="12" presetClass="entr" presetSubtype="1"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 calcmode="lin" valueType="num">
                                      <p:cBhvr additive="base">
                                        <p:cTn id="54" dur="300"/>
                                        <p:tgtEl>
                                          <p:spTgt spid="14"/>
                                        </p:tgtEl>
                                        <p:attrNameLst>
                                          <p:attrName>ppt_y</p:attrName>
                                        </p:attrNameLst>
                                      </p:cBhvr>
                                      <p:tavLst>
                                        <p:tav tm="0">
                                          <p:val>
                                            <p:strVal val="#ppt_y-#ppt_h*1.125000"/>
                                          </p:val>
                                        </p:tav>
                                        <p:tav tm="100000">
                                          <p:val>
                                            <p:strVal val="#ppt_y"/>
                                          </p:val>
                                        </p:tav>
                                      </p:tavLst>
                                    </p:anim>
                                    <p:animEffect transition="in" filter="wipe(down)">
                                      <p:cBhvr>
                                        <p:cTn id="55" dur="300"/>
                                        <p:tgtEl>
                                          <p:spTgt spid="14"/>
                                        </p:tgtEl>
                                      </p:cBhvr>
                                    </p:animEffect>
                                  </p:childTnLst>
                                </p:cTn>
                              </p:par>
                            </p:childTnLst>
                          </p:cTn>
                        </p:par>
                        <p:par>
                          <p:cTn id="56" fill="hold">
                            <p:stCondLst>
                              <p:cond delay="4000"/>
                            </p:stCondLst>
                            <p:childTnLst>
                              <p:par>
                                <p:cTn id="57" presetID="2" presetClass="entr" presetSubtype="4" fill="hold" grpId="0" nodeType="afterEffect">
                                  <p:stCondLst>
                                    <p:cond delay="250"/>
                                  </p:stCondLst>
                                  <p:childTnLst>
                                    <p:set>
                                      <p:cBhvr>
                                        <p:cTn id="58" dur="1" fill="hold">
                                          <p:stCondLst>
                                            <p:cond delay="0"/>
                                          </p:stCondLst>
                                        </p:cTn>
                                        <p:tgtEl>
                                          <p:spTgt spid="21"/>
                                        </p:tgtEl>
                                        <p:attrNameLst>
                                          <p:attrName>style.visibility</p:attrName>
                                        </p:attrNameLst>
                                      </p:cBhvr>
                                      <p:to>
                                        <p:strVal val="visible"/>
                                      </p:to>
                                    </p:set>
                                    <p:anim calcmode="lin" valueType="num">
                                      <p:cBhvr additive="base">
                                        <p:cTn id="59" dur="250" fill="hold"/>
                                        <p:tgtEl>
                                          <p:spTgt spid="21"/>
                                        </p:tgtEl>
                                        <p:attrNameLst>
                                          <p:attrName>ppt_x</p:attrName>
                                        </p:attrNameLst>
                                      </p:cBhvr>
                                      <p:tavLst>
                                        <p:tav tm="0">
                                          <p:val>
                                            <p:strVal val="#ppt_x"/>
                                          </p:val>
                                        </p:tav>
                                        <p:tav tm="100000">
                                          <p:val>
                                            <p:strVal val="#ppt_x"/>
                                          </p:val>
                                        </p:tav>
                                      </p:tavLst>
                                    </p:anim>
                                    <p:anim calcmode="lin" valueType="num">
                                      <p:cBhvr additive="base">
                                        <p:cTn id="60" dur="250" fill="hold"/>
                                        <p:tgtEl>
                                          <p:spTgt spid="21"/>
                                        </p:tgtEl>
                                        <p:attrNameLst>
                                          <p:attrName>ppt_y</p:attrName>
                                        </p:attrNameLst>
                                      </p:cBhvr>
                                      <p:tavLst>
                                        <p:tav tm="0">
                                          <p:val>
                                            <p:strVal val="1+#ppt_h/2"/>
                                          </p:val>
                                        </p:tav>
                                        <p:tav tm="100000">
                                          <p:val>
                                            <p:strVal val="#ppt_y"/>
                                          </p:val>
                                        </p:tav>
                                      </p:tavLst>
                                    </p:anim>
                                  </p:childTnLst>
                                </p:cTn>
                              </p:par>
                            </p:childTnLst>
                          </p:cTn>
                        </p:par>
                        <p:par>
                          <p:cTn id="61" fill="hold">
                            <p:stCondLst>
                              <p:cond delay="4750"/>
                            </p:stCondLst>
                            <p:childTnLst>
                              <p:par>
                                <p:cTn id="62" presetID="2" presetClass="entr" presetSubtype="4"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250" fill="hold"/>
                                        <p:tgtEl>
                                          <p:spTgt spid="20"/>
                                        </p:tgtEl>
                                        <p:attrNameLst>
                                          <p:attrName>ppt_x</p:attrName>
                                        </p:attrNameLst>
                                      </p:cBhvr>
                                      <p:tavLst>
                                        <p:tav tm="0">
                                          <p:val>
                                            <p:strVal val="#ppt_x"/>
                                          </p:val>
                                        </p:tav>
                                        <p:tav tm="100000">
                                          <p:val>
                                            <p:strVal val="#ppt_x"/>
                                          </p:val>
                                        </p:tav>
                                      </p:tavLst>
                                    </p:anim>
                                    <p:anim calcmode="lin" valueType="num">
                                      <p:cBhvr additive="base">
                                        <p:cTn id="65" dur="250" fill="hold"/>
                                        <p:tgtEl>
                                          <p:spTgt spid="20"/>
                                        </p:tgtEl>
                                        <p:attrNameLst>
                                          <p:attrName>ppt_y</p:attrName>
                                        </p:attrNameLst>
                                      </p:cBhvr>
                                      <p:tavLst>
                                        <p:tav tm="0">
                                          <p:val>
                                            <p:strVal val="1+#ppt_h/2"/>
                                          </p:val>
                                        </p:tav>
                                        <p:tav tm="100000">
                                          <p:val>
                                            <p:strVal val="#ppt_y"/>
                                          </p:val>
                                        </p:tav>
                                      </p:tavLst>
                                    </p:anim>
                                  </p:childTnLst>
                                </p:cTn>
                              </p:par>
                            </p:childTnLst>
                          </p:cTn>
                        </p:par>
                        <p:par>
                          <p:cTn id="66" fill="hold">
                            <p:stCondLst>
                              <p:cond delay="5250"/>
                            </p:stCondLst>
                            <p:childTnLst>
                              <p:par>
                                <p:cTn id="67" presetID="2" presetClass="entr" presetSubtype="4" fill="hold" grpId="0" nodeType="after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250" fill="hold"/>
                                        <p:tgtEl>
                                          <p:spTgt spid="19"/>
                                        </p:tgtEl>
                                        <p:attrNameLst>
                                          <p:attrName>ppt_x</p:attrName>
                                        </p:attrNameLst>
                                      </p:cBhvr>
                                      <p:tavLst>
                                        <p:tav tm="0">
                                          <p:val>
                                            <p:strVal val="#ppt_x"/>
                                          </p:val>
                                        </p:tav>
                                        <p:tav tm="100000">
                                          <p:val>
                                            <p:strVal val="#ppt_x"/>
                                          </p:val>
                                        </p:tav>
                                      </p:tavLst>
                                    </p:anim>
                                    <p:anim calcmode="lin" valueType="num">
                                      <p:cBhvr additive="base">
                                        <p:cTn id="70" dur="250" fill="hold"/>
                                        <p:tgtEl>
                                          <p:spTgt spid="19"/>
                                        </p:tgtEl>
                                        <p:attrNameLst>
                                          <p:attrName>ppt_y</p:attrName>
                                        </p:attrNameLst>
                                      </p:cBhvr>
                                      <p:tavLst>
                                        <p:tav tm="0">
                                          <p:val>
                                            <p:strVal val="1+#ppt_h/2"/>
                                          </p:val>
                                        </p:tav>
                                        <p:tav tm="100000">
                                          <p:val>
                                            <p:strVal val="#ppt_y"/>
                                          </p:val>
                                        </p:tav>
                                      </p:tavLst>
                                    </p:anim>
                                  </p:childTnLst>
                                </p:cTn>
                              </p:par>
                            </p:childTnLst>
                          </p:cTn>
                        </p:par>
                        <p:par>
                          <p:cTn id="71" fill="hold">
                            <p:stCondLst>
                              <p:cond delay="5750"/>
                            </p:stCondLst>
                            <p:childTnLst>
                              <p:par>
                                <p:cTn id="72" presetID="2" presetClass="entr" presetSubtype="4"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 calcmode="lin" valueType="num">
                                      <p:cBhvr additive="base">
                                        <p:cTn id="74" dur="250" fill="hold"/>
                                        <p:tgtEl>
                                          <p:spTgt spid="18"/>
                                        </p:tgtEl>
                                        <p:attrNameLst>
                                          <p:attrName>ppt_x</p:attrName>
                                        </p:attrNameLst>
                                      </p:cBhvr>
                                      <p:tavLst>
                                        <p:tav tm="0">
                                          <p:val>
                                            <p:strVal val="#ppt_x"/>
                                          </p:val>
                                        </p:tav>
                                        <p:tav tm="100000">
                                          <p:val>
                                            <p:strVal val="#ppt_x"/>
                                          </p:val>
                                        </p:tav>
                                      </p:tavLst>
                                    </p:anim>
                                    <p:anim calcmode="lin" valueType="num">
                                      <p:cBhvr additive="base">
                                        <p:cTn id="75" dur="250" fill="hold"/>
                                        <p:tgtEl>
                                          <p:spTgt spid="18"/>
                                        </p:tgtEl>
                                        <p:attrNameLst>
                                          <p:attrName>ppt_y</p:attrName>
                                        </p:attrNameLst>
                                      </p:cBhvr>
                                      <p:tavLst>
                                        <p:tav tm="0">
                                          <p:val>
                                            <p:strVal val="1+#ppt_h/2"/>
                                          </p:val>
                                        </p:tav>
                                        <p:tav tm="100000">
                                          <p:val>
                                            <p:strVal val="#ppt_y"/>
                                          </p:val>
                                        </p:tav>
                                      </p:tavLst>
                                    </p:anim>
                                  </p:childTnLst>
                                </p:cTn>
                              </p:par>
                            </p:childTnLst>
                          </p:cTn>
                        </p:par>
                        <p:par>
                          <p:cTn id="76" fill="hold">
                            <p:stCondLst>
                              <p:cond delay="6250"/>
                            </p:stCondLst>
                            <p:childTnLst>
                              <p:par>
                                <p:cTn id="77" presetID="22" presetClass="entr" presetSubtype="8"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500"/>
                                        <p:tgtEl>
                                          <p:spTgt spid="22"/>
                                        </p:tgtEl>
                                      </p:cBhvr>
                                    </p:animEffect>
                                  </p:childTnLst>
                                </p:cTn>
                              </p:par>
                            </p:childTnLst>
                          </p:cTn>
                        </p:par>
                        <p:par>
                          <p:cTn id="80" fill="hold">
                            <p:stCondLst>
                              <p:cond delay="6750"/>
                            </p:stCondLst>
                            <p:childTnLst>
                              <p:par>
                                <p:cTn id="81" presetID="22" presetClass="entr" presetSubtype="8"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left)">
                                      <p:cBhvr>
                                        <p:cTn id="83" dur="500"/>
                                        <p:tgtEl>
                                          <p:spTgt spid="23"/>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wipe(left)">
                                      <p:cBhvr>
                                        <p:cTn id="86" dur="500"/>
                                        <p:tgtEl>
                                          <p:spTgt spid="24"/>
                                        </p:tgtEl>
                                      </p:cBhvr>
                                    </p:animEffect>
                                  </p:childTnLst>
                                </p:cTn>
                              </p:par>
                            </p:childTnLst>
                          </p:cTn>
                        </p:par>
                        <p:par>
                          <p:cTn id="87" fill="hold">
                            <p:stCondLst>
                              <p:cond delay="7250"/>
                            </p:stCondLst>
                            <p:childTnLst>
                              <p:par>
                                <p:cTn id="88" presetID="22" presetClass="entr" presetSubtype="8"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animEffect transition="in" filter="wipe(left)">
                                      <p:cBhvr>
                                        <p:cTn id="90" dur="450"/>
                                        <p:tgtEl>
                                          <p:spTgt spid="25"/>
                                        </p:tgtEl>
                                      </p:cBhvr>
                                    </p:animEffect>
                                  </p:childTnLst>
                                </p:cTn>
                              </p:par>
                            </p:childTnLst>
                          </p:cTn>
                        </p:par>
                        <p:par>
                          <p:cTn id="91" fill="hold">
                            <p:stCondLst>
                              <p:cond delay="7750"/>
                            </p:stCondLst>
                            <p:childTnLst>
                              <p:par>
                                <p:cTn id="92" presetID="22" presetClass="entr" presetSubtype="8" fill="hold" grpId="0" nodeType="afterEffect">
                                  <p:stCondLst>
                                    <p:cond delay="0"/>
                                  </p:stCondLst>
                                  <p:childTnLst>
                                    <p:set>
                                      <p:cBhvr>
                                        <p:cTn id="93" dur="1" fill="hold">
                                          <p:stCondLst>
                                            <p:cond delay="0"/>
                                          </p:stCondLst>
                                        </p:cTn>
                                        <p:tgtEl>
                                          <p:spTgt spid="26"/>
                                        </p:tgtEl>
                                        <p:attrNameLst>
                                          <p:attrName>style.visibility</p:attrName>
                                        </p:attrNameLst>
                                      </p:cBhvr>
                                      <p:to>
                                        <p:strVal val="visible"/>
                                      </p:to>
                                    </p:set>
                                    <p:animEffect transition="in" filter="wipe(left)">
                                      <p:cBhvr>
                                        <p:cTn id="94" dur="500"/>
                                        <p:tgtEl>
                                          <p:spTgt spid="26"/>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27"/>
                                        </p:tgtEl>
                                        <p:attrNameLst>
                                          <p:attrName>style.visibility</p:attrName>
                                        </p:attrNameLst>
                                      </p:cBhvr>
                                      <p:to>
                                        <p:strVal val="visible"/>
                                      </p:to>
                                    </p:set>
                                    <p:animEffect transition="in" filter="wipe(left)">
                                      <p:cBhvr>
                                        <p:cTn id="97" dur="500"/>
                                        <p:tgtEl>
                                          <p:spTgt spid="27"/>
                                        </p:tgtEl>
                                      </p:cBhvr>
                                    </p:animEffect>
                                  </p:childTnLst>
                                </p:cTn>
                              </p:par>
                            </p:childTnLst>
                          </p:cTn>
                        </p:par>
                        <p:par>
                          <p:cTn id="98" fill="hold">
                            <p:stCondLst>
                              <p:cond delay="8250"/>
                            </p:stCondLst>
                            <p:childTnLst>
                              <p:par>
                                <p:cTn id="99" presetID="22" presetClass="entr" presetSubtype="8" fill="hold"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left)">
                                      <p:cBhvr>
                                        <p:cTn id="101" dur="350"/>
                                        <p:tgtEl>
                                          <p:spTgt spid="28"/>
                                        </p:tgtEl>
                                      </p:cBhvr>
                                    </p:animEffect>
                                  </p:childTnLst>
                                </p:cTn>
                              </p:par>
                            </p:childTnLst>
                          </p:cTn>
                        </p:par>
                        <p:par>
                          <p:cTn id="102" fill="hold">
                            <p:stCondLst>
                              <p:cond delay="8750"/>
                            </p:stCondLst>
                            <p:childTnLst>
                              <p:par>
                                <p:cTn id="103" presetID="22" presetClass="entr" presetSubtype="8" fill="hold" grpId="0" nodeType="after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wipe(left)">
                                      <p:cBhvr>
                                        <p:cTn id="105" dur="500"/>
                                        <p:tgtEl>
                                          <p:spTgt spid="30"/>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31"/>
                                        </p:tgtEl>
                                        <p:attrNameLst>
                                          <p:attrName>style.visibility</p:attrName>
                                        </p:attrNameLst>
                                      </p:cBhvr>
                                      <p:to>
                                        <p:strVal val="visible"/>
                                      </p:to>
                                    </p:set>
                                    <p:animEffect transition="in" filter="wipe(left)">
                                      <p:cBhvr>
                                        <p:cTn id="108" dur="500"/>
                                        <p:tgtEl>
                                          <p:spTgt spid="31"/>
                                        </p:tgtEl>
                                      </p:cBhvr>
                                    </p:animEffect>
                                  </p:childTnLst>
                                </p:cTn>
                              </p:par>
                            </p:childTnLst>
                          </p:cTn>
                        </p:par>
                        <p:par>
                          <p:cTn id="109" fill="hold">
                            <p:stCondLst>
                              <p:cond delay="9250"/>
                            </p:stCondLst>
                            <p:childTnLst>
                              <p:par>
                                <p:cTn id="110" presetID="22" presetClass="entr" presetSubtype="8" fill="hold" nodeType="afterEffect">
                                  <p:stCondLst>
                                    <p:cond delay="0"/>
                                  </p:stCondLst>
                                  <p:childTnLst>
                                    <p:set>
                                      <p:cBhvr>
                                        <p:cTn id="111" dur="1" fill="hold">
                                          <p:stCondLst>
                                            <p:cond delay="0"/>
                                          </p:stCondLst>
                                        </p:cTn>
                                        <p:tgtEl>
                                          <p:spTgt spid="29"/>
                                        </p:tgtEl>
                                        <p:attrNameLst>
                                          <p:attrName>style.visibility</p:attrName>
                                        </p:attrNameLst>
                                      </p:cBhvr>
                                      <p:to>
                                        <p:strVal val="visible"/>
                                      </p:to>
                                    </p:set>
                                    <p:animEffect transition="in" filter="wipe(left)">
                                      <p:cBhvr>
                                        <p:cTn id="112" dur="250"/>
                                        <p:tgtEl>
                                          <p:spTgt spid="29"/>
                                        </p:tgtEl>
                                      </p:cBhvr>
                                    </p:animEffect>
                                  </p:childTnLst>
                                </p:cTn>
                              </p:par>
                            </p:childTnLst>
                          </p:cTn>
                        </p:par>
                        <p:par>
                          <p:cTn id="113" fill="hold">
                            <p:stCondLst>
                              <p:cond delay="9750"/>
                            </p:stCondLst>
                            <p:childTnLst>
                              <p:par>
                                <p:cTn id="114" presetID="22" presetClass="entr" presetSubtype="8" fill="hold" grpId="0" nodeType="after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wipe(left)">
                                      <p:cBhvr>
                                        <p:cTn id="116" dur="500"/>
                                        <p:tgtEl>
                                          <p:spTgt spid="32"/>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33"/>
                                        </p:tgtEl>
                                        <p:attrNameLst>
                                          <p:attrName>style.visibility</p:attrName>
                                        </p:attrNameLst>
                                      </p:cBhvr>
                                      <p:to>
                                        <p:strVal val="visible"/>
                                      </p:to>
                                    </p:set>
                                    <p:animEffect transition="in" filter="wipe(left)">
                                      <p:cBhvr>
                                        <p:cTn id="119"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animBg="1"/>
      <p:bldP spid="11" grpId="0" animBg="1"/>
      <p:bldP spid="12" grpId="0" animBg="1"/>
      <p:bldP spid="13" grpId="0" animBg="1"/>
      <p:bldP spid="14" grpId="0"/>
      <p:bldP spid="15" grpId="0"/>
      <p:bldP spid="16" grpId="0"/>
      <p:bldP spid="17" grpId="0"/>
      <p:bldP spid="18" grpId="0" animBg="1"/>
      <p:bldP spid="19" grpId="0" animBg="1"/>
      <p:bldP spid="20" grpId="0" animBg="1"/>
      <p:bldP spid="21" grpId="0" animBg="1"/>
      <p:bldP spid="22" grpId="0" animBg="1"/>
      <p:bldP spid="23" grpId="0"/>
      <p:bldP spid="24" grpId="0"/>
      <p:bldP spid="25" grpId="0" animBg="1"/>
      <p:bldP spid="26" grpId="0"/>
      <p:bldP spid="27" grpId="0"/>
      <p:bldP spid="30" grpId="0"/>
      <p:bldP spid="31" grpId="0"/>
      <p:bldP spid="32" grpId="0"/>
      <p:bldP spid="33"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552971" y="324163"/>
            <a:ext cx="604358" cy="216024"/>
            <a:chOff x="264939" y="188640"/>
            <a:chExt cx="604358" cy="216024"/>
          </a:xfrm>
          <a:solidFill>
            <a:srgbClr val="FB7D6E"/>
          </a:solidFill>
        </p:grpSpPr>
        <p:sp>
          <p:nvSpPr>
            <p:cNvPr id="3" name="燕尾形 2"/>
            <p:cNvSpPr/>
            <p:nvPr/>
          </p:nvSpPr>
          <p:spPr>
            <a:xfrm>
              <a:off x="264939"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54914"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燕尾形 4"/>
            <p:cNvSpPr/>
            <p:nvPr/>
          </p:nvSpPr>
          <p:spPr>
            <a:xfrm>
              <a:off x="653273" y="188640"/>
              <a:ext cx="216024" cy="216024"/>
            </a:xfrm>
            <a:prstGeom prst="chevr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 name="文本框 9"/>
          <p:cNvSpPr txBox="1"/>
          <p:nvPr/>
        </p:nvSpPr>
        <p:spPr>
          <a:xfrm>
            <a:off x="1345059" y="243662"/>
            <a:ext cx="2301875" cy="377026"/>
          </a:xfrm>
          <a:prstGeom prst="rect">
            <a:avLst/>
          </a:prstGeom>
          <a:noFill/>
        </p:spPr>
        <p:txBody>
          <a:bodyPr wrap="square" lIns="68580" tIns="34290" rIns="68580" bIns="34290" rtlCol="0">
            <a:spAutoFit/>
          </a:bodyPr>
          <a:lstStyle/>
          <a:p>
            <a:pPr marL="0" lvl="1"/>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结束语</a:t>
            </a:r>
            <a:endParaRPr lang="zh-CN" altLang="en-US" sz="24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文本框 1"/>
          <p:cNvSpPr txBox="1"/>
          <p:nvPr/>
        </p:nvSpPr>
        <p:spPr>
          <a:xfrm>
            <a:off x="1563914" y="1484784"/>
            <a:ext cx="9358209" cy="978729"/>
          </a:xfrm>
          <a:prstGeom prst="rect">
            <a:avLst/>
          </a:prstGeom>
          <a:noFill/>
        </p:spPr>
        <p:txBody>
          <a:bodyPr wrap="square" rtlCol="0">
            <a:spAutoFit/>
          </a:bodyPr>
          <a:lstStyle/>
          <a:p>
            <a:pPr>
              <a:lnSpc>
                <a:spcPct val="120000"/>
              </a:lnSpc>
            </a:pP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概述：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11" name="文本框 25"/>
          <p:cNvSpPr txBox="1"/>
          <p:nvPr/>
        </p:nvSpPr>
        <p:spPr>
          <a:xfrm>
            <a:off x="1563914" y="2614735"/>
            <a:ext cx="9358209" cy="2373983"/>
          </a:xfrm>
          <a:prstGeom prst="rect">
            <a:avLst/>
          </a:prstGeom>
          <a:noFill/>
        </p:spPr>
        <p:txBody>
          <a:bodyPr wrap="square" rtlCol="0">
            <a:spAutoFit/>
          </a:bodyPr>
          <a:lstStyle/>
          <a:p>
            <a:pPr>
              <a:lnSpc>
                <a:spcPct val="120000"/>
              </a:lnSpc>
              <a:spcAft>
                <a:spcPts val="800"/>
              </a:spcAft>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摘要</a:t>
            </a:r>
            <a:r>
              <a:rPr lang="zh-CN" altLang="en-US" sz="20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12" name="文本框 26"/>
          <p:cNvSpPr txBox="1"/>
          <p:nvPr/>
        </p:nvSpPr>
        <p:spPr>
          <a:xfrm>
            <a:off x="1547872" y="4955574"/>
            <a:ext cx="9183779" cy="396583"/>
          </a:xfrm>
          <a:prstGeom prst="rect">
            <a:avLst/>
          </a:prstGeom>
          <a:noFill/>
        </p:spPr>
        <p:txBody>
          <a:bodyPr wrap="square" rtlCol="0">
            <a:spAutoFit/>
          </a:bodyPr>
          <a:lstStyle/>
          <a:p>
            <a:pPr>
              <a:lnSpc>
                <a:spcPct val="120000"/>
              </a:lnSpc>
            </a:pPr>
            <a:r>
              <a:rPr lang="zh-CN" altLang="en-US" b="1" dirty="0" smtClean="0">
                <a:solidFill>
                  <a:srgbClr val="FB7D6E"/>
                </a:solidFill>
                <a:latin typeface="微软雅黑" panose="020B0503020204020204" pitchFamily="34" charset="-122"/>
                <a:ea typeface="微软雅黑" panose="020B0503020204020204" pitchFamily="34" charset="-122"/>
              </a:rPr>
              <a:t>关键字：   输入关键字      输入关键字      输入关键字</a:t>
            </a:r>
            <a:endParaRPr lang="zh-CN" altLang="en-US" sz="1200" dirty="0" smtClean="0">
              <a:solidFill>
                <a:srgbClr val="FB7D6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12"/>
          <p:cNvSpPr/>
          <p:nvPr/>
        </p:nvSpPr>
        <p:spPr>
          <a:xfrm flipH="1">
            <a:off x="-3" y="6525344"/>
            <a:ext cx="12195177" cy="36051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0067547" y="6493142"/>
            <a:ext cx="1070600" cy="39224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Rectangle 4"/>
          <p:cNvSpPr txBox="1">
            <a:spLocks noChangeArrowheads="1"/>
          </p:cNvSpPr>
          <p:nvPr/>
        </p:nvSpPr>
        <p:spPr bwMode="auto">
          <a:xfrm>
            <a:off x="10202043" y="6493142"/>
            <a:ext cx="792820"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超细黑简体" panose="02000000000000000000" pitchFamily="2" charset="-122"/>
                <a:ea typeface="方正兰亭超细黑简体" panose="02000000000000000000" pitchFamily="2" charset="-122"/>
              </a:rPr>
              <a:t>31</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p:cTn id="29" dur="500" fill="hold"/>
                                        <p:tgtEl>
                                          <p:spTgt spid="12"/>
                                        </p:tgtEl>
                                        <p:attrNameLst>
                                          <p:attrName>ppt_w</p:attrName>
                                        </p:attrNameLst>
                                      </p:cBhvr>
                                      <p:tavLst>
                                        <p:tav tm="0">
                                          <p:val>
                                            <p:fltVal val="0"/>
                                          </p:val>
                                        </p:tav>
                                        <p:tav tm="100000">
                                          <p:val>
                                            <p:strVal val="#ppt_w"/>
                                          </p:val>
                                        </p:tav>
                                      </p:tavLst>
                                    </p:anim>
                                    <p:anim calcmode="lin" valueType="num">
                                      <p:cBhvr>
                                        <p:cTn id="30" dur="500" fill="hold"/>
                                        <p:tgtEl>
                                          <p:spTgt spid="12"/>
                                        </p:tgtEl>
                                        <p:attrNameLst>
                                          <p:attrName>ppt_h</p:attrName>
                                        </p:attrNameLst>
                                      </p:cBhvr>
                                      <p:tavLst>
                                        <p:tav tm="0">
                                          <p:val>
                                            <p:fltVal val="0"/>
                                          </p:val>
                                        </p:tav>
                                        <p:tav tm="100000">
                                          <p:val>
                                            <p:strVal val="#ppt_h"/>
                                          </p:val>
                                        </p:tav>
                                      </p:tavLst>
                                    </p:anim>
                                    <p:animEffect transition="in" filter="fade">
                                      <p:cBhvr>
                                        <p:cTn id="3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1" grpId="0"/>
      <p:bldP spid="1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pic>
        <p:nvPicPr>
          <p:cNvPr id="22"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743" y="0"/>
            <a:ext cx="12218630" cy="4552356"/>
          </a:xfrm>
          <a:prstGeom prst="rect">
            <a:avLst/>
          </a:prstGeom>
          <a:noFill/>
          <a:extLst>
            <a:ext uri="{909E8E84-426E-40DD-AFC4-6F175D3DCCD1}">
              <a14:hiddenFill xmlns:a14="http://schemas.microsoft.com/office/drawing/2010/main">
                <a:solidFill>
                  <a:srgbClr val="FFFFFF"/>
                </a:solidFill>
              </a14:hiddenFill>
            </a:ext>
          </a:extLst>
        </p:spPr>
      </p:pic>
      <p:sp>
        <p:nvSpPr>
          <p:cNvPr id="23" name="矩形 22"/>
          <p:cNvSpPr/>
          <p:nvPr/>
        </p:nvSpPr>
        <p:spPr>
          <a:xfrm>
            <a:off x="0" y="3862786"/>
            <a:ext cx="12215887" cy="3024337"/>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0" y="3861048"/>
            <a:ext cx="12215887" cy="72008"/>
          </a:xfrm>
          <a:prstGeom prst="rect">
            <a:avLst/>
          </a:prstGeom>
          <a:solidFill>
            <a:srgbClr val="00A2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7"/>
          <p:cNvSpPr>
            <a:spLocks noChangeArrowheads="1"/>
          </p:cNvSpPr>
          <p:nvPr/>
        </p:nvSpPr>
        <p:spPr bwMode="auto">
          <a:xfrm>
            <a:off x="550590" y="4069521"/>
            <a:ext cx="5581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smtClean="0">
                <a:solidFill>
                  <a:srgbClr val="00A2A4"/>
                </a:solidFill>
                <a:latin typeface="Impact MT Std" panose="020B0806030902050204" pitchFamily="34" charset="0"/>
                <a:ea typeface="微软雅黑" panose="020B0503020204020204" pitchFamily="34" charset="-122"/>
                <a:sym typeface="微软雅黑" panose="020B0503020204020204" pitchFamily="34" charset="-122"/>
              </a:rPr>
              <a:t>2</a:t>
            </a:r>
            <a:endParaRPr lang="zh-CN" altLang="en-US" sz="6600" b="1" dirty="0">
              <a:solidFill>
                <a:srgbClr val="00A2A4"/>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6" name="TextBox 7"/>
          <p:cNvSpPr>
            <a:spLocks noChangeArrowheads="1"/>
          </p:cNvSpPr>
          <p:nvPr/>
        </p:nvSpPr>
        <p:spPr bwMode="auto">
          <a:xfrm>
            <a:off x="1073985" y="4069520"/>
            <a:ext cx="5581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a:solidFill>
                  <a:srgbClr val="43BAB3"/>
                </a:solidFill>
                <a:latin typeface="Impact MT Std" panose="020B0806030902050204" pitchFamily="34" charset="0"/>
                <a:ea typeface="微软雅黑" panose="020B0503020204020204" pitchFamily="34" charset="-122"/>
                <a:sym typeface="微软雅黑" panose="020B0503020204020204" pitchFamily="34" charset="-122"/>
              </a:rPr>
              <a:t>0</a:t>
            </a:r>
            <a:endParaRPr lang="zh-CN" altLang="en-US" sz="6600" b="1" dirty="0">
              <a:solidFill>
                <a:srgbClr val="43BAB3"/>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7" name="TextBox 7"/>
          <p:cNvSpPr>
            <a:spLocks noChangeArrowheads="1"/>
          </p:cNvSpPr>
          <p:nvPr/>
        </p:nvSpPr>
        <p:spPr bwMode="auto">
          <a:xfrm>
            <a:off x="1523961" y="4069520"/>
            <a:ext cx="5581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a:solidFill>
                  <a:srgbClr val="F6A514"/>
                </a:solidFill>
                <a:latin typeface="Impact MT Std" panose="020B0806030902050204" pitchFamily="34" charset="0"/>
                <a:ea typeface="微软雅黑" panose="020B0503020204020204" pitchFamily="34" charset="-122"/>
                <a:sym typeface="微软雅黑" panose="020B0503020204020204" pitchFamily="34" charset="-122"/>
              </a:rPr>
              <a:t>1</a:t>
            </a:r>
            <a:endParaRPr lang="zh-CN" altLang="en-US" sz="6600" b="1" dirty="0">
              <a:solidFill>
                <a:srgbClr val="F6A514"/>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8" name="TextBox 7"/>
          <p:cNvSpPr>
            <a:spLocks noChangeArrowheads="1"/>
          </p:cNvSpPr>
          <p:nvPr/>
        </p:nvSpPr>
        <p:spPr bwMode="auto">
          <a:xfrm>
            <a:off x="2010089" y="4069520"/>
            <a:ext cx="55813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6600" b="1" dirty="0" smtClean="0">
                <a:solidFill>
                  <a:srgbClr val="FB7D6E"/>
                </a:solidFill>
                <a:latin typeface="Impact MT Std" panose="020B0806030902050204" pitchFamily="34" charset="0"/>
                <a:ea typeface="微软雅黑" panose="020B0503020204020204" pitchFamily="34" charset="-122"/>
                <a:sym typeface="微软雅黑" panose="020B0503020204020204" pitchFamily="34" charset="-122"/>
              </a:rPr>
              <a:t>9</a:t>
            </a:r>
            <a:endParaRPr lang="zh-CN" altLang="en-US" sz="6600" b="1" dirty="0">
              <a:solidFill>
                <a:srgbClr val="FB7D6E"/>
              </a:solidFill>
              <a:latin typeface="Impact MT Std" panose="020B0806030902050204" pitchFamily="34" charset="0"/>
              <a:ea typeface="微软雅黑" panose="020B0503020204020204" pitchFamily="34" charset="-122"/>
              <a:sym typeface="微软雅黑" panose="020B0503020204020204" pitchFamily="34" charset="-122"/>
            </a:endParaRPr>
          </a:p>
        </p:txBody>
      </p:sp>
      <p:sp>
        <p:nvSpPr>
          <p:cNvPr id="29" name="标题 4"/>
          <p:cNvSpPr txBox="1"/>
          <p:nvPr/>
        </p:nvSpPr>
        <p:spPr>
          <a:xfrm>
            <a:off x="48914" y="4941168"/>
            <a:ext cx="6982396"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1"/>
            <a:r>
              <a:rPr lang="en-US" altLang="zh-CN" sz="2300" b="1" dirty="0" smtClean="0">
                <a:solidFill>
                  <a:schemeClr val="tx1">
                    <a:lumMod val="50000"/>
                    <a:lumOff val="50000"/>
                  </a:schemeClr>
                </a:solidFill>
                <a:latin typeface="微软雅黑" panose="020B0503020204020204" pitchFamily="34" charset="-122"/>
                <a:ea typeface="微软雅黑" panose="020B0503020204020204" pitchFamily="34" charset="-122"/>
              </a:rPr>
              <a:t>COLLEGE STUDENTS' CAREER  PLANNING</a:t>
            </a:r>
            <a:endParaRPr lang="en-US" altLang="zh-CN" sz="2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522287" y="5338149"/>
            <a:ext cx="7445127" cy="1200329"/>
          </a:xfrm>
          <a:prstGeom prst="rect">
            <a:avLst/>
          </a:prstGeom>
          <a:noFill/>
        </p:spPr>
        <p:txBody>
          <a:bodyPr wrap="square" rtlCol="0">
            <a:spAutoFit/>
          </a:bodyPr>
          <a:lstStyle/>
          <a:p>
            <a:r>
              <a:rPr lang="zh-CN" altLang="en-US" sz="7200" b="1" dirty="0" smtClean="0">
                <a:solidFill>
                  <a:srgbClr val="00A2A4"/>
                </a:solidFill>
                <a:latin typeface="微软雅黑" panose="020B0503020204020204" pitchFamily="34" charset="-122"/>
                <a:ea typeface="微软雅黑" panose="020B0503020204020204" pitchFamily="34" charset="-122"/>
              </a:rPr>
              <a:t>谢谢大家的聆听</a:t>
            </a:r>
            <a:endParaRPr lang="zh-CN" altLang="en-US" sz="7200" b="1" dirty="0">
              <a:solidFill>
                <a:srgbClr val="FB7D6E"/>
              </a:solidFill>
              <a:latin typeface="微软雅黑" panose="020B0503020204020204" pitchFamily="34" charset="-122"/>
              <a:ea typeface="微软雅黑" panose="020B0503020204020204" pitchFamily="34" charset="-122"/>
            </a:endParaRPr>
          </a:p>
        </p:txBody>
      </p:sp>
    </p:spTree>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par>
                                <p:cTn id="8" presetID="52" presetClass="entr" presetSubtype="0" fill="hold" grpId="0" nodeType="withEffect">
                                  <p:stCondLst>
                                    <p:cond delay="0"/>
                                  </p:stCondLst>
                                  <p:iterate type="lt">
                                    <p:tmPct val="10000"/>
                                  </p:iterate>
                                  <p:childTnLst>
                                    <p:set>
                                      <p:cBhvr>
                                        <p:cTn id="9" dur="1" fill="hold">
                                          <p:stCondLst>
                                            <p:cond delay="0"/>
                                          </p:stCondLst>
                                        </p:cTn>
                                        <p:tgtEl>
                                          <p:spTgt spid="25"/>
                                        </p:tgtEl>
                                        <p:attrNameLst>
                                          <p:attrName>style.visibility</p:attrName>
                                        </p:attrNameLst>
                                      </p:cBhvr>
                                      <p:to>
                                        <p:strVal val="visible"/>
                                      </p:to>
                                    </p:set>
                                    <p:animScale>
                                      <p:cBhvr>
                                        <p:cTn id="10"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1" dur="1000" decel="50000" fill="hold">
                                          <p:stCondLst>
                                            <p:cond delay="0"/>
                                          </p:stCondLst>
                                        </p:cTn>
                                        <p:tgtEl>
                                          <p:spTgt spid="25"/>
                                        </p:tgtEl>
                                        <p:attrNameLst>
                                          <p:attrName>ppt_x</p:attrName>
                                          <p:attrName>ppt_y</p:attrName>
                                        </p:attrNameLst>
                                      </p:cBhvr>
                                    </p:animMotion>
                                    <p:animEffect transition="in" filter="fade">
                                      <p:cBhvr>
                                        <p:cTn id="12" dur="1000"/>
                                        <p:tgtEl>
                                          <p:spTgt spid="25"/>
                                        </p:tgtEl>
                                      </p:cBhvr>
                                    </p:animEffect>
                                  </p:childTnLst>
                                </p:cTn>
                              </p:par>
                              <p:par>
                                <p:cTn id="13" presetID="52" presetClass="entr" presetSubtype="0" fill="hold" grpId="0" nodeType="withEffect">
                                  <p:stCondLst>
                                    <p:cond delay="0"/>
                                  </p:stCondLst>
                                  <p:iterate type="lt">
                                    <p:tmPct val="10000"/>
                                  </p:iterate>
                                  <p:childTnLst>
                                    <p:set>
                                      <p:cBhvr>
                                        <p:cTn id="14" dur="1" fill="hold">
                                          <p:stCondLst>
                                            <p:cond delay="0"/>
                                          </p:stCondLst>
                                        </p:cTn>
                                        <p:tgtEl>
                                          <p:spTgt spid="26"/>
                                        </p:tgtEl>
                                        <p:attrNameLst>
                                          <p:attrName>style.visibility</p:attrName>
                                        </p:attrNameLst>
                                      </p:cBhvr>
                                      <p:to>
                                        <p:strVal val="visible"/>
                                      </p:to>
                                    </p:set>
                                    <p:animScale>
                                      <p:cBhvr>
                                        <p:cTn id="15" dur="1000" decel="50000" fill="hold">
                                          <p:stCondLst>
                                            <p:cond delay="0"/>
                                          </p:stCondLst>
                                        </p:cTn>
                                        <p:tgtEl>
                                          <p:spTgt spid="2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26"/>
                                        </p:tgtEl>
                                        <p:attrNameLst>
                                          <p:attrName>ppt_x</p:attrName>
                                          <p:attrName>ppt_y</p:attrName>
                                        </p:attrNameLst>
                                      </p:cBhvr>
                                    </p:animMotion>
                                    <p:animEffect transition="in" filter="fade">
                                      <p:cBhvr>
                                        <p:cTn id="17" dur="1000"/>
                                        <p:tgtEl>
                                          <p:spTgt spid="26"/>
                                        </p:tgtEl>
                                      </p:cBhvr>
                                    </p:animEffect>
                                  </p:childTnLst>
                                </p:cTn>
                              </p:par>
                              <p:par>
                                <p:cTn id="18" presetID="52" presetClass="entr" presetSubtype="0" fill="hold" grpId="0" nodeType="withEffect">
                                  <p:stCondLst>
                                    <p:cond delay="0"/>
                                  </p:stCondLst>
                                  <p:iterate type="lt">
                                    <p:tmPct val="10000"/>
                                  </p:iterate>
                                  <p:childTnLst>
                                    <p:set>
                                      <p:cBhvr>
                                        <p:cTn id="19" dur="1" fill="hold">
                                          <p:stCondLst>
                                            <p:cond delay="0"/>
                                          </p:stCondLst>
                                        </p:cTn>
                                        <p:tgtEl>
                                          <p:spTgt spid="27"/>
                                        </p:tgtEl>
                                        <p:attrNameLst>
                                          <p:attrName>style.visibility</p:attrName>
                                        </p:attrNameLst>
                                      </p:cBhvr>
                                      <p:to>
                                        <p:strVal val="visible"/>
                                      </p:to>
                                    </p:set>
                                    <p:animScale>
                                      <p:cBhvr>
                                        <p:cTn id="20" dur="1000" decel="50000" fill="hold">
                                          <p:stCondLst>
                                            <p:cond delay="0"/>
                                          </p:stCondLst>
                                        </p:cTn>
                                        <p:tgtEl>
                                          <p:spTgt spid="2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27"/>
                                        </p:tgtEl>
                                        <p:attrNameLst>
                                          <p:attrName>ppt_x</p:attrName>
                                          <p:attrName>ppt_y</p:attrName>
                                        </p:attrNameLst>
                                      </p:cBhvr>
                                    </p:animMotion>
                                    <p:animEffect transition="in" filter="fade">
                                      <p:cBhvr>
                                        <p:cTn id="22" dur="1000"/>
                                        <p:tgtEl>
                                          <p:spTgt spid="27"/>
                                        </p:tgtEl>
                                      </p:cBhvr>
                                    </p:animEffect>
                                  </p:childTnLst>
                                </p:cTn>
                              </p:par>
                              <p:par>
                                <p:cTn id="23" presetID="52" presetClass="entr" presetSubtype="0" fill="hold" grpId="0" nodeType="withEffect">
                                  <p:stCondLst>
                                    <p:cond delay="0"/>
                                  </p:stCondLst>
                                  <p:iterate type="lt">
                                    <p:tmPct val="10000"/>
                                  </p:iterate>
                                  <p:childTnLst>
                                    <p:set>
                                      <p:cBhvr>
                                        <p:cTn id="24" dur="1" fill="hold">
                                          <p:stCondLst>
                                            <p:cond delay="0"/>
                                          </p:stCondLst>
                                        </p:cTn>
                                        <p:tgtEl>
                                          <p:spTgt spid="28"/>
                                        </p:tgtEl>
                                        <p:attrNameLst>
                                          <p:attrName>style.visibility</p:attrName>
                                        </p:attrNameLst>
                                      </p:cBhvr>
                                      <p:to>
                                        <p:strVal val="visible"/>
                                      </p:to>
                                    </p:set>
                                    <p:animScale>
                                      <p:cBhvr>
                                        <p:cTn id="25"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28"/>
                                        </p:tgtEl>
                                        <p:attrNameLst>
                                          <p:attrName>ppt_x</p:attrName>
                                          <p:attrName>ppt_y</p:attrName>
                                        </p:attrNameLst>
                                      </p:cBhvr>
                                    </p:animMotion>
                                    <p:animEffect transition="in" filter="fade">
                                      <p:cBhvr>
                                        <p:cTn id="27" dur="1000"/>
                                        <p:tgtEl>
                                          <p:spTgt spid="28"/>
                                        </p:tgtEl>
                                      </p:cBhvr>
                                    </p:animEffect>
                                  </p:childTnLst>
                                </p:cTn>
                              </p:par>
                            </p:childTnLst>
                          </p:cTn>
                        </p:par>
                        <p:par>
                          <p:cTn id="28" fill="hold">
                            <p:stCondLst>
                              <p:cond delay="1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29"/>
                                        </p:tgtEl>
                                        <p:attrNameLst>
                                          <p:attrName>style.visibility</p:attrName>
                                        </p:attrNameLst>
                                      </p:cBhvr>
                                      <p:to>
                                        <p:strVal val="visible"/>
                                      </p:to>
                                    </p:set>
                                    <p:anim calcmode="lin" valueType="num">
                                      <p:cBhvr>
                                        <p:cTn id="31"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29"/>
                                        </p:tgtEl>
                                        <p:attrNameLst>
                                          <p:attrName>ppt_y</p:attrName>
                                        </p:attrNameLst>
                                      </p:cBhvr>
                                      <p:tavLst>
                                        <p:tav tm="0">
                                          <p:val>
                                            <p:strVal val="#ppt_y"/>
                                          </p:val>
                                        </p:tav>
                                        <p:tav tm="100000">
                                          <p:val>
                                            <p:strVal val="#ppt_y"/>
                                          </p:val>
                                        </p:tav>
                                      </p:tavLst>
                                    </p:anim>
                                    <p:anim calcmode="lin" valueType="num">
                                      <p:cBhvr>
                                        <p:cTn id="33"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29"/>
                                        </p:tgtEl>
                                      </p:cBhvr>
                                    </p:animEffect>
                                  </p:childTnLst>
                                </p:cTn>
                              </p:par>
                            </p:childTnLst>
                          </p:cTn>
                        </p:par>
                        <p:par>
                          <p:cTn id="36" fill="hold">
                            <p:stCondLst>
                              <p:cond delay="29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30"/>
                                        </p:tgtEl>
                                        <p:attrNameLst>
                                          <p:attrName>style.visibility</p:attrName>
                                        </p:attrNameLst>
                                      </p:cBhvr>
                                      <p:to>
                                        <p:strVal val="visible"/>
                                      </p:to>
                                    </p:set>
                                    <p:anim calcmode="lin" valueType="num">
                                      <p:cBhvr>
                                        <p:cTn id="39"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30"/>
                                        </p:tgtEl>
                                        <p:attrNameLst>
                                          <p:attrName>ppt_y</p:attrName>
                                        </p:attrNameLst>
                                      </p:cBhvr>
                                      <p:tavLst>
                                        <p:tav tm="0">
                                          <p:val>
                                            <p:strVal val="#ppt_y"/>
                                          </p:val>
                                        </p:tav>
                                        <p:tav tm="100000">
                                          <p:val>
                                            <p:strVal val="#ppt_y"/>
                                          </p:val>
                                        </p:tav>
                                      </p:tavLst>
                                    </p:anim>
                                    <p:anim calcmode="lin" valueType="num">
                                      <p:cBhvr>
                                        <p:cTn id="41"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P spid="27" grpId="0"/>
      <p:bldP spid="28" grpId="0"/>
      <p:bldP spid="29" grpId="0"/>
      <p:bldP spid="3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2998</Words>
  <Application>Microsoft Office PowerPoint</Application>
  <PresentationFormat>自定义</PresentationFormat>
  <Paragraphs>351</Paragraphs>
  <Slides>32</Slides>
  <Notes>32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32</vt:i4>
      </vt:variant>
    </vt:vector>
  </HeadingPairs>
  <TitlesOfParts>
    <vt:vector size="47" baseType="lpstr">
      <vt:lpstr>Arial Unicode MS</vt:lpstr>
      <vt:lpstr>Avant GardeBook</vt:lpstr>
      <vt:lpstr>Gill Sans</vt:lpstr>
      <vt:lpstr>Impact MT Std</vt:lpstr>
      <vt:lpstr>方正兰亭超细黑简体</vt:lpstr>
      <vt:lpstr>方正兰亭黑_GBK</vt:lpstr>
      <vt:lpstr>方正兰亭黑简体</vt:lpstr>
      <vt:lpstr>华文黑体</vt:lpstr>
      <vt:lpstr>宋体</vt:lpstr>
      <vt:lpstr>微软雅黑</vt:lpstr>
      <vt:lpstr>Arial</vt:lpstr>
      <vt:lpstr>Calibri</vt:lpstr>
      <vt:lpstr>Open Sans</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http://www.deepbbs.org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深度联盟http://www.deepbbs.org</dc:creator>
  <cp:lastModifiedBy>faith123</cp:lastModifiedBy>
  <cp:revision>64</cp:revision>
  <dcterms:created xsi:type="dcterms:W3CDTF">2016-04-11T07:38:00Z</dcterms:created>
  <dcterms:modified xsi:type="dcterms:W3CDTF">2018-06-01T01:32:03Z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