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47" r:id="rId2"/>
    <p:sldId id="353" r:id="rId3"/>
    <p:sldId id="300" r:id="rId4"/>
    <p:sldId id="461" r:id="rId5"/>
    <p:sldId id="448" r:id="rId6"/>
    <p:sldId id="449" r:id="rId7"/>
    <p:sldId id="451" r:id="rId8"/>
    <p:sldId id="450" r:id="rId9"/>
    <p:sldId id="452" r:id="rId10"/>
    <p:sldId id="453" r:id="rId11"/>
    <p:sldId id="454" r:id="rId12"/>
    <p:sldId id="455" r:id="rId13"/>
    <p:sldId id="456" r:id="rId14"/>
    <p:sldId id="458" r:id="rId15"/>
    <p:sldId id="459" r:id="rId16"/>
    <p:sldId id="462" r:id="rId17"/>
    <p:sldId id="352" r:id="rId18"/>
    <p:sldId id="460" r:id="rId19"/>
    <p:sldId id="463" r:id="rId20"/>
    <p:sldId id="464" r:id="rId21"/>
    <p:sldId id="465" r:id="rId22"/>
    <p:sldId id="466" r:id="rId23"/>
    <p:sldId id="467" r:id="rId24"/>
    <p:sldId id="468" r:id="rId25"/>
    <p:sldId id="469"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C1AD"/>
    <a:srgbClr val="A8CF38"/>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112" d="100"/>
          <a:sy n="112" d="100"/>
        </p:scale>
        <p:origin x="756" y="102"/>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solidFill>
              <a:srgbClr val="00B0F0"/>
            </a:solidFill>
          </c:spPr>
          <c:dPt>
            <c:idx val="0"/>
            <c:bubble3D val="0"/>
            <c:extLst xmlns:c16r2="http://schemas.microsoft.com/office/drawing/2015/06/chart">
              <c:ext xmlns:c16="http://schemas.microsoft.com/office/drawing/2014/chart" uri="{C3380CC4-5D6E-409C-BE32-E72D297353CC}">
                <c16:uniqueId val="{00000001-19A3-43AF-952E-8EC000692E81}"/>
              </c:ext>
            </c:extLst>
          </c:dPt>
          <c:dPt>
            <c:idx val="1"/>
            <c:bubble3D val="0"/>
            <c:extLst xmlns:c16r2="http://schemas.microsoft.com/office/drawing/2015/06/chart">
              <c:ext xmlns:c16="http://schemas.microsoft.com/office/drawing/2014/chart" uri="{C3380CC4-5D6E-409C-BE32-E72D297353CC}">
                <c16:uniqueId val="{00000003-19A3-43AF-952E-8EC000692E81}"/>
              </c:ext>
            </c:extLst>
          </c:dPt>
          <c:dPt>
            <c:idx val="2"/>
            <c:bubble3D val="0"/>
            <c:extLst xmlns:c16r2="http://schemas.microsoft.com/office/drawing/2015/06/chart">
              <c:ext xmlns:c16="http://schemas.microsoft.com/office/drawing/2014/chart" uri="{C3380CC4-5D6E-409C-BE32-E72D297353CC}">
                <c16:uniqueId val="{00000005-19A3-43AF-952E-8EC000692E81}"/>
              </c:ext>
            </c:extLst>
          </c:dPt>
          <c:dPt>
            <c:idx val="3"/>
            <c:bubble3D val="0"/>
            <c:extLst xmlns:c16r2="http://schemas.microsoft.com/office/drawing/2015/06/chart">
              <c:ext xmlns:c16="http://schemas.microsoft.com/office/drawing/2014/chart" uri="{C3380CC4-5D6E-409C-BE32-E72D297353CC}">
                <c16:uniqueId val="{00000007-19A3-43AF-952E-8EC000692E81}"/>
              </c:ext>
            </c:extLst>
          </c:dPt>
          <c:dPt>
            <c:idx val="4"/>
            <c:bubble3D val="0"/>
            <c:extLst xmlns:c16r2="http://schemas.microsoft.com/office/drawing/2015/06/chart">
              <c:ext xmlns:c16="http://schemas.microsoft.com/office/drawing/2014/chart" uri="{C3380CC4-5D6E-409C-BE32-E72D297353CC}">
                <c16:uniqueId val="{00000009-19A3-43AF-952E-8EC000692E81}"/>
              </c:ext>
            </c:extLst>
          </c:dPt>
          <c:val>
            <c:numRef>
              <c:f>Sheet1!$A$2:$A$6</c:f>
              <c:numCache>
                <c:formatCode>0%</c:formatCode>
                <c:ptCount val="5"/>
                <c:pt idx="0">
                  <c:v>0.25</c:v>
                </c:pt>
                <c:pt idx="1">
                  <c:v>0.2</c:v>
                </c:pt>
                <c:pt idx="2">
                  <c:v>0.2</c:v>
                </c:pt>
                <c:pt idx="3">
                  <c:v>0.15000000000000005</c:v>
                </c:pt>
                <c:pt idx="4">
                  <c:v>0.19</c:v>
                </c:pt>
              </c:numCache>
            </c:numRef>
          </c:val>
          <c:extLst xmlns:c16r2="http://schemas.microsoft.com/office/drawing/2015/06/chart">
            <c:ext xmlns:c16="http://schemas.microsoft.com/office/drawing/2014/chart" uri="{C3380CC4-5D6E-409C-BE32-E72D297353CC}">
              <c16:uniqueId val="{0000000A-19A3-43AF-952E-8EC000692E81}"/>
            </c:ext>
          </c:extLst>
        </c:ser>
        <c:dLbls>
          <c:showLegendKey val="0"/>
          <c:showVal val="0"/>
          <c:showCatName val="0"/>
          <c:showSerName val="0"/>
          <c:showPercent val="0"/>
          <c:showBubbleSize val="0"/>
          <c:showLeaderLines val="0"/>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2020/8/12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887390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2052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45611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165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03996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028450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058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32643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47727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3108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4200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947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5775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688164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827416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54899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72313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19311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39757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391605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70776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5926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6.png"/><Relationship Id="rId12"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306072" y="2035860"/>
            <a:ext cx="3922258" cy="2789455"/>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56" name="组合 55"/>
            <p:cNvGrpSpPr/>
            <p:nvPr/>
          </p:nvGrpSpPr>
          <p:grpSpPr>
            <a:xfrm rot="261309">
              <a:off x="5015997" y="2084767"/>
              <a:ext cx="2043894" cy="2043892"/>
              <a:chOff x="2967127" y="3028128"/>
              <a:chExt cx="1080000" cy="1080000"/>
            </a:xfrm>
            <a:solidFill>
              <a:schemeClr val="bg1"/>
            </a:solidFill>
          </p:grpSpPr>
          <p:sp>
            <p:nvSpPr>
              <p:cNvPr id="57"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61" name="TextBox 4"/>
          <p:cNvSpPr txBox="1"/>
          <p:nvPr/>
        </p:nvSpPr>
        <p:spPr>
          <a:xfrm>
            <a:off x="6725754" y="2306742"/>
            <a:ext cx="5085046" cy="707886"/>
          </a:xfrm>
          <a:prstGeom prst="rect">
            <a:avLst/>
          </a:prstGeom>
          <a:noFill/>
        </p:spPr>
        <p:txBody>
          <a:bodyPr wrap="none" rtlCol="0">
            <a:spAutoFit/>
          </a:bodyPr>
          <a:lstStyle/>
          <a:p>
            <a:r>
              <a:rPr lang="zh-CN" altLang="en-US" sz="4000" b="1" dirty="0">
                <a:solidFill>
                  <a:srgbClr val="00B0F0"/>
                </a:solidFill>
                <a:latin typeface="AvantGarde Md BT" pitchFamily="34" charset="0"/>
                <a:ea typeface="微软雅黑" pitchFamily="34" charset="-122"/>
              </a:rPr>
              <a:t>教育企业介绍</a:t>
            </a:r>
            <a:r>
              <a:rPr lang="en-US" altLang="zh-CN" sz="4000" b="1" dirty="0" err="1">
                <a:solidFill>
                  <a:srgbClr val="00B0F0"/>
                </a:solidFill>
                <a:latin typeface="AvantGarde Md BT" pitchFamily="34" charset="0"/>
                <a:ea typeface="微软雅黑" pitchFamily="34" charset="-122"/>
              </a:rPr>
              <a:t>ppt</a:t>
            </a:r>
            <a:r>
              <a:rPr lang="zh-CN" altLang="en-US" sz="4000" b="1" dirty="0">
                <a:solidFill>
                  <a:srgbClr val="00B0F0"/>
                </a:solidFill>
                <a:latin typeface="AvantGarde Md BT" pitchFamily="34" charset="0"/>
                <a:ea typeface="微软雅黑" pitchFamily="34" charset="-122"/>
              </a:rPr>
              <a:t>模板</a:t>
            </a:r>
            <a:endParaRPr lang="en-US" altLang="zh-CN" sz="4000" b="1" dirty="0">
              <a:solidFill>
                <a:srgbClr val="A8CF38"/>
              </a:solidFill>
              <a:latin typeface="微软雅黑" panose="020B0503020204020204" pitchFamily="34" charset="-122"/>
              <a:ea typeface="微软雅黑" panose="020B0503020204020204" pitchFamily="34" charset="-122"/>
            </a:endParaRPr>
          </a:p>
        </p:txBody>
      </p:sp>
      <p:sp>
        <p:nvSpPr>
          <p:cNvPr id="62"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18" name="TextBox 1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anim calcmode="lin" valueType="num">
                                      <p:cBhvr>
                                        <p:cTn id="12" dur="1250" fill="hold"/>
                                        <p:tgtEl>
                                          <p:spTgt spid="5"/>
                                        </p:tgtEl>
                                        <p:attrNameLst>
                                          <p:attrName>ppt_w</p:attrName>
                                        </p:attrNameLst>
                                      </p:cBhvr>
                                      <p:tavLst>
                                        <p:tav tm="0" fmla="#ppt_w*sin(2.5*pi*$)">
                                          <p:val>
                                            <p:fltVal val="0"/>
                                          </p:val>
                                        </p:tav>
                                        <p:tav tm="100000">
                                          <p:val>
                                            <p:fltVal val="1"/>
                                          </p:val>
                                        </p:tav>
                                      </p:tavLst>
                                    </p:anim>
                                    <p:anim calcmode="lin" valueType="num">
                                      <p:cBhvr>
                                        <p:cTn id="13" dur="125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par>
                          <p:cTn id="18" fill="hold">
                            <p:stCondLst>
                              <p:cond delay="37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62"/>
                                        </p:tgtEl>
                                        <p:attrNameLst>
                                          <p:attrName>style.visibility</p:attrName>
                                        </p:attrNameLst>
                                      </p:cBhvr>
                                      <p:to>
                                        <p:strVal val="visible"/>
                                      </p:to>
                                    </p:set>
                                    <p:animEffect transition="in" filter="wipe(left)">
                                      <p:cBhvr>
                                        <p:cTn id="21" dur="2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2306072" y="2035860"/>
            <a:ext cx="3922258" cy="2789455"/>
            <a:chOff x="4034178" y="1711986"/>
            <a:chExt cx="3922258" cy="2789455"/>
          </a:xfrm>
        </p:grpSpPr>
        <p:grpSp>
          <p:nvGrpSpPr>
            <p:cNvPr id="48" name="组合 47"/>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9" name="组合 48"/>
            <p:cNvGrpSpPr/>
            <p:nvPr/>
          </p:nvGrpSpPr>
          <p:grpSpPr>
            <a:xfrm rot="261309">
              <a:off x="5015997" y="2084767"/>
              <a:ext cx="2043894" cy="2043892"/>
              <a:chOff x="2967127" y="3028128"/>
              <a:chExt cx="1080000" cy="1080000"/>
            </a:xfrm>
            <a:solidFill>
              <a:schemeClr val="bg1"/>
            </a:solidFill>
          </p:grpSpPr>
          <p:sp>
            <p:nvSpPr>
              <p:cNvPr id="51"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2"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0"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00B0F0"/>
                  </a:solidFill>
                  <a:latin typeface="微软雅黑" panose="020B0503020204020204" pitchFamily="34" charset="-122"/>
                  <a:ea typeface="方正综艺简体" panose="02010601030101010101" pitchFamily="2" charset="-122"/>
                </a:rPr>
                <a:t>目</a:t>
              </a:r>
              <a:r>
                <a:rPr lang="zh-CN" altLang="en-US" sz="6000" dirty="0">
                  <a:solidFill>
                    <a:srgbClr val="49C1AD"/>
                  </a:solidFill>
                  <a:latin typeface="微软雅黑" panose="020B0503020204020204" pitchFamily="34" charset="-122"/>
                  <a:ea typeface="方正综艺简体" panose="02010601030101010101" pitchFamily="2" charset="-122"/>
                </a:rPr>
                <a:t>录</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
        <p:nvSpPr>
          <p:cNvPr id="55" name="TextBox 46"/>
          <p:cNvSpPr txBox="1"/>
          <p:nvPr/>
        </p:nvSpPr>
        <p:spPr>
          <a:xfrm>
            <a:off x="7297254" y="1847414"/>
            <a:ext cx="5032690" cy="461665"/>
          </a:xfrm>
          <a:prstGeom prst="rect">
            <a:avLst/>
          </a:prstGeom>
          <a:noFill/>
        </p:spPr>
        <p:txBody>
          <a:bodyPr wrap="square" rtlCol="0">
            <a:spAutoFit/>
          </a:bodyPr>
          <a:lstStyle/>
          <a:p>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6" name="TextBox 47"/>
          <p:cNvSpPr txBox="1"/>
          <p:nvPr/>
        </p:nvSpPr>
        <p:spPr>
          <a:xfrm>
            <a:off x="7278204" y="2769058"/>
            <a:ext cx="5032690" cy="461665"/>
          </a:xfrm>
          <a:prstGeom prst="rect">
            <a:avLst/>
          </a:prstGeom>
          <a:noFill/>
        </p:spPr>
        <p:txBody>
          <a:bodyPr wrap="square" rtlCol="0">
            <a:spAutoFit/>
          </a:bodyPr>
          <a:lstStyle/>
          <a:p>
            <a:pPr lvl="0"/>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7" name="TextBox 48"/>
          <p:cNvSpPr txBox="1"/>
          <p:nvPr/>
        </p:nvSpPr>
        <p:spPr>
          <a:xfrm>
            <a:off x="7309214" y="3697099"/>
            <a:ext cx="5032690" cy="461665"/>
          </a:xfrm>
          <a:prstGeom prst="rect">
            <a:avLst/>
          </a:prstGeom>
          <a:noFill/>
        </p:spPr>
        <p:txBody>
          <a:bodyPr wrap="square" rtlCol="0">
            <a:spAutoFit/>
          </a:bodyPr>
          <a:lstStyle/>
          <a:p>
            <a:pPr lvl="0"/>
            <a:r>
              <a:rPr lang="zh-CN" altLang="en-US" sz="2400" b="1" dirty="0">
                <a:solidFill>
                  <a:srgbClr val="49C1AD"/>
                </a:solidFill>
                <a:latin typeface="微软雅黑" pitchFamily="34" charset="-122"/>
                <a:ea typeface="微软雅黑" pitchFamily="34" charset="-122"/>
              </a:rPr>
              <a:t>加入你的标题：</a:t>
            </a:r>
            <a:r>
              <a:rPr lang="zh-CN" altLang="en-US" dirty="0">
                <a:solidFill>
                  <a:srgbClr val="49C1AD"/>
                </a:solidFill>
                <a:latin typeface="微软雅黑" pitchFamily="34" charset="-122"/>
                <a:ea typeface="微软雅黑" pitchFamily="34" charset="-122"/>
              </a:rPr>
              <a:t>此处添加说明文字</a:t>
            </a:r>
          </a:p>
        </p:txBody>
      </p:sp>
      <p:sp>
        <p:nvSpPr>
          <p:cNvPr id="58" name="TextBox 49"/>
          <p:cNvSpPr txBox="1"/>
          <p:nvPr/>
        </p:nvSpPr>
        <p:spPr>
          <a:xfrm>
            <a:off x="7309214" y="4606043"/>
            <a:ext cx="5032690" cy="461665"/>
          </a:xfrm>
          <a:prstGeom prst="rect">
            <a:avLst/>
          </a:prstGeom>
          <a:noFill/>
        </p:spPr>
        <p:txBody>
          <a:bodyPr wrap="square" rtlCol="0">
            <a:spAutoFit/>
          </a:bodyPr>
          <a:lstStyle/>
          <a:p>
            <a:pPr lvl="0"/>
            <a:r>
              <a:rPr lang="zh-CN" altLang="en-US" sz="2400" b="1" dirty="0">
                <a:solidFill>
                  <a:srgbClr val="A8CF38"/>
                </a:solidFill>
                <a:latin typeface="微软雅黑" pitchFamily="34" charset="-122"/>
                <a:ea typeface="微软雅黑" pitchFamily="34" charset="-122"/>
              </a:rPr>
              <a:t>加入你的标题：</a:t>
            </a:r>
            <a:r>
              <a:rPr lang="zh-CN" altLang="en-US" dirty="0">
                <a:solidFill>
                  <a:srgbClr val="A8CF38"/>
                </a:solidFill>
                <a:latin typeface="微软雅黑" pitchFamily="34" charset="-122"/>
                <a:ea typeface="微软雅黑" pitchFamily="34" charset="-122"/>
              </a:rPr>
              <a:t>此处添加说明文字</a:t>
            </a:r>
          </a:p>
        </p:txBody>
      </p:sp>
      <p:grpSp>
        <p:nvGrpSpPr>
          <p:cNvPr id="59" name="组合 58"/>
          <p:cNvGrpSpPr/>
          <p:nvPr/>
        </p:nvGrpSpPr>
        <p:grpSpPr>
          <a:xfrm>
            <a:off x="6537348" y="1777972"/>
            <a:ext cx="624684" cy="600549"/>
            <a:chOff x="2215144" y="982844"/>
            <a:chExt cx="1120898" cy="842780"/>
          </a:xfrm>
          <a:solidFill>
            <a:schemeClr val="bg1">
              <a:alpha val="12000"/>
            </a:schemeClr>
          </a:solidFill>
        </p:grpSpPr>
        <p:sp>
          <p:nvSpPr>
            <p:cNvPr id="60" name="平行四边形 5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1"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01</a:t>
              </a:r>
              <a:endParaRPr lang="zh-CN" altLang="en-US" sz="2800" dirty="0">
                <a:solidFill>
                  <a:srgbClr val="00B0F0"/>
                </a:solidFill>
                <a:latin typeface="Impact" panose="020B0806030902050204" pitchFamily="34" charset="0"/>
              </a:endParaRPr>
            </a:p>
          </p:txBody>
        </p:sp>
      </p:grpSp>
      <p:grpSp>
        <p:nvGrpSpPr>
          <p:cNvPr id="62" name="组合 61"/>
          <p:cNvGrpSpPr/>
          <p:nvPr/>
        </p:nvGrpSpPr>
        <p:grpSpPr>
          <a:xfrm>
            <a:off x="6537348" y="3627657"/>
            <a:ext cx="624684" cy="600549"/>
            <a:chOff x="2215144" y="982844"/>
            <a:chExt cx="1120898" cy="842780"/>
          </a:xfrm>
          <a:solidFill>
            <a:schemeClr val="bg1">
              <a:alpha val="12000"/>
            </a:schemeClr>
          </a:solidFill>
        </p:grpSpPr>
        <p:sp>
          <p:nvSpPr>
            <p:cNvPr id="63" name="平行四边形 6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49C1AD"/>
                </a:solidFill>
                <a:latin typeface="Impact" panose="020B0806030902050204" pitchFamily="34" charset="0"/>
              </a:endParaRPr>
            </a:p>
          </p:txBody>
        </p:sp>
        <p:sp>
          <p:nvSpPr>
            <p:cNvPr id="64"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49C1AD"/>
                  </a:solidFill>
                  <a:latin typeface="Impact" panose="020B0806030902050204" pitchFamily="34" charset="0"/>
                </a:rPr>
                <a:t>03</a:t>
              </a:r>
              <a:endParaRPr lang="zh-CN" altLang="en-US" sz="2800" dirty="0">
                <a:solidFill>
                  <a:srgbClr val="49C1AD"/>
                </a:solidFill>
                <a:latin typeface="Impact" panose="020B0806030902050204" pitchFamily="34" charset="0"/>
              </a:endParaRPr>
            </a:p>
          </p:txBody>
        </p:sp>
      </p:grpSp>
      <p:grpSp>
        <p:nvGrpSpPr>
          <p:cNvPr id="65" name="组合 64"/>
          <p:cNvGrpSpPr/>
          <p:nvPr/>
        </p:nvGrpSpPr>
        <p:grpSpPr>
          <a:xfrm>
            <a:off x="6537348" y="2699616"/>
            <a:ext cx="624684" cy="600549"/>
            <a:chOff x="2215144" y="982844"/>
            <a:chExt cx="1120898" cy="842780"/>
          </a:xfrm>
          <a:solidFill>
            <a:schemeClr val="bg1">
              <a:alpha val="12000"/>
            </a:schemeClr>
          </a:solidFill>
        </p:grpSpPr>
        <p:sp>
          <p:nvSpPr>
            <p:cNvPr id="66" name="平行四边形 65"/>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7"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02</a:t>
              </a:r>
              <a:endParaRPr lang="zh-CN" altLang="en-US" sz="2800" dirty="0">
                <a:solidFill>
                  <a:srgbClr val="00B0F0"/>
                </a:solidFill>
                <a:latin typeface="Impact" panose="020B0806030902050204" pitchFamily="34" charset="0"/>
              </a:endParaRPr>
            </a:p>
          </p:txBody>
        </p:sp>
      </p:grpSp>
      <p:grpSp>
        <p:nvGrpSpPr>
          <p:cNvPr id="68" name="组合 67"/>
          <p:cNvGrpSpPr/>
          <p:nvPr/>
        </p:nvGrpSpPr>
        <p:grpSpPr>
          <a:xfrm>
            <a:off x="6537348" y="4536601"/>
            <a:ext cx="624684" cy="600549"/>
            <a:chOff x="2215144" y="982844"/>
            <a:chExt cx="1120898" cy="842780"/>
          </a:xfrm>
          <a:solidFill>
            <a:schemeClr val="bg1">
              <a:alpha val="12000"/>
            </a:schemeClr>
          </a:solidFill>
        </p:grpSpPr>
        <p:sp>
          <p:nvSpPr>
            <p:cNvPr id="69" name="平行四边形 68"/>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A8CF38"/>
                </a:solidFill>
                <a:latin typeface="Impact" panose="020B0806030902050204" pitchFamily="34" charset="0"/>
              </a:endParaRPr>
            </a:p>
          </p:txBody>
        </p:sp>
        <p:sp>
          <p:nvSpPr>
            <p:cNvPr id="70"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A8CF38"/>
                  </a:solidFill>
                  <a:latin typeface="Impact" panose="020B0806030902050204" pitchFamily="34" charset="0"/>
                </a:rPr>
                <a:t>04</a:t>
              </a:r>
              <a:endParaRPr lang="zh-CN" altLang="en-US" sz="2800" dirty="0">
                <a:solidFill>
                  <a:srgbClr val="A8CF38"/>
                </a:solidFill>
                <a:latin typeface="Impact" panose="020B0806030902050204" pitchFamily="34" charset="0"/>
              </a:endParaRPr>
            </a:p>
          </p:txBody>
        </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250"/>
                                        <p:tgtEl>
                                          <p:spTgt spid="47"/>
                                        </p:tgtEl>
                                      </p:cBhvr>
                                    </p:animEffect>
                                    <p:anim calcmode="lin" valueType="num">
                                      <p:cBhvr>
                                        <p:cTn id="12" dur="1250" fill="hold"/>
                                        <p:tgtEl>
                                          <p:spTgt spid="47"/>
                                        </p:tgtEl>
                                        <p:attrNameLst>
                                          <p:attrName>ppt_w</p:attrName>
                                        </p:attrNameLst>
                                      </p:cBhvr>
                                      <p:tavLst>
                                        <p:tav tm="0" fmla="#ppt_w*sin(2.5*pi*$)">
                                          <p:val>
                                            <p:fltVal val="0"/>
                                          </p:val>
                                        </p:tav>
                                        <p:tav tm="100000">
                                          <p:val>
                                            <p:fltVal val="1"/>
                                          </p:val>
                                        </p:tav>
                                      </p:tavLst>
                                    </p:anim>
                                    <p:anim calcmode="lin" valueType="num">
                                      <p:cBhvr>
                                        <p:cTn id="13" dur="1250" fill="hold"/>
                                        <p:tgtEl>
                                          <p:spTgt spid="47"/>
                                        </p:tgtEl>
                                        <p:attrNameLst>
                                          <p:attrName>ppt_h</p:attrName>
                                        </p:attrNameLst>
                                      </p:cBhvr>
                                      <p:tavLst>
                                        <p:tav tm="0">
                                          <p:val>
                                            <p:strVal val="#ppt_h"/>
                                          </p:val>
                                        </p:tav>
                                        <p:tav tm="100000">
                                          <p:val>
                                            <p:strVal val="#ppt_h"/>
                                          </p:val>
                                        </p:tav>
                                      </p:tavLst>
                                    </p:anim>
                                  </p:childTnLst>
                                </p:cTn>
                              </p:par>
                              <p:par>
                                <p:cTn id="14" presetID="2" presetClass="entr" presetSubtype="8" fill="hold" nodeType="withEffect">
                                  <p:stCondLst>
                                    <p:cond delay="75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0-#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25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26" presetClass="emph" presetSubtype="0" fill="hold" grpId="1" nodeType="withEffect">
                                  <p:stCondLst>
                                    <p:cond delay="1250"/>
                                  </p:stCondLst>
                                  <p:childTnLst>
                                    <p:animEffect transition="out" filter="fade">
                                      <p:cBhvr>
                                        <p:cTn id="37" dur="750" tmFilter="0, 0; .2, .5; .8, .5; 1, 0"/>
                                        <p:tgtEl>
                                          <p:spTgt spid="55"/>
                                        </p:tgtEl>
                                      </p:cBhvr>
                                    </p:animEffect>
                                    <p:animScale>
                                      <p:cBhvr>
                                        <p:cTn id="38" dur="375" autoRev="1" fill="hold"/>
                                        <p:tgtEl>
                                          <p:spTgt spid="55"/>
                                        </p:tgtEl>
                                      </p:cBhvr>
                                      <p:by x="105000" y="105000"/>
                                    </p:animScale>
                                  </p:childTnLst>
                                </p:cTn>
                              </p:par>
                              <p:par>
                                <p:cTn id="39" presetID="26" presetClass="emph" presetSubtype="0" fill="hold" grpId="1" nodeType="withEffect">
                                  <p:stCondLst>
                                    <p:cond delay="1250"/>
                                  </p:stCondLst>
                                  <p:childTnLst>
                                    <p:animEffect transition="out" filter="fade">
                                      <p:cBhvr>
                                        <p:cTn id="40" dur="750" tmFilter="0, 0; .2, .5; .8, .5; 1, 0"/>
                                        <p:tgtEl>
                                          <p:spTgt spid="56"/>
                                        </p:tgtEl>
                                      </p:cBhvr>
                                    </p:animEffect>
                                    <p:animScale>
                                      <p:cBhvr>
                                        <p:cTn id="41" dur="375" autoRev="1" fill="hold"/>
                                        <p:tgtEl>
                                          <p:spTgt spid="56"/>
                                        </p:tgtEl>
                                      </p:cBhvr>
                                      <p:by x="105000" y="105000"/>
                                    </p:animScale>
                                  </p:childTnLst>
                                </p:cTn>
                              </p:par>
                              <p:par>
                                <p:cTn id="42" presetID="10" presetClass="entr" presetSubtype="0" fill="hold" grpId="0" nodeType="withEffect">
                                  <p:stCondLst>
                                    <p:cond delay="125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1000"/>
                                        <p:tgtEl>
                                          <p:spTgt spid="5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childTnLst>
                                </p:cTn>
                              </p:par>
                              <p:par>
                                <p:cTn id="48" presetID="26" presetClass="emph" presetSubtype="0" fill="hold" grpId="1" nodeType="withEffect">
                                  <p:stCondLst>
                                    <p:cond delay="1250"/>
                                  </p:stCondLst>
                                  <p:childTnLst>
                                    <p:animEffect transition="out" filter="fade">
                                      <p:cBhvr>
                                        <p:cTn id="49" dur="750" tmFilter="0, 0; .2, .5; .8, .5; 1, 0"/>
                                        <p:tgtEl>
                                          <p:spTgt spid="57"/>
                                        </p:tgtEl>
                                      </p:cBhvr>
                                    </p:animEffect>
                                    <p:animScale>
                                      <p:cBhvr>
                                        <p:cTn id="50" dur="375" autoRev="1" fill="hold"/>
                                        <p:tgtEl>
                                          <p:spTgt spid="57"/>
                                        </p:tgtEl>
                                      </p:cBhvr>
                                      <p:by x="105000" y="105000"/>
                                    </p:animScale>
                                  </p:childTnLst>
                                </p:cTn>
                              </p:par>
                              <p:par>
                                <p:cTn id="51" presetID="26" presetClass="emph" presetSubtype="0" fill="hold" grpId="1" nodeType="withEffect">
                                  <p:stCondLst>
                                    <p:cond delay="1250"/>
                                  </p:stCondLst>
                                  <p:childTnLst>
                                    <p:animEffect transition="out" filter="fade">
                                      <p:cBhvr>
                                        <p:cTn id="52" dur="750" tmFilter="0, 0; .2, .5; .8, .5; 1, 0"/>
                                        <p:tgtEl>
                                          <p:spTgt spid="58"/>
                                        </p:tgtEl>
                                      </p:cBhvr>
                                    </p:animEffect>
                                    <p:animScale>
                                      <p:cBhvr>
                                        <p:cTn id="53" dur="375" autoRev="1" fill="hold"/>
                                        <p:tgtEl>
                                          <p:spTgt spid="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5" grpId="0"/>
      <p:bldP spid="55" grpId="1"/>
      <p:bldP spid="56" grpId="0"/>
      <p:bldP spid="56" grpId="1"/>
      <p:bldP spid="57" grpId="0"/>
      <p:bldP spid="57" grpId="1"/>
      <p:bldP spid="58" grpId="0"/>
      <p:bldP spid="5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1</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5641" y="1605258"/>
            <a:ext cx="10946645" cy="4733628"/>
            <a:chOff x="-7666560" y="1328566"/>
            <a:chExt cx="11989483" cy="5184581"/>
          </a:xfrm>
        </p:grpSpPr>
        <p:sp>
          <p:nvSpPr>
            <p:cNvPr id="9" name="矩形 8"/>
            <p:cNvSpPr/>
            <p:nvPr/>
          </p:nvSpPr>
          <p:spPr>
            <a:xfrm>
              <a:off x="-7666560" y="1337690"/>
              <a:ext cx="8280920" cy="5175457"/>
            </a:xfrm>
            <a:prstGeom prst="rect">
              <a:avLst/>
            </a:prstGeom>
            <a:blipFill dpi="0" rotWithShape="1">
              <a:blip r:embed="rId3" cstate="screen">
                <a:extLst>
                  <a:ext uri="{BEBA8EAE-BF5A-486C-A8C5-ECC9F3942E4B}">
                    <a14:imgProps xmlns:a14="http://schemas.microsoft.com/office/drawing/2010/main">
                      <a14:imgLayer r:embed="rId4">
                        <a14:imgEffect>
                          <a14:saturation sat="33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324074412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964421" y="1939770"/>
            <a:ext cx="2950006"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9" name="矩形 8"/>
          <p:cNvSpPr/>
          <p:nvPr/>
        </p:nvSpPr>
        <p:spPr>
          <a:xfrm>
            <a:off x="5964419" y="2631047"/>
            <a:ext cx="5325652"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10" name="矩形 9"/>
          <p:cNvSpPr/>
          <p:nvPr/>
        </p:nvSpPr>
        <p:spPr>
          <a:xfrm>
            <a:off x="5964421" y="3322324"/>
            <a:ext cx="3741888"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11" name="矩形 10"/>
          <p:cNvSpPr/>
          <p:nvPr/>
        </p:nvSpPr>
        <p:spPr>
          <a:xfrm>
            <a:off x="5964420" y="4013600"/>
            <a:ext cx="2000377"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14" name="矩形 13"/>
          <p:cNvSpPr/>
          <p:nvPr/>
        </p:nvSpPr>
        <p:spPr>
          <a:xfrm>
            <a:off x="5964420" y="4704878"/>
            <a:ext cx="4533770"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15" name="矩形 14"/>
          <p:cNvSpPr/>
          <p:nvPr/>
        </p:nvSpPr>
        <p:spPr>
          <a:xfrm>
            <a:off x="5964420" y="5396154"/>
            <a:ext cx="4000754"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16"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bg1">
                  <a:lumMod val="50000"/>
                </a:schemeClr>
              </a:solidFill>
              <a:latin typeface="微软雅黑" pitchFamily="34" charset="-122"/>
              <a:ea typeface="微软雅黑" pitchFamily="34" charset="-122"/>
            </a:endParaRPr>
          </a:p>
        </p:txBody>
      </p:sp>
      <p:sp>
        <p:nvSpPr>
          <p:cNvPr id="17" name="TextBox 27"/>
          <p:cNvSpPr txBox="1"/>
          <p:nvPr/>
        </p:nvSpPr>
        <p:spPr>
          <a:xfrm>
            <a:off x="1824362" y="2132189"/>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18" name="等腰三角形 17"/>
          <p:cNvSpPr/>
          <p:nvPr/>
        </p:nvSpPr>
        <p:spPr>
          <a:xfrm rot="5400000">
            <a:off x="1592729" y="2273372"/>
            <a:ext cx="241814" cy="20840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9"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endParaRPr lang="en-US" altLang="zh-CN" sz="1400">
              <a:solidFill>
                <a:schemeClr val="bg1">
                  <a:lumMod val="50000"/>
                </a:schemeClr>
              </a:solidFill>
              <a:latin typeface="微软雅黑" pitchFamily="34" charset="-122"/>
              <a:ea typeface="微软雅黑" pitchFamily="34" charset="-122"/>
            </a:endParaRPr>
          </a:p>
        </p:txBody>
      </p:sp>
      <p:sp>
        <p:nvSpPr>
          <p:cNvPr id="20" name="TextBox 30"/>
          <p:cNvSpPr txBox="1"/>
          <p:nvPr/>
        </p:nvSpPr>
        <p:spPr>
          <a:xfrm>
            <a:off x="1817840" y="4199451"/>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21" name="等腰三角形 20"/>
          <p:cNvSpPr/>
          <p:nvPr/>
        </p:nvSpPr>
        <p:spPr>
          <a:xfrm rot="5400000">
            <a:off x="1592729" y="4430581"/>
            <a:ext cx="241814" cy="20840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29803930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0-#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0-#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p:bldP spid="17" grpId="0"/>
      <p:bldP spid="18" grpId="0" animBg="1"/>
      <p:bldP spid="19" grpId="0"/>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6282" y="1593328"/>
            <a:ext cx="10797848" cy="4922015"/>
            <a:chOff x="1374097" y="1406214"/>
            <a:chExt cx="6510271" cy="2967596"/>
          </a:xfrm>
        </p:grpSpPr>
        <p:sp>
          <p:nvSpPr>
            <p:cNvPr id="9" name="矩形 8"/>
            <p:cNvSpPr/>
            <p:nvPr/>
          </p:nvSpPr>
          <p:spPr>
            <a:xfrm>
              <a:off x="5777283" y="1513438"/>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0" name="矩形 9"/>
            <p:cNvSpPr/>
            <p:nvPr/>
          </p:nvSpPr>
          <p:spPr>
            <a:xfrm>
              <a:off x="5767560" y="3148269"/>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1" name="矩形 10"/>
            <p:cNvSpPr/>
            <p:nvPr/>
          </p:nvSpPr>
          <p:spPr>
            <a:xfrm>
              <a:off x="2194764" y="2305978"/>
              <a:ext cx="918541" cy="208758"/>
            </a:xfrm>
            <a:prstGeom prst="rect">
              <a:avLst/>
            </a:prstGeom>
          </p:spPr>
          <p:txBody>
            <a:bodyPr wrap="none" lIns="68573" tIns="34287" rIns="68573" bIns="34287">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4" name="等腰三角形 13"/>
            <p:cNvSpPr>
              <a:spLocks noChangeAspect="1" noChangeArrowheads="1"/>
            </p:cNvSpPr>
            <p:nvPr/>
          </p:nvSpPr>
          <p:spPr bwMode="auto">
            <a:xfrm rot="5400000" flipV="1">
              <a:off x="5545997" y="1895281"/>
              <a:ext cx="179492" cy="154736"/>
            </a:xfrm>
            <a:prstGeom prst="triangle">
              <a:avLst>
                <a:gd name="adj" fmla="val 50000"/>
              </a:avLst>
            </a:prstGeom>
            <a:solidFill>
              <a:srgbClr val="00B0F0"/>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5" name="矩形 47"/>
            <p:cNvSpPr>
              <a:spLocks noChangeArrowheads="1"/>
            </p:cNvSpPr>
            <p:nvPr/>
          </p:nvSpPr>
          <p:spPr bwMode="auto">
            <a:xfrm>
              <a:off x="5767563" y="182458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6" name="等腰三角形 18"/>
            <p:cNvSpPr>
              <a:spLocks noChangeAspect="1" noChangeArrowheads="1"/>
            </p:cNvSpPr>
            <p:nvPr/>
          </p:nvSpPr>
          <p:spPr bwMode="auto">
            <a:xfrm rot="5400000" flipV="1">
              <a:off x="5545997" y="3533088"/>
              <a:ext cx="179492" cy="154736"/>
            </a:xfrm>
            <a:prstGeom prst="triangle">
              <a:avLst>
                <a:gd name="adj" fmla="val 50000"/>
              </a:avLst>
            </a:prstGeom>
            <a:solidFill>
              <a:srgbClr val="A8CF38"/>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7" name="矩形 47"/>
            <p:cNvSpPr>
              <a:spLocks noChangeArrowheads="1"/>
            </p:cNvSpPr>
            <p:nvPr/>
          </p:nvSpPr>
          <p:spPr bwMode="auto">
            <a:xfrm>
              <a:off x="5767563" y="346239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8" name="等腰三角形 18"/>
            <p:cNvSpPr>
              <a:spLocks noChangeAspect="1" noChangeArrowheads="1"/>
            </p:cNvSpPr>
            <p:nvPr/>
          </p:nvSpPr>
          <p:spPr bwMode="auto">
            <a:xfrm rot="16200000" flipH="1" flipV="1">
              <a:off x="3243264" y="2685359"/>
              <a:ext cx="179492" cy="154736"/>
            </a:xfrm>
            <a:prstGeom prst="triangle">
              <a:avLst>
                <a:gd name="adj" fmla="val 50000"/>
              </a:avLst>
            </a:prstGeom>
            <a:solidFill>
              <a:srgbClr val="49C1AD"/>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9" name="矩形 47"/>
            <p:cNvSpPr>
              <a:spLocks noChangeArrowheads="1"/>
            </p:cNvSpPr>
            <p:nvPr/>
          </p:nvSpPr>
          <p:spPr bwMode="auto">
            <a:xfrm>
              <a:off x="1374097" y="2614662"/>
              <a:ext cx="1832440"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20" name="形状 19"/>
            <p:cNvSpPr/>
            <p:nvPr/>
          </p:nvSpPr>
          <p:spPr>
            <a:xfrm>
              <a:off x="3517724" y="2252100"/>
              <a:ext cx="1400989" cy="1401633"/>
            </a:xfrm>
            <a:prstGeom prst="leftCircularArrow">
              <a:avLst>
                <a:gd name="adj1" fmla="val 8909"/>
                <a:gd name="adj2" fmla="val 1142322"/>
                <a:gd name="adj3" fmla="val 6293598"/>
                <a:gd name="adj4" fmla="val 18900002"/>
                <a:gd name="adj5" fmla="val 12500"/>
              </a:avLst>
            </a:prstGeom>
            <a:solidFill>
              <a:srgbClr val="49C1AD"/>
            </a:solidFill>
            <a:ln>
              <a:noFill/>
            </a:ln>
            <a:effectLst/>
          </p:spPr>
        </p:sp>
        <p:sp>
          <p:nvSpPr>
            <p:cNvPr id="21" name="空心弧 20"/>
            <p:cNvSpPr/>
            <p:nvPr/>
          </p:nvSpPr>
          <p:spPr>
            <a:xfrm>
              <a:off x="4020413" y="3169291"/>
              <a:ext cx="1203665" cy="1204519"/>
            </a:xfrm>
            <a:prstGeom prst="blockArc">
              <a:avLst>
                <a:gd name="adj1" fmla="val 13624405"/>
                <a:gd name="adj2" fmla="val 17228224"/>
                <a:gd name="adj3" fmla="val 11481"/>
              </a:avLst>
            </a:prstGeom>
            <a:solidFill>
              <a:srgbClr val="A8CF38"/>
            </a:solidFill>
            <a:ln>
              <a:noFill/>
            </a:ln>
            <a:effectLst/>
          </p:spPr>
        </p:sp>
        <p:sp>
          <p:nvSpPr>
            <p:cNvPr id="22" name="空心弧 21"/>
            <p:cNvSpPr/>
            <p:nvPr/>
          </p:nvSpPr>
          <p:spPr>
            <a:xfrm>
              <a:off x="4020413" y="3169291"/>
              <a:ext cx="1203665" cy="1204519"/>
            </a:xfrm>
            <a:prstGeom prst="blockArc">
              <a:avLst>
                <a:gd name="adj1" fmla="val 17085111"/>
                <a:gd name="adj2" fmla="val 10799997"/>
                <a:gd name="adj3" fmla="val 11504"/>
              </a:avLst>
            </a:prstGeom>
            <a:solidFill>
              <a:srgbClr val="A8CF38"/>
            </a:solidFill>
            <a:ln>
              <a:noFill/>
            </a:ln>
            <a:effectLst/>
          </p:spPr>
        </p:sp>
        <p:sp>
          <p:nvSpPr>
            <p:cNvPr id="23" name="任意多边形 34"/>
            <p:cNvSpPr/>
            <p:nvPr/>
          </p:nvSpPr>
          <p:spPr>
            <a:xfrm rot="17307692">
              <a:off x="4288350" y="1864377"/>
              <a:ext cx="1214825"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4" name="任意多边形 35"/>
            <p:cNvSpPr/>
            <p:nvPr/>
          </p:nvSpPr>
          <p:spPr>
            <a:xfrm rot="17307692">
              <a:off x="3991358" y="1525898"/>
              <a:ext cx="797793"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5" name="TextBox 36"/>
            <p:cNvSpPr txBox="1"/>
            <p:nvPr/>
          </p:nvSpPr>
          <p:spPr>
            <a:xfrm>
              <a:off x="4406086" y="1752073"/>
              <a:ext cx="362820"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6" name="TextBox 37"/>
            <p:cNvSpPr txBox="1"/>
            <p:nvPr/>
          </p:nvSpPr>
          <p:spPr>
            <a:xfrm>
              <a:off x="3966677" y="2614662"/>
              <a:ext cx="337691"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B</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7" name="TextBox 38"/>
            <p:cNvSpPr txBox="1"/>
            <p:nvPr/>
          </p:nvSpPr>
          <p:spPr>
            <a:xfrm>
              <a:off x="4393147" y="3471528"/>
              <a:ext cx="333825"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C</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1599691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0B0F0"/>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bg1">
                  <a:lumMod val="50000"/>
                </a:schemeClr>
              </a:solidFill>
              <a:latin typeface="+mn-lt"/>
              <a:ea typeface="+mn-ea"/>
            </a:endParaRPr>
          </a:p>
        </p:txBody>
      </p:sp>
      <p:sp>
        <p:nvSpPr>
          <p:cNvPr id="9"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10"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11"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0B0F0"/>
          </a:solidFill>
          <a:ln>
            <a:noFill/>
          </a:ln>
        </p:spPr>
        <p:txBody>
          <a:bodyPr/>
          <a:lstStyle/>
          <a:p>
            <a:endParaRPr lang="zh-CN" altLang="en-US">
              <a:solidFill>
                <a:schemeClr val="bg1">
                  <a:lumMod val="50000"/>
                </a:schemeClr>
              </a:solidFill>
            </a:endParaRPr>
          </a:p>
        </p:txBody>
      </p:sp>
      <p:sp>
        <p:nvSpPr>
          <p:cNvPr id="14"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0B0F0"/>
          </a:solidFill>
          <a:ln>
            <a:noFill/>
          </a:ln>
        </p:spPr>
        <p:txBody>
          <a:bodyPr/>
          <a:lstStyle/>
          <a:p>
            <a:endParaRPr lang="zh-CN" altLang="en-US">
              <a:solidFill>
                <a:schemeClr val="bg1">
                  <a:lumMod val="50000"/>
                </a:schemeClr>
              </a:solidFill>
            </a:endParaRPr>
          </a:p>
        </p:txBody>
      </p:sp>
      <p:sp>
        <p:nvSpPr>
          <p:cNvPr id="15"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16"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7"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18"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136646539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4"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55712" y="2186133"/>
            <a:ext cx="2249866" cy="3527134"/>
            <a:chOff x="1255712" y="2186133"/>
            <a:chExt cx="2249866" cy="3527134"/>
          </a:xfrm>
        </p:grpSpPr>
        <p:sp>
          <p:nvSpPr>
            <p:cNvPr id="9" name="AutoShape 2"/>
            <p:cNvSpPr>
              <a:spLocks/>
            </p:cNvSpPr>
            <p:nvPr/>
          </p:nvSpPr>
          <p:spPr bwMode="auto">
            <a:xfrm>
              <a:off x="1345062" y="2279877"/>
              <a:ext cx="2077757"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0" name="AutoShape 60"/>
            <p:cNvSpPr>
              <a:spLocks/>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1" name="组合 10"/>
            <p:cNvGrpSpPr/>
            <p:nvPr/>
          </p:nvGrpSpPr>
          <p:grpSpPr>
            <a:xfrm>
              <a:off x="1428569" y="4057336"/>
              <a:ext cx="1915910" cy="1263833"/>
              <a:chOff x="8934973" y="4585130"/>
              <a:chExt cx="1915910" cy="1263833"/>
            </a:xfrm>
          </p:grpSpPr>
          <p:sp>
            <p:nvSpPr>
              <p:cNvPr id="14" name="矩形 13"/>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5" name="矩形 14"/>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16" name="组合 15"/>
          <p:cNvGrpSpPr/>
          <p:nvPr/>
        </p:nvGrpSpPr>
        <p:grpSpPr>
          <a:xfrm>
            <a:off x="3735545" y="2186133"/>
            <a:ext cx="2249866" cy="3527134"/>
            <a:chOff x="3735545" y="2186133"/>
            <a:chExt cx="2249866" cy="3527134"/>
          </a:xfrm>
        </p:grpSpPr>
        <p:sp>
          <p:nvSpPr>
            <p:cNvPr id="17" name="AutoShape 3"/>
            <p:cNvSpPr>
              <a:spLocks/>
            </p:cNvSpPr>
            <p:nvPr/>
          </p:nvSpPr>
          <p:spPr bwMode="auto">
            <a:xfrm>
              <a:off x="3819768" y="2279877"/>
              <a:ext cx="2078489" cy="1347576"/>
            </a:xfrm>
            <a:prstGeom prst="roundRect">
              <a:avLst>
                <a:gd name="adj" fmla="val 3042"/>
              </a:avLst>
            </a:prstGeom>
            <a:solidFill>
              <a:srgbClr val="49C1AD"/>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8" name="AutoShape 61"/>
            <p:cNvSpPr>
              <a:spLocks/>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9" name="组合 18"/>
            <p:cNvGrpSpPr/>
            <p:nvPr/>
          </p:nvGrpSpPr>
          <p:grpSpPr>
            <a:xfrm>
              <a:off x="3906936" y="4057336"/>
              <a:ext cx="1915910" cy="1263833"/>
              <a:chOff x="8934973" y="4585130"/>
              <a:chExt cx="1915910" cy="1263833"/>
            </a:xfrm>
          </p:grpSpPr>
          <p:sp>
            <p:nvSpPr>
              <p:cNvPr id="20" name="矩形 19"/>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1" name="矩形 20"/>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2" name="组合 21"/>
          <p:cNvGrpSpPr/>
          <p:nvPr/>
        </p:nvGrpSpPr>
        <p:grpSpPr>
          <a:xfrm>
            <a:off x="6208054" y="2186133"/>
            <a:ext cx="2249866" cy="3527134"/>
            <a:chOff x="6208054" y="2186133"/>
            <a:chExt cx="2249866" cy="3527134"/>
          </a:xfrm>
        </p:grpSpPr>
        <p:sp>
          <p:nvSpPr>
            <p:cNvPr id="23" name="AutoShape 4"/>
            <p:cNvSpPr>
              <a:spLocks/>
            </p:cNvSpPr>
            <p:nvPr/>
          </p:nvSpPr>
          <p:spPr bwMode="auto">
            <a:xfrm>
              <a:off x="6294474" y="2279877"/>
              <a:ext cx="2078489" cy="1347576"/>
            </a:xfrm>
            <a:prstGeom prst="roundRect">
              <a:avLst>
                <a:gd name="adj" fmla="val 3042"/>
              </a:avLst>
            </a:prstGeom>
            <a:solidFill>
              <a:srgbClr val="A8CF38"/>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24" name="AutoShape 62"/>
            <p:cNvSpPr>
              <a:spLocks/>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25" name="组合 24"/>
            <p:cNvGrpSpPr/>
            <p:nvPr/>
          </p:nvGrpSpPr>
          <p:grpSpPr>
            <a:xfrm>
              <a:off x="6380911" y="4057336"/>
              <a:ext cx="1915910" cy="1263833"/>
              <a:chOff x="8934973" y="4585130"/>
              <a:chExt cx="1915910" cy="1263833"/>
            </a:xfrm>
          </p:grpSpPr>
          <p:sp>
            <p:nvSpPr>
              <p:cNvPr id="26" name="矩形 25"/>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7" name="矩形 26"/>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8" name="组合 27"/>
          <p:cNvGrpSpPr/>
          <p:nvPr/>
        </p:nvGrpSpPr>
        <p:grpSpPr>
          <a:xfrm>
            <a:off x="8671658" y="2186133"/>
            <a:ext cx="2249866" cy="3527134"/>
            <a:chOff x="8686422" y="2186133"/>
            <a:chExt cx="2249866" cy="3527134"/>
          </a:xfrm>
        </p:grpSpPr>
        <p:sp>
          <p:nvSpPr>
            <p:cNvPr id="29" name="AutoShape 5"/>
            <p:cNvSpPr>
              <a:spLocks/>
            </p:cNvSpPr>
            <p:nvPr/>
          </p:nvSpPr>
          <p:spPr bwMode="auto">
            <a:xfrm>
              <a:off x="8769913" y="2279877"/>
              <a:ext cx="2078489"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30" name="AutoShape 63"/>
            <p:cNvSpPr>
              <a:spLocks/>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31" name="组合 30"/>
            <p:cNvGrpSpPr/>
            <p:nvPr/>
          </p:nvGrpSpPr>
          <p:grpSpPr>
            <a:xfrm>
              <a:off x="8857081" y="4057336"/>
              <a:ext cx="1915910" cy="1263833"/>
              <a:chOff x="8934973" y="4585130"/>
              <a:chExt cx="1915910" cy="1263833"/>
            </a:xfrm>
          </p:grpSpPr>
          <p:sp>
            <p:nvSpPr>
              <p:cNvPr id="32" name="矩形 31"/>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3" name="矩形 32"/>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spTree>
    <p:extLst>
      <p:ext uri="{BB962C8B-B14F-4D97-AF65-F5344CB8AC3E}">
        <p14:creationId xmlns:p14="http://schemas.microsoft.com/office/powerpoint/2010/main" val="360877651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2</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26779743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AutoShape 2"/>
          <p:cNvSpPr>
            <a:spLocks noChangeArrowheads="1"/>
          </p:cNvSpPr>
          <p:nvPr/>
        </p:nvSpPr>
        <p:spPr bwMode="auto">
          <a:xfrm>
            <a:off x="7027288" y="1939541"/>
            <a:ext cx="4543445" cy="4293951"/>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9" name="AutoShape 22"/>
          <p:cNvSpPr>
            <a:spLocks noChangeArrowheads="1"/>
          </p:cNvSpPr>
          <p:nvPr/>
        </p:nvSpPr>
        <p:spPr bwMode="auto">
          <a:xfrm>
            <a:off x="7188616" y="1690046"/>
            <a:ext cx="4218914" cy="577779"/>
          </a:xfrm>
          <a:prstGeom prst="roundRect">
            <a:avLst>
              <a:gd name="adj" fmla="val 0"/>
            </a:avLst>
          </a:prstGeom>
          <a:solidFill>
            <a:srgbClr val="00B0F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10" name="矩形 25"/>
          <p:cNvSpPr>
            <a:spLocks noChangeArrowheads="1"/>
          </p:cNvSpPr>
          <p:nvPr/>
        </p:nvSpPr>
        <p:spPr bwMode="auto">
          <a:xfrm>
            <a:off x="7516326" y="29859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sp>
        <p:nvSpPr>
          <p:cNvPr id="11" name="矩形 10"/>
          <p:cNvSpPr/>
          <p:nvPr/>
        </p:nvSpPr>
        <p:spPr>
          <a:xfrm>
            <a:off x="609432" y="1690046"/>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701093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Group 95"/>
          <p:cNvGrpSpPr/>
          <p:nvPr/>
        </p:nvGrpSpPr>
        <p:grpSpPr>
          <a:xfrm>
            <a:off x="476149" y="3486149"/>
            <a:ext cx="4848158" cy="996556"/>
            <a:chOff x="357158" y="2428874"/>
            <a:chExt cx="3636592" cy="747417"/>
          </a:xfrm>
        </p:grpSpPr>
        <p:grpSp>
          <p:nvGrpSpPr>
            <p:cNvPr id="45" name="Group 88"/>
            <p:cNvGrpSpPr/>
            <p:nvPr/>
          </p:nvGrpSpPr>
          <p:grpSpPr>
            <a:xfrm>
              <a:off x="357158" y="2428874"/>
              <a:ext cx="2643206" cy="747417"/>
              <a:chOff x="357158" y="2428874"/>
              <a:chExt cx="2643206" cy="747417"/>
            </a:xfrm>
          </p:grpSpPr>
          <p:sp>
            <p:nvSpPr>
              <p:cNvPr id="49"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50"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46" name="Group 84"/>
            <p:cNvGrpSpPr/>
            <p:nvPr/>
          </p:nvGrpSpPr>
          <p:grpSpPr>
            <a:xfrm>
              <a:off x="3357554" y="2500312"/>
              <a:ext cx="636196" cy="636164"/>
              <a:chOff x="3357554" y="2500312"/>
              <a:chExt cx="636196" cy="636164"/>
            </a:xfrm>
          </p:grpSpPr>
          <p:sp>
            <p:nvSpPr>
              <p:cNvPr id="47" name="Rectangle 22"/>
              <p:cNvSpPr/>
              <p:nvPr/>
            </p:nvSpPr>
            <p:spPr>
              <a:xfrm>
                <a:off x="335755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48"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51" name="Group 93"/>
          <p:cNvGrpSpPr/>
          <p:nvPr/>
        </p:nvGrpSpPr>
        <p:grpSpPr>
          <a:xfrm>
            <a:off x="476149" y="2057389"/>
            <a:ext cx="4848158" cy="996556"/>
            <a:chOff x="357158" y="1357304"/>
            <a:chExt cx="3636592" cy="747417"/>
          </a:xfrm>
        </p:grpSpPr>
        <p:grpSp>
          <p:nvGrpSpPr>
            <p:cNvPr id="52" name="Group 89"/>
            <p:cNvGrpSpPr/>
            <p:nvPr/>
          </p:nvGrpSpPr>
          <p:grpSpPr>
            <a:xfrm>
              <a:off x="357158" y="1357304"/>
              <a:ext cx="2643206" cy="747417"/>
              <a:chOff x="357158" y="1357304"/>
              <a:chExt cx="2643206" cy="747417"/>
            </a:xfrm>
          </p:grpSpPr>
          <p:sp>
            <p:nvSpPr>
              <p:cNvPr id="59"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0"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54" name="Group 83"/>
            <p:cNvGrpSpPr/>
            <p:nvPr/>
          </p:nvGrpSpPr>
          <p:grpSpPr>
            <a:xfrm>
              <a:off x="3357554" y="1428742"/>
              <a:ext cx="636196" cy="636164"/>
              <a:chOff x="3357554" y="1428742"/>
              <a:chExt cx="636196" cy="636164"/>
            </a:xfrm>
          </p:grpSpPr>
          <p:sp>
            <p:nvSpPr>
              <p:cNvPr id="57" name="Rectangle 13"/>
              <p:cNvSpPr/>
              <p:nvPr/>
            </p:nvSpPr>
            <p:spPr>
              <a:xfrm>
                <a:off x="335755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1" name="Group 98"/>
          <p:cNvGrpSpPr/>
          <p:nvPr/>
        </p:nvGrpSpPr>
        <p:grpSpPr>
          <a:xfrm>
            <a:off x="6857112" y="5010160"/>
            <a:ext cx="4857152" cy="996556"/>
            <a:chOff x="5143504" y="3571882"/>
            <a:chExt cx="3643338" cy="747417"/>
          </a:xfrm>
        </p:grpSpPr>
        <p:grpSp>
          <p:nvGrpSpPr>
            <p:cNvPr id="62" name="Group 92"/>
            <p:cNvGrpSpPr/>
            <p:nvPr/>
          </p:nvGrpSpPr>
          <p:grpSpPr>
            <a:xfrm>
              <a:off x="6143636" y="3571882"/>
              <a:ext cx="2643206" cy="747417"/>
              <a:chOff x="6143636" y="3571882"/>
              <a:chExt cx="2643206" cy="747417"/>
            </a:xfrm>
          </p:grpSpPr>
          <p:sp>
            <p:nvSpPr>
              <p:cNvPr id="66" name="Rectangle 39"/>
              <p:cNvSpPr/>
              <p:nvPr/>
            </p:nvSpPr>
            <p:spPr>
              <a:xfrm>
                <a:off x="6143636" y="3857634"/>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7" name="Rectangle 40"/>
              <p:cNvSpPr/>
              <p:nvPr/>
            </p:nvSpPr>
            <p:spPr>
              <a:xfrm>
                <a:off x="6143636"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63" name="Group 85"/>
            <p:cNvGrpSpPr/>
            <p:nvPr/>
          </p:nvGrpSpPr>
          <p:grpSpPr>
            <a:xfrm>
              <a:off x="5143504" y="3643320"/>
              <a:ext cx="636196" cy="636164"/>
              <a:chOff x="5143504" y="3643320"/>
              <a:chExt cx="636196" cy="636164"/>
            </a:xfrm>
          </p:grpSpPr>
          <p:sp>
            <p:nvSpPr>
              <p:cNvPr id="64" name="Rectangle 27"/>
              <p:cNvSpPr/>
              <p:nvPr/>
            </p:nvSpPr>
            <p:spPr>
              <a:xfrm>
                <a:off x="514350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6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8" name="Group 97"/>
          <p:cNvGrpSpPr/>
          <p:nvPr/>
        </p:nvGrpSpPr>
        <p:grpSpPr>
          <a:xfrm>
            <a:off x="476149" y="5010160"/>
            <a:ext cx="4848158" cy="996556"/>
            <a:chOff x="357158" y="3571882"/>
            <a:chExt cx="3636592" cy="747417"/>
          </a:xfrm>
        </p:grpSpPr>
        <p:grpSp>
          <p:nvGrpSpPr>
            <p:cNvPr id="69" name="Group 87"/>
            <p:cNvGrpSpPr/>
            <p:nvPr/>
          </p:nvGrpSpPr>
          <p:grpSpPr>
            <a:xfrm>
              <a:off x="357158" y="3571882"/>
              <a:ext cx="2643206" cy="747417"/>
              <a:chOff x="357158" y="3571882"/>
              <a:chExt cx="2643206" cy="747417"/>
            </a:xfrm>
          </p:grpSpPr>
          <p:sp>
            <p:nvSpPr>
              <p:cNvPr id="76"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77"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0" name="Group 86"/>
            <p:cNvGrpSpPr/>
            <p:nvPr/>
          </p:nvGrpSpPr>
          <p:grpSpPr>
            <a:xfrm>
              <a:off x="3357554" y="3643320"/>
              <a:ext cx="636196" cy="636164"/>
              <a:chOff x="3357554" y="3643320"/>
              <a:chExt cx="636196" cy="636164"/>
            </a:xfrm>
          </p:grpSpPr>
          <p:sp>
            <p:nvSpPr>
              <p:cNvPr id="71" name="Rectangle 26"/>
              <p:cNvSpPr/>
              <p:nvPr/>
            </p:nvSpPr>
            <p:spPr>
              <a:xfrm>
                <a:off x="335755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2" name="Group 67"/>
              <p:cNvGrpSpPr/>
              <p:nvPr/>
            </p:nvGrpSpPr>
            <p:grpSpPr>
              <a:xfrm>
                <a:off x="3428992" y="3857634"/>
                <a:ext cx="503238" cy="177800"/>
                <a:chOff x="1441430" y="4357700"/>
                <a:chExt cx="503238" cy="177800"/>
              </a:xfrm>
              <a:solidFill>
                <a:schemeClr val="bg1"/>
              </a:solidFill>
            </p:grpSpPr>
            <p:sp>
              <p:nvSpPr>
                <p:cNvPr id="73"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4"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5"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78" name="Group 94"/>
          <p:cNvGrpSpPr/>
          <p:nvPr/>
        </p:nvGrpSpPr>
        <p:grpSpPr>
          <a:xfrm>
            <a:off x="6857112" y="2057389"/>
            <a:ext cx="4857152" cy="996556"/>
            <a:chOff x="5143504" y="1357304"/>
            <a:chExt cx="3643338" cy="747417"/>
          </a:xfrm>
        </p:grpSpPr>
        <p:grpSp>
          <p:nvGrpSpPr>
            <p:cNvPr id="79" name="Group 90"/>
            <p:cNvGrpSpPr/>
            <p:nvPr/>
          </p:nvGrpSpPr>
          <p:grpSpPr>
            <a:xfrm>
              <a:off x="6143636" y="1357304"/>
              <a:ext cx="2643206" cy="747417"/>
              <a:chOff x="6143636" y="1357304"/>
              <a:chExt cx="2643206" cy="747417"/>
            </a:xfrm>
          </p:grpSpPr>
          <p:sp>
            <p:nvSpPr>
              <p:cNvPr id="92" name="Rectangle 35"/>
              <p:cNvSpPr/>
              <p:nvPr/>
            </p:nvSpPr>
            <p:spPr>
              <a:xfrm>
                <a:off x="6143636" y="164305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93" name="Rectangle 36"/>
              <p:cNvSpPr/>
              <p:nvPr/>
            </p:nvSpPr>
            <p:spPr>
              <a:xfrm>
                <a:off x="6143636" y="135730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80" name="Group 82"/>
            <p:cNvGrpSpPr/>
            <p:nvPr/>
          </p:nvGrpSpPr>
          <p:grpSpPr>
            <a:xfrm>
              <a:off x="5143504" y="1428742"/>
              <a:ext cx="636196" cy="636164"/>
              <a:chOff x="5143504" y="1428742"/>
              <a:chExt cx="636196" cy="636164"/>
            </a:xfrm>
          </p:grpSpPr>
          <p:sp>
            <p:nvSpPr>
              <p:cNvPr id="81" name="Rectangle 16"/>
              <p:cNvSpPr/>
              <p:nvPr/>
            </p:nvSpPr>
            <p:spPr>
              <a:xfrm>
                <a:off x="514350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82" name="Group 68"/>
              <p:cNvGrpSpPr/>
              <p:nvPr/>
            </p:nvGrpSpPr>
            <p:grpSpPr>
              <a:xfrm>
                <a:off x="5301319" y="1581456"/>
                <a:ext cx="337042" cy="337616"/>
                <a:chOff x="6998061" y="3496249"/>
                <a:chExt cx="366051" cy="366676"/>
              </a:xfrm>
              <a:solidFill>
                <a:schemeClr val="bg1"/>
              </a:solidFill>
            </p:grpSpPr>
            <p:sp>
              <p:nvSpPr>
                <p:cNvPr id="83"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4"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5"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6"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7"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8"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9"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0"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1"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grpSp>
        <p:nvGrpSpPr>
          <p:cNvPr id="94" name="Group 96"/>
          <p:cNvGrpSpPr/>
          <p:nvPr/>
        </p:nvGrpSpPr>
        <p:grpSpPr>
          <a:xfrm>
            <a:off x="6857112" y="3486149"/>
            <a:ext cx="4857152" cy="996556"/>
            <a:chOff x="5143504" y="2428874"/>
            <a:chExt cx="3643338" cy="747417"/>
          </a:xfrm>
        </p:grpSpPr>
        <p:grpSp>
          <p:nvGrpSpPr>
            <p:cNvPr id="95" name="Group 91"/>
            <p:cNvGrpSpPr/>
            <p:nvPr/>
          </p:nvGrpSpPr>
          <p:grpSpPr>
            <a:xfrm>
              <a:off x="6143636" y="2428874"/>
              <a:ext cx="2643206" cy="747417"/>
              <a:chOff x="6143636" y="2428874"/>
              <a:chExt cx="2643206" cy="747417"/>
            </a:xfrm>
          </p:grpSpPr>
          <p:sp>
            <p:nvSpPr>
              <p:cNvPr id="101" name="Rectangle 37"/>
              <p:cNvSpPr/>
              <p:nvPr/>
            </p:nvSpPr>
            <p:spPr>
              <a:xfrm>
                <a:off x="6143636" y="271462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02" name="Rectangle 38"/>
              <p:cNvSpPr/>
              <p:nvPr/>
            </p:nvSpPr>
            <p:spPr>
              <a:xfrm>
                <a:off x="6143636"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96" name="Group 81"/>
            <p:cNvGrpSpPr/>
            <p:nvPr/>
          </p:nvGrpSpPr>
          <p:grpSpPr>
            <a:xfrm>
              <a:off x="5143504" y="2500312"/>
              <a:ext cx="636196" cy="636164"/>
              <a:chOff x="5143504" y="2500312"/>
              <a:chExt cx="636196" cy="636164"/>
            </a:xfrm>
          </p:grpSpPr>
          <p:sp>
            <p:nvSpPr>
              <p:cNvPr id="97" name="Rectangle 23"/>
              <p:cNvSpPr/>
              <p:nvPr/>
            </p:nvSpPr>
            <p:spPr>
              <a:xfrm>
                <a:off x="514350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98" name="Group 78"/>
              <p:cNvGrpSpPr/>
              <p:nvPr/>
            </p:nvGrpSpPr>
            <p:grpSpPr>
              <a:xfrm>
                <a:off x="5333133" y="2643188"/>
                <a:ext cx="272454" cy="363686"/>
                <a:chOff x="1868971" y="2767277"/>
                <a:chExt cx="274694" cy="366676"/>
              </a:xfrm>
              <a:solidFill>
                <a:schemeClr val="bg1"/>
              </a:solidFill>
            </p:grpSpPr>
            <p:sp>
              <p:nvSpPr>
                <p:cNvPr id="99"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00"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spTree>
    <p:extLst>
      <p:ext uri="{BB962C8B-B14F-4D97-AF65-F5344CB8AC3E}">
        <p14:creationId xmlns:p14="http://schemas.microsoft.com/office/powerpoint/2010/main" val="22623259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slide(fromRight)">
                                      <p:cBhvr>
                                        <p:cTn id="11" dur="500"/>
                                        <p:tgtEl>
                                          <p:spTgt spid="5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slide(fromLeft)">
                                      <p:cBhvr>
                                        <p:cTn id="15" dur="500"/>
                                        <p:tgtEl>
                                          <p:spTgt spid="7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Right)">
                                      <p:cBhvr>
                                        <p:cTn id="19" dur="500"/>
                                        <p:tgtEl>
                                          <p:spTgt spid="4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slide(fromLeft)">
                                      <p:cBhvr>
                                        <p:cTn id="23" dur="500"/>
                                        <p:tgtEl>
                                          <p:spTgt spid="94"/>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slide(fromRight)">
                                      <p:cBhvr>
                                        <p:cTn id="27" dur="500"/>
                                        <p:tgtEl>
                                          <p:spTgt spid="68"/>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Left)">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25"/>
          <p:cNvSpPr/>
          <p:nvPr/>
        </p:nvSpPr>
        <p:spPr>
          <a:xfrm>
            <a:off x="1920875" y="2244725"/>
            <a:ext cx="1135063"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9" name="矩形 26"/>
          <p:cNvSpPr/>
          <p:nvPr/>
        </p:nvSpPr>
        <p:spPr>
          <a:xfrm>
            <a:off x="3144838" y="22447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0" name="矩形 27"/>
          <p:cNvSpPr/>
          <p:nvPr/>
        </p:nvSpPr>
        <p:spPr>
          <a:xfrm>
            <a:off x="4367213" y="2244725"/>
            <a:ext cx="1135062" cy="1135063"/>
          </a:xfrm>
          <a:prstGeom prst="rect">
            <a:avLst/>
          </a:prstGeom>
          <a:solidFill>
            <a:srgbClr val="FCB81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1" name="矩形 28"/>
          <p:cNvSpPr/>
          <p:nvPr/>
        </p:nvSpPr>
        <p:spPr>
          <a:xfrm>
            <a:off x="1920875" y="3457575"/>
            <a:ext cx="1135063" cy="1135063"/>
          </a:xfrm>
          <a:prstGeom prst="rect">
            <a:avLst/>
          </a:prstGeom>
          <a:solidFill>
            <a:srgbClr val="49C1AD"/>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4" name="矩形 29"/>
          <p:cNvSpPr/>
          <p:nvPr/>
        </p:nvSpPr>
        <p:spPr>
          <a:xfrm>
            <a:off x="3144838" y="3457575"/>
            <a:ext cx="1135062"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30"/>
          <p:cNvSpPr/>
          <p:nvPr/>
        </p:nvSpPr>
        <p:spPr>
          <a:xfrm>
            <a:off x="4367213" y="3457575"/>
            <a:ext cx="1135062" cy="1135063"/>
          </a:xfrm>
          <a:prstGeom prst="rect">
            <a:avLst/>
          </a:prstGeom>
          <a:solidFill>
            <a:srgbClr val="A8CF38"/>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6" name="矩形 31"/>
          <p:cNvSpPr/>
          <p:nvPr/>
        </p:nvSpPr>
        <p:spPr>
          <a:xfrm>
            <a:off x="1920875" y="4670425"/>
            <a:ext cx="1135063"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2"/>
          <p:cNvSpPr/>
          <p:nvPr/>
        </p:nvSpPr>
        <p:spPr>
          <a:xfrm>
            <a:off x="3144838" y="46704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8" name="矩形 33"/>
          <p:cNvSpPr/>
          <p:nvPr/>
        </p:nvSpPr>
        <p:spPr>
          <a:xfrm>
            <a:off x="4367213" y="4670425"/>
            <a:ext cx="1135062"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4"/>
          <p:cNvSpPr/>
          <p:nvPr/>
        </p:nvSpPr>
        <p:spPr>
          <a:xfrm>
            <a:off x="1920875" y="2244725"/>
            <a:ext cx="1135063" cy="1135063"/>
          </a:xfrm>
          <a:prstGeom prst="rect">
            <a:avLst/>
          </a:prstGeom>
          <a: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0" name="矩形 35"/>
          <p:cNvSpPr/>
          <p:nvPr/>
        </p:nvSpPr>
        <p:spPr>
          <a:xfrm>
            <a:off x="3144838" y="3457575"/>
            <a:ext cx="1135062" cy="1135063"/>
          </a:xfrm>
          <a:prstGeom prst="rect">
            <a:avLst/>
          </a:prstGeom>
          <a:blipFill rotWithShape="1">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6"/>
          <p:cNvSpPr/>
          <p:nvPr/>
        </p:nvSpPr>
        <p:spPr>
          <a:xfrm>
            <a:off x="4367213" y="2244725"/>
            <a:ext cx="1135062" cy="1135063"/>
          </a:xfrm>
          <a:prstGeom prst="rect">
            <a:avLst/>
          </a:prstGeom>
          <a: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矩形 37"/>
          <p:cNvSpPr/>
          <p:nvPr/>
        </p:nvSpPr>
        <p:spPr>
          <a:xfrm>
            <a:off x="4367213" y="4670425"/>
            <a:ext cx="1135062" cy="1135063"/>
          </a:xfrm>
          <a:prstGeom prst="rect">
            <a:avLst/>
          </a:prstGeom>
          <a: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8"/>
          <p:cNvSpPr/>
          <p:nvPr/>
        </p:nvSpPr>
        <p:spPr>
          <a:xfrm>
            <a:off x="1920875" y="4670425"/>
            <a:ext cx="1135063" cy="1135063"/>
          </a:xfrm>
          <a:prstGeom prst="rect">
            <a:avLst/>
          </a:prstGeom>
          <a:blipFill rotWithShape="1">
            <a:blip r:embed="rId11" cstate="screen">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线形标注 2(带强调线) 2"/>
          <p:cNvSpPr/>
          <p:nvPr/>
        </p:nvSpPr>
        <p:spPr>
          <a:xfrm>
            <a:off x="6503988" y="2305050"/>
            <a:ext cx="4194175" cy="571500"/>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5" name="线形标注 2(带强调线) 3"/>
          <p:cNvSpPr/>
          <p:nvPr/>
        </p:nvSpPr>
        <p:spPr>
          <a:xfrm>
            <a:off x="6503988" y="3024188"/>
            <a:ext cx="4194175" cy="573087"/>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6" name="线形标注 2(带强调线) 4"/>
          <p:cNvSpPr/>
          <p:nvPr/>
        </p:nvSpPr>
        <p:spPr>
          <a:xfrm>
            <a:off x="6503988" y="3733800"/>
            <a:ext cx="4194175" cy="573088"/>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7" name="线形标注 2(带强调线) 5"/>
          <p:cNvSpPr/>
          <p:nvPr/>
        </p:nvSpPr>
        <p:spPr>
          <a:xfrm>
            <a:off x="6503988" y="4454525"/>
            <a:ext cx="4194175" cy="569913"/>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8" name="线形标注 2(带强调线) 6"/>
          <p:cNvSpPr/>
          <p:nvPr/>
        </p:nvSpPr>
        <p:spPr>
          <a:xfrm>
            <a:off x="6503988" y="5172075"/>
            <a:ext cx="4194175" cy="573088"/>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108910201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ppt_x</p:attrName>
                                        </p:attrNameLst>
                                      </p:cBhvr>
                                      <p:tavLst>
                                        <p:tav tm="0">
                                          <p:val>
                                            <p:fltVal val="0.5"/>
                                          </p:val>
                                        </p:tav>
                                        <p:tav tm="100000">
                                          <p:val>
                                            <p:strVal val="#ppt_x"/>
                                          </p:val>
                                        </p:tav>
                                      </p:tavLst>
                                    </p:anim>
                                    <p:anim calcmode="lin" valueType="num">
                                      <p:cBhvr>
                                        <p:cTn id="14" dur="300" fill="hold"/>
                                        <p:tgtEl>
                                          <p:spTgt spid="8"/>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filter="fade">
                                      <p:cBhvr>
                                        <p:cTn id="16" dur="300" tmFilter="0, 0; .2, .5; .8, .5; 1, 0"/>
                                        <p:tgtEl>
                                          <p:spTgt spid="8"/>
                                        </p:tgtEl>
                                      </p:cBhvr>
                                    </p:animEffect>
                                    <p:animScale>
                                      <p:cBhvr>
                                        <p:cTn id="17" dur="150" autoRev="1" fill="hold"/>
                                        <p:tgtEl>
                                          <p:spTgt spid="8"/>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9"/>
                                        </p:tgtEl>
                                        <p:attrNameLst>
                                          <p:attrName>style.visibility</p:attrName>
                                        </p:attrNameLst>
                                      </p:cBhvr>
                                      <p:to>
                                        <p:strVal val="visible"/>
                                      </p:to>
                                    </p:set>
                                    <p:anim calcmode="lin" valueType="num">
                                      <p:cBhvr>
                                        <p:cTn id="20" dur="300" fill="hold"/>
                                        <p:tgtEl>
                                          <p:spTgt spid="9"/>
                                        </p:tgtEl>
                                        <p:attrNameLst>
                                          <p:attrName>ppt_w</p:attrName>
                                        </p:attrNameLst>
                                      </p:cBhvr>
                                      <p:tavLst>
                                        <p:tav tm="0">
                                          <p:val>
                                            <p:fltVal val="0"/>
                                          </p:val>
                                        </p:tav>
                                        <p:tav tm="100000">
                                          <p:val>
                                            <p:strVal val="#ppt_w"/>
                                          </p:val>
                                        </p:tav>
                                      </p:tavLst>
                                    </p:anim>
                                    <p:anim calcmode="lin" valueType="num">
                                      <p:cBhvr>
                                        <p:cTn id="21" dur="300" fill="hold"/>
                                        <p:tgtEl>
                                          <p:spTgt spid="9"/>
                                        </p:tgtEl>
                                        <p:attrNameLst>
                                          <p:attrName>ppt_h</p:attrName>
                                        </p:attrNameLst>
                                      </p:cBhvr>
                                      <p:tavLst>
                                        <p:tav tm="0">
                                          <p:val>
                                            <p:fltVal val="0"/>
                                          </p:val>
                                        </p:tav>
                                        <p:tav tm="100000">
                                          <p:val>
                                            <p:strVal val="#ppt_h"/>
                                          </p:val>
                                        </p:tav>
                                      </p:tavLst>
                                    </p:anim>
                                    <p:anim calcmode="lin" valueType="num">
                                      <p:cBhvr>
                                        <p:cTn id="22" dur="300" fill="hold"/>
                                        <p:tgtEl>
                                          <p:spTgt spid="9"/>
                                        </p:tgtEl>
                                        <p:attrNameLst>
                                          <p:attrName>ppt_x</p:attrName>
                                        </p:attrNameLst>
                                      </p:cBhvr>
                                      <p:tavLst>
                                        <p:tav tm="0">
                                          <p:val>
                                            <p:fltVal val="0.5"/>
                                          </p:val>
                                        </p:tav>
                                        <p:tav tm="100000">
                                          <p:val>
                                            <p:strVal val="#ppt_x"/>
                                          </p:val>
                                        </p:tav>
                                      </p:tavLst>
                                    </p:anim>
                                    <p:anim calcmode="lin" valueType="num">
                                      <p:cBhvr>
                                        <p:cTn id="23" dur="300" fill="hold"/>
                                        <p:tgtEl>
                                          <p:spTgt spid="9"/>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filter="fade">
                                      <p:cBhvr>
                                        <p:cTn id="25" dur="300" tmFilter="0, 0; .2, .5; .8, .5; 1, 0"/>
                                        <p:tgtEl>
                                          <p:spTgt spid="9"/>
                                        </p:tgtEl>
                                      </p:cBhvr>
                                    </p:animEffect>
                                    <p:animScale>
                                      <p:cBhvr>
                                        <p:cTn id="26" dur="150" autoRev="1" fill="hold"/>
                                        <p:tgtEl>
                                          <p:spTgt spid="9"/>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 calcmode="lin" valueType="num">
                                      <p:cBhvr>
                                        <p:cTn id="31" dur="300" fill="hold"/>
                                        <p:tgtEl>
                                          <p:spTgt spid="10"/>
                                        </p:tgtEl>
                                        <p:attrNameLst>
                                          <p:attrName>ppt_x</p:attrName>
                                        </p:attrNameLst>
                                      </p:cBhvr>
                                      <p:tavLst>
                                        <p:tav tm="0">
                                          <p:val>
                                            <p:fltVal val="0.5"/>
                                          </p:val>
                                        </p:tav>
                                        <p:tav tm="100000">
                                          <p:val>
                                            <p:strVal val="#ppt_x"/>
                                          </p:val>
                                        </p:tav>
                                      </p:tavLst>
                                    </p:anim>
                                    <p:anim calcmode="lin" valueType="num">
                                      <p:cBhvr>
                                        <p:cTn id="32" dur="300" fill="hold"/>
                                        <p:tgtEl>
                                          <p:spTgt spid="10"/>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filter="fade">
                                      <p:cBhvr>
                                        <p:cTn id="34" dur="300" tmFilter="0, 0; .2, .5; .8, .5; 1, 0"/>
                                        <p:tgtEl>
                                          <p:spTgt spid="10"/>
                                        </p:tgtEl>
                                      </p:cBhvr>
                                    </p:animEffect>
                                    <p:animScale>
                                      <p:cBhvr>
                                        <p:cTn id="35" dur="150" autoRev="1" fill="hold"/>
                                        <p:tgtEl>
                                          <p:spTgt spid="10"/>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300" fill="hold"/>
                                        <p:tgtEl>
                                          <p:spTgt spid="11"/>
                                        </p:tgtEl>
                                        <p:attrNameLst>
                                          <p:attrName>ppt_w</p:attrName>
                                        </p:attrNameLst>
                                      </p:cBhvr>
                                      <p:tavLst>
                                        <p:tav tm="0">
                                          <p:val>
                                            <p:fltVal val="0"/>
                                          </p:val>
                                        </p:tav>
                                        <p:tav tm="100000">
                                          <p:val>
                                            <p:strVal val="#ppt_w"/>
                                          </p:val>
                                        </p:tav>
                                      </p:tavLst>
                                    </p:anim>
                                    <p:anim calcmode="lin" valueType="num">
                                      <p:cBhvr>
                                        <p:cTn id="39" dur="300" fill="hold"/>
                                        <p:tgtEl>
                                          <p:spTgt spid="11"/>
                                        </p:tgtEl>
                                        <p:attrNameLst>
                                          <p:attrName>ppt_h</p:attrName>
                                        </p:attrNameLst>
                                      </p:cBhvr>
                                      <p:tavLst>
                                        <p:tav tm="0">
                                          <p:val>
                                            <p:fltVal val="0"/>
                                          </p:val>
                                        </p:tav>
                                        <p:tav tm="100000">
                                          <p:val>
                                            <p:strVal val="#ppt_h"/>
                                          </p:val>
                                        </p:tav>
                                      </p:tavLst>
                                    </p:anim>
                                    <p:anim calcmode="lin" valueType="num">
                                      <p:cBhvr>
                                        <p:cTn id="40" dur="300" fill="hold"/>
                                        <p:tgtEl>
                                          <p:spTgt spid="11"/>
                                        </p:tgtEl>
                                        <p:attrNameLst>
                                          <p:attrName>ppt_x</p:attrName>
                                        </p:attrNameLst>
                                      </p:cBhvr>
                                      <p:tavLst>
                                        <p:tav tm="0">
                                          <p:val>
                                            <p:fltVal val="0.5"/>
                                          </p:val>
                                        </p:tav>
                                        <p:tav tm="100000">
                                          <p:val>
                                            <p:strVal val="#ppt_x"/>
                                          </p:val>
                                        </p:tav>
                                      </p:tavLst>
                                    </p:anim>
                                    <p:anim calcmode="lin" valueType="num">
                                      <p:cBhvr>
                                        <p:cTn id="41" dur="300" fill="hold"/>
                                        <p:tgtEl>
                                          <p:spTgt spid="11"/>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filter="fade">
                                      <p:cBhvr>
                                        <p:cTn id="43" dur="300" tmFilter="0, 0; .2, .5; .8, .5; 1, 0"/>
                                        <p:tgtEl>
                                          <p:spTgt spid="11"/>
                                        </p:tgtEl>
                                      </p:cBhvr>
                                    </p:animEffect>
                                    <p:animScale>
                                      <p:cBhvr>
                                        <p:cTn id="44" dur="150" autoRev="1" fill="hold"/>
                                        <p:tgtEl>
                                          <p:spTgt spid="11"/>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ppt_x</p:attrName>
                                        </p:attrNameLst>
                                      </p:cBhvr>
                                      <p:tavLst>
                                        <p:tav tm="0">
                                          <p:val>
                                            <p:fltVal val="0.5"/>
                                          </p:val>
                                        </p:tav>
                                        <p:tav tm="100000">
                                          <p:val>
                                            <p:strVal val="#ppt_x"/>
                                          </p:val>
                                        </p:tav>
                                      </p:tavLst>
                                    </p:anim>
                                    <p:anim calcmode="lin" valueType="num">
                                      <p:cBhvr>
                                        <p:cTn id="50" dur="300" fill="hold"/>
                                        <p:tgtEl>
                                          <p:spTgt spid="14"/>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filter="fade">
                                      <p:cBhvr>
                                        <p:cTn id="52" dur="300" tmFilter="0, 0; .2, .5; .8, .5; 1, 0"/>
                                        <p:tgtEl>
                                          <p:spTgt spid="14"/>
                                        </p:tgtEl>
                                      </p:cBhvr>
                                    </p:animEffect>
                                    <p:animScale>
                                      <p:cBhvr>
                                        <p:cTn id="53" dur="150" autoRev="1" fill="hold"/>
                                        <p:tgtEl>
                                          <p:spTgt spid="14"/>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300" fill="hold"/>
                                        <p:tgtEl>
                                          <p:spTgt spid="15"/>
                                        </p:tgtEl>
                                        <p:attrNameLst>
                                          <p:attrName>ppt_w</p:attrName>
                                        </p:attrNameLst>
                                      </p:cBhvr>
                                      <p:tavLst>
                                        <p:tav tm="0">
                                          <p:val>
                                            <p:fltVal val="0"/>
                                          </p:val>
                                        </p:tav>
                                        <p:tav tm="100000">
                                          <p:val>
                                            <p:strVal val="#ppt_w"/>
                                          </p:val>
                                        </p:tav>
                                      </p:tavLst>
                                    </p:anim>
                                    <p:anim calcmode="lin" valueType="num">
                                      <p:cBhvr>
                                        <p:cTn id="57" dur="300" fill="hold"/>
                                        <p:tgtEl>
                                          <p:spTgt spid="15"/>
                                        </p:tgtEl>
                                        <p:attrNameLst>
                                          <p:attrName>ppt_h</p:attrName>
                                        </p:attrNameLst>
                                      </p:cBhvr>
                                      <p:tavLst>
                                        <p:tav tm="0">
                                          <p:val>
                                            <p:fltVal val="0"/>
                                          </p:val>
                                        </p:tav>
                                        <p:tav tm="100000">
                                          <p:val>
                                            <p:strVal val="#ppt_h"/>
                                          </p:val>
                                        </p:tav>
                                      </p:tavLst>
                                    </p:anim>
                                    <p:anim calcmode="lin" valueType="num">
                                      <p:cBhvr>
                                        <p:cTn id="58" dur="300" fill="hold"/>
                                        <p:tgtEl>
                                          <p:spTgt spid="15"/>
                                        </p:tgtEl>
                                        <p:attrNameLst>
                                          <p:attrName>ppt_x</p:attrName>
                                        </p:attrNameLst>
                                      </p:cBhvr>
                                      <p:tavLst>
                                        <p:tav tm="0">
                                          <p:val>
                                            <p:fltVal val="0.5"/>
                                          </p:val>
                                        </p:tav>
                                        <p:tav tm="100000">
                                          <p:val>
                                            <p:strVal val="#ppt_x"/>
                                          </p:val>
                                        </p:tav>
                                      </p:tavLst>
                                    </p:anim>
                                    <p:anim calcmode="lin" valueType="num">
                                      <p:cBhvr>
                                        <p:cTn id="59" dur="300" fill="hold"/>
                                        <p:tgtEl>
                                          <p:spTgt spid="15"/>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filter="fade">
                                      <p:cBhvr>
                                        <p:cTn id="61" dur="300" tmFilter="0, 0; .2, .5; .8, .5; 1, 0"/>
                                        <p:tgtEl>
                                          <p:spTgt spid="15"/>
                                        </p:tgtEl>
                                      </p:cBhvr>
                                    </p:animEffect>
                                    <p:animScale>
                                      <p:cBhvr>
                                        <p:cTn id="62" dur="150" autoRev="1" fill="hold"/>
                                        <p:tgtEl>
                                          <p:spTgt spid="15"/>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16"/>
                                        </p:tgtEl>
                                        <p:attrNameLst>
                                          <p:attrName>style.visibility</p:attrName>
                                        </p:attrNameLst>
                                      </p:cBhvr>
                                      <p:to>
                                        <p:strVal val="visible"/>
                                      </p:to>
                                    </p:set>
                                    <p:anim calcmode="lin" valueType="num">
                                      <p:cBhvr>
                                        <p:cTn id="65" dur="300" fill="hold"/>
                                        <p:tgtEl>
                                          <p:spTgt spid="16"/>
                                        </p:tgtEl>
                                        <p:attrNameLst>
                                          <p:attrName>ppt_w</p:attrName>
                                        </p:attrNameLst>
                                      </p:cBhvr>
                                      <p:tavLst>
                                        <p:tav tm="0">
                                          <p:val>
                                            <p:fltVal val="0"/>
                                          </p:val>
                                        </p:tav>
                                        <p:tav tm="100000">
                                          <p:val>
                                            <p:strVal val="#ppt_w"/>
                                          </p:val>
                                        </p:tav>
                                      </p:tavLst>
                                    </p:anim>
                                    <p:anim calcmode="lin" valueType="num">
                                      <p:cBhvr>
                                        <p:cTn id="66" dur="300" fill="hold"/>
                                        <p:tgtEl>
                                          <p:spTgt spid="16"/>
                                        </p:tgtEl>
                                        <p:attrNameLst>
                                          <p:attrName>ppt_h</p:attrName>
                                        </p:attrNameLst>
                                      </p:cBhvr>
                                      <p:tavLst>
                                        <p:tav tm="0">
                                          <p:val>
                                            <p:fltVal val="0"/>
                                          </p:val>
                                        </p:tav>
                                        <p:tav tm="100000">
                                          <p:val>
                                            <p:strVal val="#ppt_h"/>
                                          </p:val>
                                        </p:tav>
                                      </p:tavLst>
                                    </p:anim>
                                    <p:anim calcmode="lin" valueType="num">
                                      <p:cBhvr>
                                        <p:cTn id="67" dur="300" fill="hold"/>
                                        <p:tgtEl>
                                          <p:spTgt spid="16"/>
                                        </p:tgtEl>
                                        <p:attrNameLst>
                                          <p:attrName>ppt_x</p:attrName>
                                        </p:attrNameLst>
                                      </p:cBhvr>
                                      <p:tavLst>
                                        <p:tav tm="0">
                                          <p:val>
                                            <p:fltVal val="0.5"/>
                                          </p:val>
                                        </p:tav>
                                        <p:tav tm="100000">
                                          <p:val>
                                            <p:strVal val="#ppt_x"/>
                                          </p:val>
                                        </p:tav>
                                      </p:tavLst>
                                    </p:anim>
                                    <p:anim calcmode="lin" valueType="num">
                                      <p:cBhvr>
                                        <p:cTn id="68" dur="300" fill="hold"/>
                                        <p:tgtEl>
                                          <p:spTgt spid="16"/>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filter="fade">
                                      <p:cBhvr>
                                        <p:cTn id="70" dur="300" tmFilter="0, 0; .2, .5; .8, .5; 1, 0"/>
                                        <p:tgtEl>
                                          <p:spTgt spid="16"/>
                                        </p:tgtEl>
                                      </p:cBhvr>
                                    </p:animEffect>
                                    <p:animScale>
                                      <p:cBhvr>
                                        <p:cTn id="71" dur="150" autoRev="1" fill="hold"/>
                                        <p:tgtEl>
                                          <p:spTgt spid="16"/>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7"/>
                                        </p:tgtEl>
                                        <p:attrNameLst>
                                          <p:attrName>style.visibility</p:attrName>
                                        </p:attrNameLst>
                                      </p:cBhvr>
                                      <p:to>
                                        <p:strVal val="visible"/>
                                      </p:to>
                                    </p:set>
                                    <p:anim calcmode="lin" valueType="num">
                                      <p:cBhvr>
                                        <p:cTn id="74" dur="300" fill="hold"/>
                                        <p:tgtEl>
                                          <p:spTgt spid="17"/>
                                        </p:tgtEl>
                                        <p:attrNameLst>
                                          <p:attrName>ppt_w</p:attrName>
                                        </p:attrNameLst>
                                      </p:cBhvr>
                                      <p:tavLst>
                                        <p:tav tm="0">
                                          <p:val>
                                            <p:fltVal val="0"/>
                                          </p:val>
                                        </p:tav>
                                        <p:tav tm="100000">
                                          <p:val>
                                            <p:strVal val="#ppt_w"/>
                                          </p:val>
                                        </p:tav>
                                      </p:tavLst>
                                    </p:anim>
                                    <p:anim calcmode="lin" valueType="num">
                                      <p:cBhvr>
                                        <p:cTn id="75" dur="300" fill="hold"/>
                                        <p:tgtEl>
                                          <p:spTgt spid="17"/>
                                        </p:tgtEl>
                                        <p:attrNameLst>
                                          <p:attrName>ppt_h</p:attrName>
                                        </p:attrNameLst>
                                      </p:cBhvr>
                                      <p:tavLst>
                                        <p:tav tm="0">
                                          <p:val>
                                            <p:fltVal val="0"/>
                                          </p:val>
                                        </p:tav>
                                        <p:tav tm="100000">
                                          <p:val>
                                            <p:strVal val="#ppt_h"/>
                                          </p:val>
                                        </p:tav>
                                      </p:tavLst>
                                    </p:anim>
                                    <p:anim calcmode="lin" valueType="num">
                                      <p:cBhvr>
                                        <p:cTn id="76" dur="300" fill="hold"/>
                                        <p:tgtEl>
                                          <p:spTgt spid="17"/>
                                        </p:tgtEl>
                                        <p:attrNameLst>
                                          <p:attrName>ppt_x</p:attrName>
                                        </p:attrNameLst>
                                      </p:cBhvr>
                                      <p:tavLst>
                                        <p:tav tm="0">
                                          <p:val>
                                            <p:fltVal val="0.5"/>
                                          </p:val>
                                        </p:tav>
                                        <p:tav tm="100000">
                                          <p:val>
                                            <p:strVal val="#ppt_x"/>
                                          </p:val>
                                        </p:tav>
                                      </p:tavLst>
                                    </p:anim>
                                    <p:anim calcmode="lin" valueType="num">
                                      <p:cBhvr>
                                        <p:cTn id="77" dur="300" fill="hold"/>
                                        <p:tgtEl>
                                          <p:spTgt spid="17"/>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filter="fade">
                                      <p:cBhvr>
                                        <p:cTn id="79" dur="300" tmFilter="0, 0; .2, .5; .8, .5; 1, 0"/>
                                        <p:tgtEl>
                                          <p:spTgt spid="17"/>
                                        </p:tgtEl>
                                      </p:cBhvr>
                                    </p:animEffect>
                                    <p:animScale>
                                      <p:cBhvr>
                                        <p:cTn id="80" dur="150" autoRev="1" fill="hold"/>
                                        <p:tgtEl>
                                          <p:spTgt spid="17"/>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8"/>
                                        </p:tgtEl>
                                        <p:attrNameLst>
                                          <p:attrName>style.visibility</p:attrName>
                                        </p:attrNameLst>
                                      </p:cBhvr>
                                      <p:to>
                                        <p:strVal val="visible"/>
                                      </p:to>
                                    </p:set>
                                    <p:anim calcmode="lin" valueType="num">
                                      <p:cBhvr>
                                        <p:cTn id="83" dur="300" fill="hold"/>
                                        <p:tgtEl>
                                          <p:spTgt spid="18"/>
                                        </p:tgtEl>
                                        <p:attrNameLst>
                                          <p:attrName>ppt_w</p:attrName>
                                        </p:attrNameLst>
                                      </p:cBhvr>
                                      <p:tavLst>
                                        <p:tav tm="0">
                                          <p:val>
                                            <p:fltVal val="0"/>
                                          </p:val>
                                        </p:tav>
                                        <p:tav tm="100000">
                                          <p:val>
                                            <p:strVal val="#ppt_w"/>
                                          </p:val>
                                        </p:tav>
                                      </p:tavLst>
                                    </p:anim>
                                    <p:anim calcmode="lin" valueType="num">
                                      <p:cBhvr>
                                        <p:cTn id="84" dur="300" fill="hold"/>
                                        <p:tgtEl>
                                          <p:spTgt spid="18"/>
                                        </p:tgtEl>
                                        <p:attrNameLst>
                                          <p:attrName>ppt_h</p:attrName>
                                        </p:attrNameLst>
                                      </p:cBhvr>
                                      <p:tavLst>
                                        <p:tav tm="0">
                                          <p:val>
                                            <p:fltVal val="0"/>
                                          </p:val>
                                        </p:tav>
                                        <p:tav tm="100000">
                                          <p:val>
                                            <p:strVal val="#ppt_h"/>
                                          </p:val>
                                        </p:tav>
                                      </p:tavLst>
                                    </p:anim>
                                    <p:anim calcmode="lin" valueType="num">
                                      <p:cBhvr>
                                        <p:cTn id="85" dur="300" fill="hold"/>
                                        <p:tgtEl>
                                          <p:spTgt spid="18"/>
                                        </p:tgtEl>
                                        <p:attrNameLst>
                                          <p:attrName>ppt_x</p:attrName>
                                        </p:attrNameLst>
                                      </p:cBhvr>
                                      <p:tavLst>
                                        <p:tav tm="0">
                                          <p:val>
                                            <p:fltVal val="0.5"/>
                                          </p:val>
                                        </p:tav>
                                        <p:tav tm="100000">
                                          <p:val>
                                            <p:strVal val="#ppt_x"/>
                                          </p:val>
                                        </p:tav>
                                      </p:tavLst>
                                    </p:anim>
                                    <p:anim calcmode="lin" valueType="num">
                                      <p:cBhvr>
                                        <p:cTn id="86" dur="300" fill="hold"/>
                                        <p:tgtEl>
                                          <p:spTgt spid="18"/>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filter="fade">
                                      <p:cBhvr>
                                        <p:cTn id="88" dur="300" tmFilter="0, 0; .2, .5; .8, .5; 1, 0"/>
                                        <p:tgtEl>
                                          <p:spTgt spid="18"/>
                                        </p:tgtEl>
                                      </p:cBhvr>
                                    </p:animEffect>
                                    <p:animScale>
                                      <p:cBhvr>
                                        <p:cTn id="89" dur="150" autoRev="1" fill="hold"/>
                                        <p:tgtEl>
                                          <p:spTgt spid="18"/>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filter="randombar(horizontal)">
                                      <p:cBhvr>
                                        <p:cTn id="93" dur="500"/>
                                        <p:tgtEl>
                                          <p:spTgt spid="19"/>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22"/>
                                        </p:tgtEl>
                                        <p:attrNameLst>
                                          <p:attrName>style.visibility</p:attrName>
                                        </p:attrNameLst>
                                      </p:cBhvr>
                                      <p:to>
                                        <p:strVal val="visible"/>
                                      </p:to>
                                    </p:set>
                                    <p:animEffect filter="randombar(horizontal)">
                                      <p:cBhvr>
                                        <p:cTn id="96" dur="500"/>
                                        <p:tgtEl>
                                          <p:spTgt spid="22"/>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20"/>
                                        </p:tgtEl>
                                        <p:attrNameLst>
                                          <p:attrName>style.visibility</p:attrName>
                                        </p:attrNameLst>
                                      </p:cBhvr>
                                      <p:to>
                                        <p:strVal val="visible"/>
                                      </p:to>
                                    </p:set>
                                    <p:animEffect filter="randombar(horizontal)">
                                      <p:cBhvr>
                                        <p:cTn id="99" dur="500"/>
                                        <p:tgtEl>
                                          <p:spTgt spid="20"/>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21"/>
                                        </p:tgtEl>
                                        <p:attrNameLst>
                                          <p:attrName>style.visibility</p:attrName>
                                        </p:attrNameLst>
                                      </p:cBhvr>
                                      <p:to>
                                        <p:strVal val="visible"/>
                                      </p:to>
                                    </p:set>
                                    <p:animEffect filter="randombar(horizontal)">
                                      <p:cBhvr>
                                        <p:cTn id="102" dur="500"/>
                                        <p:tgtEl>
                                          <p:spTgt spid="21"/>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23"/>
                                        </p:tgtEl>
                                        <p:attrNameLst>
                                          <p:attrName>style.visibility</p:attrName>
                                        </p:attrNameLst>
                                      </p:cBhvr>
                                      <p:to>
                                        <p:strVal val="visible"/>
                                      </p:to>
                                    </p:set>
                                    <p:animEffect filter="randombar(horizontal)">
                                      <p:cBhvr>
                                        <p:cTn id="105" dur="500"/>
                                        <p:tgtEl>
                                          <p:spTgt spid="23"/>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filter="wipe(left)">
                                      <p:cBhvr>
                                        <p:cTn id="109" dur="1000"/>
                                        <p:tgtEl>
                                          <p:spTgt spid="24"/>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filter="wipe(left)">
                                      <p:cBhvr>
                                        <p:cTn id="113" dur="1000"/>
                                        <p:tgtEl>
                                          <p:spTgt spid="25"/>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filter="wipe(left)">
                                      <p:cBhvr>
                                        <p:cTn id="117" dur="1000"/>
                                        <p:tgtEl>
                                          <p:spTgt spid="26"/>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filter="wipe(left)">
                                      <p:cBhvr>
                                        <p:cTn id="121" dur="1000"/>
                                        <p:tgtEl>
                                          <p:spTgt spid="27"/>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filter="wipe(left)">
                                      <p:cBhvr>
                                        <p:cTn id="1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bldLvl="0" animBg="1"/>
      <p:bldP spid="9" grpId="0" bldLvl="0" animBg="1"/>
      <p:bldP spid="9" grpId="1" bldLvl="0" animBg="1"/>
      <p:bldP spid="10" grpId="0" bldLvl="0" animBg="1"/>
      <p:bldP spid="10" grpId="1" bldLvl="0" animBg="1"/>
      <p:bldP spid="11" grpId="0" bldLvl="0" animBg="1"/>
      <p:bldP spid="11" grpId="1" bldLvl="0" animBg="1"/>
      <p:bldP spid="14" grpId="0" bldLvl="0" animBg="1"/>
      <p:bldP spid="14" grpId="1" bldLvl="0" animBg="1"/>
      <p:bldP spid="15" grpId="0" bldLvl="0" animBg="1"/>
      <p:bldP spid="15" grpId="1" bldLvl="0" animBg="1"/>
      <p:bldP spid="16" grpId="0" bldLvl="0" animBg="1"/>
      <p:bldP spid="16" grpId="1" bldLvl="0" animBg="1"/>
      <p:bldP spid="17" grpId="0" bldLvl="0" animBg="1"/>
      <p:bldP spid="17" grpId="1" bldLvl="0" animBg="1"/>
      <p:bldP spid="18" grpId="0" bldLvl="0" animBg="1"/>
      <p:bldP spid="18" grpId="1"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弧形 7"/>
          <p:cNvSpPr/>
          <p:nvPr/>
        </p:nvSpPr>
        <p:spPr>
          <a:xfrm rot="4727359">
            <a:off x="8666390" y="3328987"/>
            <a:ext cx="2074862" cy="2074863"/>
          </a:xfrm>
          <a:prstGeom prst="arc">
            <a:avLst>
              <a:gd name="adj1" fmla="val 6817764"/>
              <a:gd name="adj2" fmla="val 0"/>
            </a:avLst>
          </a:prstGeom>
          <a:ln w="57150">
            <a:solidFill>
              <a:srgbClr val="A8CF38"/>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弧形 8"/>
          <p:cNvSpPr/>
          <p:nvPr/>
        </p:nvSpPr>
        <p:spPr>
          <a:xfrm rot="14755400">
            <a:off x="6602640" y="3167062"/>
            <a:ext cx="2074862" cy="2074863"/>
          </a:xfrm>
          <a:prstGeom prst="arc">
            <a:avLst>
              <a:gd name="adj1" fmla="val 6817764"/>
              <a:gd name="adj2" fmla="val 0"/>
            </a:avLst>
          </a:prstGeom>
          <a:ln w="57150">
            <a:solidFill>
              <a:srgbClr val="49C1AD"/>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 name="椭圆 9"/>
          <p:cNvSpPr/>
          <p:nvPr/>
        </p:nvSpPr>
        <p:spPr>
          <a:xfrm>
            <a:off x="7183664" y="2543175"/>
            <a:ext cx="914400" cy="9144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 name="椭圆 10"/>
          <p:cNvSpPr/>
          <p:nvPr/>
        </p:nvSpPr>
        <p:spPr>
          <a:xfrm>
            <a:off x="8941027" y="4986338"/>
            <a:ext cx="914400" cy="9144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4" name="矩形 7"/>
          <p:cNvSpPr>
            <a:spLocks noChangeArrowheads="1"/>
          </p:cNvSpPr>
          <p:nvPr/>
        </p:nvSpPr>
        <p:spPr bwMode="auto">
          <a:xfrm>
            <a:off x="6842352" y="3776663"/>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5" name="矩形 8"/>
          <p:cNvSpPr>
            <a:spLocks noChangeArrowheads="1"/>
          </p:cNvSpPr>
          <p:nvPr/>
        </p:nvSpPr>
        <p:spPr bwMode="auto">
          <a:xfrm>
            <a:off x="6842352" y="3527425"/>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16" name="矩形 9"/>
          <p:cNvSpPr>
            <a:spLocks noChangeArrowheads="1"/>
          </p:cNvSpPr>
          <p:nvPr/>
        </p:nvSpPr>
        <p:spPr bwMode="auto">
          <a:xfrm>
            <a:off x="8801327" y="3863975"/>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dirty="0">
                <a:solidFill>
                  <a:schemeClr val="bg1">
                    <a:lumMod val="50000"/>
                  </a:schemeClr>
                </a:solidFill>
              </a:rPr>
              <a:t>Vestibulum ante ipsum primis in faucibus orci luctus et ultrices posuere cubilia Curae</a:t>
            </a:r>
          </a:p>
        </p:txBody>
      </p:sp>
      <p:sp>
        <p:nvSpPr>
          <p:cNvPr id="17" name="矩形 10"/>
          <p:cNvSpPr>
            <a:spLocks noChangeArrowheads="1"/>
          </p:cNvSpPr>
          <p:nvPr/>
        </p:nvSpPr>
        <p:spPr bwMode="auto">
          <a:xfrm>
            <a:off x="8633052" y="3613150"/>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8" name="KSO_Shape"/>
          <p:cNvSpPr/>
          <p:nvPr/>
        </p:nvSpPr>
        <p:spPr>
          <a:xfrm>
            <a:off x="7388452" y="2811463"/>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Freeform 9"/>
          <p:cNvSpPr>
            <a:spLocks noEditPoints="1"/>
          </p:cNvSpPr>
          <p:nvPr/>
        </p:nvSpPr>
        <p:spPr bwMode="auto">
          <a:xfrm>
            <a:off x="9204552" y="5249863"/>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0" name="矩形 13"/>
          <p:cNvSpPr>
            <a:spLocks noChangeArrowheads="1"/>
          </p:cNvSpPr>
          <p:nvPr/>
        </p:nvSpPr>
        <p:spPr bwMode="auto">
          <a:xfrm>
            <a:off x="1449614" y="25892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1" name="矩形 14"/>
          <p:cNvSpPr>
            <a:spLocks noChangeArrowheads="1"/>
          </p:cNvSpPr>
          <p:nvPr/>
        </p:nvSpPr>
        <p:spPr bwMode="auto">
          <a:xfrm>
            <a:off x="1462314" y="23161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2" name="矩形 15"/>
          <p:cNvSpPr>
            <a:spLocks noChangeArrowheads="1"/>
          </p:cNvSpPr>
          <p:nvPr/>
        </p:nvSpPr>
        <p:spPr bwMode="auto">
          <a:xfrm>
            <a:off x="1449614" y="45577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3" name="矩形 16"/>
          <p:cNvSpPr>
            <a:spLocks noChangeArrowheads="1"/>
          </p:cNvSpPr>
          <p:nvPr/>
        </p:nvSpPr>
        <p:spPr bwMode="auto">
          <a:xfrm>
            <a:off x="1462314" y="42846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4" name="椭圆 23"/>
          <p:cNvSpPr/>
          <p:nvPr/>
        </p:nvSpPr>
        <p:spPr>
          <a:xfrm>
            <a:off x="1074964" y="2368550"/>
            <a:ext cx="398463" cy="3984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5" name="椭圆 24"/>
          <p:cNvSpPr/>
          <p:nvPr/>
        </p:nvSpPr>
        <p:spPr>
          <a:xfrm>
            <a:off x="1074964" y="4360863"/>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34194480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5" grpId="0"/>
      <p:bldP spid="16" grpId="0"/>
      <p:bldP spid="17" grpId="0"/>
      <p:bldP spid="18" grpId="0" animBg="1"/>
      <p:bldP spid="19" grpId="0" animBg="1"/>
      <p:bldP spid="20" grpId="0"/>
      <p:bldP spid="21" grpId="0"/>
      <p:bldP spid="22" grpId="0"/>
      <p:bldP spid="23" grpId="0"/>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3</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987552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Straight Connector 57"/>
          <p:cNvCxnSpPr/>
          <p:nvPr/>
        </p:nvCxnSpPr>
        <p:spPr>
          <a:xfrm>
            <a:off x="4467217" y="2152751"/>
            <a:ext cx="0" cy="3898900"/>
          </a:xfrm>
          <a:prstGeom prst="line">
            <a:avLst/>
          </a:prstGeom>
          <a:noFill/>
          <a:ln w="9525" cap="flat" cmpd="sng" algn="ctr">
            <a:solidFill>
              <a:sysClr val="window" lastClr="FFFFFF">
                <a:lumMod val="85000"/>
              </a:sysClr>
            </a:solidFill>
            <a:prstDash val="dash"/>
            <a:headEnd type="oval"/>
            <a:tailEnd type="oval"/>
          </a:ln>
          <a:effectLst/>
        </p:spPr>
      </p:cxnSp>
      <p:grpSp>
        <p:nvGrpSpPr>
          <p:cNvPr id="9" name="Group 58"/>
          <p:cNvGrpSpPr/>
          <p:nvPr/>
        </p:nvGrpSpPr>
        <p:grpSpPr>
          <a:xfrm rot="5400000">
            <a:off x="2783054" y="1491592"/>
            <a:ext cx="887882" cy="2031327"/>
            <a:chOff x="9732617" y="1645467"/>
            <a:chExt cx="887882" cy="2031327"/>
          </a:xfrm>
        </p:grpSpPr>
        <p:sp>
          <p:nvSpPr>
            <p:cNvPr id="10" name="TextBox 59"/>
            <p:cNvSpPr txBox="1"/>
            <p:nvPr/>
          </p:nvSpPr>
          <p:spPr>
            <a:xfrm rot="16200000" flipH="1">
              <a:off x="8901620" y="2476464"/>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sp>
          <p:nvSpPr>
            <p:cNvPr id="11" name="TextBox 60"/>
            <p:cNvSpPr txBox="1"/>
            <p:nvPr/>
          </p:nvSpPr>
          <p:spPr>
            <a:xfrm rot="16200000" flipH="1">
              <a:off x="9340920" y="2397216"/>
              <a:ext cx="200515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4" name="Group 61"/>
          <p:cNvGrpSpPr/>
          <p:nvPr/>
        </p:nvGrpSpPr>
        <p:grpSpPr>
          <a:xfrm>
            <a:off x="2197815" y="5114616"/>
            <a:ext cx="2018669" cy="887884"/>
            <a:chOff x="1656326" y="1378811"/>
            <a:chExt cx="2018669" cy="887884"/>
          </a:xfrm>
        </p:grpSpPr>
        <p:sp>
          <p:nvSpPr>
            <p:cNvPr id="15" name="TextBox 62"/>
            <p:cNvSpPr txBox="1"/>
            <p:nvPr/>
          </p:nvSpPr>
          <p:spPr>
            <a:xfrm flipH="1">
              <a:off x="1656327" y="1378811"/>
              <a:ext cx="1569660"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输入文字信息</a:t>
              </a:r>
              <a:endParaRPr lang="id-ID" b="1" dirty="0">
                <a:solidFill>
                  <a:prstClr val="white">
                    <a:lumMod val="50000"/>
                  </a:prstClr>
                </a:solidFill>
                <a:latin typeface="微软雅黑" pitchFamily="34" charset="-122"/>
                <a:ea typeface="微软雅黑" pitchFamily="34" charset="-122"/>
              </a:endParaRPr>
            </a:p>
          </p:txBody>
        </p:sp>
        <p:sp>
          <p:nvSpPr>
            <p:cNvPr id="16" name="TextBox 63"/>
            <p:cNvSpPr txBox="1"/>
            <p:nvPr/>
          </p:nvSpPr>
          <p:spPr>
            <a:xfrm flipH="1">
              <a:off x="1656326" y="1712697"/>
              <a:ext cx="201866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7" name="Group 64"/>
          <p:cNvGrpSpPr/>
          <p:nvPr/>
        </p:nvGrpSpPr>
        <p:grpSpPr>
          <a:xfrm>
            <a:off x="2237456" y="4044556"/>
            <a:ext cx="2087115" cy="887884"/>
            <a:chOff x="3438888" y="2429535"/>
            <a:chExt cx="2087115" cy="887884"/>
          </a:xfrm>
        </p:grpSpPr>
        <p:sp>
          <p:nvSpPr>
            <p:cNvPr id="18" name="TextBox 65"/>
            <p:cNvSpPr txBox="1"/>
            <p:nvPr/>
          </p:nvSpPr>
          <p:spPr>
            <a:xfrm flipH="1">
              <a:off x="3438888" y="2429535"/>
              <a:ext cx="1107996"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文字信息</a:t>
              </a:r>
              <a:endParaRPr lang="id-ID" b="1" dirty="0">
                <a:solidFill>
                  <a:prstClr val="white">
                    <a:lumMod val="50000"/>
                  </a:prstClr>
                </a:solidFill>
                <a:latin typeface="微软雅黑" pitchFamily="34" charset="-122"/>
                <a:ea typeface="微软雅黑" pitchFamily="34" charset="-122"/>
              </a:endParaRPr>
            </a:p>
          </p:txBody>
        </p:sp>
        <p:sp>
          <p:nvSpPr>
            <p:cNvPr id="19" name="TextBox 66"/>
            <p:cNvSpPr txBox="1"/>
            <p:nvPr/>
          </p:nvSpPr>
          <p:spPr>
            <a:xfrm flipH="1">
              <a:off x="3438888" y="2763421"/>
              <a:ext cx="2087115"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0" name="Group 67"/>
          <p:cNvGrpSpPr/>
          <p:nvPr/>
        </p:nvGrpSpPr>
        <p:grpSpPr>
          <a:xfrm>
            <a:off x="2196922" y="3090063"/>
            <a:ext cx="2033071" cy="887884"/>
            <a:chOff x="5226279" y="3434268"/>
            <a:chExt cx="2033072" cy="887884"/>
          </a:xfrm>
        </p:grpSpPr>
        <p:sp>
          <p:nvSpPr>
            <p:cNvPr id="21" name="TextBox 68"/>
            <p:cNvSpPr txBox="1"/>
            <p:nvPr/>
          </p:nvSpPr>
          <p:spPr>
            <a:xfrm flipH="1">
              <a:off x="5226280" y="3434268"/>
              <a:ext cx="1569661"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a:t>
              </a:r>
              <a:endParaRPr lang="id-ID" b="1" dirty="0">
                <a:solidFill>
                  <a:prstClr val="white">
                    <a:lumMod val="50000"/>
                  </a:prstClr>
                </a:solidFill>
                <a:latin typeface="微软雅黑" pitchFamily="34" charset="-122"/>
                <a:ea typeface="微软雅黑" pitchFamily="34" charset="-122"/>
              </a:endParaRPr>
            </a:p>
          </p:txBody>
        </p:sp>
        <p:sp>
          <p:nvSpPr>
            <p:cNvPr id="22" name="TextBox 69"/>
            <p:cNvSpPr txBox="1"/>
            <p:nvPr/>
          </p:nvSpPr>
          <p:spPr>
            <a:xfrm flipH="1">
              <a:off x="5226279" y="3768154"/>
              <a:ext cx="2033072"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3" name="Group 70"/>
          <p:cNvGrpSpPr/>
          <p:nvPr/>
        </p:nvGrpSpPr>
        <p:grpSpPr>
          <a:xfrm>
            <a:off x="1577274" y="2263217"/>
            <a:ext cx="549355" cy="619997"/>
            <a:chOff x="3175" y="3175"/>
            <a:chExt cx="2320925" cy="2619375"/>
          </a:xfrm>
          <a:solidFill>
            <a:srgbClr val="00B0F0"/>
          </a:solidFill>
        </p:grpSpPr>
        <p:sp>
          <p:nvSpPr>
            <p:cNvPr id="24"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5"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26" name="Freeform 10"/>
          <p:cNvSpPr>
            <a:spLocks noEditPoints="1"/>
          </p:cNvSpPr>
          <p:nvPr/>
        </p:nvSpPr>
        <p:spPr bwMode="auto">
          <a:xfrm>
            <a:off x="1410395" y="3263136"/>
            <a:ext cx="652201" cy="499688"/>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rgbClr val="49C1AD"/>
          </a:solidFill>
          <a:ln>
            <a:noFill/>
          </a:ln>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nvGrpSpPr>
          <p:cNvPr id="27" name="Group 74"/>
          <p:cNvGrpSpPr/>
          <p:nvPr/>
        </p:nvGrpSpPr>
        <p:grpSpPr>
          <a:xfrm>
            <a:off x="1494798" y="4223216"/>
            <a:ext cx="670536" cy="536573"/>
            <a:chOff x="6069013" y="-1522413"/>
            <a:chExt cx="4465637" cy="3573463"/>
          </a:xfrm>
          <a:solidFill>
            <a:srgbClr val="A8CF38"/>
          </a:solidFill>
        </p:grpSpPr>
        <p:sp>
          <p:nvSpPr>
            <p:cNvPr id="28"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9"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grpSp>
        <p:nvGrpSpPr>
          <p:cNvPr id="30" name="Group 77"/>
          <p:cNvGrpSpPr/>
          <p:nvPr/>
        </p:nvGrpSpPr>
        <p:grpSpPr>
          <a:xfrm>
            <a:off x="1513246" y="5238488"/>
            <a:ext cx="631893" cy="631893"/>
            <a:chOff x="1928427" y="-1529876"/>
            <a:chExt cx="1960563" cy="1960563"/>
          </a:xfrm>
          <a:solidFill>
            <a:srgbClr val="A8CF38"/>
          </a:solidFill>
        </p:grpSpPr>
        <p:sp>
          <p:nvSpPr>
            <p:cNvPr id="31"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2"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3"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4"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5"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6"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7"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38" name="Rectangle 12"/>
          <p:cNvSpPr>
            <a:spLocks noChangeArrowheads="1"/>
          </p:cNvSpPr>
          <p:nvPr/>
        </p:nvSpPr>
        <p:spPr bwMode="auto">
          <a:xfrm>
            <a:off x="4929734" y="1703214"/>
            <a:ext cx="6070917" cy="438675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23259663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500"/>
                            </p:stCondLst>
                            <p:childTnLst>
                              <p:par>
                                <p:cTn id="52" presetID="2" presetClass="entr" presetSubtype="2" decel="10000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1+#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44870" y="1595861"/>
            <a:ext cx="9708880" cy="5128789"/>
            <a:chOff x="1244870" y="1739772"/>
            <a:chExt cx="6559831" cy="3465280"/>
          </a:xfrm>
        </p:grpSpPr>
        <p:cxnSp>
          <p:nvCxnSpPr>
            <p:cNvPr id="9" name="Straight Connector 64"/>
            <p:cNvCxnSpPr/>
            <p:nvPr/>
          </p:nvCxnSpPr>
          <p:spPr>
            <a:xfrm>
              <a:off x="4575127" y="1739772"/>
              <a:ext cx="5229" cy="3465280"/>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65"/>
            <p:cNvSpPr/>
            <p:nvPr/>
          </p:nvSpPr>
          <p:spPr>
            <a:xfrm>
              <a:off x="4453069" y="2134685"/>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6"/>
            <p:cNvSpPr/>
            <p:nvPr/>
          </p:nvSpPr>
          <p:spPr>
            <a:xfrm>
              <a:off x="4453069" y="2840929"/>
              <a:ext cx="232935" cy="232935"/>
            </a:xfrm>
            <a:prstGeom prst="ellipse">
              <a:avLst/>
            </a:prstGeom>
            <a:solidFill>
              <a:srgbClr val="00B0F0"/>
            </a:solidFill>
            <a:ln w="101600" cmpd="dbl">
              <a:solidFill>
                <a:srgbClr val="00B0F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4453069" y="3554405"/>
              <a:ext cx="232935" cy="232935"/>
            </a:xfrm>
            <a:prstGeom prst="ellipse">
              <a:avLst/>
            </a:prstGeom>
            <a:solidFill>
              <a:srgbClr val="A8CF38"/>
            </a:solidFill>
            <a:ln w="101600" cmpd="dbl">
              <a:solidFill>
                <a:srgbClr val="A8CF38"/>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8"/>
            <p:cNvSpPr/>
            <p:nvPr/>
          </p:nvSpPr>
          <p:spPr>
            <a:xfrm>
              <a:off x="4453069" y="4344870"/>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69"/>
            <p:cNvGrpSpPr/>
            <p:nvPr/>
          </p:nvGrpSpPr>
          <p:grpSpPr>
            <a:xfrm>
              <a:off x="1576347" y="2600356"/>
              <a:ext cx="2651550" cy="714080"/>
              <a:chOff x="2101796" y="2563627"/>
              <a:chExt cx="3535400" cy="952107"/>
            </a:xfrm>
            <a:solidFill>
              <a:schemeClr val="bg1">
                <a:lumMod val="65000"/>
              </a:schemeClr>
            </a:solidFill>
          </p:grpSpPr>
          <p:sp>
            <p:nvSpPr>
              <p:cNvPr id="42" name="Isosceles Triangle 70"/>
              <p:cNvSpPr/>
              <p:nvPr/>
            </p:nvSpPr>
            <p:spPr>
              <a:xfrm rot="5400000">
                <a:off x="5328846" y="2904482"/>
                <a:ext cx="346303" cy="2703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71"/>
              <p:cNvSpPr/>
              <p:nvPr/>
            </p:nvSpPr>
            <p:spPr>
              <a:xfrm>
                <a:off x="2101796" y="256362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7" name="Group 72"/>
            <p:cNvGrpSpPr/>
            <p:nvPr/>
          </p:nvGrpSpPr>
          <p:grpSpPr>
            <a:xfrm>
              <a:off x="1576347" y="4107058"/>
              <a:ext cx="2651550" cy="714080"/>
              <a:chOff x="2101796" y="4572562"/>
              <a:chExt cx="3535400" cy="952107"/>
            </a:xfrm>
            <a:solidFill>
              <a:srgbClr val="358FCB"/>
            </a:solidFill>
          </p:grpSpPr>
          <p:sp>
            <p:nvSpPr>
              <p:cNvPr id="40" name="Isosceles Triangle 73"/>
              <p:cNvSpPr/>
              <p:nvPr/>
            </p:nvSpPr>
            <p:spPr>
              <a:xfrm rot="5400000">
                <a:off x="5328846" y="4913417"/>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74"/>
              <p:cNvSpPr/>
              <p:nvPr/>
            </p:nvSpPr>
            <p:spPr>
              <a:xfrm>
                <a:off x="2101796" y="4572562"/>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75"/>
            <p:cNvGrpSpPr/>
            <p:nvPr/>
          </p:nvGrpSpPr>
          <p:grpSpPr>
            <a:xfrm>
              <a:off x="4911176" y="1901730"/>
              <a:ext cx="2651550" cy="714080"/>
              <a:chOff x="6548234" y="1632125"/>
              <a:chExt cx="3535400" cy="952107"/>
            </a:xfrm>
            <a:solidFill>
              <a:srgbClr val="358FCB"/>
            </a:solidFill>
          </p:grpSpPr>
          <p:sp>
            <p:nvSpPr>
              <p:cNvPr id="38" name="Isosceles Triangle 76"/>
              <p:cNvSpPr/>
              <p:nvPr/>
            </p:nvSpPr>
            <p:spPr>
              <a:xfrm rot="16200000">
                <a:off x="6510281" y="1972980"/>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77"/>
              <p:cNvSpPr/>
              <p:nvPr/>
            </p:nvSpPr>
            <p:spPr>
              <a:xfrm rot="10800000">
                <a:off x="6746545" y="1632125"/>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9" name="Group 78"/>
            <p:cNvGrpSpPr/>
            <p:nvPr/>
          </p:nvGrpSpPr>
          <p:grpSpPr>
            <a:xfrm>
              <a:off x="4911176" y="3332007"/>
              <a:ext cx="2651550" cy="714080"/>
              <a:chOff x="6548234" y="3539161"/>
              <a:chExt cx="3535400" cy="952107"/>
            </a:xfrm>
            <a:solidFill>
              <a:schemeClr val="bg1">
                <a:lumMod val="65000"/>
              </a:schemeClr>
            </a:solidFill>
          </p:grpSpPr>
          <p:sp>
            <p:nvSpPr>
              <p:cNvPr id="36" name="Isosceles Triangle 79"/>
              <p:cNvSpPr/>
              <p:nvPr/>
            </p:nvSpPr>
            <p:spPr>
              <a:xfrm rot="16200000">
                <a:off x="6510281" y="3880016"/>
                <a:ext cx="346303" cy="270397"/>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80"/>
              <p:cNvSpPr/>
              <p:nvPr/>
            </p:nvSpPr>
            <p:spPr>
              <a:xfrm rot="10800000">
                <a:off x="6746545" y="3539161"/>
                <a:ext cx="3337089" cy="952107"/>
              </a:xfrm>
              <a:prstGeom prst="rect">
                <a:avLst/>
              </a:prstGeom>
              <a:solidFill>
                <a:srgbClr val="A8CF38"/>
              </a:solidFill>
              <a:ln>
                <a:solidFill>
                  <a:srgbClr val="A8C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0" name="Picture 8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870" y="2446015"/>
              <a:ext cx="1022762" cy="1022762"/>
            </a:xfrm>
            <a:prstGeom prst="ellipse">
              <a:avLst/>
            </a:prstGeom>
            <a:noFill/>
            <a:ln w="41275" cap="rnd">
              <a:solidFill>
                <a:srgbClr val="00B0F0"/>
              </a:solidFill>
            </a:ln>
            <a:effectLst/>
          </p:spPr>
        </p:pic>
        <p:pic>
          <p:nvPicPr>
            <p:cNvPr id="21" name="Picture 8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44870" y="3949957"/>
              <a:ext cx="1022762" cy="1022762"/>
            </a:xfrm>
            <a:prstGeom prst="ellipse">
              <a:avLst/>
            </a:prstGeom>
            <a:ln w="41275" cap="rnd">
              <a:solidFill>
                <a:srgbClr val="49C1AD"/>
              </a:solidFill>
            </a:ln>
            <a:effectLst/>
          </p:spPr>
        </p:pic>
        <p:pic>
          <p:nvPicPr>
            <p:cNvPr id="22"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1739772"/>
              <a:ext cx="1022762" cy="1022762"/>
            </a:xfrm>
            <a:prstGeom prst="ellipse">
              <a:avLst/>
            </a:prstGeom>
            <a:ln w="41275" cap="rnd">
              <a:solidFill>
                <a:srgbClr val="49C1AD"/>
              </a:solidFill>
            </a:ln>
            <a:effectLst/>
          </p:spPr>
        </p:pic>
        <p:pic>
          <p:nvPicPr>
            <p:cNvPr id="23"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3177665"/>
              <a:ext cx="1022762" cy="1022762"/>
            </a:xfrm>
            <a:prstGeom prst="ellipse">
              <a:avLst/>
            </a:prstGeom>
            <a:solidFill>
              <a:srgbClr val="A8CF38"/>
            </a:solidFill>
            <a:ln w="41275" cap="rnd">
              <a:solidFill>
                <a:srgbClr val="A8CF38"/>
              </a:solidFill>
            </a:ln>
            <a:effectLst/>
          </p:spPr>
        </p:pic>
        <p:sp>
          <p:nvSpPr>
            <p:cNvPr id="24" name="Rectangle 85"/>
            <p:cNvSpPr/>
            <p:nvPr/>
          </p:nvSpPr>
          <p:spPr>
            <a:xfrm>
              <a:off x="2400220" y="2827532"/>
              <a:ext cx="1690125"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5" name="Straight Connector 86"/>
            <p:cNvCxnSpPr/>
            <p:nvPr/>
          </p:nvCxnSpPr>
          <p:spPr>
            <a:xfrm>
              <a:off x="2480310" y="2837367"/>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6" name="Rectangle 87"/>
            <p:cNvSpPr/>
            <p:nvPr/>
          </p:nvSpPr>
          <p:spPr>
            <a:xfrm>
              <a:off x="2460675" y="2603281"/>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Two</a:t>
              </a:r>
            </a:p>
          </p:txBody>
        </p:sp>
        <p:sp>
          <p:nvSpPr>
            <p:cNvPr id="27" name="Rectangle 88"/>
            <p:cNvSpPr/>
            <p:nvPr/>
          </p:nvSpPr>
          <p:spPr>
            <a:xfrm>
              <a:off x="5102996" y="2119589"/>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8" name="Straight Connector 89"/>
            <p:cNvCxnSpPr/>
            <p:nvPr/>
          </p:nvCxnSpPr>
          <p:spPr>
            <a:xfrm>
              <a:off x="5183086" y="212942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90"/>
            <p:cNvSpPr/>
            <p:nvPr/>
          </p:nvSpPr>
          <p:spPr>
            <a:xfrm>
              <a:off x="5163451" y="1895338"/>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one</a:t>
              </a:r>
            </a:p>
          </p:txBody>
        </p:sp>
        <p:sp>
          <p:nvSpPr>
            <p:cNvPr id="30" name="Rectangle 91"/>
            <p:cNvSpPr/>
            <p:nvPr/>
          </p:nvSpPr>
          <p:spPr>
            <a:xfrm>
              <a:off x="5102995" y="3624892"/>
              <a:ext cx="1733009"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1" name="Straight Connector 92"/>
            <p:cNvCxnSpPr/>
            <p:nvPr/>
          </p:nvCxnSpPr>
          <p:spPr>
            <a:xfrm>
              <a:off x="5183086" y="3584720"/>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2" name="Rectangle 93"/>
            <p:cNvSpPr/>
            <p:nvPr/>
          </p:nvSpPr>
          <p:spPr>
            <a:xfrm>
              <a:off x="5163451" y="3350635"/>
              <a:ext cx="1145379"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three</a:t>
              </a:r>
            </a:p>
          </p:txBody>
        </p:sp>
        <p:sp>
          <p:nvSpPr>
            <p:cNvPr id="33" name="Rectangle 94"/>
            <p:cNvSpPr/>
            <p:nvPr/>
          </p:nvSpPr>
          <p:spPr>
            <a:xfrm>
              <a:off x="2400220" y="4337360"/>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4" name="Straight Connector 95"/>
            <p:cNvCxnSpPr/>
            <p:nvPr/>
          </p:nvCxnSpPr>
          <p:spPr>
            <a:xfrm>
              <a:off x="2480310" y="434719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96"/>
            <p:cNvSpPr/>
            <p:nvPr/>
          </p:nvSpPr>
          <p:spPr>
            <a:xfrm>
              <a:off x="2460675" y="4113109"/>
              <a:ext cx="1125775"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four</a:t>
              </a:r>
            </a:p>
          </p:txBody>
        </p:sp>
      </p:grpSp>
    </p:spTree>
    <p:extLst>
      <p:ext uri="{BB962C8B-B14F-4D97-AF65-F5344CB8AC3E}">
        <p14:creationId xmlns:p14="http://schemas.microsoft.com/office/powerpoint/2010/main" val="40017008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878162" y="3783857"/>
            <a:ext cx="2441116" cy="2441116"/>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07418" y="2442369"/>
            <a:ext cx="3782604" cy="3782604"/>
          </a:xfrm>
          <a:prstGeom prst="ellipse">
            <a:avLst/>
          </a:prstGeom>
          <a:noFill/>
          <a:ln w="2540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969748" y="4647230"/>
            <a:ext cx="638629" cy="638629"/>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89063" y="4643146"/>
            <a:ext cx="638629" cy="638629"/>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425500"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06187"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71684" y="2078852"/>
            <a:ext cx="1376952" cy="1376952"/>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308454" y="2085016"/>
            <a:ext cx="1376952" cy="1376952"/>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5"/>
          <p:cNvSpPr txBox="1"/>
          <p:nvPr/>
        </p:nvSpPr>
        <p:spPr>
          <a:xfrm>
            <a:off x="3826026" y="3598788"/>
            <a:ext cx="742511"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02</a:t>
            </a:r>
            <a:endParaRPr lang="en-US" altLang="zh-CN" sz="2000" dirty="0">
              <a:solidFill>
                <a:srgbClr val="FBFBFC"/>
              </a:solidFill>
              <a:latin typeface="Impact" pitchFamily="34" charset="0"/>
            </a:endParaRPr>
          </a:p>
        </p:txBody>
      </p:sp>
      <p:sp>
        <p:nvSpPr>
          <p:cNvPr id="19" name="文本框 26"/>
          <p:cNvSpPr txBox="1"/>
          <p:nvPr/>
        </p:nvSpPr>
        <p:spPr>
          <a:xfrm>
            <a:off x="7435435" y="3598788"/>
            <a:ext cx="755335"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05</a:t>
            </a:r>
            <a:endParaRPr lang="en-US" altLang="zh-CN" sz="2000" dirty="0">
              <a:solidFill>
                <a:srgbClr val="FBFBFC"/>
              </a:solidFill>
              <a:latin typeface="Impact" pitchFamily="34" charset="0"/>
            </a:endParaRPr>
          </a:p>
        </p:txBody>
      </p:sp>
      <p:sp>
        <p:nvSpPr>
          <p:cNvPr id="20" name="文本框 27"/>
          <p:cNvSpPr txBox="1"/>
          <p:nvPr/>
        </p:nvSpPr>
        <p:spPr>
          <a:xfrm>
            <a:off x="3855122" y="4650191"/>
            <a:ext cx="606256" cy="584775"/>
          </a:xfrm>
          <a:prstGeom prst="rect">
            <a:avLst/>
          </a:prstGeom>
          <a:noFill/>
          <a:effectLst/>
        </p:spPr>
        <p:txBody>
          <a:bodyPr wrap="square" rtlCol="0">
            <a:spAutoFit/>
          </a:bodyPr>
          <a:lstStyle/>
          <a:p>
            <a:r>
              <a:rPr lang="en-US" altLang="zh-CN" sz="3200" b="1" dirty="0">
                <a:solidFill>
                  <a:schemeClr val="bg1"/>
                </a:solidFill>
              </a:rPr>
              <a:t>  </a:t>
            </a:r>
            <a:r>
              <a:rPr lang="en-US" altLang="zh-CN" sz="2000" dirty="0">
                <a:solidFill>
                  <a:schemeClr val="bg1"/>
                </a:solidFill>
                <a:latin typeface="Impact" pitchFamily="34" charset="0"/>
              </a:rPr>
              <a:t>01</a:t>
            </a:r>
            <a:endParaRPr lang="en-US" altLang="zh-CN" sz="1600" dirty="0">
              <a:solidFill>
                <a:schemeClr val="bg1"/>
              </a:solidFill>
              <a:latin typeface="Impact" pitchFamily="34" charset="0"/>
            </a:endParaRPr>
          </a:p>
        </p:txBody>
      </p:sp>
      <p:sp>
        <p:nvSpPr>
          <p:cNvPr id="21" name="文本框 28"/>
          <p:cNvSpPr txBox="1"/>
          <p:nvPr/>
        </p:nvSpPr>
        <p:spPr>
          <a:xfrm>
            <a:off x="7489135" y="4654653"/>
            <a:ext cx="647934"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Impact" pitchFamily="34" charset="0"/>
              </a:rPr>
              <a:t>06</a:t>
            </a:r>
            <a:endParaRPr lang="en-US" altLang="zh-CN" sz="1600" dirty="0">
              <a:solidFill>
                <a:schemeClr val="bg1"/>
              </a:solidFill>
              <a:latin typeface="Impact" pitchFamily="34" charset="0"/>
            </a:endParaRPr>
          </a:p>
        </p:txBody>
      </p:sp>
      <p:sp>
        <p:nvSpPr>
          <p:cNvPr id="22" name="文本框 29"/>
          <p:cNvSpPr txBox="1"/>
          <p:nvPr/>
        </p:nvSpPr>
        <p:spPr>
          <a:xfrm>
            <a:off x="4589237" y="2382607"/>
            <a:ext cx="973343"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03</a:t>
            </a:r>
            <a:endParaRPr lang="en-US" altLang="zh-CN" sz="3600" dirty="0">
              <a:solidFill>
                <a:schemeClr val="bg1"/>
              </a:solidFill>
              <a:latin typeface="Impact" pitchFamily="34" charset="0"/>
            </a:endParaRPr>
          </a:p>
        </p:txBody>
      </p:sp>
      <p:sp>
        <p:nvSpPr>
          <p:cNvPr id="23" name="文本框 30"/>
          <p:cNvSpPr txBox="1"/>
          <p:nvPr/>
        </p:nvSpPr>
        <p:spPr>
          <a:xfrm>
            <a:off x="6429439" y="2369114"/>
            <a:ext cx="955711"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04</a:t>
            </a:r>
            <a:endParaRPr lang="en-US" altLang="zh-CN" sz="3600" dirty="0">
              <a:solidFill>
                <a:schemeClr val="bg1"/>
              </a:solidFill>
              <a:latin typeface="Impact" pitchFamily="34" charset="0"/>
            </a:endParaRPr>
          </a:p>
        </p:txBody>
      </p:sp>
      <p:sp>
        <p:nvSpPr>
          <p:cNvPr id="24" name="文本框 31"/>
          <p:cNvSpPr txBox="1"/>
          <p:nvPr/>
        </p:nvSpPr>
        <p:spPr>
          <a:xfrm>
            <a:off x="1571849" y="198961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5" name="文本框 32"/>
          <p:cNvSpPr txBox="1"/>
          <p:nvPr/>
        </p:nvSpPr>
        <p:spPr>
          <a:xfrm>
            <a:off x="926088" y="3301660"/>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6" name="文本框 33"/>
          <p:cNvSpPr txBox="1"/>
          <p:nvPr/>
        </p:nvSpPr>
        <p:spPr>
          <a:xfrm>
            <a:off x="1078336" y="450110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7" name="文本框 34"/>
          <p:cNvSpPr txBox="1"/>
          <p:nvPr/>
        </p:nvSpPr>
        <p:spPr>
          <a:xfrm>
            <a:off x="8632163" y="4499851"/>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8" name="文本框 35"/>
          <p:cNvSpPr txBox="1"/>
          <p:nvPr/>
        </p:nvSpPr>
        <p:spPr>
          <a:xfrm>
            <a:off x="8757827" y="3301660"/>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9" name="文本框 36"/>
          <p:cNvSpPr txBox="1"/>
          <p:nvPr/>
        </p:nvSpPr>
        <p:spPr>
          <a:xfrm>
            <a:off x="8107017" y="1983406"/>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250"/>
                                        <p:tgtEl>
                                          <p:spTgt spid="26"/>
                                        </p:tgtEl>
                                      </p:cBhvr>
                                    </p:animEffect>
                                    <p:anim calcmode="lin" valueType="num">
                                      <p:cBhvr>
                                        <p:cTn id="108" dur="250" fill="hold"/>
                                        <p:tgtEl>
                                          <p:spTgt spid="26"/>
                                        </p:tgtEl>
                                        <p:attrNameLst>
                                          <p:attrName>ppt_x</p:attrName>
                                        </p:attrNameLst>
                                      </p:cBhvr>
                                      <p:tavLst>
                                        <p:tav tm="0">
                                          <p:val>
                                            <p:strVal val="#ppt_x"/>
                                          </p:val>
                                        </p:tav>
                                        <p:tav tm="100000">
                                          <p:val>
                                            <p:strVal val="#ppt_x"/>
                                          </p:val>
                                        </p:tav>
                                      </p:tavLst>
                                    </p:anim>
                                    <p:anim calcmode="lin" valueType="num">
                                      <p:cBhvr>
                                        <p:cTn id="109" dur="250" fill="hold"/>
                                        <p:tgtEl>
                                          <p:spTgt spid="2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250"/>
                                        <p:tgtEl>
                                          <p:spTgt spid="27"/>
                                        </p:tgtEl>
                                      </p:cBhvr>
                                    </p:animEffect>
                                    <p:anim calcmode="lin" valueType="num">
                                      <p:cBhvr>
                                        <p:cTn id="114" dur="250" fill="hold"/>
                                        <p:tgtEl>
                                          <p:spTgt spid="27"/>
                                        </p:tgtEl>
                                        <p:attrNameLst>
                                          <p:attrName>ppt_x</p:attrName>
                                        </p:attrNameLst>
                                      </p:cBhvr>
                                      <p:tavLst>
                                        <p:tav tm="0">
                                          <p:val>
                                            <p:strVal val="#ppt_x"/>
                                          </p:val>
                                        </p:tav>
                                        <p:tav tm="100000">
                                          <p:val>
                                            <p:strVal val="#ppt_x"/>
                                          </p:val>
                                        </p:tav>
                                      </p:tavLst>
                                    </p:anim>
                                    <p:anim calcmode="lin" valueType="num">
                                      <p:cBhvr>
                                        <p:cTn id="115" dur="250" fill="hold"/>
                                        <p:tgtEl>
                                          <p:spTgt spid="27"/>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250"/>
                                        <p:tgtEl>
                                          <p:spTgt spid="28"/>
                                        </p:tgtEl>
                                      </p:cBhvr>
                                    </p:animEffect>
                                    <p:anim calcmode="lin" valueType="num">
                                      <p:cBhvr>
                                        <p:cTn id="120" dur="250" fill="hold"/>
                                        <p:tgtEl>
                                          <p:spTgt spid="28"/>
                                        </p:tgtEl>
                                        <p:attrNameLst>
                                          <p:attrName>ppt_x</p:attrName>
                                        </p:attrNameLst>
                                      </p:cBhvr>
                                      <p:tavLst>
                                        <p:tav tm="0">
                                          <p:val>
                                            <p:strVal val="#ppt_x"/>
                                          </p:val>
                                        </p:tav>
                                        <p:tav tm="100000">
                                          <p:val>
                                            <p:strVal val="#ppt_x"/>
                                          </p:val>
                                        </p:tav>
                                      </p:tavLst>
                                    </p:anim>
                                    <p:anim calcmode="lin" valueType="num">
                                      <p:cBhvr>
                                        <p:cTn id="121" dur="250" fill="hold"/>
                                        <p:tgtEl>
                                          <p:spTgt spid="28"/>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250"/>
                                        <p:tgtEl>
                                          <p:spTgt spid="29"/>
                                        </p:tgtEl>
                                      </p:cBhvr>
                                    </p:animEffect>
                                    <p:anim calcmode="lin" valueType="num">
                                      <p:cBhvr>
                                        <p:cTn id="126" dur="250" fill="hold"/>
                                        <p:tgtEl>
                                          <p:spTgt spid="29"/>
                                        </p:tgtEl>
                                        <p:attrNameLst>
                                          <p:attrName>ppt_x</p:attrName>
                                        </p:attrNameLst>
                                      </p:cBhvr>
                                      <p:tavLst>
                                        <p:tav tm="0">
                                          <p:val>
                                            <p:strVal val="#ppt_x"/>
                                          </p:val>
                                        </p:tav>
                                        <p:tav tm="100000">
                                          <p:val>
                                            <p:strVal val="#ppt_x"/>
                                          </p:val>
                                        </p:tav>
                                      </p:tavLst>
                                    </p:anim>
                                    <p:anim calcmode="lin" valueType="num">
                                      <p:cBhvr>
                                        <p:cTn id="12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56269" y="2131598"/>
            <a:ext cx="11593409" cy="4029140"/>
            <a:chOff x="597004" y="2345844"/>
            <a:chExt cx="8223890" cy="2858107"/>
          </a:xfrm>
        </p:grpSpPr>
        <p:grpSp>
          <p:nvGrpSpPr>
            <p:cNvPr id="9" name="Group 137"/>
            <p:cNvGrpSpPr/>
            <p:nvPr/>
          </p:nvGrpSpPr>
          <p:grpSpPr>
            <a:xfrm>
              <a:off x="4320578" y="2345844"/>
              <a:ext cx="4500316" cy="2520634"/>
              <a:chOff x="1198974" y="2210578"/>
              <a:chExt cx="6000421" cy="3360845"/>
            </a:xfrm>
          </p:grpSpPr>
          <p:cxnSp>
            <p:nvCxnSpPr>
              <p:cNvPr id="103"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8"/>
            <p:cNvGrpSpPr/>
            <p:nvPr/>
          </p:nvGrpSpPr>
          <p:grpSpPr>
            <a:xfrm>
              <a:off x="4562330" y="3846397"/>
              <a:ext cx="478008" cy="865796"/>
              <a:chOff x="806257" y="3985529"/>
              <a:chExt cx="637344" cy="1154395"/>
            </a:xfrm>
            <a:solidFill>
              <a:schemeClr val="bg1">
                <a:lumMod val="65000"/>
              </a:schemeClr>
            </a:solidFill>
          </p:grpSpPr>
          <p:grpSp>
            <p:nvGrpSpPr>
              <p:cNvPr id="98" name="Group 28"/>
              <p:cNvGrpSpPr/>
              <p:nvPr/>
            </p:nvGrpSpPr>
            <p:grpSpPr>
              <a:xfrm>
                <a:off x="808009" y="4819356"/>
                <a:ext cx="635592" cy="320568"/>
                <a:chOff x="5311610" y="4117494"/>
                <a:chExt cx="576000" cy="290513"/>
              </a:xfrm>
              <a:grpFill/>
            </p:grpSpPr>
            <p:sp>
              <p:nvSpPr>
                <p:cNvPr id="101"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2"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9"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100"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4"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7"/>
            <p:cNvGrpSpPr/>
            <p:nvPr/>
          </p:nvGrpSpPr>
          <p:grpSpPr>
            <a:xfrm>
              <a:off x="5014505" y="4146102"/>
              <a:ext cx="573699" cy="566091"/>
              <a:chOff x="1409156" y="4385136"/>
              <a:chExt cx="764932" cy="754788"/>
            </a:xfrm>
            <a:solidFill>
              <a:schemeClr val="tx1">
                <a:lumMod val="65000"/>
                <a:lumOff val="35000"/>
              </a:schemeClr>
            </a:solidFill>
          </p:grpSpPr>
          <p:sp>
            <p:nvSpPr>
              <p:cNvPr id="92"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4" name="Group 44"/>
              <p:cNvGrpSpPr/>
              <p:nvPr/>
            </p:nvGrpSpPr>
            <p:grpSpPr>
              <a:xfrm>
                <a:off x="1409156" y="4819356"/>
                <a:ext cx="764932" cy="320568"/>
                <a:chOff x="5856396" y="4117494"/>
                <a:chExt cx="693213" cy="290513"/>
              </a:xfrm>
              <a:grpFill/>
            </p:grpSpPr>
            <p:sp>
              <p:nvSpPr>
                <p:cNvPr id="95"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6"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7"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6"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9"/>
            <p:cNvGrpSpPr/>
            <p:nvPr/>
          </p:nvGrpSpPr>
          <p:grpSpPr>
            <a:xfrm>
              <a:off x="5555368" y="3449265"/>
              <a:ext cx="573699" cy="1262928"/>
              <a:chOff x="2130307" y="3456020"/>
              <a:chExt cx="764932" cy="1683904"/>
            </a:xfrm>
            <a:solidFill>
              <a:srgbClr val="358FCB"/>
            </a:solidFill>
          </p:grpSpPr>
          <p:sp>
            <p:nvSpPr>
              <p:cNvPr id="86" name="Rectangle 54"/>
              <p:cNvSpPr>
                <a:spLocks noChangeArrowheads="1"/>
              </p:cNvSpPr>
              <p:nvPr/>
            </p:nvSpPr>
            <p:spPr bwMode="auto">
              <a:xfrm>
                <a:off x="2257894" y="3753816"/>
                <a:ext cx="509757" cy="1115664"/>
              </a:xfrm>
              <a:prstGeom prst="rect">
                <a:avLst/>
              </a:pr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7"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8" name="Group 57"/>
              <p:cNvGrpSpPr/>
              <p:nvPr/>
            </p:nvGrpSpPr>
            <p:grpSpPr>
              <a:xfrm>
                <a:off x="2130307" y="4819356"/>
                <a:ext cx="764932" cy="320568"/>
                <a:chOff x="6509932" y="4117494"/>
                <a:chExt cx="693213" cy="290513"/>
              </a:xfrm>
              <a:grpFill/>
            </p:grpSpPr>
            <p:sp>
              <p:nvSpPr>
                <p:cNvPr id="89"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0"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1"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8"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9" name="Group 4"/>
            <p:cNvGrpSpPr/>
            <p:nvPr/>
          </p:nvGrpSpPr>
          <p:grpSpPr>
            <a:xfrm>
              <a:off x="6094916" y="2923905"/>
              <a:ext cx="573699" cy="1788289"/>
              <a:chOff x="2849704" y="2755539"/>
              <a:chExt cx="764932" cy="2384385"/>
            </a:xfrm>
            <a:solidFill>
              <a:schemeClr val="tx1">
                <a:lumMod val="65000"/>
                <a:lumOff val="35000"/>
              </a:schemeClr>
            </a:solidFill>
          </p:grpSpPr>
          <p:sp>
            <p:nvSpPr>
              <p:cNvPr id="80"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2" name="Group 73"/>
              <p:cNvGrpSpPr/>
              <p:nvPr/>
            </p:nvGrpSpPr>
            <p:grpSpPr>
              <a:xfrm>
                <a:off x="2849704" y="4819356"/>
                <a:ext cx="764932" cy="320568"/>
                <a:chOff x="7161880" y="4117494"/>
                <a:chExt cx="693213" cy="290513"/>
              </a:xfrm>
              <a:grpFill/>
            </p:grpSpPr>
            <p:sp>
              <p:nvSpPr>
                <p:cNvPr id="83"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4"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5"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20" name="Group 82"/>
            <p:cNvGrpSpPr/>
            <p:nvPr/>
          </p:nvGrpSpPr>
          <p:grpSpPr>
            <a:xfrm>
              <a:off x="6633149" y="2372308"/>
              <a:ext cx="573699" cy="2339885"/>
              <a:chOff x="4221011" y="2210578"/>
              <a:chExt cx="764932" cy="3119846"/>
            </a:xfrm>
            <a:solidFill>
              <a:srgbClr val="358FCB"/>
            </a:solidFill>
          </p:grpSpPr>
          <p:sp>
            <p:nvSpPr>
              <p:cNvPr id="74" name="Rectangle 83"/>
              <p:cNvSpPr>
                <a:spLocks noChangeArrowheads="1"/>
              </p:cNvSpPr>
              <p:nvPr/>
            </p:nvSpPr>
            <p:spPr bwMode="auto">
              <a:xfrm>
                <a:off x="4348600" y="2508374"/>
                <a:ext cx="509757" cy="2551606"/>
              </a:xfrm>
              <a:prstGeom prst="rect">
                <a:avLst/>
              </a:pr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5"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6" name="Group 90"/>
              <p:cNvGrpSpPr/>
              <p:nvPr/>
            </p:nvGrpSpPr>
            <p:grpSpPr>
              <a:xfrm>
                <a:off x="4221011" y="5009856"/>
                <a:ext cx="764932" cy="320568"/>
                <a:chOff x="7812240" y="4117494"/>
                <a:chExt cx="693213" cy="290513"/>
              </a:xfrm>
              <a:grpFill/>
            </p:grpSpPr>
            <p:sp>
              <p:nvSpPr>
                <p:cNvPr id="77"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8"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9"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3"/>
            <p:cNvGrpSpPr/>
            <p:nvPr/>
          </p:nvGrpSpPr>
          <p:grpSpPr>
            <a:xfrm>
              <a:off x="7174012" y="3205207"/>
              <a:ext cx="573699" cy="1506986"/>
              <a:chOff x="4288499" y="3130610"/>
              <a:chExt cx="764932" cy="2009314"/>
            </a:xfrm>
            <a:solidFill>
              <a:schemeClr val="bg1">
                <a:lumMod val="65000"/>
              </a:schemeClr>
            </a:solidFill>
          </p:grpSpPr>
          <p:sp>
            <p:nvSpPr>
              <p:cNvPr id="68"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0" name="Group 115"/>
              <p:cNvGrpSpPr/>
              <p:nvPr/>
            </p:nvGrpSpPr>
            <p:grpSpPr>
              <a:xfrm>
                <a:off x="4288499" y="4819356"/>
                <a:ext cx="764932" cy="320568"/>
                <a:chOff x="8465776" y="4117494"/>
                <a:chExt cx="693213" cy="290513"/>
              </a:xfrm>
              <a:grpFill/>
            </p:grpSpPr>
            <p:sp>
              <p:nvSpPr>
                <p:cNvPr id="71"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2"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3"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3"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4" name="Group 2"/>
            <p:cNvGrpSpPr/>
            <p:nvPr/>
          </p:nvGrpSpPr>
          <p:grpSpPr>
            <a:xfrm>
              <a:off x="7713560" y="2721780"/>
              <a:ext cx="573699" cy="1990413"/>
              <a:chOff x="5007896" y="2486040"/>
              <a:chExt cx="764932" cy="2653884"/>
            </a:xfrm>
            <a:solidFill>
              <a:srgbClr val="358FCB"/>
            </a:solidFill>
          </p:grpSpPr>
          <p:sp>
            <p:nvSpPr>
              <p:cNvPr id="62" name="Rectangle 125"/>
              <p:cNvSpPr>
                <a:spLocks noChangeArrowheads="1"/>
              </p:cNvSpPr>
              <p:nvPr/>
            </p:nvSpPr>
            <p:spPr bwMode="auto">
              <a:xfrm>
                <a:off x="5135484" y="2768069"/>
                <a:ext cx="509757" cy="2101409"/>
              </a:xfrm>
              <a:prstGeom prst="rect">
                <a:avLst/>
              </a:pr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3"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4" name="Group 128"/>
              <p:cNvGrpSpPr/>
              <p:nvPr/>
            </p:nvGrpSpPr>
            <p:grpSpPr>
              <a:xfrm>
                <a:off x="5007896" y="4819356"/>
                <a:ext cx="764932" cy="320568"/>
                <a:chOff x="9117724" y="4117494"/>
                <a:chExt cx="693213" cy="290513"/>
              </a:xfrm>
              <a:grpFill/>
            </p:grpSpPr>
            <p:sp>
              <p:nvSpPr>
                <p:cNvPr id="65"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6"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7"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5"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6" name="Group 1"/>
            <p:cNvGrpSpPr/>
            <p:nvPr/>
          </p:nvGrpSpPr>
          <p:grpSpPr>
            <a:xfrm>
              <a:off x="8247418" y="3584160"/>
              <a:ext cx="478009" cy="1128034"/>
              <a:chOff x="5719707" y="3635879"/>
              <a:chExt cx="637345" cy="1504045"/>
            </a:xfrm>
            <a:solidFill>
              <a:schemeClr val="tx1">
                <a:lumMod val="65000"/>
                <a:lumOff val="35000"/>
              </a:schemeClr>
            </a:solidFill>
          </p:grpSpPr>
          <p:sp>
            <p:nvSpPr>
              <p:cNvPr id="57"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8"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9" name="Group 141"/>
              <p:cNvGrpSpPr/>
              <p:nvPr/>
            </p:nvGrpSpPr>
            <p:grpSpPr>
              <a:xfrm>
                <a:off x="5719707" y="4819356"/>
                <a:ext cx="637344" cy="320568"/>
                <a:chOff x="9762797" y="4117494"/>
                <a:chExt cx="577588" cy="290513"/>
              </a:xfrm>
              <a:grpFill/>
            </p:grpSpPr>
            <p:sp>
              <p:nvSpPr>
                <p:cNvPr id="60"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1"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7"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46"/>
            <p:cNvSpPr/>
            <p:nvPr/>
          </p:nvSpPr>
          <p:spPr>
            <a:xfrm>
              <a:off x="525739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47"/>
            <p:cNvSpPr/>
            <p:nvPr/>
          </p:nvSpPr>
          <p:spPr>
            <a:xfrm>
              <a:off x="5805263" y="4911383"/>
              <a:ext cx="83538" cy="835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48"/>
            <p:cNvSpPr/>
            <p:nvPr/>
          </p:nvSpPr>
          <p:spPr>
            <a:xfrm>
              <a:off x="633780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Oval 149"/>
            <p:cNvSpPr/>
            <p:nvPr/>
          </p:nvSpPr>
          <p:spPr>
            <a:xfrm>
              <a:off x="6876041" y="4911383"/>
              <a:ext cx="83538" cy="835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3"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4" name="Oval 151"/>
            <p:cNvSpPr/>
            <p:nvPr/>
          </p:nvSpPr>
          <p:spPr>
            <a:xfrm>
              <a:off x="7957766" y="4911383"/>
              <a:ext cx="83538" cy="8353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5" name="Oval 152"/>
            <p:cNvSpPr/>
            <p:nvPr/>
          </p:nvSpPr>
          <p:spPr>
            <a:xfrm>
              <a:off x="8490309"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6"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7"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8"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9"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40"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41" name="TextBox 92"/>
            <p:cNvSpPr txBox="1"/>
            <p:nvPr/>
          </p:nvSpPr>
          <p:spPr>
            <a:xfrm>
              <a:off x="7819534" y="2814016"/>
              <a:ext cx="360997" cy="427040"/>
            </a:xfrm>
            <a:prstGeom prst="rect">
              <a:avLst/>
            </a:prstGeom>
            <a:no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42"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43"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4"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5"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6"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7"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8"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9"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50"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51"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sp>
          <p:nvSpPr>
            <p:cNvPr id="52" name="TextBox 103"/>
            <p:cNvSpPr txBox="1"/>
            <p:nvPr/>
          </p:nvSpPr>
          <p:spPr>
            <a:xfrm>
              <a:off x="597004" y="2690373"/>
              <a:ext cx="1753097" cy="327486"/>
            </a:xfrm>
            <a:prstGeom prst="rect">
              <a:avLst/>
            </a:prstGeom>
            <a:noFill/>
          </p:spPr>
          <p:txBody>
            <a:bodyPr wrap="none" rtlCol="0">
              <a:spAutoFit/>
            </a:bodyPr>
            <a:lstStyle/>
            <a:p>
              <a:r>
                <a:rPr lang="id-ID" sz="2400" b="1" dirty="0">
                  <a:solidFill>
                    <a:schemeClr val="bg1">
                      <a:lumMod val="50000"/>
                    </a:schemeClr>
                  </a:solidFill>
                  <a:latin typeface="Raleway" panose="020B0003030101060003" pitchFamily="34" charset="0"/>
                </a:rPr>
                <a:t>Success Words</a:t>
              </a:r>
            </a:p>
          </p:txBody>
        </p:sp>
        <p:sp>
          <p:nvSpPr>
            <p:cNvPr id="54" name="Rectangle 185"/>
            <p:cNvSpPr/>
            <p:nvPr/>
          </p:nvSpPr>
          <p:spPr>
            <a:xfrm>
              <a:off x="628118" y="3114004"/>
              <a:ext cx="3441423" cy="63859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23706477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箭头1"/>
          <p:cNvSpPr>
            <a:spLocks noChangeArrowheads="1"/>
          </p:cNvSpPr>
          <p:nvPr/>
        </p:nvSpPr>
        <p:spPr bwMode="ltGray">
          <a:xfrm>
            <a:off x="1078818" y="2635581"/>
            <a:ext cx="2184400" cy="3303587"/>
          </a:xfrm>
          <a:prstGeom prst="flowChartOffpageConnector">
            <a:avLst/>
          </a:prstGeom>
          <a:solidFill>
            <a:srgbClr val="00B0F0"/>
          </a:solidFill>
          <a:ln w="3175" cap="flat" cmpd="sng" algn="ctr">
            <a:solidFill>
              <a:srgbClr val="EAEAEA"/>
            </a:solidFill>
            <a:prstDash val="solid"/>
          </a:ln>
          <a:effectLst/>
        </p:spPr>
        <p:txBody>
          <a:bodyPr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rPr>
              <a:t>点击添加文字</a:t>
            </a:r>
            <a:endParaRPr kumimoji="0" lang="en-US" altLang="zh-CN"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a:p>
            <a:pPr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p:txBody>
      </p:sp>
      <p:sp>
        <p:nvSpPr>
          <p:cNvPr id="9" name="椭圆1"/>
          <p:cNvSpPr>
            <a:spLocks noChangeArrowheads="1"/>
          </p:cNvSpPr>
          <p:nvPr/>
        </p:nvSpPr>
        <p:spPr bwMode="gray">
          <a:xfrm>
            <a:off x="1247093"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1</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0" name="箭头2"/>
          <p:cNvSpPr>
            <a:spLocks noChangeArrowheads="1"/>
          </p:cNvSpPr>
          <p:nvPr/>
        </p:nvSpPr>
        <p:spPr bwMode="ltGray">
          <a:xfrm>
            <a:off x="3695018" y="2629231"/>
            <a:ext cx="2259013" cy="3284537"/>
          </a:xfrm>
          <a:prstGeom prst="flowChartOffpageConnector">
            <a:avLst/>
          </a:prstGeom>
          <a:solidFill>
            <a:srgbClr val="49C1AD"/>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1" name="椭圆2"/>
          <p:cNvSpPr>
            <a:spLocks noChangeArrowheads="1"/>
          </p:cNvSpPr>
          <p:nvPr/>
        </p:nvSpPr>
        <p:spPr bwMode="gray">
          <a:xfrm>
            <a:off x="3866468" y="2326018"/>
            <a:ext cx="1831975"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2</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4" name="箭头3"/>
          <p:cNvSpPr>
            <a:spLocks noChangeArrowheads="1"/>
          </p:cNvSpPr>
          <p:nvPr/>
        </p:nvSpPr>
        <p:spPr bwMode="ltGray">
          <a:xfrm>
            <a:off x="6327093" y="2629231"/>
            <a:ext cx="2193925" cy="3303587"/>
          </a:xfrm>
          <a:prstGeom prst="flowChartOffpageConnector">
            <a:avLst/>
          </a:prstGeom>
          <a:solidFill>
            <a:srgbClr val="00B0F0"/>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5" name="椭圆3"/>
          <p:cNvSpPr>
            <a:spLocks noChangeArrowheads="1"/>
          </p:cNvSpPr>
          <p:nvPr/>
        </p:nvSpPr>
        <p:spPr bwMode="gray">
          <a:xfrm>
            <a:off x="6489018"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3</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6" name="箭头3"/>
          <p:cNvSpPr>
            <a:spLocks noChangeArrowheads="1"/>
          </p:cNvSpPr>
          <p:nvPr/>
        </p:nvSpPr>
        <p:spPr bwMode="ltGray">
          <a:xfrm>
            <a:off x="8902429" y="2629231"/>
            <a:ext cx="2193925" cy="3303587"/>
          </a:xfrm>
          <a:prstGeom prst="flowChartOffpageConnector">
            <a:avLst/>
          </a:prstGeom>
          <a:solidFill>
            <a:srgbClr val="A8CF38"/>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7" name="椭圆3"/>
          <p:cNvSpPr>
            <a:spLocks noChangeArrowheads="1"/>
          </p:cNvSpPr>
          <p:nvPr/>
        </p:nvSpPr>
        <p:spPr bwMode="gray">
          <a:xfrm>
            <a:off x="9064354"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4</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2419394720"/>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50000">
                                          <p:cBhvr additive="base">
                                            <p:cTn id="17"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0000">
                                          <p:cBhvr additive="base">
                                            <p:cTn id="3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14:presetBounceEnd="50000">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14:bounceEnd="50000">
                                          <p:cBhvr additive="base">
                                            <p:cTn id="50"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4</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2354002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636000" y="4039963"/>
            <a:ext cx="2519363" cy="2165350"/>
          </a:xfrm>
          <a:prstGeom prst="rect">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9" name="矩形 8"/>
          <p:cNvSpPr/>
          <p:nvPr/>
        </p:nvSpPr>
        <p:spPr>
          <a:xfrm>
            <a:off x="3598863" y="4039963"/>
            <a:ext cx="2519362" cy="2165350"/>
          </a:xfrm>
          <a:prstGeom prst="rect">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0" name="矩形 9"/>
          <p:cNvSpPr/>
          <p:nvPr/>
        </p:nvSpPr>
        <p:spPr>
          <a:xfrm>
            <a:off x="1079500" y="1874613"/>
            <a:ext cx="2519363"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1" name="矩形 10"/>
          <p:cNvSpPr/>
          <p:nvPr/>
        </p:nvSpPr>
        <p:spPr>
          <a:xfrm>
            <a:off x="3598863" y="1874613"/>
            <a:ext cx="2519362" cy="2165350"/>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4" name="矩形 13"/>
          <p:cNvSpPr/>
          <p:nvPr/>
        </p:nvSpPr>
        <p:spPr>
          <a:xfrm>
            <a:off x="6118225" y="1874613"/>
            <a:ext cx="2517775"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5" name="矩形 14"/>
          <p:cNvSpPr/>
          <p:nvPr/>
        </p:nvSpPr>
        <p:spPr>
          <a:xfrm>
            <a:off x="8636000" y="1874613"/>
            <a:ext cx="2519363" cy="2165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6" name="矩形 15"/>
          <p:cNvSpPr/>
          <p:nvPr/>
        </p:nvSpPr>
        <p:spPr>
          <a:xfrm>
            <a:off x="1079500" y="4039963"/>
            <a:ext cx="2519363" cy="2165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7" name="矩形 16"/>
          <p:cNvSpPr/>
          <p:nvPr/>
        </p:nvSpPr>
        <p:spPr>
          <a:xfrm>
            <a:off x="6118225" y="4039963"/>
            <a:ext cx="2517775" cy="2165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8" name="文本框 15"/>
          <p:cNvSpPr txBox="1">
            <a:spLocks noChangeArrowheads="1"/>
          </p:cNvSpPr>
          <p:nvPr/>
        </p:nvSpPr>
        <p:spPr bwMode="auto">
          <a:xfrm>
            <a:off x="1365250" y="2758851"/>
            <a:ext cx="21637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微软雅黑" pitchFamily="34" charset="-122"/>
              <a:ea typeface="微软雅黑" pitchFamily="34" charset="-122"/>
            </a:endParaRPr>
          </a:p>
        </p:txBody>
      </p:sp>
      <p:sp>
        <p:nvSpPr>
          <p:cNvPr id="19" name="文本框 26"/>
          <p:cNvSpPr txBox="1"/>
          <p:nvPr/>
        </p:nvSpPr>
        <p:spPr>
          <a:xfrm>
            <a:off x="6369050" y="2758851"/>
            <a:ext cx="2163763"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100" dirty="0">
              <a:solidFill>
                <a:schemeClr val="bg1"/>
              </a:solidFill>
              <a:latin typeface="微软雅黑" pitchFamily="34" charset="-122"/>
              <a:ea typeface="微软雅黑" pitchFamily="34" charset="-122"/>
            </a:endParaRPr>
          </a:p>
        </p:txBody>
      </p:sp>
      <p:sp>
        <p:nvSpPr>
          <p:cNvPr id="20" name="文本框 27"/>
          <p:cNvSpPr txBox="1"/>
          <p:nvPr/>
        </p:nvSpPr>
        <p:spPr>
          <a:xfrm>
            <a:off x="3817938" y="4951188"/>
            <a:ext cx="2163762" cy="1676400"/>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p:txBody>
      </p:sp>
      <p:sp>
        <p:nvSpPr>
          <p:cNvPr id="21" name="文本框 28"/>
          <p:cNvSpPr txBox="1"/>
          <p:nvPr/>
        </p:nvSpPr>
        <p:spPr>
          <a:xfrm>
            <a:off x="8856663" y="4951188"/>
            <a:ext cx="2162175"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000" dirty="0">
              <a:solidFill>
                <a:schemeClr val="bg1"/>
              </a:solidFill>
              <a:latin typeface="微软雅黑" pitchFamily="34" charset="-122"/>
              <a:ea typeface="微软雅黑" pitchFamily="34" charset="-122"/>
            </a:endParaRPr>
          </a:p>
        </p:txBody>
      </p:sp>
      <p:grpSp>
        <p:nvGrpSpPr>
          <p:cNvPr id="22" name="组合 21"/>
          <p:cNvGrpSpPr/>
          <p:nvPr/>
        </p:nvGrpSpPr>
        <p:grpSpPr>
          <a:xfrm>
            <a:off x="7117192" y="1960381"/>
            <a:ext cx="546695" cy="573111"/>
            <a:chOff x="7002627" y="828237"/>
            <a:chExt cx="444697" cy="466185"/>
          </a:xfrm>
          <a:solidFill>
            <a:schemeClr val="bg1"/>
          </a:solidFill>
          <a:effectLst/>
        </p:grpSpPr>
        <p:sp>
          <p:nvSpPr>
            <p:cNvPr id="23"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a:lstStyle/>
            <a:p>
              <a:pPr fontAlgn="auto"/>
              <a:endParaRPr lang="zh-CN" altLang="en-US" noProof="1">
                <a:solidFill>
                  <a:schemeClr val="bg1"/>
                </a:solidFill>
              </a:endParaRPr>
            </a:p>
          </p:txBody>
        </p:sp>
        <p:sp>
          <p:nvSpPr>
            <p:cNvPr id="2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a:lstStyle/>
            <a:p>
              <a:pPr fontAlgn="auto"/>
              <a:endParaRPr lang="zh-CN" altLang="en-US" noProof="1">
                <a:solidFill>
                  <a:schemeClr val="bg1"/>
                </a:solidFill>
              </a:endParaRPr>
            </a:p>
          </p:txBody>
        </p:sp>
        <p:sp>
          <p:nvSpPr>
            <p:cNvPr id="2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a:lstStyle/>
            <a:p>
              <a:pPr fontAlgn="auto"/>
              <a:endParaRPr lang="zh-CN" altLang="en-US" noProof="1">
                <a:solidFill>
                  <a:schemeClr val="bg1"/>
                </a:solidFill>
              </a:endParaRPr>
            </a:p>
          </p:txBody>
        </p:sp>
        <p:sp>
          <p:nvSpPr>
            <p:cNvPr id="2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a:lstStyle/>
            <a:p>
              <a:pPr fontAlgn="auto"/>
              <a:endParaRPr lang="zh-CN" altLang="en-US" noProof="1">
                <a:solidFill>
                  <a:schemeClr val="bg1"/>
                </a:solidFill>
              </a:endParaRPr>
            </a:p>
          </p:txBody>
        </p:sp>
        <p:sp>
          <p:nvSpPr>
            <p:cNvPr id="2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a:lstStyle/>
            <a:p>
              <a:pPr fontAlgn="auto"/>
              <a:endParaRPr lang="zh-CN" altLang="en-US" noProof="1">
                <a:solidFill>
                  <a:schemeClr val="bg1"/>
                </a:solidFill>
              </a:endParaRPr>
            </a:p>
          </p:txBody>
        </p:sp>
        <p:sp>
          <p:nvSpPr>
            <p:cNvPr id="2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a:lstStyle/>
            <a:p>
              <a:pPr fontAlgn="auto"/>
              <a:endParaRPr lang="zh-CN" altLang="en-US" noProof="1">
                <a:solidFill>
                  <a:schemeClr val="bg1"/>
                </a:solidFill>
              </a:endParaRPr>
            </a:p>
          </p:txBody>
        </p:sp>
        <p:sp>
          <p:nvSpPr>
            <p:cNvPr id="2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a:lstStyle/>
            <a:p>
              <a:pPr fontAlgn="auto"/>
              <a:endParaRPr lang="zh-CN" altLang="en-US" noProof="1">
                <a:solidFill>
                  <a:schemeClr val="bg1"/>
                </a:solidFill>
              </a:endParaRPr>
            </a:p>
          </p:txBody>
        </p:sp>
        <p:sp>
          <p:nvSpPr>
            <p:cNvPr id="3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a:lstStyle/>
            <a:p>
              <a:pPr fontAlgn="auto"/>
              <a:endParaRPr lang="zh-CN" altLang="en-US" noProof="1">
                <a:solidFill>
                  <a:schemeClr val="bg1"/>
                </a:solidFill>
              </a:endParaRPr>
            </a:p>
          </p:txBody>
        </p:sp>
      </p:grpSp>
      <p:grpSp>
        <p:nvGrpSpPr>
          <p:cNvPr id="31" name="组合 30"/>
          <p:cNvGrpSpPr>
            <a:grpSpLocks noChangeAspect="1"/>
          </p:cNvGrpSpPr>
          <p:nvPr/>
        </p:nvGrpSpPr>
        <p:grpSpPr>
          <a:xfrm>
            <a:off x="4614536" y="4242122"/>
            <a:ext cx="449993" cy="503240"/>
            <a:chOff x="5999255" y="3275006"/>
            <a:chExt cx="402656" cy="450303"/>
          </a:xfrm>
          <a:solidFill>
            <a:schemeClr val="bg1"/>
          </a:solidFill>
          <a:effectLst/>
        </p:grpSpPr>
        <p:sp>
          <p:nvSpPr>
            <p:cNvPr id="3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noFill/>
              <a:round/>
            </a:ln>
          </p:spPr>
          <p:txBody>
            <a:bodyPr/>
            <a:lstStyle/>
            <a:p>
              <a:pPr fontAlgn="auto"/>
              <a:endParaRPr lang="zh-CN" altLang="en-US" noProof="1">
                <a:solidFill>
                  <a:schemeClr val="bg1"/>
                </a:solidFill>
              </a:endParaRPr>
            </a:p>
          </p:txBody>
        </p:sp>
        <p:sp>
          <p:nvSpPr>
            <p:cNvPr id="3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noFill/>
              <a:round/>
            </a:ln>
          </p:spPr>
          <p:txBody>
            <a:bodyPr/>
            <a:lstStyle/>
            <a:p>
              <a:pPr fontAlgn="auto"/>
              <a:endParaRPr lang="zh-CN" altLang="en-US" noProof="1">
                <a:solidFill>
                  <a:schemeClr val="bg1"/>
                </a:solidFill>
              </a:endParaRPr>
            </a:p>
          </p:txBody>
        </p:sp>
        <p:sp>
          <p:nvSpPr>
            <p:cNvPr id="3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noFill/>
              <a:round/>
            </a:ln>
          </p:spPr>
          <p:txBody>
            <a:bodyPr/>
            <a:lstStyle/>
            <a:p>
              <a:pPr fontAlgn="auto"/>
              <a:endParaRPr lang="zh-CN" altLang="en-US" noProof="1">
                <a:solidFill>
                  <a:schemeClr val="bg1"/>
                </a:solidFill>
              </a:endParaRPr>
            </a:p>
          </p:txBody>
        </p:sp>
        <p:sp>
          <p:nvSpPr>
            <p:cNvPr id="3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noFill/>
              <a:round/>
            </a:ln>
          </p:spPr>
          <p:txBody>
            <a:bodyPr/>
            <a:lstStyle/>
            <a:p>
              <a:pPr fontAlgn="auto"/>
              <a:endParaRPr lang="zh-CN" altLang="en-US" noProof="1">
                <a:solidFill>
                  <a:schemeClr val="bg1"/>
                </a:solidFill>
              </a:endParaRPr>
            </a:p>
          </p:txBody>
        </p:sp>
        <p:sp>
          <p:nvSpPr>
            <p:cNvPr id="3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noFill/>
              <a:round/>
            </a:ln>
          </p:spPr>
          <p:txBody>
            <a:bodyPr/>
            <a:lstStyle/>
            <a:p>
              <a:pPr fontAlgn="auto"/>
              <a:endParaRPr lang="zh-CN" altLang="en-US" noProof="1">
                <a:solidFill>
                  <a:schemeClr val="bg1"/>
                </a:solidFill>
              </a:endParaRPr>
            </a:p>
          </p:txBody>
        </p:sp>
      </p:grpSp>
      <p:grpSp>
        <p:nvGrpSpPr>
          <p:cNvPr id="37" name="组合 36"/>
          <p:cNvGrpSpPr/>
          <p:nvPr/>
        </p:nvGrpSpPr>
        <p:grpSpPr>
          <a:xfrm>
            <a:off x="9698424" y="4257144"/>
            <a:ext cx="412719" cy="408462"/>
            <a:chOff x="6967126" y="4092464"/>
            <a:chExt cx="453105" cy="448433"/>
          </a:xfrm>
          <a:solidFill>
            <a:schemeClr val="bg1"/>
          </a:solidFill>
          <a:effectLst/>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a:lstStyle/>
            <a:p>
              <a:pPr fontAlgn="auto"/>
              <a:endParaRPr lang="zh-CN" altLang="en-US" noProof="1">
                <a:solidFill>
                  <a:schemeClr val="bg1"/>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a:lstStyle/>
            <a:p>
              <a:pPr fontAlgn="auto"/>
              <a:endParaRPr lang="zh-CN" altLang="en-US" noProof="1">
                <a:solidFill>
                  <a:schemeClr val="bg1"/>
                </a:solidFill>
              </a:endParaRPr>
            </a:p>
          </p:txBody>
        </p:sp>
      </p:grpSp>
      <p:grpSp>
        <p:nvGrpSpPr>
          <p:cNvPr id="40" name="组合 39"/>
          <p:cNvGrpSpPr/>
          <p:nvPr/>
        </p:nvGrpSpPr>
        <p:grpSpPr>
          <a:xfrm>
            <a:off x="2172233" y="2085255"/>
            <a:ext cx="429884" cy="462622"/>
            <a:chOff x="7005429" y="4859473"/>
            <a:chExt cx="466184" cy="501686"/>
          </a:xfrm>
          <a:solidFill>
            <a:schemeClr val="bg1"/>
          </a:solidFill>
          <a:effectLst/>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noFill/>
              <a:round/>
            </a:ln>
          </p:spPr>
          <p:txBody>
            <a:bodyPr/>
            <a:lstStyle/>
            <a:p>
              <a:pPr fontAlgn="auto"/>
              <a:endParaRPr lang="zh-CN" altLang="en-US" noProof="1">
                <a:solidFill>
                  <a:schemeClr val="bg1"/>
                </a:solidFill>
              </a:endParaRPr>
            </a:p>
          </p:txBody>
        </p:sp>
        <p:sp>
          <p:nvSpPr>
            <p:cNvPr id="42" name="Rectangle 155"/>
            <p:cNvSpPr>
              <a:spLocks noChangeArrowheads="1"/>
            </p:cNvSpPr>
            <p:nvPr/>
          </p:nvSpPr>
          <p:spPr bwMode="auto">
            <a:xfrm>
              <a:off x="7166118" y="5278945"/>
              <a:ext cx="9342" cy="32698"/>
            </a:xfrm>
            <a:prstGeom prst="rect">
              <a:avLst/>
            </a:prstGeom>
            <a:grpFill/>
            <a:ln w="9525">
              <a:noFill/>
              <a:miter lim="800000"/>
            </a:ln>
          </p:spPr>
          <p:txBody>
            <a:bodyPr/>
            <a:lstStyle/>
            <a:p>
              <a:pPr fontAlgn="auto"/>
              <a:endParaRPr lang="zh-CN" altLang="en-US" noProof="1">
                <a:solidFill>
                  <a:schemeClr val="bg1"/>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noFill/>
              <a:round/>
            </a:ln>
          </p:spPr>
          <p:txBody>
            <a:bodyPr/>
            <a:lstStyle/>
            <a:p>
              <a:pPr fontAlgn="auto"/>
              <a:endParaRPr lang="zh-CN" altLang="en-US" noProof="1">
                <a:solidFill>
                  <a:schemeClr val="bg1"/>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noFill/>
              <a:round/>
            </a:ln>
          </p:spPr>
          <p:txBody>
            <a:bodyPr/>
            <a:lstStyle/>
            <a:p>
              <a:pPr fontAlgn="auto"/>
              <a:endParaRPr lang="zh-CN" altLang="en-US" noProof="1">
                <a:solidFill>
                  <a:schemeClr val="bg1"/>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noFill/>
              <a:round/>
            </a:ln>
          </p:spPr>
          <p:txBody>
            <a:bodyPr/>
            <a:lstStyle/>
            <a:p>
              <a:pPr fontAlgn="auto"/>
              <a:endParaRPr lang="zh-CN" altLang="en-US" noProof="1">
                <a:solidFill>
                  <a:schemeClr val="bg1"/>
                </a:solidFill>
              </a:endParaRPr>
            </a:p>
          </p:txBody>
        </p:sp>
      </p:grpSp>
    </p:spTree>
    <p:extLst>
      <p:ext uri="{BB962C8B-B14F-4D97-AF65-F5344CB8AC3E}">
        <p14:creationId xmlns:p14="http://schemas.microsoft.com/office/powerpoint/2010/main" val="20896227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250"/>
                                        <p:tgtEl>
                                          <p:spTgt spid="37"/>
                                        </p:tgtEl>
                                      </p:cBhvr>
                                    </p:animEffect>
                                    <p:anim calcmode="lin" valueType="num">
                                      <p:cBhvr>
                                        <p:cTn id="96" dur="250" fill="hold"/>
                                        <p:tgtEl>
                                          <p:spTgt spid="37"/>
                                        </p:tgtEl>
                                        <p:attrNameLst>
                                          <p:attrName>ppt_x</p:attrName>
                                        </p:attrNameLst>
                                      </p:cBhvr>
                                      <p:tavLst>
                                        <p:tav tm="0">
                                          <p:val>
                                            <p:strVal val="#ppt_x"/>
                                          </p:val>
                                        </p:tav>
                                        <p:tav tm="100000">
                                          <p:val>
                                            <p:strVal val="#ppt_x"/>
                                          </p:val>
                                        </p:tav>
                                      </p:tavLst>
                                    </p:anim>
                                    <p:anim calcmode="lin" valueType="num">
                                      <p:cBhvr>
                                        <p:cTn id="97" dur="250" fill="hold"/>
                                        <p:tgtEl>
                                          <p:spTgt spid="3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250"/>
                                        <p:tgtEl>
                                          <p:spTgt spid="40"/>
                                        </p:tgtEl>
                                      </p:cBhvr>
                                    </p:animEffect>
                                    <p:anim calcmode="lin" valueType="num">
                                      <p:cBhvr>
                                        <p:cTn id="102" dur="250" fill="hold"/>
                                        <p:tgtEl>
                                          <p:spTgt spid="40"/>
                                        </p:tgtEl>
                                        <p:attrNameLst>
                                          <p:attrName>ppt_x</p:attrName>
                                        </p:attrNameLst>
                                      </p:cBhvr>
                                      <p:tavLst>
                                        <p:tav tm="0">
                                          <p:val>
                                            <p:strVal val="#ppt_x"/>
                                          </p:val>
                                        </p:tav>
                                        <p:tav tm="100000">
                                          <p:val>
                                            <p:strVal val="#ppt_x"/>
                                          </p:val>
                                        </p:tav>
                                      </p:tavLst>
                                    </p:anim>
                                    <p:anim calcmode="lin" valueType="num">
                                      <p:cBhvr>
                                        <p:cTn id="103"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17"/>
          <p:cNvGrpSpPr/>
          <p:nvPr/>
        </p:nvGrpSpPr>
        <p:grpSpPr>
          <a:xfrm>
            <a:off x="7890388" y="5273728"/>
            <a:ext cx="769173" cy="768769"/>
            <a:chOff x="9180430" y="5869754"/>
            <a:chExt cx="930275" cy="930275"/>
          </a:xfrm>
          <a:solidFill>
            <a:srgbClr val="A8CF38"/>
          </a:solidFill>
        </p:grpSpPr>
        <p:sp>
          <p:nvSpPr>
            <p:cNvPr id="9"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0"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1" name="Group 15"/>
          <p:cNvGrpSpPr/>
          <p:nvPr/>
        </p:nvGrpSpPr>
        <p:grpSpPr>
          <a:xfrm>
            <a:off x="9291097" y="2402549"/>
            <a:ext cx="769173" cy="768769"/>
            <a:chOff x="10874515" y="2395387"/>
            <a:chExt cx="930275" cy="930275"/>
          </a:xfrm>
          <a:solidFill>
            <a:srgbClr val="A8CF38"/>
          </a:solidFill>
        </p:grpSpPr>
        <p:sp>
          <p:nvSpPr>
            <p:cNvPr id="14"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5"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6" name="Group 19"/>
          <p:cNvGrpSpPr/>
          <p:nvPr/>
        </p:nvGrpSpPr>
        <p:grpSpPr>
          <a:xfrm>
            <a:off x="6491361" y="2224134"/>
            <a:ext cx="1917682" cy="1916675"/>
            <a:chOff x="7488377" y="2179487"/>
            <a:chExt cx="2319338" cy="2319337"/>
          </a:xfrm>
          <a:solidFill>
            <a:srgbClr val="00B0F0"/>
          </a:solidFill>
        </p:grpSpPr>
        <p:sp>
          <p:nvSpPr>
            <p:cNvPr id="17"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8"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9" name="Group 16"/>
          <p:cNvGrpSpPr/>
          <p:nvPr/>
        </p:nvGrpSpPr>
        <p:grpSpPr>
          <a:xfrm>
            <a:off x="8045457" y="3038819"/>
            <a:ext cx="2205136" cy="2203979"/>
            <a:chOff x="9367977" y="3165325"/>
            <a:chExt cx="2667000" cy="2667000"/>
          </a:xfrm>
          <a:solidFill>
            <a:srgbClr val="49C1AD"/>
          </a:solidFill>
        </p:grpSpPr>
        <p:sp>
          <p:nvSpPr>
            <p:cNvPr id="20"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1"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2" name="Group 8"/>
          <p:cNvGrpSpPr/>
          <p:nvPr/>
        </p:nvGrpSpPr>
        <p:grpSpPr>
          <a:xfrm>
            <a:off x="8087459" y="1594425"/>
            <a:ext cx="1391337" cy="1390606"/>
            <a:chOff x="9418777" y="1417488"/>
            <a:chExt cx="1682750" cy="1682750"/>
          </a:xfrm>
          <a:solidFill>
            <a:srgbClr val="49C1AD"/>
          </a:solidFill>
        </p:grpSpPr>
        <p:sp>
          <p:nvSpPr>
            <p:cNvPr id="23"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4"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5" name="Group 18"/>
          <p:cNvGrpSpPr/>
          <p:nvPr/>
        </p:nvGrpSpPr>
        <p:grpSpPr>
          <a:xfrm>
            <a:off x="7134343" y="4375080"/>
            <a:ext cx="1182635" cy="1180703"/>
            <a:chOff x="8266030" y="4782316"/>
            <a:chExt cx="1430338" cy="1428750"/>
          </a:xfrm>
          <a:solidFill>
            <a:srgbClr val="00B0F0"/>
          </a:solidFill>
        </p:grpSpPr>
        <p:sp>
          <p:nvSpPr>
            <p:cNvPr id="26"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7"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8" name="Group 20"/>
          <p:cNvGrpSpPr/>
          <p:nvPr/>
        </p:nvGrpSpPr>
        <p:grpSpPr>
          <a:xfrm flipH="1">
            <a:off x="5608256" y="3828760"/>
            <a:ext cx="1219421" cy="2377363"/>
            <a:chOff x="6598421" y="4121221"/>
            <a:chExt cx="1474828" cy="2876809"/>
          </a:xfrm>
          <a:solidFill>
            <a:srgbClr val="49C1AD"/>
          </a:solidFill>
        </p:grpSpPr>
        <p:sp>
          <p:nvSpPr>
            <p:cNvPr id="29"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0"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1"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32"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a:solidFill>
                  <a:schemeClr val="bg1">
                    <a:lumMod val="50000"/>
                  </a:schemeClr>
                </a:solidFill>
                <a:latin typeface="微软雅黑" panose="020B0503020204020204" pitchFamily="34" charset="-122"/>
                <a:ea typeface="微软雅黑" panose="020B0503020204020204" pitchFamily="34" charset="-122"/>
              </a:rPr>
              <a:t>85</a:t>
            </a:r>
            <a:r>
              <a:rPr lang="id-ID" sz="6600" b="1"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34"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6"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1303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900" decel="100000" fill="hold"/>
                                        <p:tgtEl>
                                          <p:spTgt spid="2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1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par>
                                <p:cTn id="55" presetID="8" presetClass="emph" presetSubtype="0" fill="hold" nodeType="withEffect">
                                  <p:stCondLst>
                                    <p:cond delay="0"/>
                                  </p:stCondLst>
                                  <p:childTnLst>
                                    <p:animRot by="21600000">
                                      <p:cBhvr>
                                        <p:cTn id="56" dur="2000" fill="hold"/>
                                        <p:tgtEl>
                                          <p:spTgt spid="16"/>
                                        </p:tgtEl>
                                        <p:attrNameLst>
                                          <p:attrName>r</p:attrName>
                                        </p:attrNameLst>
                                      </p:cBhvr>
                                    </p:animRot>
                                  </p:childTnLst>
                                </p:cTn>
                              </p:par>
                              <p:par>
                                <p:cTn id="57" presetID="8" presetClass="emph" presetSubtype="0" fill="hold" nodeType="withEffect">
                                  <p:stCondLst>
                                    <p:cond delay="0"/>
                                  </p:stCondLst>
                                  <p:childTnLst>
                                    <p:animRot by="21600000">
                                      <p:cBhvr>
                                        <p:cTn id="58" dur="2000" fill="hold"/>
                                        <p:tgtEl>
                                          <p:spTgt spid="22"/>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1"/>
                                        </p:tgtEl>
                                        <p:attrNameLst>
                                          <p:attrName>r</p:attrName>
                                        </p:attrNameLst>
                                      </p:cBhvr>
                                    </p:animRot>
                                  </p:childTnLst>
                                </p:cTn>
                              </p:par>
                              <p:par>
                                <p:cTn id="61" presetID="8" presetClass="emph" presetSubtype="0" fill="hold" nodeType="withEffect">
                                  <p:stCondLst>
                                    <p:cond delay="0"/>
                                  </p:stCondLst>
                                  <p:childTnLst>
                                    <p:animRot by="21600000">
                                      <p:cBhvr>
                                        <p:cTn id="62" dur="2000" fill="hold"/>
                                        <p:tgtEl>
                                          <p:spTgt spid="19"/>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25"/>
                                        </p:tgtEl>
                                        <p:attrNameLst>
                                          <p:attrName>r</p:attrName>
                                        </p:attrNameLst>
                                      </p:cBhvr>
                                    </p:animRot>
                                  </p:childTnLst>
                                </p:cTn>
                              </p:par>
                              <p:par>
                                <p:cTn id="65" presetID="8" presetClass="emph" presetSubtype="0" fill="hold" nodeType="withEffect">
                                  <p:stCondLst>
                                    <p:cond delay="0"/>
                                  </p:stCondLst>
                                  <p:childTnLst>
                                    <p:animRot by="21600000">
                                      <p:cBhvr>
                                        <p:cTn id="66" dur="2000" fill="hold"/>
                                        <p:tgtEl>
                                          <p:spTgt spid="8"/>
                                        </p:tgtEl>
                                        <p:attrNameLst>
                                          <p:attrName>r</p:attrName>
                                        </p:attrNameLst>
                                      </p:cBhvr>
                                    </p:animRot>
                                  </p:childTnLst>
                                </p:cTn>
                              </p:par>
                              <p:par>
                                <p:cTn id="67" presetID="10"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40350" y="1935253"/>
            <a:ext cx="11286478" cy="3896154"/>
            <a:chOff x="900113" y="1308100"/>
            <a:chExt cx="7532687" cy="2600325"/>
          </a:xfrm>
        </p:grpSpPr>
        <p:grpSp>
          <p:nvGrpSpPr>
            <p:cNvPr id="9" name="Group 3"/>
            <p:cNvGrpSpPr>
              <a:grpSpLocks/>
            </p:cNvGrpSpPr>
            <p:nvPr/>
          </p:nvGrpSpPr>
          <p:grpSpPr bwMode="auto">
            <a:xfrm>
              <a:off x="900113" y="1414463"/>
              <a:ext cx="2393950" cy="2393950"/>
              <a:chOff x="1322528" y="1275606"/>
              <a:chExt cx="2394488" cy="2394488"/>
            </a:xfrm>
          </p:grpSpPr>
          <p:sp>
            <p:nvSpPr>
              <p:cNvPr id="22" name="Oval 12"/>
              <p:cNvSpPr/>
              <p:nvPr/>
            </p:nvSpPr>
            <p:spPr>
              <a:xfrm>
                <a:off x="1322528" y="1275606"/>
                <a:ext cx="2394488" cy="23944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3" name="Rectangle 51"/>
              <p:cNvSpPr/>
              <p:nvPr/>
            </p:nvSpPr>
            <p:spPr>
              <a:xfrm>
                <a:off x="1995853" y="1809126"/>
                <a:ext cx="1047839" cy="431464"/>
              </a:xfrm>
              <a:prstGeom prst="rect">
                <a:avLst/>
              </a:prstGeom>
            </p:spPr>
            <p:txBody>
              <a:bodyPr wrap="none">
                <a:spAutoFit/>
              </a:bodyPr>
              <a:lstStyle/>
              <a:p>
                <a:pPr algn="ctr"/>
                <a:r>
                  <a:rPr lang="en-US" sz="3600" dirty="0">
                    <a:solidFill>
                      <a:schemeClr val="bg1"/>
                    </a:solidFill>
                    <a:latin typeface="New Cicle" pitchFamily="2" charset="0"/>
                  </a:rPr>
                  <a:t>Mobile</a:t>
                </a:r>
                <a:endParaRPr lang="bg-BG" altLang="zh-CN" sz="3600" dirty="0">
                  <a:solidFill>
                    <a:schemeClr val="bg1"/>
                  </a:solidFill>
                </a:endParaRPr>
              </a:p>
            </p:txBody>
          </p:sp>
          <p:sp>
            <p:nvSpPr>
              <p:cNvPr id="24" name="Rectangle 52"/>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sp>
          <p:nvSpPr>
            <p:cNvPr id="10" name="Oval 53"/>
            <p:cNvSpPr/>
            <p:nvPr/>
          </p:nvSpPr>
          <p:spPr>
            <a:xfrm>
              <a:off x="2908300" y="2973388"/>
              <a:ext cx="936625" cy="935037"/>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1" name="Group 16"/>
            <p:cNvGrpSpPr>
              <a:grpSpLocks/>
            </p:cNvGrpSpPr>
            <p:nvPr/>
          </p:nvGrpSpPr>
          <p:grpSpPr bwMode="auto">
            <a:xfrm>
              <a:off x="3468688" y="1414463"/>
              <a:ext cx="2395537" cy="2393950"/>
              <a:chOff x="1322528" y="1275606"/>
              <a:chExt cx="2394488" cy="2394488"/>
            </a:xfrm>
          </p:grpSpPr>
          <p:sp>
            <p:nvSpPr>
              <p:cNvPr id="19"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0" name="Rectangle 19"/>
              <p:cNvSpPr/>
              <p:nvPr/>
            </p:nvSpPr>
            <p:spPr>
              <a:xfrm>
                <a:off x="2073196" y="1809126"/>
                <a:ext cx="893153" cy="431464"/>
              </a:xfrm>
              <a:prstGeom prst="rect">
                <a:avLst/>
              </a:prstGeom>
            </p:spPr>
            <p:txBody>
              <a:bodyPr wrap="none">
                <a:spAutoFit/>
              </a:bodyPr>
              <a:lstStyle/>
              <a:p>
                <a:pPr algn="ctr"/>
                <a:r>
                  <a:rPr lang="en-US" sz="3600" dirty="0">
                    <a:solidFill>
                      <a:schemeClr val="bg1">
                        <a:lumMod val="50000"/>
                      </a:schemeClr>
                    </a:solidFill>
                    <a:latin typeface="New Cicle" pitchFamily="2" charset="0"/>
                  </a:rPr>
                  <a:t>Phone</a:t>
                </a:r>
                <a:endParaRPr lang="bg-BG" altLang="zh-CN" sz="3600" dirty="0">
                  <a:solidFill>
                    <a:schemeClr val="bg1">
                      <a:lumMod val="50000"/>
                    </a:schemeClr>
                  </a:solidFill>
                </a:endParaRPr>
              </a:p>
            </p:txBody>
          </p:sp>
          <p:sp>
            <p:nvSpPr>
              <p:cNvPr id="21" name="Rectangle 20"/>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chemeClr val="bg1">
                        <a:lumMod val="50000"/>
                      </a:schemeClr>
                    </a:solidFill>
                    <a:latin typeface="GeosansLight" pitchFamily="2" charset="0"/>
                  </a:rPr>
                  <a:t>At </a:t>
                </a:r>
                <a:r>
                  <a:rPr lang="en-US" dirty="0" err="1">
                    <a:solidFill>
                      <a:schemeClr val="bg1">
                        <a:lumMod val="50000"/>
                      </a:schemeClr>
                    </a:solidFill>
                    <a:latin typeface="GeosansLight" pitchFamily="2" charset="0"/>
                  </a:rPr>
                  <a:t>vero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eos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accusamus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iusto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odio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dignissimos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ducimus</a:t>
                </a:r>
                <a:r>
                  <a:rPr lang="en-US" dirty="0">
                    <a:solidFill>
                      <a:schemeClr val="bg1">
                        <a:lumMod val="50000"/>
                      </a:schemeClr>
                    </a:solidFill>
                    <a:latin typeface="GeosansLight" pitchFamily="2" charset="0"/>
                  </a:rPr>
                  <a:t> qui </a:t>
                </a:r>
                <a:r>
                  <a:rPr lang="en-US" dirty="0" err="1">
                    <a:solidFill>
                      <a:schemeClr val="bg1">
                        <a:lumMod val="50000"/>
                      </a:schemeClr>
                    </a:solidFill>
                    <a:latin typeface="GeosansLight" pitchFamily="2" charset="0"/>
                  </a:rPr>
                  <a:t>blanditiis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praesentium</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voluptatum</a:t>
                </a:r>
                <a:r>
                  <a:rPr lang="en-US"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deleniti</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atque</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corrupti</a:t>
                </a:r>
                <a:r>
                  <a:rPr lang="en-US" b="1" dirty="0">
                    <a:solidFill>
                      <a:schemeClr val="bg1">
                        <a:lumMod val="50000"/>
                      </a:schemeClr>
                    </a:solidFill>
                    <a:latin typeface="GeosansLight" pitchFamily="2" charset="0"/>
                  </a:rPr>
                  <a:t> </a:t>
                </a:r>
                <a:r>
                  <a:rPr lang="en-US" dirty="0">
                    <a:solidFill>
                      <a:schemeClr val="bg1">
                        <a:lumMod val="50000"/>
                      </a:schemeClr>
                    </a:solidFill>
                    <a:latin typeface="GeosansLight" pitchFamily="2" charset="0"/>
                  </a:rPr>
                  <a:t>quos </a:t>
                </a:r>
                <a:r>
                  <a:rPr lang="en-US" dirty="0" err="1">
                    <a:solidFill>
                      <a:schemeClr val="bg1">
                        <a:lumMod val="50000"/>
                      </a:schemeClr>
                    </a:solidFill>
                    <a:latin typeface="GeosansLight" pitchFamily="2" charset="0"/>
                  </a:rPr>
                  <a:t>dolores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quas</a:t>
                </a:r>
                <a:r>
                  <a:rPr lang="en-US" dirty="0">
                    <a:solidFill>
                      <a:schemeClr val="bg1">
                        <a:lumMod val="50000"/>
                      </a:schemeClr>
                    </a:solidFill>
                    <a:latin typeface="GeosansLight" pitchFamily="2" charset="0"/>
                  </a:rPr>
                  <a:t>.</a:t>
                </a:r>
                <a:endParaRPr lang="bg-BG" altLang="zh-CN" dirty="0">
                  <a:solidFill>
                    <a:schemeClr val="bg1">
                      <a:lumMod val="50000"/>
                    </a:schemeClr>
                  </a:solidFill>
                  <a:latin typeface="WeblySleek UI"/>
                </a:endParaRPr>
              </a:p>
            </p:txBody>
          </p:sp>
        </p:grpSp>
        <p:sp>
          <p:nvSpPr>
            <p:cNvPr id="14" name="Oval 25"/>
            <p:cNvSpPr/>
            <p:nvPr/>
          </p:nvSpPr>
          <p:spPr>
            <a:xfrm>
              <a:off x="5473700" y="1308100"/>
              <a:ext cx="936625" cy="9350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5" name="Group 21"/>
            <p:cNvGrpSpPr>
              <a:grpSpLocks/>
            </p:cNvGrpSpPr>
            <p:nvPr/>
          </p:nvGrpSpPr>
          <p:grpSpPr bwMode="auto">
            <a:xfrm>
              <a:off x="6038850" y="1414463"/>
              <a:ext cx="2393950" cy="2393950"/>
              <a:chOff x="1322528" y="1275606"/>
              <a:chExt cx="2394488" cy="2394488"/>
            </a:xfrm>
          </p:grpSpPr>
          <p:sp>
            <p:nvSpPr>
              <p:cNvPr id="16" name="Oval 22"/>
              <p:cNvSpPr/>
              <p:nvPr/>
            </p:nvSpPr>
            <p:spPr>
              <a:xfrm>
                <a:off x="1322528" y="1275606"/>
                <a:ext cx="2394488" cy="239448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17" name="Rectangle 23"/>
              <p:cNvSpPr/>
              <p:nvPr/>
            </p:nvSpPr>
            <p:spPr>
              <a:xfrm>
                <a:off x="2072898" y="1809126"/>
                <a:ext cx="893745" cy="431464"/>
              </a:xfrm>
              <a:prstGeom prst="rect">
                <a:avLst/>
              </a:prstGeom>
            </p:spPr>
            <p:txBody>
              <a:bodyPr wrap="none">
                <a:spAutoFit/>
              </a:bodyPr>
              <a:lstStyle/>
              <a:p>
                <a:pPr algn="ctr"/>
                <a:r>
                  <a:rPr lang="en-US" sz="3600" dirty="0">
                    <a:solidFill>
                      <a:schemeClr val="bg1"/>
                    </a:solidFill>
                    <a:latin typeface="New Cicle" pitchFamily="2" charset="0"/>
                  </a:rPr>
                  <a:t>Skype</a:t>
                </a:r>
                <a:endParaRPr lang="bg-BG" altLang="zh-CN" sz="3600" dirty="0">
                  <a:solidFill>
                    <a:schemeClr val="bg1"/>
                  </a:solidFill>
                </a:endParaRPr>
              </a:p>
            </p:txBody>
          </p:sp>
          <p:sp>
            <p:nvSpPr>
              <p:cNvPr id="18" name="Rectangle 24"/>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grpSp>
    </p:spTree>
    <p:extLst>
      <p:ext uri="{BB962C8B-B14F-4D97-AF65-F5344CB8AC3E}">
        <p14:creationId xmlns:p14="http://schemas.microsoft.com/office/powerpoint/2010/main" val="22365111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9"/>
          <p:cNvSpPr/>
          <p:nvPr/>
        </p:nvSpPr>
        <p:spPr>
          <a:xfrm>
            <a:off x="1362740" y="4540953"/>
            <a:ext cx="9565762" cy="1791140"/>
          </a:xfrm>
          <a:prstGeom prst="rect">
            <a:avLst/>
          </a:prstGeom>
          <a:solidFill>
            <a:srgbClr val="00B0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TextBox 24"/>
          <p:cNvSpPr txBox="1"/>
          <p:nvPr/>
        </p:nvSpPr>
        <p:spPr>
          <a:xfrm>
            <a:off x="2135314" y="4846581"/>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10" name="矩形 9"/>
          <p:cNvSpPr/>
          <p:nvPr/>
        </p:nvSpPr>
        <p:spPr>
          <a:xfrm>
            <a:off x="1362741" y="1831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8784" y="1831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33663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5280" y="1725773"/>
            <a:ext cx="11834242" cy="4609913"/>
            <a:chOff x="304800" y="1152258"/>
            <a:chExt cx="8534400" cy="3324492"/>
          </a:xfrm>
        </p:grpSpPr>
        <p:cxnSp>
          <p:nvCxnSpPr>
            <p:cNvPr id="9" name="Straight Connector 49"/>
            <p:cNvCxnSpPr/>
            <p:nvPr/>
          </p:nvCxnSpPr>
          <p:spPr>
            <a:xfrm>
              <a:off x="2260228"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2"/>
            <p:cNvCxnSpPr/>
            <p:nvPr/>
          </p:nvCxnSpPr>
          <p:spPr>
            <a:xfrm>
              <a:off x="2260228" y="3881480"/>
              <a:ext cx="10317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38"/>
            <p:cNvCxnSpPr/>
            <p:nvPr/>
          </p:nvCxnSpPr>
          <p:spPr>
            <a:xfrm>
              <a:off x="5012575" y="1534454"/>
              <a:ext cx="18326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41"/>
            <p:cNvCxnSpPr/>
            <p:nvPr/>
          </p:nvCxnSpPr>
          <p:spPr>
            <a:xfrm>
              <a:off x="6079375"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51"/>
            <p:cNvCxnSpPr/>
            <p:nvPr/>
          </p:nvCxnSpPr>
          <p:spPr>
            <a:xfrm>
              <a:off x="5771373" y="3881480"/>
              <a:ext cx="10738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3"/>
            <p:cNvSpPr>
              <a:spLocks noChangeArrowheads="1"/>
            </p:cNvSpPr>
            <p:nvPr/>
          </p:nvSpPr>
          <p:spPr bwMode="auto">
            <a:xfrm>
              <a:off x="4788829" y="1951833"/>
              <a:ext cx="1365492" cy="1386533"/>
            </a:xfrm>
            <a:prstGeom prst="ellipse">
              <a:avLst/>
            </a:prstGeom>
            <a:solidFill>
              <a:srgbClr val="49C1AD"/>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7" name="Oval 4"/>
            <p:cNvSpPr>
              <a:spLocks noChangeArrowheads="1"/>
            </p:cNvSpPr>
            <p:nvPr/>
          </p:nvSpPr>
          <p:spPr bwMode="auto">
            <a:xfrm>
              <a:off x="3801944" y="1352683"/>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8" name="Oval 5"/>
            <p:cNvSpPr>
              <a:spLocks noChangeArrowheads="1"/>
            </p:cNvSpPr>
            <p:nvPr/>
          </p:nvSpPr>
          <p:spPr bwMode="auto">
            <a:xfrm>
              <a:off x="2931464" y="1951833"/>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9" name="Oval 6"/>
            <p:cNvSpPr>
              <a:spLocks noChangeArrowheads="1"/>
            </p:cNvSpPr>
            <p:nvPr/>
          </p:nvSpPr>
          <p:spPr bwMode="auto">
            <a:xfrm>
              <a:off x="4484690" y="3090217"/>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0" name="Oval 7"/>
            <p:cNvSpPr>
              <a:spLocks noChangeArrowheads="1"/>
            </p:cNvSpPr>
            <p:nvPr/>
          </p:nvSpPr>
          <p:spPr bwMode="auto">
            <a:xfrm>
              <a:off x="3239028" y="3090217"/>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1" name="Oval 2"/>
            <p:cNvSpPr>
              <a:spLocks noChangeArrowheads="1"/>
            </p:cNvSpPr>
            <p:nvPr/>
          </p:nvSpPr>
          <p:spPr bwMode="auto">
            <a:xfrm>
              <a:off x="3842741" y="2362750"/>
              <a:ext cx="1365492" cy="1386533"/>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800"/>
            </a:p>
          </p:txBody>
        </p:sp>
        <p:grpSp>
          <p:nvGrpSpPr>
            <p:cNvPr id="22" name="Group 16"/>
            <p:cNvGrpSpPr/>
            <p:nvPr/>
          </p:nvGrpSpPr>
          <p:grpSpPr>
            <a:xfrm>
              <a:off x="4267200" y="1763401"/>
              <a:ext cx="506125" cy="353744"/>
              <a:chOff x="7999238" y="1399322"/>
              <a:chExt cx="464215" cy="324452"/>
            </a:xfrm>
            <a:solidFill>
              <a:schemeClr val="bg1"/>
            </a:solidFill>
          </p:grpSpPr>
          <p:sp>
            <p:nvSpPr>
              <p:cNvPr id="64"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5"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3" name="Group 19"/>
            <p:cNvGrpSpPr/>
            <p:nvPr/>
          </p:nvGrpSpPr>
          <p:grpSpPr>
            <a:xfrm>
              <a:off x="3606016" y="3614964"/>
              <a:ext cx="473450" cy="538755"/>
              <a:chOff x="2927811" y="2108124"/>
              <a:chExt cx="361887" cy="411804"/>
            </a:xfrm>
            <a:solidFill>
              <a:schemeClr val="bg1"/>
            </a:solidFill>
          </p:grpSpPr>
          <p:sp>
            <p:nvSpPr>
              <p:cNvPr id="60"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1"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2"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3"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4" name="Group 24"/>
            <p:cNvGrpSpPr/>
            <p:nvPr/>
          </p:nvGrpSpPr>
          <p:grpSpPr>
            <a:xfrm>
              <a:off x="5070876" y="3626216"/>
              <a:ext cx="270372" cy="492465"/>
              <a:chOff x="3536781" y="2689641"/>
              <a:chExt cx="279527" cy="509141"/>
            </a:xfrm>
            <a:solidFill>
              <a:schemeClr val="bg1"/>
            </a:solidFill>
          </p:grpSpPr>
          <p:sp>
            <p:nvSpPr>
              <p:cNvPr id="52"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4"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7"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8"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9"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5" name="Group 30"/>
            <p:cNvGrpSpPr/>
            <p:nvPr/>
          </p:nvGrpSpPr>
          <p:grpSpPr>
            <a:xfrm>
              <a:off x="5341248" y="2456667"/>
              <a:ext cx="348168" cy="376864"/>
              <a:chOff x="1847137" y="4256991"/>
              <a:chExt cx="454232" cy="491670"/>
            </a:xfrm>
            <a:solidFill>
              <a:schemeClr val="bg1"/>
            </a:solidFill>
          </p:grpSpPr>
          <p:sp>
            <p:nvSpPr>
              <p:cNvPr id="50"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1"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6" name="Group 33"/>
            <p:cNvGrpSpPr/>
            <p:nvPr/>
          </p:nvGrpSpPr>
          <p:grpSpPr>
            <a:xfrm>
              <a:off x="3296783" y="2405110"/>
              <a:ext cx="426779" cy="441753"/>
              <a:chOff x="1163293" y="4009909"/>
              <a:chExt cx="426779" cy="441753"/>
            </a:xfrm>
            <a:solidFill>
              <a:schemeClr val="bg1"/>
            </a:solidFill>
          </p:grpSpPr>
          <p:sp>
            <p:nvSpPr>
              <p:cNvPr id="47"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8"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9"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sp>
          <p:nvSpPr>
            <p:cNvPr id="27" name="Oval 57"/>
            <p:cNvSpPr>
              <a:spLocks noChangeArrowheads="1"/>
            </p:cNvSpPr>
            <p:nvPr/>
          </p:nvSpPr>
          <p:spPr bwMode="auto">
            <a:xfrm>
              <a:off x="6462322" y="2364390"/>
              <a:ext cx="539150" cy="547443"/>
            </a:xfrm>
            <a:prstGeom prst="ellipse">
              <a:avLst/>
            </a:prstGeom>
            <a:solidFill>
              <a:srgbClr val="49C1AD"/>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28" name="Text Box 10"/>
            <p:cNvSpPr txBox="1">
              <a:spLocks noChangeArrowheads="1"/>
            </p:cNvSpPr>
            <p:nvPr/>
          </p:nvSpPr>
          <p:spPr bwMode="auto">
            <a:xfrm>
              <a:off x="7183101" y="1152258"/>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Repair</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29" name="Text Box 10"/>
            <p:cNvSpPr txBox="1">
              <a:spLocks noChangeArrowheads="1"/>
            </p:cNvSpPr>
            <p:nvPr/>
          </p:nvSpPr>
          <p:spPr bwMode="auto">
            <a:xfrm>
              <a:off x="7183101" y="22811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Running Out</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0" name="Text Box 10"/>
            <p:cNvSpPr txBox="1">
              <a:spLocks noChangeArrowheads="1"/>
            </p:cNvSpPr>
            <p:nvPr/>
          </p:nvSpPr>
          <p:spPr bwMode="auto">
            <a:xfrm>
              <a:off x="7183101" y="35003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Idea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1" name="Text Box 10"/>
            <p:cNvSpPr txBox="1">
              <a:spLocks noChangeArrowheads="1"/>
            </p:cNvSpPr>
            <p:nvPr/>
          </p:nvSpPr>
          <p:spPr bwMode="auto">
            <a:xfrm>
              <a:off x="304800" y="22669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Big Size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32" name="Text Box 10"/>
            <p:cNvSpPr txBox="1">
              <a:spLocks noChangeArrowheads="1"/>
            </p:cNvSpPr>
            <p:nvPr/>
          </p:nvSpPr>
          <p:spPr bwMode="auto">
            <a:xfrm>
              <a:off x="324678" y="34861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Network</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graphicFrame>
          <p:nvGraphicFramePr>
            <p:cNvPr id="33" name="Chart 66"/>
            <p:cNvGraphicFramePr/>
            <p:nvPr>
              <p:extLst>
                <p:ext uri="{D42A27DB-BD31-4B8C-83A1-F6EECF244321}">
                  <p14:modId xmlns:p14="http://schemas.microsoft.com/office/powerpoint/2010/main" val="1316661759"/>
                </p:ext>
              </p:extLst>
            </p:nvPr>
          </p:nvGraphicFramePr>
          <p:xfrm>
            <a:off x="3682648" y="2266950"/>
            <a:ext cx="1672936" cy="160020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Group 12"/>
            <p:cNvGrpSpPr/>
            <p:nvPr/>
          </p:nvGrpSpPr>
          <p:grpSpPr>
            <a:xfrm>
              <a:off x="4268463" y="2746020"/>
              <a:ext cx="455937" cy="435330"/>
              <a:chOff x="4417791" y="3086470"/>
              <a:chExt cx="441754" cy="421788"/>
            </a:xfrm>
            <a:solidFill>
              <a:schemeClr val="bg1">
                <a:lumMod val="75000"/>
              </a:schemeClr>
            </a:solidFill>
          </p:grpSpPr>
          <p:sp>
            <p:nvSpPr>
              <p:cNvPr id="45"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p>
            </p:txBody>
          </p:sp>
          <p:sp>
            <p:nvSpPr>
              <p:cNvPr id="46"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800"/>
              </a:p>
            </p:txBody>
          </p:sp>
        </p:grpSp>
        <p:sp>
          <p:nvSpPr>
            <p:cNvPr id="35" name="Text Box 10"/>
            <p:cNvSpPr txBox="1">
              <a:spLocks noChangeArrowheads="1"/>
            </p:cNvSpPr>
            <p:nvPr/>
          </p:nvSpPr>
          <p:spPr bwMode="auto">
            <a:xfrm>
              <a:off x="4003405" y="3181350"/>
              <a:ext cx="1008622"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75000"/>
                    </a:schemeClr>
                  </a:solidFill>
                  <a:latin typeface="Open Sans" pitchFamily="34" charset="0"/>
                  <a:ea typeface="Open Sans" pitchFamily="34" charset="0"/>
                  <a:cs typeface="Open Sans" pitchFamily="34" charset="0"/>
                </a:rPr>
                <a:t>Display</a:t>
              </a:r>
              <a:endParaRPr lang="en-US" sz="1200" b="1">
                <a:solidFill>
                  <a:schemeClr val="bg1">
                    <a:lumMod val="75000"/>
                  </a:schemeClr>
                </a:solidFill>
                <a:latin typeface="Open Sans" pitchFamily="34" charset="0"/>
                <a:ea typeface="Open Sans" pitchFamily="34" charset="0"/>
                <a:cs typeface="Open Sans" pitchFamily="34" charset="0"/>
              </a:endParaRPr>
            </a:p>
          </p:txBody>
        </p:sp>
        <p:sp>
          <p:nvSpPr>
            <p:cNvPr id="36" name="Oval 67"/>
            <p:cNvSpPr>
              <a:spLocks noChangeArrowheads="1"/>
            </p:cNvSpPr>
            <p:nvPr/>
          </p:nvSpPr>
          <p:spPr bwMode="auto">
            <a:xfrm>
              <a:off x="6462322" y="3624507"/>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7" name="Oval 68"/>
            <p:cNvSpPr>
              <a:spLocks noChangeArrowheads="1"/>
            </p:cNvSpPr>
            <p:nvPr/>
          </p:nvSpPr>
          <p:spPr bwMode="auto">
            <a:xfrm>
              <a:off x="6462322" y="12623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8" name="Oval 69"/>
            <p:cNvSpPr>
              <a:spLocks noChangeArrowheads="1"/>
            </p:cNvSpPr>
            <p:nvPr/>
          </p:nvSpPr>
          <p:spPr bwMode="auto">
            <a:xfrm>
              <a:off x="2104025" y="36245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9" name="Oval 70"/>
            <p:cNvSpPr>
              <a:spLocks noChangeArrowheads="1"/>
            </p:cNvSpPr>
            <p:nvPr/>
          </p:nvSpPr>
          <p:spPr bwMode="auto">
            <a:xfrm>
              <a:off x="2104025" y="2343150"/>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40" name="Text Box 10"/>
            <p:cNvSpPr txBox="1">
              <a:spLocks noChangeArrowheads="1"/>
            </p:cNvSpPr>
            <p:nvPr/>
          </p:nvSpPr>
          <p:spPr bwMode="auto">
            <a:xfrm>
              <a:off x="2163414" y="252347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1" name="Text Box 10"/>
            <p:cNvSpPr txBox="1">
              <a:spLocks noChangeArrowheads="1"/>
            </p:cNvSpPr>
            <p:nvPr/>
          </p:nvSpPr>
          <p:spPr bwMode="auto">
            <a:xfrm>
              <a:off x="2169715" y="379519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6521711" y="141903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25%</a:t>
              </a:r>
              <a:endParaRPr lang="en-US" sz="1200" b="1">
                <a:solidFill>
                  <a:schemeClr val="bg1"/>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6521711" y="2504707"/>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6521710" y="3771363"/>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30173591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2306072" y="2035860"/>
            <a:ext cx="3922258" cy="2789455"/>
            <a:chOff x="4034178" y="1711986"/>
            <a:chExt cx="3922258" cy="2789455"/>
          </a:xfrm>
        </p:grpSpPr>
        <p:grpSp>
          <p:nvGrpSpPr>
            <p:cNvPr id="47" name="组合 46"/>
            <p:cNvGrpSpPr/>
            <p:nvPr/>
          </p:nvGrpSpPr>
          <p:grpSpPr>
            <a:xfrm rot="261309">
              <a:off x="4643216" y="1711986"/>
              <a:ext cx="2789456" cy="2789455"/>
              <a:chOff x="2953545" y="3014546"/>
              <a:chExt cx="1107165" cy="1107165"/>
            </a:xfrm>
            <a:solidFill>
              <a:srgbClr val="0070C0"/>
            </a:solidFill>
          </p:grpSpPr>
          <p:sp>
            <p:nvSpPr>
              <p:cNvPr id="52"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8" name="组合 47"/>
            <p:cNvGrpSpPr/>
            <p:nvPr/>
          </p:nvGrpSpPr>
          <p:grpSpPr>
            <a:xfrm rot="261309">
              <a:off x="5015997" y="2084767"/>
              <a:ext cx="2043894" cy="2043892"/>
              <a:chOff x="2967127" y="3028128"/>
              <a:chExt cx="1080000" cy="1080000"/>
            </a:xfrm>
            <a:solidFill>
              <a:schemeClr val="bg1"/>
            </a:solidFill>
          </p:grpSpPr>
          <p:sp>
            <p:nvSpPr>
              <p:cNvPr id="5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54" name="TextBox 4"/>
          <p:cNvSpPr txBox="1"/>
          <p:nvPr/>
        </p:nvSpPr>
        <p:spPr>
          <a:xfrm>
            <a:off x="6725754" y="2306742"/>
            <a:ext cx="4801314" cy="1015663"/>
          </a:xfrm>
          <a:prstGeom prst="rect">
            <a:avLst/>
          </a:prstGeom>
          <a:noFill/>
        </p:spPr>
        <p:txBody>
          <a:bodyPr wrap="none" rtlCol="0">
            <a:spAutoFit/>
          </a:bodyPr>
          <a:lstStyle/>
          <a:p>
            <a:r>
              <a:rPr lang="zh-CN" altLang="en-US" sz="6000" b="1" dirty="0">
                <a:solidFill>
                  <a:srgbClr val="00B0F0"/>
                </a:solidFill>
                <a:latin typeface="AvantGarde Md BT" pitchFamily="34" charset="0"/>
                <a:ea typeface="微软雅黑" pitchFamily="34" charset="-122"/>
              </a:rPr>
              <a:t>谢谢</a:t>
            </a:r>
            <a:r>
              <a:rPr lang="zh-CN" altLang="en-US" sz="6000" b="1" dirty="0">
                <a:solidFill>
                  <a:srgbClr val="49C1AD"/>
                </a:solidFill>
                <a:latin typeface="AvantGarde Md BT" pitchFamily="34" charset="0"/>
                <a:ea typeface="微软雅黑" pitchFamily="34" charset="-122"/>
              </a:rPr>
              <a:t>您的</a:t>
            </a:r>
            <a:r>
              <a:rPr lang="zh-CN" altLang="en-US" sz="6000" b="1" dirty="0">
                <a:solidFill>
                  <a:srgbClr val="A8CF38"/>
                </a:solidFill>
                <a:latin typeface="微软雅黑" panose="020B0503020204020204" pitchFamily="34" charset="-122"/>
                <a:ea typeface="微软雅黑" panose="020B0503020204020204" pitchFamily="34" charset="-122"/>
              </a:rPr>
              <a:t>观看</a:t>
            </a:r>
            <a:endParaRPr lang="en-US" altLang="zh-CN" sz="6000" b="1" dirty="0">
              <a:solidFill>
                <a:srgbClr val="A8CF38"/>
              </a:solidFill>
              <a:latin typeface="微软雅黑" panose="020B0503020204020204" pitchFamily="34" charset="-122"/>
              <a:ea typeface="微软雅黑" panose="020B0503020204020204" pitchFamily="34" charset="-122"/>
            </a:endParaRPr>
          </a:p>
        </p:txBody>
      </p:sp>
      <p:sp>
        <p:nvSpPr>
          <p:cNvPr id="55"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28" name="TextBox 2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250"/>
                                        <p:tgtEl>
                                          <p:spTgt spid="46"/>
                                        </p:tgtEl>
                                      </p:cBhvr>
                                    </p:animEffect>
                                    <p:anim calcmode="lin" valueType="num">
                                      <p:cBhvr>
                                        <p:cTn id="12" dur="1250" fill="hold"/>
                                        <p:tgtEl>
                                          <p:spTgt spid="46"/>
                                        </p:tgtEl>
                                        <p:attrNameLst>
                                          <p:attrName>ppt_w</p:attrName>
                                        </p:attrNameLst>
                                      </p:cBhvr>
                                      <p:tavLst>
                                        <p:tav tm="0" fmla="#ppt_w*sin(2.5*pi*$)">
                                          <p:val>
                                            <p:fltVal val="0"/>
                                          </p:val>
                                        </p:tav>
                                        <p:tav tm="100000">
                                          <p:val>
                                            <p:fltVal val="1"/>
                                          </p:val>
                                        </p:tav>
                                      </p:tavLst>
                                    </p:anim>
                                    <p:anim calcmode="lin" valueType="num">
                                      <p:cBhvr>
                                        <p:cTn id="13" dur="1250" fill="hold"/>
                                        <p:tgtEl>
                                          <p:spTgt spid="46"/>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childTnLst>
                          </p:cTn>
                        </p:par>
                        <p:par>
                          <p:cTn id="18" fill="hold">
                            <p:stCondLst>
                              <p:cond delay="3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55"/>
                                        </p:tgtEl>
                                        <p:attrNameLst>
                                          <p:attrName>style.visibility</p:attrName>
                                        </p:attrNameLst>
                                      </p:cBhvr>
                                      <p:to>
                                        <p:strVal val="visible"/>
                                      </p:to>
                                    </p:set>
                                    <p:animEffect transition="in" filter="wipe(left)">
                                      <p:cBhvr>
                                        <p:cTn id="21" dur="2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绿色渐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4538</TotalTime>
  <Words>2335</Words>
  <Application>Microsoft Office PowerPoint</Application>
  <PresentationFormat>自定义</PresentationFormat>
  <Paragraphs>305</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26</vt:i4>
      </vt:variant>
    </vt:vector>
  </HeadingPairs>
  <TitlesOfParts>
    <vt:vector size="48" baseType="lpstr">
      <vt:lpstr>AvantGarde Md BT</vt:lpstr>
      <vt:lpstr>Bebas Neue</vt:lpstr>
      <vt:lpstr>GeosansLight</vt:lpstr>
      <vt:lpstr>New Cicle</vt:lpstr>
      <vt:lpstr>PT Sans</vt:lpstr>
      <vt:lpstr>WeblySleek UI</vt:lpstr>
      <vt:lpstr>等线</vt:lpstr>
      <vt:lpstr>等线 Light</vt:lpstr>
      <vt:lpstr>方正姚体</vt:lpstr>
      <vt:lpstr>方正综艺简体</vt:lpstr>
      <vt:lpstr>宋体</vt:lpstr>
      <vt:lpstr>微软雅黑</vt:lpstr>
      <vt:lpstr>微软雅黑 Light</vt:lpstr>
      <vt:lpstr>Agency FB</vt:lpstr>
      <vt:lpstr>Arial</vt:lpstr>
      <vt:lpstr>Calibri</vt:lpstr>
      <vt:lpstr>Impact</vt:lpstr>
      <vt:lpstr>Open Sans</vt:lpstr>
      <vt:lpstr>Open Sans Light</vt:lpstr>
      <vt:lpstr>Raleway</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绿色渐变</dc:title>
  <dc:creator>第一PPT</dc:creator>
  <cp:keywords>www.1ppt.com</cp:keywords>
  <dc:description>www.1ppt.com</dc:description>
  <cp:lastModifiedBy>faith123</cp:lastModifiedBy>
  <cp:revision>2872</cp:revision>
  <dcterms:created xsi:type="dcterms:W3CDTF">2015-12-01T09:06:39Z</dcterms:created>
  <dcterms:modified xsi:type="dcterms:W3CDTF">2020-08-12T08:19:59Z</dcterms:modified>
</cp:coreProperties>
</file>