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491" r:id="rId2"/>
    <p:sldId id="352" r:id="rId3"/>
    <p:sldId id="260" r:id="rId4"/>
    <p:sldId id="500" r:id="rId5"/>
    <p:sldId id="492" r:id="rId6"/>
    <p:sldId id="460" r:id="rId7"/>
    <p:sldId id="494" r:id="rId8"/>
    <p:sldId id="353" r:id="rId9"/>
    <p:sldId id="502" r:id="rId10"/>
    <p:sldId id="496" r:id="rId11"/>
    <p:sldId id="504" r:id="rId12"/>
    <p:sldId id="493" r:id="rId13"/>
    <p:sldId id="354" r:id="rId14"/>
    <p:sldId id="499" r:id="rId15"/>
    <p:sldId id="505" r:id="rId16"/>
    <p:sldId id="497" r:id="rId17"/>
    <p:sldId id="495" r:id="rId18"/>
    <p:sldId id="441" r:id="rId19"/>
    <p:sldId id="355" r:id="rId20"/>
    <p:sldId id="506" r:id="rId21"/>
    <p:sldId id="498" r:id="rId22"/>
    <p:sldId id="503" r:id="rId23"/>
    <p:sldId id="501" r:id="rId24"/>
    <p:sldId id="507"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autoAdjust="0"/>
    <p:restoredTop sz="94660"/>
  </p:normalViewPr>
  <p:slideViewPr>
    <p:cSldViewPr>
      <p:cViewPr varScale="1">
        <p:scale>
          <a:sx n="137" d="100"/>
          <a:sy n="137" d="100"/>
        </p:scale>
        <p:origin x="540" y="96"/>
      </p:cViewPr>
      <p:guideLst>
        <p:guide orient="horz" pos="1621"/>
        <p:guide pos="2880"/>
      </p:guideLst>
    </p:cSldViewPr>
  </p:slideViewPr>
  <p:notesTextViewPr>
    <p:cViewPr>
      <p:scale>
        <a:sx n="100" d="100"/>
        <a:sy n="100" d="100"/>
      </p:scale>
      <p:origin x="0" y="0"/>
    </p:cViewPr>
  </p:notesTextViewPr>
  <p:sorterViewPr>
    <p:cViewPr>
      <p:scale>
        <a:sx n="44" d="100"/>
        <a:sy n="4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t>2017/12/2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C0682DE-097C-43D6-9BDF-F71529C5ACE9}"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1081924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3</a:t>
            </a:fld>
            <a:endParaRPr lang="zh-CN" altLang="en-US"/>
          </a:p>
        </p:txBody>
      </p:sp>
    </p:spTree>
    <p:extLst>
      <p:ext uri="{BB962C8B-B14F-4D97-AF65-F5344CB8AC3E}">
        <p14:creationId xmlns:p14="http://schemas.microsoft.com/office/powerpoint/2010/main" val="2467403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647969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pPr/>
              <a:t>6</a:t>
            </a:fld>
            <a:endParaRPr lang="zh-CN" altLang="en-US"/>
          </a:p>
        </p:txBody>
      </p:sp>
    </p:spTree>
    <p:extLst>
      <p:ext uri="{BB962C8B-B14F-4D97-AF65-F5344CB8AC3E}">
        <p14:creationId xmlns:p14="http://schemas.microsoft.com/office/powerpoint/2010/main" val="3058882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小芥末素材 </a:t>
            </a:r>
            <a:r>
              <a:rPr lang="en-US" dirty="0" smtClean="0"/>
              <a:t>rosyhouse.taobao.com </a:t>
            </a:r>
            <a:endParaRPr lang="en-US" dirty="0"/>
          </a:p>
        </p:txBody>
      </p:sp>
      <p:sp>
        <p:nvSpPr>
          <p:cNvPr id="4" name="Slide Number Placeholder 3"/>
          <p:cNvSpPr>
            <a:spLocks noGrp="1"/>
          </p:cNvSpPr>
          <p:nvPr>
            <p:ph type="sldNum" sz="quarter" idx="10"/>
          </p:nvPr>
        </p:nvSpPr>
        <p:spPr/>
        <p:txBody>
          <a:bodyPr/>
          <a:lstStyle/>
          <a:p>
            <a:fld id="{E353840B-94F0-49FA-A493-1B79233BF67D}" type="slidenum">
              <a:rPr lang="en-US" smtClean="0"/>
              <a:pPr/>
              <a:t>7</a:t>
            </a:fld>
            <a:endParaRPr lang="en-US"/>
          </a:p>
        </p:txBody>
      </p:sp>
    </p:spTree>
    <p:extLst>
      <p:ext uri="{BB962C8B-B14F-4D97-AF65-F5344CB8AC3E}">
        <p14:creationId xmlns:p14="http://schemas.microsoft.com/office/powerpoint/2010/main" val="4266338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8</a:t>
            </a:fld>
            <a:endParaRPr lang="zh-CN" altLang="en-US"/>
          </a:p>
        </p:txBody>
      </p:sp>
    </p:spTree>
    <p:extLst>
      <p:ext uri="{BB962C8B-B14F-4D97-AF65-F5344CB8AC3E}">
        <p14:creationId xmlns:p14="http://schemas.microsoft.com/office/powerpoint/2010/main" val="4245661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A2E5F1-9F18-44F5-8B4B-F19B21DF42B8}" type="slidenum">
              <a:rPr lang="zh-CN" altLang="en-US" smtClean="0"/>
              <a:t>9</a:t>
            </a:fld>
            <a:endParaRPr lang="zh-CN" altLang="en-US"/>
          </a:p>
        </p:txBody>
      </p:sp>
    </p:spTree>
    <p:extLst>
      <p:ext uri="{BB962C8B-B14F-4D97-AF65-F5344CB8AC3E}">
        <p14:creationId xmlns:p14="http://schemas.microsoft.com/office/powerpoint/2010/main" val="2703289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10</a:t>
            </a:fld>
            <a:endParaRPr lang="zh-CN" altLang="en-US"/>
          </a:p>
        </p:txBody>
      </p:sp>
    </p:spTree>
    <p:extLst>
      <p:ext uri="{BB962C8B-B14F-4D97-AF65-F5344CB8AC3E}">
        <p14:creationId xmlns:p14="http://schemas.microsoft.com/office/powerpoint/2010/main" val="430210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A2E5F1-9F18-44F5-8B4B-F19B21DF42B8}" type="slidenum">
              <a:rPr lang="zh-CN" altLang="en-US" smtClean="0"/>
              <a:t>11</a:t>
            </a:fld>
            <a:endParaRPr lang="zh-CN" altLang="en-US"/>
          </a:p>
        </p:txBody>
      </p:sp>
    </p:spTree>
    <p:extLst>
      <p:ext uri="{BB962C8B-B14F-4D97-AF65-F5344CB8AC3E}">
        <p14:creationId xmlns:p14="http://schemas.microsoft.com/office/powerpoint/2010/main" val="3428448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4833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13</a:t>
            </a:fld>
            <a:endParaRPr lang="zh-CN" altLang="en-US"/>
          </a:p>
        </p:txBody>
      </p:sp>
    </p:spTree>
    <p:extLst>
      <p:ext uri="{BB962C8B-B14F-4D97-AF65-F5344CB8AC3E}">
        <p14:creationId xmlns:p14="http://schemas.microsoft.com/office/powerpoint/2010/main" val="2177238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189974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A2E5F1-9F18-44F5-8B4B-F19B21DF42B8}" type="slidenum">
              <a:rPr lang="zh-CN" altLang="en-US" smtClean="0"/>
              <a:t>15</a:t>
            </a:fld>
            <a:endParaRPr lang="zh-CN" altLang="en-US"/>
          </a:p>
        </p:txBody>
      </p:sp>
    </p:spTree>
    <p:extLst>
      <p:ext uri="{BB962C8B-B14F-4D97-AF65-F5344CB8AC3E}">
        <p14:creationId xmlns:p14="http://schemas.microsoft.com/office/powerpoint/2010/main" val="337479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headEnd/>
            <a:tailEnd/>
          </a:ln>
        </p:spPr>
      </p:sp>
      <p:sp>
        <p:nvSpPr>
          <p:cNvPr id="46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E4F12B-A4FF-4C1F-A17E-FFEEAFA756FD}" type="slidenum">
              <a:rPr lang="zh-CN" altLang="en-US"/>
              <a:pPr fontAlgn="base">
                <a:spcBef>
                  <a:spcPct val="0"/>
                </a:spcBef>
                <a:spcAft>
                  <a:spcPct val="0"/>
                </a:spcAft>
                <a:defRPr/>
              </a:pPr>
              <a:t>18</a:t>
            </a:fld>
            <a:endParaRPr lang="en-US" altLang="zh-CN"/>
          </a:p>
        </p:txBody>
      </p:sp>
    </p:spTree>
    <p:extLst>
      <p:ext uri="{BB962C8B-B14F-4D97-AF65-F5344CB8AC3E}">
        <p14:creationId xmlns:p14="http://schemas.microsoft.com/office/powerpoint/2010/main" val="68588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19</a:t>
            </a:fld>
            <a:endParaRPr lang="zh-CN" altLang="en-US"/>
          </a:p>
        </p:txBody>
      </p:sp>
    </p:spTree>
    <p:extLst>
      <p:ext uri="{BB962C8B-B14F-4D97-AF65-F5344CB8AC3E}">
        <p14:creationId xmlns:p14="http://schemas.microsoft.com/office/powerpoint/2010/main" val="2076363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pPr/>
              <a:t>20</a:t>
            </a:fld>
            <a:endParaRPr lang="zh-CN" altLang="en-US"/>
          </a:p>
        </p:txBody>
      </p:sp>
    </p:spTree>
    <p:extLst>
      <p:ext uri="{BB962C8B-B14F-4D97-AF65-F5344CB8AC3E}">
        <p14:creationId xmlns:p14="http://schemas.microsoft.com/office/powerpoint/2010/main" val="497701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21</a:t>
            </a:fld>
            <a:endParaRPr lang="en-GB"/>
          </a:p>
        </p:txBody>
      </p:sp>
    </p:spTree>
    <p:extLst>
      <p:ext uri="{BB962C8B-B14F-4D97-AF65-F5344CB8AC3E}">
        <p14:creationId xmlns:p14="http://schemas.microsoft.com/office/powerpoint/2010/main" val="3105088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A2E5F1-9F18-44F5-8B4B-F19B21DF42B8}" type="slidenum">
              <a:rPr lang="zh-CN" altLang="en-US" smtClean="0"/>
              <a:t>22</a:t>
            </a:fld>
            <a:endParaRPr lang="zh-CN" altLang="en-US"/>
          </a:p>
        </p:txBody>
      </p:sp>
    </p:spTree>
    <p:extLst>
      <p:ext uri="{BB962C8B-B14F-4D97-AF65-F5344CB8AC3E}">
        <p14:creationId xmlns:p14="http://schemas.microsoft.com/office/powerpoint/2010/main" val="1848454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2365088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2FF1102C-FAD4-459D-8C7A-106E6431C5A1}" type="slidenum">
              <a:rPr lang="zh-CN" altLang="en-US" smtClean="0"/>
              <a:t>24</a:t>
            </a:fld>
            <a:endParaRPr lang="zh-CN" altLang="en-US"/>
          </a:p>
        </p:txBody>
      </p:sp>
    </p:spTree>
    <p:extLst>
      <p:ext uri="{BB962C8B-B14F-4D97-AF65-F5344CB8AC3E}">
        <p14:creationId xmlns:p14="http://schemas.microsoft.com/office/powerpoint/2010/main" val="125842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798873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1092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2/12/2017</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15802569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49070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40255960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86203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itchFamily="34" charset="-122"/>
                <a:ea typeface="微软雅黑" pitchFamily="34" charset="-122"/>
              </a:rPr>
              <a:t>明年工作计划</a:t>
            </a:r>
          </a:p>
        </p:txBody>
      </p:sp>
    </p:spTree>
    <p:extLst>
      <p:ext uri="{BB962C8B-B14F-4D97-AF65-F5344CB8AC3E}">
        <p14:creationId xmlns:p14="http://schemas.microsoft.com/office/powerpoint/2010/main" val="1729162379"/>
      </p:ext>
    </p:extLst>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t>2017/12/2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9" r:id="rId16"/>
    <p:sldLayoutId id="2147483670" r:id="rId17"/>
    <p:sldLayoutId id="2147483671" r:id="rId18"/>
    <p:sldLayoutId id="2147483672" r:id="rId19"/>
    <p:sldLayoutId id="2147483674" r:id="rId20"/>
    <p:sldLayoutId id="2147483675" r:id="rId21"/>
    <p:sldLayoutId id="2147483677" r:id="rId2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3.xml"/><Relationship Id="rId7" Type="http://schemas.openxmlformats.org/officeDocument/2006/relationships/image" Target="../media/image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2.xml"/><Relationship Id="rId5" Type="http://schemas.openxmlformats.org/officeDocument/2006/relationships/audio" Target="../media/media1.mp3"/><Relationship Id="rId4" Type="http://schemas.microsoft.com/office/2007/relationships/media" Target="../media/media1.mp3"/></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image" Target="../media/image5.pn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image" Target="../media/image4.png"/><Relationship Id="rId2" Type="http://schemas.openxmlformats.org/officeDocument/2006/relationships/tags" Target="../tags/tag5.xml"/><Relationship Id="rId16" Type="http://schemas.openxmlformats.org/officeDocument/2006/relationships/image" Target="../media/image2.pn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notesSlide" Target="../notesSlides/notesSlide1.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9.xml"/><Relationship Id="rId7" Type="http://schemas.openxmlformats.org/officeDocument/2006/relationships/image" Target="../media/image4.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2.png"/><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2.jp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2.xml"/><Relationship Id="rId7" Type="http://schemas.openxmlformats.org/officeDocument/2006/relationships/image" Target="../media/image5.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4.png"/><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5.xml"/><Relationship Id="rId7" Type="http://schemas.openxmlformats.org/officeDocument/2006/relationships/image" Target="../media/image5.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4.png"/><Relationship Id="rId5" Type="http://schemas.openxmlformats.org/officeDocument/2006/relationships/notesSlide" Target="../notesSlides/notesSlide11.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21.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1.jpg"/><Relationship Id="rId1" Type="http://schemas.openxmlformats.org/officeDocument/2006/relationships/slideLayout" Target="../slideLayouts/slideLayout10.xml"/><Relationship Id="rId6" Type="http://schemas.openxmlformats.org/officeDocument/2006/relationships/image" Target="../media/image24.jpg"/><Relationship Id="rId5" Type="http://schemas.openxmlformats.org/officeDocument/2006/relationships/image" Target="../media/image12.jpg"/><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0.jpg"/><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8.xml"/><Relationship Id="rId7" Type="http://schemas.openxmlformats.org/officeDocument/2006/relationships/image" Target="../media/image5.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4.png"/><Relationship Id="rId5" Type="http://schemas.openxmlformats.org/officeDocument/2006/relationships/notesSlide" Target="../notesSlides/notesSlide15.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1.xml"/><Relationship Id="rId1" Type="http://schemas.openxmlformats.org/officeDocument/2006/relationships/tags" Target="../tags/tag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2.pn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40A1763-E8B8-4030-886B-4811A601568C}"/>
              </a:ext>
            </a:extLst>
          </p:cNvPr>
          <p:cNvPicPr>
            <a:picLocks noChangeAspect="1"/>
          </p:cNvPicPr>
          <p:nvPr/>
        </p:nvPicPr>
        <p:blipFill>
          <a:blip r:embed="rId7"/>
          <a:stretch>
            <a:fillRect/>
          </a:stretch>
        </p:blipFill>
        <p:spPr>
          <a:xfrm>
            <a:off x="1143" y="0"/>
            <a:ext cx="9142857" cy="5145088"/>
          </a:xfrm>
          <a:prstGeom prst="rect">
            <a:avLst/>
          </a:prstGeom>
        </p:spPr>
      </p:pic>
      <p:sp>
        <p:nvSpPr>
          <p:cNvPr id="2" name="矩形 1">
            <a:extLst>
              <a:ext uri="{FF2B5EF4-FFF2-40B4-BE49-F238E27FC236}">
                <a16:creationId xmlns:a16="http://schemas.microsoft.com/office/drawing/2014/main" id="{D29EE481-C552-4C3A-9E34-5CBD89BE19DC}"/>
              </a:ext>
            </a:extLst>
          </p:cNvPr>
          <p:cNvSpPr/>
          <p:nvPr/>
        </p:nvSpPr>
        <p:spPr bwMode="auto">
          <a:xfrm>
            <a:off x="3131900" y="412394"/>
            <a:ext cx="3240225" cy="4732694"/>
          </a:xfrm>
          <a:prstGeom prst="rect">
            <a:avLst/>
          </a:prstGeom>
          <a:solidFill>
            <a:schemeClr val="bg1">
              <a:alpha val="6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 name="矩形 3">
            <a:extLst>
              <a:ext uri="{FF2B5EF4-FFF2-40B4-BE49-F238E27FC236}">
                <a16:creationId xmlns:a16="http://schemas.microsoft.com/office/drawing/2014/main" id="{FC958281-19EB-497C-9280-BB276146FA2C}"/>
              </a:ext>
            </a:extLst>
          </p:cNvPr>
          <p:cNvSpPr/>
          <p:nvPr/>
        </p:nvSpPr>
        <p:spPr bwMode="auto">
          <a:xfrm>
            <a:off x="3275910" y="628408"/>
            <a:ext cx="2952205" cy="4732694"/>
          </a:xfrm>
          <a:prstGeom prst="rect">
            <a:avLst/>
          </a:prstGeom>
          <a:solidFill>
            <a:schemeClr val="bg1"/>
          </a:solidFill>
          <a:ln w="9525" cap="flat" cmpd="sng" algn="ctr">
            <a:solidFill>
              <a:schemeClr val="tx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8" name="矩形 7">
            <a:extLst>
              <a:ext uri="{FF2B5EF4-FFF2-40B4-BE49-F238E27FC236}">
                <a16:creationId xmlns:a16="http://schemas.microsoft.com/office/drawing/2014/main" id="{2CF1FAE2-0655-4DFD-A83C-7C6B6D1A783F}"/>
              </a:ext>
            </a:extLst>
          </p:cNvPr>
          <p:cNvSpPr/>
          <p:nvPr/>
        </p:nvSpPr>
        <p:spPr bwMode="auto">
          <a:xfrm>
            <a:off x="4338269" y="2563587"/>
            <a:ext cx="368702" cy="1449057"/>
          </a:xfrm>
          <a:prstGeom prst="rect">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PA_MH_Others_3">
            <a:extLst>
              <a:ext uri="{FF2B5EF4-FFF2-40B4-BE49-F238E27FC236}">
                <a16:creationId xmlns:a16="http://schemas.microsoft.com/office/drawing/2014/main" id="{1FAB94CC-9F93-45A4-B917-4EC550C701D7}"/>
              </a:ext>
            </a:extLst>
          </p:cNvPr>
          <p:cNvSpPr txBox="1"/>
          <p:nvPr>
            <p:custDataLst>
              <p:tags r:id="rId1"/>
            </p:custDataLst>
          </p:nvPr>
        </p:nvSpPr>
        <p:spPr>
          <a:xfrm>
            <a:off x="4220651" y="2588763"/>
            <a:ext cx="558324" cy="1351876"/>
          </a:xfrm>
          <a:prstGeom prst="rect">
            <a:avLst/>
          </a:prstGeom>
          <a:noFill/>
        </p:spPr>
        <p:txBody>
          <a:bodyPr vert="eaVert" wrap="square" lIns="0" tIns="0" rIns="0" bIns="0" rtlCol="0" anchor="ctr" anchorCtr="0">
            <a:noAutofit/>
          </a:bodyPr>
          <a:lstStyle/>
          <a:p>
            <a:pPr algn="dist"/>
            <a:r>
              <a:rPr lang="zh-CN" altLang="en-US" sz="1200" spc="150" dirty="0">
                <a:solidFill>
                  <a:schemeClr val="bg1"/>
                </a:solidFill>
                <a:latin typeface="微软雅黑" panose="020B0503020204020204" pitchFamily="34" charset="-122"/>
                <a:ea typeface="微软雅黑" panose="020B0503020204020204" pitchFamily="34" charset="-122"/>
                <a:cs typeface="+mn-ea"/>
                <a:sym typeface="+mn-lt"/>
              </a:rPr>
              <a:t>汇报人</a:t>
            </a:r>
            <a:r>
              <a:rPr lang="zh-CN" altLang="en-US" sz="1200" spc="150" dirty="0" smtClean="0">
                <a:solidFill>
                  <a:schemeClr val="bg1"/>
                </a:solidFill>
                <a:latin typeface="微软雅黑" panose="020B0503020204020204" pitchFamily="34" charset="-122"/>
                <a:ea typeface="微软雅黑" panose="020B0503020204020204" pitchFamily="34" charset="-122"/>
                <a:cs typeface="+mn-ea"/>
                <a:sym typeface="+mn-lt"/>
              </a:rPr>
              <a:t>：</a:t>
            </a:r>
            <a:endParaRPr lang="zh-CN" altLang="en-US" sz="1200" spc="15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 name="PA_MH_Others_4">
            <a:extLst>
              <a:ext uri="{FF2B5EF4-FFF2-40B4-BE49-F238E27FC236}">
                <a16:creationId xmlns:a16="http://schemas.microsoft.com/office/drawing/2014/main" id="{0093BC6A-5E6F-4128-A4E2-13DE2C8067A1}"/>
              </a:ext>
            </a:extLst>
          </p:cNvPr>
          <p:cNvSpPr txBox="1"/>
          <p:nvPr>
            <p:custDataLst>
              <p:tags r:id="rId2"/>
            </p:custDataLst>
          </p:nvPr>
        </p:nvSpPr>
        <p:spPr>
          <a:xfrm>
            <a:off x="4962450" y="901340"/>
            <a:ext cx="761630" cy="4119374"/>
          </a:xfrm>
          <a:prstGeom prst="rect">
            <a:avLst/>
          </a:prstGeom>
          <a:noFill/>
        </p:spPr>
        <p:txBody>
          <a:bodyPr vert="eaVert" wrap="square" rtlCol="0" anchor="ctr" anchorCtr="0">
            <a:noAutofit/>
          </a:bodyPr>
          <a:lstStyle/>
          <a:p>
            <a:r>
              <a:rPr lang="zh-CN" altLang="en-US" sz="8000" dirty="0">
                <a:solidFill>
                  <a:srgbClr val="3D4048"/>
                </a:solidFill>
                <a:latin typeface="华文行楷" panose="02010800040101010101" pitchFamily="2" charset="-122"/>
                <a:ea typeface="华文行楷" panose="02010800040101010101" pitchFamily="2" charset="-122"/>
                <a:cs typeface="+mn-ea"/>
                <a:sym typeface="+mn-lt"/>
              </a:rPr>
              <a:t>餐饮</a:t>
            </a:r>
            <a:r>
              <a:rPr lang="zh-CN" altLang="en-US" sz="5400" dirty="0">
                <a:solidFill>
                  <a:srgbClr val="3D4048"/>
                </a:solidFill>
                <a:latin typeface="华文行楷" panose="02010800040101010101" pitchFamily="2" charset="-122"/>
                <a:ea typeface="华文行楷" panose="02010800040101010101" pitchFamily="2" charset="-122"/>
                <a:cs typeface="+mn-ea"/>
                <a:sym typeface="+mn-lt"/>
              </a:rPr>
              <a:t>美食</a:t>
            </a:r>
          </a:p>
        </p:txBody>
      </p:sp>
      <p:sp>
        <p:nvSpPr>
          <p:cNvPr id="7" name="PA_MH_Others_3">
            <a:extLst>
              <a:ext uri="{FF2B5EF4-FFF2-40B4-BE49-F238E27FC236}">
                <a16:creationId xmlns:a16="http://schemas.microsoft.com/office/drawing/2014/main" id="{165BC42E-54CD-4E30-A02F-21EF3CD9271F}"/>
              </a:ext>
            </a:extLst>
          </p:cNvPr>
          <p:cNvSpPr txBox="1"/>
          <p:nvPr>
            <p:custDataLst>
              <p:tags r:id="rId3"/>
            </p:custDataLst>
          </p:nvPr>
        </p:nvSpPr>
        <p:spPr>
          <a:xfrm>
            <a:off x="3635935" y="1508120"/>
            <a:ext cx="558324" cy="3204370"/>
          </a:xfrm>
          <a:prstGeom prst="rect">
            <a:avLst/>
          </a:prstGeom>
          <a:noFill/>
        </p:spPr>
        <p:txBody>
          <a:bodyPr vert="eaVert" wrap="square" lIns="0" tIns="0" rIns="0" bIns="0" rtlCol="0" anchor="ctr" anchorCtr="0">
            <a:noAutofit/>
          </a:bodyPr>
          <a:lstStyle/>
          <a:p>
            <a:pPr algn="dist"/>
            <a:r>
              <a:rPr lang="zh-CN" altLang="en-US" sz="4000" spc="1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营销策划模板</a:t>
            </a:r>
          </a:p>
        </p:txBody>
      </p:sp>
      <p:pic>
        <p:nvPicPr>
          <p:cNvPr id="9" name="merry christmas 圣诞老人来了">
            <a:hlinkClick r:id="" action="ppaction://media"/>
            <a:extLst>
              <a:ext uri="{FF2B5EF4-FFF2-40B4-BE49-F238E27FC236}">
                <a16:creationId xmlns:a16="http://schemas.microsoft.com/office/drawing/2014/main" id="{7B160CBB-02C9-46EF-A864-13106C550D16}"/>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756592" y="1581834"/>
            <a:ext cx="609600" cy="609600"/>
          </a:xfrm>
          <a:prstGeom prst="rect">
            <a:avLst/>
          </a:prstGeom>
        </p:spPr>
      </p:pic>
    </p:spTree>
    <p:extLst>
      <p:ext uri="{BB962C8B-B14F-4D97-AF65-F5344CB8AC3E}">
        <p14:creationId xmlns:p14="http://schemas.microsoft.com/office/powerpoint/2010/main" val="1996628354"/>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42"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6"/>
                                        </p:tgtEl>
                                      </p:cBhvr>
                                    </p:animEffect>
                                  </p:childTnLst>
                                </p:cTn>
                              </p:par>
                            </p:childTnLst>
                          </p:cTn>
                        </p:par>
                        <p:par>
                          <p:cTn id="26" fill="hold">
                            <p:stCondLst>
                              <p:cond delay="6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par>
                          <p:cTn id="34" fill="hold">
                            <p:stCondLst>
                              <p:cond delay="13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7"/>
                                        </p:tgtEl>
                                        <p:attrNameLst>
                                          <p:attrName>ppt_y</p:attrName>
                                        </p:attrNameLst>
                                      </p:cBhvr>
                                      <p:tavLst>
                                        <p:tav tm="0">
                                          <p:val>
                                            <p:strVal val="#ppt_y"/>
                                          </p:val>
                                        </p:tav>
                                        <p:tav tm="100000">
                                          <p:val>
                                            <p:strVal val="#ppt_y"/>
                                          </p:val>
                                        </p:tav>
                                      </p:tavLst>
                                    </p:anim>
                                    <p:anim calcmode="lin" valueType="num">
                                      <p:cBhvr>
                                        <p:cTn id="3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2" repeatCount="indefinite" fill="hold" display="0">
                  <p:stCondLst>
                    <p:cond delay="indefinite"/>
                  </p:stCondLst>
                  <p:endCondLst>
                    <p:cond evt="onStopAudio" delay="0">
                      <p:tgtEl>
                        <p:sldTgt/>
                      </p:tgtEl>
                    </p:cond>
                  </p:endCondLst>
                </p:cTn>
                <p:tgtEl>
                  <p:spTgt spid="9"/>
                </p:tgtEl>
              </p:cMediaNode>
            </p:audio>
          </p:childTnLst>
        </p:cTn>
      </p:par>
    </p:tnLst>
    <p:bldLst>
      <p:bldP spid="2" grpId="0" animBg="1"/>
      <p:bldP spid="4" grpId="0" animBg="1"/>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CB452811-AE1E-4B97-9348-31FDC7683F6A}"/>
              </a:ext>
            </a:extLst>
          </p:cNvPr>
          <p:cNvPicPr>
            <a:picLocks noChangeAspect="1"/>
          </p:cNvPicPr>
          <p:nvPr/>
        </p:nvPicPr>
        <p:blipFill>
          <a:blip r:embed="rId16"/>
          <a:stretch>
            <a:fillRect/>
          </a:stretch>
        </p:blipFill>
        <p:spPr>
          <a:xfrm>
            <a:off x="1143" y="0"/>
            <a:ext cx="9142857" cy="5145088"/>
          </a:xfrm>
          <a:prstGeom prst="rect">
            <a:avLst/>
          </a:prstGeom>
        </p:spPr>
      </p:pic>
      <p:sp>
        <p:nvSpPr>
          <p:cNvPr id="20" name="矩形 19">
            <a:extLst>
              <a:ext uri="{FF2B5EF4-FFF2-40B4-BE49-F238E27FC236}">
                <a16:creationId xmlns:a16="http://schemas.microsoft.com/office/drawing/2014/main" id="{74CFD863-BF01-486E-819E-4F44E91DE9E2}"/>
              </a:ext>
            </a:extLst>
          </p:cNvPr>
          <p:cNvSpPr/>
          <p:nvPr/>
        </p:nvSpPr>
        <p:spPr bwMode="auto">
          <a:xfrm>
            <a:off x="515411" y="995566"/>
            <a:ext cx="8125041" cy="362940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MH_Entry_1"/>
          <p:cNvSpPr/>
          <p:nvPr>
            <p:custDataLst>
              <p:tags r:id="rId2"/>
            </p:custDataLst>
          </p:nvPr>
        </p:nvSpPr>
        <p:spPr>
          <a:xfrm>
            <a:off x="2092474" y="200017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078" name="MH_Number_1"/>
          <p:cNvSpPr txBox="1">
            <a:spLocks noChangeArrowheads="1"/>
          </p:cNvSpPr>
          <p:nvPr>
            <p:custDataLst>
              <p:tags r:id="rId3"/>
            </p:custDataLst>
          </p:nvPr>
        </p:nvSpPr>
        <p:spPr bwMode="auto">
          <a:xfrm>
            <a:off x="3948787" y="200017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MH_Others_1"/>
          <p:cNvGrpSpPr/>
          <p:nvPr>
            <p:custDataLst>
              <p:tags r:id="rId4"/>
            </p:custDataLst>
          </p:nvPr>
        </p:nvGrpSpPr>
        <p:grpSpPr>
          <a:xfrm>
            <a:off x="4437977" y="938786"/>
            <a:ext cx="295054" cy="4131558"/>
            <a:chOff x="4349750" y="1062266"/>
            <a:chExt cx="393426" cy="5508000"/>
          </a:xfrm>
        </p:grpSpPr>
        <p:pic>
          <p:nvPicPr>
            <p:cNvPr id="3083" name="Picture 3"/>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3"/>
            <p:cNvPicPr>
              <a:picLocks noChangeAspect="1" noChangeArrowheads="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MH_Entry_3"/>
          <p:cNvSpPr/>
          <p:nvPr>
            <p:custDataLst>
              <p:tags r:id="rId5"/>
            </p:custDataLst>
          </p:nvPr>
        </p:nvSpPr>
        <p:spPr>
          <a:xfrm>
            <a:off x="2092474" y="3122614"/>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9" name="MH_Number_3"/>
          <p:cNvSpPr txBox="1">
            <a:spLocks noChangeArrowheads="1"/>
          </p:cNvSpPr>
          <p:nvPr>
            <p:custDataLst>
              <p:tags r:id="rId6"/>
            </p:custDataLst>
          </p:nvPr>
        </p:nvSpPr>
        <p:spPr bwMode="auto">
          <a:xfrm>
            <a:off x="3948787" y="312261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8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Entry_2"/>
          <p:cNvSpPr/>
          <p:nvPr>
            <p:custDataLst>
              <p:tags r:id="rId7"/>
            </p:custDataLst>
          </p:nvPr>
        </p:nvSpPr>
        <p:spPr>
          <a:xfrm flipH="1">
            <a:off x="5219719" y="2561396"/>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1" name="MH_Number_2"/>
          <p:cNvSpPr txBox="1">
            <a:spLocks noChangeArrowheads="1"/>
          </p:cNvSpPr>
          <p:nvPr>
            <p:custDataLst>
              <p:tags r:id="rId8"/>
            </p:custDataLst>
          </p:nvPr>
        </p:nvSpPr>
        <p:spPr bwMode="auto">
          <a:xfrm flipH="1">
            <a:off x="4777688" y="256139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Number_4"/>
          <p:cNvSpPr txBox="1">
            <a:spLocks noChangeArrowheads="1"/>
          </p:cNvSpPr>
          <p:nvPr>
            <p:custDataLst>
              <p:tags r:id="rId9"/>
            </p:custDataLst>
          </p:nvPr>
        </p:nvSpPr>
        <p:spPr bwMode="auto">
          <a:xfrm flipH="1">
            <a:off x="4777688" y="3683834"/>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8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MH_Others_2"/>
          <p:cNvSpPr txBox="1">
            <a:spLocks noChangeArrowheads="1"/>
          </p:cNvSpPr>
          <p:nvPr>
            <p:custDataLst>
              <p:tags r:id="rId10"/>
            </p:custDataLst>
          </p:nvPr>
        </p:nvSpPr>
        <p:spPr bwMode="auto">
          <a:xfrm>
            <a:off x="6120172" y="52264"/>
            <a:ext cx="2921748" cy="4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en-US" altLang="zh-CN"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MH_Others_3"/>
          <p:cNvSpPr/>
          <p:nvPr>
            <p:custDataLst>
              <p:tags r:id="rId11"/>
            </p:custDataLst>
          </p:nvPr>
        </p:nvSpPr>
        <p:spPr>
          <a:xfrm>
            <a:off x="6496778" y="520120"/>
            <a:ext cx="2529624" cy="1375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s_4"/>
          <p:cNvSpPr/>
          <p:nvPr>
            <p:custDataLst>
              <p:tags r:id="rId12"/>
            </p:custDataLst>
          </p:nvPr>
        </p:nvSpPr>
        <p:spPr>
          <a:xfrm>
            <a:off x="7812938" y="699494"/>
            <a:ext cx="1213464" cy="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4"/>
          <p:cNvSpPr/>
          <p:nvPr>
            <p:custDataLst>
              <p:tags r:id="rId13"/>
            </p:custDataLst>
          </p:nvPr>
        </p:nvSpPr>
        <p:spPr>
          <a:xfrm flipH="1">
            <a:off x="5219719" y="3683833"/>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85529899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078"/>
                                        </p:tgtEl>
                                        <p:attrNameLst>
                                          <p:attrName>style.visibility</p:attrName>
                                        </p:attrNameLst>
                                      </p:cBhvr>
                                      <p:to>
                                        <p:strVal val="visible"/>
                                      </p:to>
                                    </p:set>
                                    <p:anim calcmode="lin" valueType="num">
                                      <p:cBhvr>
                                        <p:cTn id="24" dur="500" fill="hold"/>
                                        <p:tgtEl>
                                          <p:spTgt spid="3078"/>
                                        </p:tgtEl>
                                        <p:attrNameLst>
                                          <p:attrName>ppt_w</p:attrName>
                                        </p:attrNameLst>
                                      </p:cBhvr>
                                      <p:tavLst>
                                        <p:tav tm="0">
                                          <p:val>
                                            <p:fltVal val="0"/>
                                          </p:val>
                                        </p:tav>
                                        <p:tav tm="100000">
                                          <p:val>
                                            <p:strVal val="#ppt_w"/>
                                          </p:val>
                                        </p:tav>
                                      </p:tavLst>
                                    </p:anim>
                                    <p:anim calcmode="lin" valueType="num">
                                      <p:cBhvr>
                                        <p:cTn id="25" dur="500" fill="hold"/>
                                        <p:tgtEl>
                                          <p:spTgt spid="3078"/>
                                        </p:tgtEl>
                                        <p:attrNameLst>
                                          <p:attrName>ppt_h</p:attrName>
                                        </p:attrNameLst>
                                      </p:cBhvr>
                                      <p:tavLst>
                                        <p:tav tm="0">
                                          <p:val>
                                            <p:fltVal val="0"/>
                                          </p:val>
                                        </p:tav>
                                        <p:tav tm="100000">
                                          <p:val>
                                            <p:strVal val="#ppt_h"/>
                                          </p:val>
                                        </p:tav>
                                      </p:tavLst>
                                    </p:anim>
                                    <p:animEffect transition="in" filter="fade">
                                      <p:cBhvr>
                                        <p:cTn id="26" dur="500"/>
                                        <p:tgtEl>
                                          <p:spTgt spid="3078"/>
                                        </p:tgtEl>
                                      </p:cBhvr>
                                    </p:animEffect>
                                  </p:childTnLst>
                                </p:cTn>
                              </p:par>
                              <p:par>
                                <p:cTn id="27" presetID="22" presetClass="entr" presetSubtype="2" fill="hold" grpId="0" nodeType="withEffect">
                                  <p:stCondLst>
                                    <p:cond delay="25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22" presetClass="entr" presetSubtype="2" fill="hold" grpId="0" nodeType="withEffect">
                                  <p:stCondLst>
                                    <p:cond delay="25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78" grpId="0"/>
      <p:bldP spid="18" grpId="0" animBg="1"/>
      <p:bldP spid="19" grpId="0"/>
      <p:bldP spid="30" grpId="0" animBg="1"/>
      <p:bldP spid="31" grpId="0"/>
      <p:bldP spid="34" grpId="0"/>
      <p:bldP spid="51" grpId="0"/>
      <p:bldP spid="2" grpId="0" animBg="1"/>
      <p:bldP spid="29"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8AEB88E-0651-46A4-AAB3-BE854BC2A709}"/>
              </a:ext>
            </a:extLst>
          </p:cNvPr>
          <p:cNvPicPr>
            <a:picLocks noChangeAspect="1"/>
          </p:cNvPicPr>
          <p:nvPr/>
        </p:nvPicPr>
        <p:blipFill rotWithShape="1">
          <a:blip r:embed="rId6"/>
          <a:srcRect l="52750"/>
          <a:stretch/>
        </p:blipFill>
        <p:spPr>
          <a:xfrm>
            <a:off x="4824028" y="0"/>
            <a:ext cx="4319972" cy="5145088"/>
          </a:xfrm>
          <a:prstGeom prst="rect">
            <a:avLst/>
          </a:prstGeom>
        </p:spPr>
      </p:pic>
      <p:sp>
        <p:nvSpPr>
          <p:cNvPr id="76" name="文本框 75"/>
          <p:cNvSpPr txBox="1"/>
          <p:nvPr/>
        </p:nvSpPr>
        <p:spPr>
          <a:xfrm>
            <a:off x="696322"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1259632"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3115945"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3611458"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4348910" y="1545216"/>
            <a:ext cx="4272009" cy="2649465"/>
            <a:chOff x="5889754" y="2006901"/>
            <a:chExt cx="5696011" cy="3532620"/>
          </a:xfrm>
          <a:effectLst>
            <a:outerShdw blurRad="50800" dist="38100" dir="2700000" algn="tl" rotWithShape="0">
              <a:prstClr val="black">
                <a:alpha val="40000"/>
              </a:prstClr>
            </a:outerShdw>
          </a:effectLst>
        </p:grpSpPr>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754" y="2006901"/>
              <a:ext cx="2607304" cy="1738747"/>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b="9277"/>
            <a:stretch/>
          </p:blipFill>
          <p:spPr>
            <a:xfrm>
              <a:off x="8709273" y="2006902"/>
              <a:ext cx="2876492" cy="1738745"/>
            </a:xfrm>
            <a:prstGeom prst="rect">
              <a:avLst/>
            </a:prstGeom>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09275" y="3815950"/>
              <a:ext cx="2876490" cy="1723571"/>
            </a:xfrm>
            <a:prstGeom prst="rect">
              <a:avLst/>
            </a:prstGeom>
          </p:spPr>
        </p:pic>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89754" y="3815157"/>
              <a:ext cx="2607304" cy="1715293"/>
            </a:xfrm>
            <a:prstGeom prst="rect">
              <a:avLst/>
            </a:prstGeom>
          </p:spPr>
        </p:pic>
      </p:grpSp>
      <p:grpSp>
        <p:nvGrpSpPr>
          <p:cNvPr id="27" name="组合 26"/>
          <p:cNvGrpSpPr/>
          <p:nvPr/>
        </p:nvGrpSpPr>
        <p:grpSpPr>
          <a:xfrm>
            <a:off x="785813" y="2672557"/>
            <a:ext cx="3028950" cy="1523984"/>
            <a:chOff x="1047751" y="3562350"/>
            <a:chExt cx="4038600" cy="2031979"/>
          </a:xfrm>
        </p:grpSpPr>
        <p:sp>
          <p:nvSpPr>
            <p:cNvPr id="13" name="矩形 12"/>
            <p:cNvSpPr/>
            <p:nvPr/>
          </p:nvSpPr>
          <p:spPr>
            <a:xfrm>
              <a:off x="1104900" y="3562350"/>
              <a:ext cx="2266950" cy="427298"/>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文本框 17"/>
            <p:cNvSpPr txBox="1"/>
            <p:nvPr/>
          </p:nvSpPr>
          <p:spPr bwMode="auto">
            <a:xfrm>
              <a:off x="1047751" y="4234654"/>
              <a:ext cx="4038600" cy="640175"/>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525">
                <a:lnSpc>
                  <a:spcPct val="120000"/>
                </a:lnSpc>
                <a:defRPr/>
              </a:pPr>
              <a:r>
                <a:rPr lang="zh-CN" altLang="en-US" sz="1050" spc="225"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40175"/>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658525">
                <a:lnSpc>
                  <a:spcPct val="120000"/>
                </a:lnSpc>
                <a:defRPr/>
              </a:pPr>
              <a:r>
                <a:rPr lang="zh-CN" altLang="en-US" sz="1050" spc="225"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299056" y="3562350"/>
              <a:ext cx="27807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spc="225"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spc="225"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
          <p:cNvGrpSpPr/>
          <p:nvPr/>
        </p:nvGrpSpPr>
        <p:grpSpPr>
          <a:xfrm>
            <a:off x="7060568" y="1394267"/>
            <a:ext cx="908215" cy="908495"/>
            <a:chOff x="5592886" y="1393836"/>
            <a:chExt cx="908215" cy="908215"/>
          </a:xfrm>
        </p:grpSpPr>
        <p:sp>
          <p:nvSpPr>
            <p:cNvPr id="3" name="Oval 18"/>
            <p:cNvSpPr/>
            <p:nvPr/>
          </p:nvSpPr>
          <p:spPr>
            <a:xfrm>
              <a:off x="5592886" y="1393836"/>
              <a:ext cx="908215" cy="9082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a typeface="微软雅黑"/>
              </a:endParaRPr>
            </a:p>
          </p:txBody>
        </p:sp>
        <p:sp>
          <p:nvSpPr>
            <p:cNvPr id="4" name="Freeform 70"/>
            <p:cNvSpPr>
              <a:spLocks/>
            </p:cNvSpPr>
            <p:nvPr/>
          </p:nvSpPr>
          <p:spPr bwMode="auto">
            <a:xfrm>
              <a:off x="5923856" y="1724806"/>
              <a:ext cx="246274" cy="190438"/>
            </a:xfrm>
            <a:custGeom>
              <a:avLst/>
              <a:gdLst>
                <a:gd name="T0" fmla="*/ 120 w 128"/>
                <a:gd name="T1" fmla="*/ 96 h 128"/>
                <a:gd name="T2" fmla="*/ 112 w 128"/>
                <a:gd name="T3" fmla="*/ 96 h 128"/>
                <a:gd name="T4" fmla="*/ 112 w 128"/>
                <a:gd name="T5" fmla="*/ 36 h 128"/>
                <a:gd name="T6" fmla="*/ 96 w 128"/>
                <a:gd name="T7" fmla="*/ 52 h 128"/>
                <a:gd name="T8" fmla="*/ 96 w 128"/>
                <a:gd name="T9" fmla="*/ 96 h 128"/>
                <a:gd name="T10" fmla="*/ 40 w 128"/>
                <a:gd name="T11" fmla="*/ 96 h 128"/>
                <a:gd name="T12" fmla="*/ 117 w 128"/>
                <a:gd name="T13" fmla="*/ 13 h 128"/>
                <a:gd name="T14" fmla="*/ 111 w 128"/>
                <a:gd name="T15" fmla="*/ 7 h 128"/>
                <a:gd name="T16" fmla="*/ 32 w 128"/>
                <a:gd name="T17" fmla="*/ 92 h 128"/>
                <a:gd name="T18" fmla="*/ 32 w 128"/>
                <a:gd name="T19" fmla="*/ 32 h 128"/>
                <a:gd name="T20" fmla="*/ 72 w 128"/>
                <a:gd name="T21" fmla="*/ 32 h 128"/>
                <a:gd name="T22" fmla="*/ 87 w 128"/>
                <a:gd name="T23" fmla="*/ 16 h 128"/>
                <a:gd name="T24" fmla="*/ 32 w 128"/>
                <a:gd name="T25" fmla="*/ 16 h 128"/>
                <a:gd name="T26" fmla="*/ 32 w 128"/>
                <a:gd name="T27" fmla="*/ 8 h 128"/>
                <a:gd name="T28" fmla="*/ 24 w 128"/>
                <a:gd name="T29" fmla="*/ 0 h 128"/>
                <a:gd name="T30" fmla="*/ 16 w 128"/>
                <a:gd name="T31" fmla="*/ 8 h 128"/>
                <a:gd name="T32" fmla="*/ 16 w 128"/>
                <a:gd name="T33" fmla="*/ 16 h 128"/>
                <a:gd name="T34" fmla="*/ 8 w 128"/>
                <a:gd name="T35" fmla="*/ 16 h 128"/>
                <a:gd name="T36" fmla="*/ 0 w 128"/>
                <a:gd name="T37" fmla="*/ 24 h 128"/>
                <a:gd name="T38" fmla="*/ 8 w 128"/>
                <a:gd name="T39" fmla="*/ 32 h 128"/>
                <a:gd name="T40" fmla="*/ 16 w 128"/>
                <a:gd name="T41" fmla="*/ 32 h 128"/>
                <a:gd name="T42" fmla="*/ 16 w 128"/>
                <a:gd name="T43" fmla="*/ 104 h 128"/>
                <a:gd name="T44" fmla="*/ 16 w 128"/>
                <a:gd name="T45" fmla="*/ 112 h 128"/>
                <a:gd name="T46" fmla="*/ 24 w 128"/>
                <a:gd name="T47" fmla="*/ 112 h 128"/>
                <a:gd name="T48" fmla="*/ 96 w 128"/>
                <a:gd name="T49" fmla="*/ 112 h 128"/>
                <a:gd name="T50" fmla="*/ 96 w 128"/>
                <a:gd name="T51" fmla="*/ 120 h 128"/>
                <a:gd name="T52" fmla="*/ 104 w 128"/>
                <a:gd name="T53" fmla="*/ 128 h 128"/>
                <a:gd name="T54" fmla="*/ 112 w 128"/>
                <a:gd name="T55" fmla="*/ 120 h 128"/>
                <a:gd name="T56" fmla="*/ 112 w 128"/>
                <a:gd name="T57" fmla="*/ 112 h 128"/>
                <a:gd name="T58" fmla="*/ 120 w 128"/>
                <a:gd name="T59" fmla="*/ 112 h 128"/>
                <a:gd name="T60" fmla="*/ 128 w 128"/>
                <a:gd name="T61" fmla="*/ 104 h 128"/>
                <a:gd name="T62" fmla="*/ 120 w 128"/>
                <a:gd name="T63"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120" y="96"/>
                  </a:moveTo>
                  <a:cubicBezTo>
                    <a:pt x="112" y="96"/>
                    <a:pt x="112" y="96"/>
                    <a:pt x="112" y="96"/>
                  </a:cubicBezTo>
                  <a:cubicBezTo>
                    <a:pt x="112" y="36"/>
                    <a:pt x="112" y="36"/>
                    <a:pt x="112" y="36"/>
                  </a:cubicBezTo>
                  <a:cubicBezTo>
                    <a:pt x="96" y="52"/>
                    <a:pt x="96" y="52"/>
                    <a:pt x="96" y="52"/>
                  </a:cubicBezTo>
                  <a:cubicBezTo>
                    <a:pt x="96" y="96"/>
                    <a:pt x="96" y="96"/>
                    <a:pt x="96" y="96"/>
                  </a:cubicBezTo>
                  <a:cubicBezTo>
                    <a:pt x="40" y="96"/>
                    <a:pt x="40" y="96"/>
                    <a:pt x="40" y="96"/>
                  </a:cubicBezTo>
                  <a:cubicBezTo>
                    <a:pt x="117" y="13"/>
                    <a:pt x="117" y="13"/>
                    <a:pt x="117" y="13"/>
                  </a:cubicBezTo>
                  <a:cubicBezTo>
                    <a:pt x="111" y="7"/>
                    <a:pt x="111" y="7"/>
                    <a:pt x="111" y="7"/>
                  </a:cubicBezTo>
                  <a:cubicBezTo>
                    <a:pt x="32" y="92"/>
                    <a:pt x="32" y="92"/>
                    <a:pt x="32" y="92"/>
                  </a:cubicBezTo>
                  <a:cubicBezTo>
                    <a:pt x="32" y="32"/>
                    <a:pt x="32" y="32"/>
                    <a:pt x="32" y="32"/>
                  </a:cubicBezTo>
                  <a:cubicBezTo>
                    <a:pt x="72" y="32"/>
                    <a:pt x="72" y="32"/>
                    <a:pt x="72" y="32"/>
                  </a:cubicBezTo>
                  <a:cubicBezTo>
                    <a:pt x="87" y="16"/>
                    <a:pt x="87" y="16"/>
                    <a:pt x="87" y="16"/>
                  </a:cubicBezTo>
                  <a:cubicBezTo>
                    <a:pt x="32" y="16"/>
                    <a:pt x="32" y="16"/>
                    <a:pt x="32" y="16"/>
                  </a:cubicBezTo>
                  <a:cubicBezTo>
                    <a:pt x="32" y="8"/>
                    <a:pt x="32" y="8"/>
                    <a:pt x="32" y="8"/>
                  </a:cubicBezTo>
                  <a:cubicBezTo>
                    <a:pt x="32" y="4"/>
                    <a:pt x="28" y="0"/>
                    <a:pt x="24" y="0"/>
                  </a:cubicBezTo>
                  <a:cubicBezTo>
                    <a:pt x="20" y="0"/>
                    <a:pt x="16" y="4"/>
                    <a:pt x="16" y="8"/>
                  </a:cubicBezTo>
                  <a:cubicBezTo>
                    <a:pt x="16" y="16"/>
                    <a:pt x="16" y="16"/>
                    <a:pt x="16" y="16"/>
                  </a:cubicBezTo>
                  <a:cubicBezTo>
                    <a:pt x="8" y="16"/>
                    <a:pt x="8" y="16"/>
                    <a:pt x="8" y="16"/>
                  </a:cubicBezTo>
                  <a:cubicBezTo>
                    <a:pt x="4" y="16"/>
                    <a:pt x="0" y="20"/>
                    <a:pt x="0" y="24"/>
                  </a:cubicBezTo>
                  <a:cubicBezTo>
                    <a:pt x="0" y="28"/>
                    <a:pt x="4" y="32"/>
                    <a:pt x="8" y="32"/>
                  </a:cubicBezTo>
                  <a:cubicBezTo>
                    <a:pt x="16" y="32"/>
                    <a:pt x="16" y="32"/>
                    <a:pt x="16" y="32"/>
                  </a:cubicBezTo>
                  <a:cubicBezTo>
                    <a:pt x="16" y="104"/>
                    <a:pt x="16" y="104"/>
                    <a:pt x="16" y="104"/>
                  </a:cubicBezTo>
                  <a:cubicBezTo>
                    <a:pt x="16" y="112"/>
                    <a:pt x="16" y="112"/>
                    <a:pt x="16" y="112"/>
                  </a:cubicBezTo>
                  <a:cubicBezTo>
                    <a:pt x="24" y="112"/>
                    <a:pt x="24" y="112"/>
                    <a:pt x="24" y="112"/>
                  </a:cubicBezTo>
                  <a:cubicBezTo>
                    <a:pt x="96" y="112"/>
                    <a:pt x="96" y="112"/>
                    <a:pt x="96" y="112"/>
                  </a:cubicBezTo>
                  <a:cubicBezTo>
                    <a:pt x="96" y="120"/>
                    <a:pt x="96" y="120"/>
                    <a:pt x="96" y="120"/>
                  </a:cubicBezTo>
                  <a:cubicBezTo>
                    <a:pt x="96" y="124"/>
                    <a:pt x="100" y="128"/>
                    <a:pt x="104" y="128"/>
                  </a:cubicBezTo>
                  <a:cubicBezTo>
                    <a:pt x="108" y="128"/>
                    <a:pt x="112" y="124"/>
                    <a:pt x="112" y="120"/>
                  </a:cubicBezTo>
                  <a:cubicBezTo>
                    <a:pt x="112" y="112"/>
                    <a:pt x="112" y="112"/>
                    <a:pt x="112" y="112"/>
                  </a:cubicBezTo>
                  <a:cubicBezTo>
                    <a:pt x="120" y="112"/>
                    <a:pt x="120" y="112"/>
                    <a:pt x="120" y="112"/>
                  </a:cubicBezTo>
                  <a:cubicBezTo>
                    <a:pt x="124" y="112"/>
                    <a:pt x="128" y="108"/>
                    <a:pt x="128" y="104"/>
                  </a:cubicBezTo>
                  <a:cubicBezTo>
                    <a:pt x="128" y="100"/>
                    <a:pt x="124" y="96"/>
                    <a:pt x="120" y="96"/>
                  </a:cubicBezTo>
                  <a:close/>
                </a:path>
              </a:pathLst>
            </a:custGeom>
            <a:solidFill>
              <a:schemeClr val="bg1"/>
            </a:solidFill>
            <a:extLst/>
          </p:spPr>
          <p:txBody>
            <a:bodyPr wrap="square" lIns="51435" tIns="25718" rIns="51435" bIns="25718" rtlCol="0">
              <a:spAutoFit/>
            </a:bodyPr>
            <a:lstStyle/>
            <a:p>
              <a:pPr algn="ctr"/>
              <a:endParaRPr lang="zh-CN" altLang="en-US" sz="900" b="1">
                <a:solidFill>
                  <a:schemeClr val="bg1"/>
                </a:solidFill>
                <a:latin typeface="微软雅黑" panose="020B0503020204020204" pitchFamily="34" charset="-122"/>
                <a:ea typeface="微软雅黑" panose="020B0503020204020204" pitchFamily="34" charset="-122"/>
              </a:endParaRPr>
            </a:p>
          </p:txBody>
        </p:sp>
      </p:grpSp>
      <p:grpSp>
        <p:nvGrpSpPr>
          <p:cNvPr id="5" name="组合 28"/>
          <p:cNvGrpSpPr/>
          <p:nvPr/>
        </p:nvGrpSpPr>
        <p:grpSpPr>
          <a:xfrm>
            <a:off x="5741217" y="1394267"/>
            <a:ext cx="908215" cy="908495"/>
            <a:chOff x="4854984" y="1393836"/>
            <a:chExt cx="908215" cy="908215"/>
          </a:xfrm>
        </p:grpSpPr>
        <p:sp>
          <p:nvSpPr>
            <p:cNvPr id="6" name="Oval 17"/>
            <p:cNvSpPr/>
            <p:nvPr/>
          </p:nvSpPr>
          <p:spPr>
            <a:xfrm>
              <a:off x="4854984" y="1393836"/>
              <a:ext cx="908215" cy="9082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a typeface="微软雅黑"/>
              </a:endParaRPr>
            </a:p>
          </p:txBody>
        </p:sp>
        <p:sp>
          <p:nvSpPr>
            <p:cNvPr id="7" name="Freeform 73"/>
            <p:cNvSpPr>
              <a:spLocks/>
            </p:cNvSpPr>
            <p:nvPr/>
          </p:nvSpPr>
          <p:spPr bwMode="auto">
            <a:xfrm>
              <a:off x="5185953" y="1724806"/>
              <a:ext cx="246274" cy="246274"/>
            </a:xfrm>
            <a:custGeom>
              <a:avLst/>
              <a:gdLst>
                <a:gd name="T0" fmla="*/ 303 w 303"/>
                <a:gd name="T1" fmla="*/ 116 h 303"/>
                <a:gd name="T2" fmla="*/ 199 w 303"/>
                <a:gd name="T3" fmla="*/ 99 h 303"/>
                <a:gd name="T4" fmla="*/ 151 w 303"/>
                <a:gd name="T5" fmla="*/ 0 h 303"/>
                <a:gd name="T6" fmla="*/ 104 w 303"/>
                <a:gd name="T7" fmla="*/ 99 h 303"/>
                <a:gd name="T8" fmla="*/ 0 w 303"/>
                <a:gd name="T9" fmla="*/ 116 h 303"/>
                <a:gd name="T10" fmla="*/ 76 w 303"/>
                <a:gd name="T11" fmla="*/ 194 h 303"/>
                <a:gd name="T12" fmla="*/ 57 w 303"/>
                <a:gd name="T13" fmla="*/ 303 h 303"/>
                <a:gd name="T14" fmla="*/ 151 w 303"/>
                <a:gd name="T15" fmla="*/ 251 h 303"/>
                <a:gd name="T16" fmla="*/ 246 w 303"/>
                <a:gd name="T17" fmla="*/ 303 h 303"/>
                <a:gd name="T18" fmla="*/ 227 w 303"/>
                <a:gd name="T19" fmla="*/ 194 h 303"/>
                <a:gd name="T20" fmla="*/ 303 w 303"/>
                <a:gd name="T21" fmla="*/ 11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303">
                  <a:moveTo>
                    <a:pt x="303" y="116"/>
                  </a:moveTo>
                  <a:lnTo>
                    <a:pt x="199" y="99"/>
                  </a:lnTo>
                  <a:lnTo>
                    <a:pt x="151" y="0"/>
                  </a:lnTo>
                  <a:lnTo>
                    <a:pt x="104" y="99"/>
                  </a:lnTo>
                  <a:lnTo>
                    <a:pt x="0" y="116"/>
                  </a:lnTo>
                  <a:lnTo>
                    <a:pt x="76" y="194"/>
                  </a:lnTo>
                  <a:lnTo>
                    <a:pt x="57" y="303"/>
                  </a:lnTo>
                  <a:lnTo>
                    <a:pt x="151" y="251"/>
                  </a:lnTo>
                  <a:lnTo>
                    <a:pt x="246" y="303"/>
                  </a:lnTo>
                  <a:lnTo>
                    <a:pt x="227" y="194"/>
                  </a:lnTo>
                  <a:lnTo>
                    <a:pt x="303" y="116"/>
                  </a:lnTo>
                  <a:close/>
                </a:path>
              </a:pathLst>
            </a:custGeom>
            <a:solidFill>
              <a:schemeClr val="bg1"/>
            </a:solidFill>
            <a:ln>
              <a:noFill/>
            </a:ln>
            <a:extLst/>
          </p:spPr>
          <p:txBody>
            <a:bodyPr vert="horz" wrap="square" lIns="51435" tIns="25718" rIns="51435" bIns="25718" numCol="1" anchor="t" anchorCtr="0" compatLnSpc="1">
              <a:prstTxWarp prst="textNoShape">
                <a:avLst/>
              </a:prstTxWarp>
            </a:bodyPr>
            <a:lstStyle/>
            <a:p>
              <a:endParaRPr lang="zh-CN" altLang="en-US"/>
            </a:p>
          </p:txBody>
        </p:sp>
      </p:grpSp>
      <p:grpSp>
        <p:nvGrpSpPr>
          <p:cNvPr id="10" name="组合 39"/>
          <p:cNvGrpSpPr/>
          <p:nvPr/>
        </p:nvGrpSpPr>
        <p:grpSpPr>
          <a:xfrm>
            <a:off x="4117081" y="1394267"/>
            <a:ext cx="908215" cy="908495"/>
            <a:chOff x="4117080" y="1393836"/>
            <a:chExt cx="908215" cy="908215"/>
          </a:xfrm>
        </p:grpSpPr>
        <p:sp>
          <p:nvSpPr>
            <p:cNvPr id="11" name="Oval 15"/>
            <p:cNvSpPr/>
            <p:nvPr/>
          </p:nvSpPr>
          <p:spPr>
            <a:xfrm>
              <a:off x="4117080" y="1393836"/>
              <a:ext cx="908215" cy="9082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a typeface="微软雅黑"/>
              </a:endParaRPr>
            </a:p>
          </p:txBody>
        </p:sp>
        <p:sp>
          <p:nvSpPr>
            <p:cNvPr id="12" name="Freeform 219"/>
            <p:cNvSpPr>
              <a:spLocks noEditPoints="1"/>
            </p:cNvSpPr>
            <p:nvPr/>
          </p:nvSpPr>
          <p:spPr bwMode="auto">
            <a:xfrm>
              <a:off x="4443847" y="1714616"/>
              <a:ext cx="246274" cy="245461"/>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a:extLst/>
          </p:spPr>
          <p:txBody>
            <a:bodyPr vert="horz" wrap="square" lIns="51435" tIns="25718" rIns="51435" bIns="25718" numCol="1" anchor="t" anchorCtr="0" compatLnSpc="1">
              <a:prstTxWarp prst="textNoShape">
                <a:avLst/>
              </a:prstTxWarp>
            </a:bodyPr>
            <a:lstStyle/>
            <a:p>
              <a:endParaRPr lang="zh-CN" altLang="en-US"/>
            </a:p>
          </p:txBody>
        </p:sp>
      </p:grpSp>
      <p:grpSp>
        <p:nvGrpSpPr>
          <p:cNvPr id="13" name="组合 42"/>
          <p:cNvGrpSpPr/>
          <p:nvPr/>
        </p:nvGrpSpPr>
        <p:grpSpPr>
          <a:xfrm>
            <a:off x="2717566" y="1394267"/>
            <a:ext cx="908215" cy="908495"/>
            <a:chOff x="3379177" y="1393836"/>
            <a:chExt cx="908215" cy="908215"/>
          </a:xfrm>
        </p:grpSpPr>
        <p:sp>
          <p:nvSpPr>
            <p:cNvPr id="14" name="Oval 14"/>
            <p:cNvSpPr/>
            <p:nvPr/>
          </p:nvSpPr>
          <p:spPr>
            <a:xfrm>
              <a:off x="3379177" y="1393836"/>
              <a:ext cx="908215" cy="9082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a typeface="微软雅黑"/>
              </a:endParaRPr>
            </a:p>
          </p:txBody>
        </p:sp>
        <p:sp>
          <p:nvSpPr>
            <p:cNvPr id="15" name="Freeform 174"/>
            <p:cNvSpPr>
              <a:spLocks/>
            </p:cNvSpPr>
            <p:nvPr/>
          </p:nvSpPr>
          <p:spPr bwMode="auto">
            <a:xfrm>
              <a:off x="3712993" y="1728868"/>
              <a:ext cx="240584" cy="238146"/>
            </a:xfrm>
            <a:custGeom>
              <a:avLst/>
              <a:gdLst>
                <a:gd name="T0" fmla="*/ 119 w 125"/>
                <a:gd name="T1" fmla="*/ 24 h 124"/>
                <a:gd name="T2" fmla="*/ 108 w 125"/>
                <a:gd name="T3" fmla="*/ 34 h 124"/>
                <a:gd name="T4" fmla="*/ 91 w 125"/>
                <a:gd name="T5" fmla="*/ 34 h 124"/>
                <a:gd name="T6" fmla="*/ 91 w 125"/>
                <a:gd name="T7" fmla="*/ 17 h 124"/>
                <a:gd name="T8" fmla="*/ 101 w 125"/>
                <a:gd name="T9" fmla="*/ 6 h 124"/>
                <a:gd name="T10" fmla="*/ 59 w 125"/>
                <a:gd name="T11" fmla="*/ 14 h 124"/>
                <a:gd name="T12" fmla="*/ 50 w 125"/>
                <a:gd name="T13" fmla="*/ 52 h 124"/>
                <a:gd name="T14" fmla="*/ 7 w 125"/>
                <a:gd name="T15" fmla="*/ 95 h 124"/>
                <a:gd name="T16" fmla="*/ 7 w 125"/>
                <a:gd name="T17" fmla="*/ 118 h 124"/>
                <a:gd name="T18" fmla="*/ 30 w 125"/>
                <a:gd name="T19" fmla="*/ 118 h 124"/>
                <a:gd name="T20" fmla="*/ 73 w 125"/>
                <a:gd name="T21" fmla="*/ 75 h 124"/>
                <a:gd name="T22" fmla="*/ 111 w 125"/>
                <a:gd name="T23" fmla="*/ 66 h 124"/>
                <a:gd name="T24" fmla="*/ 119 w 125"/>
                <a:gd name="T25"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4">
                  <a:moveTo>
                    <a:pt x="119" y="24"/>
                  </a:moveTo>
                  <a:cubicBezTo>
                    <a:pt x="117" y="27"/>
                    <a:pt x="113" y="30"/>
                    <a:pt x="108" y="34"/>
                  </a:cubicBezTo>
                  <a:cubicBezTo>
                    <a:pt x="103" y="39"/>
                    <a:pt x="96" y="39"/>
                    <a:pt x="91" y="34"/>
                  </a:cubicBezTo>
                  <a:cubicBezTo>
                    <a:pt x="86" y="29"/>
                    <a:pt x="86" y="22"/>
                    <a:pt x="91" y="17"/>
                  </a:cubicBezTo>
                  <a:cubicBezTo>
                    <a:pt x="96" y="12"/>
                    <a:pt x="101" y="6"/>
                    <a:pt x="101" y="6"/>
                  </a:cubicBezTo>
                  <a:cubicBezTo>
                    <a:pt x="87" y="0"/>
                    <a:pt x="70" y="3"/>
                    <a:pt x="59" y="14"/>
                  </a:cubicBezTo>
                  <a:cubicBezTo>
                    <a:pt x="49" y="24"/>
                    <a:pt x="46" y="39"/>
                    <a:pt x="50" y="52"/>
                  </a:cubicBezTo>
                  <a:cubicBezTo>
                    <a:pt x="7" y="95"/>
                    <a:pt x="7" y="95"/>
                    <a:pt x="7" y="95"/>
                  </a:cubicBezTo>
                  <a:cubicBezTo>
                    <a:pt x="0" y="101"/>
                    <a:pt x="0" y="112"/>
                    <a:pt x="7" y="118"/>
                  </a:cubicBezTo>
                  <a:cubicBezTo>
                    <a:pt x="13" y="124"/>
                    <a:pt x="24" y="124"/>
                    <a:pt x="30" y="118"/>
                  </a:cubicBezTo>
                  <a:cubicBezTo>
                    <a:pt x="73" y="75"/>
                    <a:pt x="73" y="75"/>
                    <a:pt x="73" y="75"/>
                  </a:cubicBezTo>
                  <a:cubicBezTo>
                    <a:pt x="86" y="79"/>
                    <a:pt x="101" y="76"/>
                    <a:pt x="111" y="66"/>
                  </a:cubicBezTo>
                  <a:cubicBezTo>
                    <a:pt x="123" y="55"/>
                    <a:pt x="125" y="38"/>
                    <a:pt x="119" y="24"/>
                  </a:cubicBezTo>
                  <a:close/>
                </a:path>
              </a:pathLst>
            </a:custGeom>
            <a:solidFill>
              <a:schemeClr val="bg1"/>
            </a:solidFill>
            <a:ln>
              <a:noFill/>
            </a:ln>
            <a:extLst/>
          </p:spPr>
          <p:txBody>
            <a:bodyPr vert="horz" wrap="square" lIns="51435" tIns="25718" rIns="51435" bIns="25718" numCol="1" anchor="t" anchorCtr="0" compatLnSpc="1">
              <a:prstTxWarp prst="textNoShape">
                <a:avLst/>
              </a:prstTxWarp>
            </a:bodyPr>
            <a:lstStyle/>
            <a:p>
              <a:endParaRPr lang="zh-CN" altLang="en-US"/>
            </a:p>
          </p:txBody>
        </p:sp>
      </p:grpSp>
      <p:grpSp>
        <p:nvGrpSpPr>
          <p:cNvPr id="16" name="组合 45"/>
          <p:cNvGrpSpPr/>
          <p:nvPr/>
        </p:nvGrpSpPr>
        <p:grpSpPr>
          <a:xfrm>
            <a:off x="1260081" y="1394267"/>
            <a:ext cx="908215" cy="908495"/>
            <a:chOff x="2641273" y="1393836"/>
            <a:chExt cx="908215" cy="908215"/>
          </a:xfrm>
        </p:grpSpPr>
        <p:sp>
          <p:nvSpPr>
            <p:cNvPr id="17" name="Oval 2"/>
            <p:cNvSpPr/>
            <p:nvPr/>
          </p:nvSpPr>
          <p:spPr>
            <a:xfrm>
              <a:off x="2641273" y="1393836"/>
              <a:ext cx="908215" cy="9082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ea typeface="微软雅黑"/>
              </a:endParaRPr>
            </a:p>
          </p:txBody>
        </p:sp>
        <p:sp>
          <p:nvSpPr>
            <p:cNvPr id="18" name="Freeform 100"/>
            <p:cNvSpPr>
              <a:spLocks/>
            </p:cNvSpPr>
            <p:nvPr/>
          </p:nvSpPr>
          <p:spPr bwMode="auto">
            <a:xfrm>
              <a:off x="3003129" y="1748377"/>
              <a:ext cx="184502" cy="199132"/>
            </a:xfrm>
            <a:custGeom>
              <a:avLst/>
              <a:gdLst>
                <a:gd name="T0" fmla="*/ 76 w 96"/>
                <a:gd name="T1" fmla="*/ 64 h 104"/>
                <a:gd name="T2" fmla="*/ 59 w 96"/>
                <a:gd name="T3" fmla="*/ 73 h 104"/>
                <a:gd name="T4" fmla="*/ 38 w 96"/>
                <a:gd name="T5" fmla="*/ 61 h 104"/>
                <a:gd name="T6" fmla="*/ 40 w 96"/>
                <a:gd name="T7" fmla="*/ 52 h 104"/>
                <a:gd name="T8" fmla="*/ 39 w 96"/>
                <a:gd name="T9" fmla="*/ 46 h 104"/>
                <a:gd name="T10" fmla="*/ 61 w 96"/>
                <a:gd name="T11" fmla="*/ 34 h 104"/>
                <a:gd name="T12" fmla="*/ 76 w 96"/>
                <a:gd name="T13" fmla="*/ 40 h 104"/>
                <a:gd name="T14" fmla="*/ 96 w 96"/>
                <a:gd name="T15" fmla="*/ 20 h 104"/>
                <a:gd name="T16" fmla="*/ 76 w 96"/>
                <a:gd name="T17" fmla="*/ 0 h 104"/>
                <a:gd name="T18" fmla="*/ 56 w 96"/>
                <a:gd name="T19" fmla="*/ 20 h 104"/>
                <a:gd name="T20" fmla="*/ 57 w 96"/>
                <a:gd name="T21" fmla="*/ 26 h 104"/>
                <a:gd name="T22" fmla="*/ 35 w 96"/>
                <a:gd name="T23" fmla="*/ 38 h 104"/>
                <a:gd name="T24" fmla="*/ 20 w 96"/>
                <a:gd name="T25" fmla="*/ 32 h 104"/>
                <a:gd name="T26" fmla="*/ 0 w 96"/>
                <a:gd name="T27" fmla="*/ 52 h 104"/>
                <a:gd name="T28" fmla="*/ 20 w 96"/>
                <a:gd name="T29" fmla="*/ 72 h 104"/>
                <a:gd name="T30" fmla="*/ 32 w 96"/>
                <a:gd name="T31" fmla="*/ 68 h 104"/>
                <a:gd name="T32" fmla="*/ 56 w 96"/>
                <a:gd name="T33" fmla="*/ 82 h 104"/>
                <a:gd name="T34" fmla="*/ 56 w 96"/>
                <a:gd name="T35" fmla="*/ 84 h 104"/>
                <a:gd name="T36" fmla="*/ 76 w 96"/>
                <a:gd name="T37" fmla="*/ 104 h 104"/>
                <a:gd name="T38" fmla="*/ 96 w 96"/>
                <a:gd name="T39" fmla="*/ 84 h 104"/>
                <a:gd name="T40" fmla="*/ 76 w 96"/>
                <a:gd name="T41" fmla="*/ 6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04">
                  <a:moveTo>
                    <a:pt x="76" y="64"/>
                  </a:moveTo>
                  <a:cubicBezTo>
                    <a:pt x="69" y="64"/>
                    <a:pt x="63" y="68"/>
                    <a:pt x="59" y="73"/>
                  </a:cubicBezTo>
                  <a:cubicBezTo>
                    <a:pt x="38" y="61"/>
                    <a:pt x="38" y="61"/>
                    <a:pt x="38" y="61"/>
                  </a:cubicBezTo>
                  <a:cubicBezTo>
                    <a:pt x="39" y="58"/>
                    <a:pt x="40" y="55"/>
                    <a:pt x="40" y="52"/>
                  </a:cubicBezTo>
                  <a:cubicBezTo>
                    <a:pt x="40" y="50"/>
                    <a:pt x="40" y="48"/>
                    <a:pt x="39" y="46"/>
                  </a:cubicBezTo>
                  <a:cubicBezTo>
                    <a:pt x="61" y="34"/>
                    <a:pt x="61" y="34"/>
                    <a:pt x="61" y="34"/>
                  </a:cubicBezTo>
                  <a:cubicBezTo>
                    <a:pt x="65" y="37"/>
                    <a:pt x="70" y="40"/>
                    <a:pt x="76" y="40"/>
                  </a:cubicBezTo>
                  <a:cubicBezTo>
                    <a:pt x="87" y="40"/>
                    <a:pt x="96" y="31"/>
                    <a:pt x="96" y="20"/>
                  </a:cubicBezTo>
                  <a:cubicBezTo>
                    <a:pt x="96" y="9"/>
                    <a:pt x="87" y="0"/>
                    <a:pt x="76" y="0"/>
                  </a:cubicBezTo>
                  <a:cubicBezTo>
                    <a:pt x="65" y="0"/>
                    <a:pt x="56" y="9"/>
                    <a:pt x="56" y="20"/>
                  </a:cubicBezTo>
                  <a:cubicBezTo>
                    <a:pt x="56" y="22"/>
                    <a:pt x="56" y="24"/>
                    <a:pt x="57" y="26"/>
                  </a:cubicBezTo>
                  <a:cubicBezTo>
                    <a:pt x="35" y="38"/>
                    <a:pt x="35" y="38"/>
                    <a:pt x="35" y="38"/>
                  </a:cubicBezTo>
                  <a:cubicBezTo>
                    <a:pt x="31" y="35"/>
                    <a:pt x="26" y="32"/>
                    <a:pt x="20" y="32"/>
                  </a:cubicBezTo>
                  <a:cubicBezTo>
                    <a:pt x="9" y="32"/>
                    <a:pt x="0" y="41"/>
                    <a:pt x="0" y="52"/>
                  </a:cubicBezTo>
                  <a:cubicBezTo>
                    <a:pt x="0" y="63"/>
                    <a:pt x="9" y="72"/>
                    <a:pt x="20" y="72"/>
                  </a:cubicBezTo>
                  <a:cubicBezTo>
                    <a:pt x="25" y="72"/>
                    <a:pt x="29" y="70"/>
                    <a:pt x="32" y="68"/>
                  </a:cubicBezTo>
                  <a:cubicBezTo>
                    <a:pt x="56" y="82"/>
                    <a:pt x="56" y="82"/>
                    <a:pt x="56" y="82"/>
                  </a:cubicBezTo>
                  <a:cubicBezTo>
                    <a:pt x="56" y="83"/>
                    <a:pt x="56" y="83"/>
                    <a:pt x="56" y="84"/>
                  </a:cubicBezTo>
                  <a:cubicBezTo>
                    <a:pt x="56" y="95"/>
                    <a:pt x="65" y="104"/>
                    <a:pt x="76" y="104"/>
                  </a:cubicBezTo>
                  <a:cubicBezTo>
                    <a:pt x="87" y="104"/>
                    <a:pt x="96" y="95"/>
                    <a:pt x="96" y="84"/>
                  </a:cubicBezTo>
                  <a:cubicBezTo>
                    <a:pt x="96" y="73"/>
                    <a:pt x="87" y="64"/>
                    <a:pt x="76" y="64"/>
                  </a:cubicBezTo>
                  <a:close/>
                </a:path>
              </a:pathLst>
            </a:custGeom>
            <a:solidFill>
              <a:schemeClr val="bg1"/>
            </a:solidFill>
            <a:ln>
              <a:noFill/>
            </a:ln>
            <a:extLst/>
          </p:spPr>
          <p:txBody>
            <a:bodyPr vert="horz" wrap="square" lIns="51435" tIns="25718" rIns="51435" bIns="25718" numCol="1" anchor="t" anchorCtr="0" compatLnSpc="1">
              <a:prstTxWarp prst="textNoShape">
                <a:avLst/>
              </a:prstTxWarp>
            </a:bodyPr>
            <a:lstStyle/>
            <a:p>
              <a:endParaRPr lang="zh-CN" altLang="en-US"/>
            </a:p>
          </p:txBody>
        </p:sp>
      </p:grpSp>
      <p:grpSp>
        <p:nvGrpSpPr>
          <p:cNvPr id="19" name="组合 48"/>
          <p:cNvGrpSpPr/>
          <p:nvPr/>
        </p:nvGrpSpPr>
        <p:grpSpPr>
          <a:xfrm>
            <a:off x="1042128" y="2502218"/>
            <a:ext cx="1297624" cy="1383892"/>
            <a:chOff x="1042127" y="2501447"/>
            <a:chExt cx="1297624" cy="1383465"/>
          </a:xfrm>
        </p:grpSpPr>
        <p:sp>
          <p:nvSpPr>
            <p:cNvPr id="20" name="文本框 15"/>
            <p:cNvSpPr txBox="1"/>
            <p:nvPr/>
          </p:nvSpPr>
          <p:spPr>
            <a:xfrm>
              <a:off x="1088626" y="2996369"/>
              <a:ext cx="1251125" cy="236531"/>
            </a:xfrm>
            <a:prstGeom prst="rect">
              <a:avLst/>
            </a:prstGeom>
            <a:solidFill>
              <a:schemeClr val="accent1"/>
            </a:solidFill>
          </p:spPr>
          <p:txBody>
            <a:bodyPr wrap="square" lIns="51435" tIns="25718" rIns="51435" bIns="25718" rtlCol="0">
              <a:spAutoFit/>
            </a:bodyPr>
            <a:lstStyle>
              <a:defPPr>
                <a:defRPr lang="zh-CN"/>
              </a:defPPr>
              <a:lvl1pPr algn="ctr">
                <a:defRPr sz="900" b="1">
                  <a:solidFill>
                    <a:schemeClr val="bg1"/>
                  </a:solidFill>
                  <a:latin typeface="微软雅黑" panose="020B0503020204020204" pitchFamily="34" charset="-122"/>
                  <a:ea typeface="微软雅黑" panose="020B0503020204020204" pitchFamily="34" charset="-122"/>
                </a:defRPr>
              </a:lvl1pPr>
            </a:lstStyle>
            <a:p>
              <a:pPr>
                <a:spcBef>
                  <a:spcPct val="50000"/>
                </a:spcBef>
              </a:pPr>
              <a:r>
                <a:rPr lang="zh-CN" altLang="en-US" sz="1200" b="0" dirty="0">
                  <a:sym typeface="Arial" pitchFamily="34" charset="0"/>
                </a:rPr>
                <a:t>单击添加标题</a:t>
              </a:r>
              <a:endParaRPr lang="en-US" altLang="zh-CN" sz="1200" b="0" dirty="0">
                <a:sym typeface="Arial" pitchFamily="34" charset="0"/>
              </a:endParaRPr>
            </a:p>
          </p:txBody>
        </p:sp>
        <p:sp>
          <p:nvSpPr>
            <p:cNvPr id="21" name="文本框 16"/>
            <p:cNvSpPr txBox="1"/>
            <p:nvPr/>
          </p:nvSpPr>
          <p:spPr>
            <a:xfrm>
              <a:off x="1042127" y="3329610"/>
              <a:ext cx="1254159" cy="555302"/>
            </a:xfrm>
            <a:prstGeom prst="rect">
              <a:avLst/>
            </a:prstGeom>
            <a:noFill/>
          </p:spPr>
          <p:txBody>
            <a:bodyPr wrap="square" lIns="51435" tIns="25718" rIns="51435" bIns="25718" rtlCol="0">
              <a:spAutoFit/>
            </a:bodyPr>
            <a:lstStyle/>
            <a:p>
              <a:pPr algn="just">
                <a:lnSpc>
                  <a:spcPct val="125000"/>
                </a:lnSpc>
                <a:spcAft>
                  <a:spcPts val="300"/>
                </a:spcAft>
                <a:buClr>
                  <a:schemeClr val="tx1">
                    <a:lumMod val="50000"/>
                    <a:lumOff val="50000"/>
                  </a:schemeClr>
                </a:buClr>
                <a:buSzPct val="80000"/>
              </a:pPr>
              <a:r>
                <a:rPr lang="zh-CN" altLang="en-US" sz="900" dirty="0">
                  <a:solidFill>
                    <a:schemeClr val="tx1">
                      <a:lumMod val="50000"/>
                      <a:lumOff val="50000"/>
                    </a:schemeClr>
                  </a:solidFill>
                  <a:latin typeface="微软雅黑"/>
                  <a:ea typeface="微软雅黑"/>
                </a:rPr>
                <a:t>您的内容打在这里，或者通过复制您的文本后，在此框中选择粘</a:t>
              </a:r>
            </a:p>
          </p:txBody>
        </p:sp>
        <p:sp>
          <p:nvSpPr>
            <p:cNvPr id="22" name="文本框 25"/>
            <p:cNvSpPr txBox="1"/>
            <p:nvPr/>
          </p:nvSpPr>
          <p:spPr>
            <a:xfrm>
              <a:off x="1377875" y="2501447"/>
              <a:ext cx="578363" cy="328836"/>
            </a:xfrm>
            <a:prstGeom prst="rect">
              <a:avLst/>
            </a:prstGeom>
            <a:noFill/>
          </p:spPr>
          <p:txBody>
            <a:bodyPr wrap="none" lIns="51435" tIns="25718" rIns="51435" bIns="25718"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3" name="组合 52"/>
          <p:cNvGrpSpPr/>
          <p:nvPr/>
        </p:nvGrpSpPr>
        <p:grpSpPr>
          <a:xfrm>
            <a:off x="2504034" y="2502218"/>
            <a:ext cx="1275878" cy="1383892"/>
            <a:chOff x="2504033" y="2501447"/>
            <a:chExt cx="1275878" cy="1383465"/>
          </a:xfrm>
        </p:grpSpPr>
        <p:sp>
          <p:nvSpPr>
            <p:cNvPr id="24" name="文本框 17"/>
            <p:cNvSpPr txBox="1"/>
            <p:nvPr/>
          </p:nvSpPr>
          <p:spPr>
            <a:xfrm>
              <a:off x="2550531" y="2996369"/>
              <a:ext cx="1229380" cy="236531"/>
            </a:xfrm>
            <a:prstGeom prst="rect">
              <a:avLst/>
            </a:prstGeom>
            <a:solidFill>
              <a:schemeClr val="accent2"/>
            </a:solidFill>
          </p:spPr>
          <p:txBody>
            <a:bodyPr wrap="square" lIns="51435" tIns="25718" rIns="51435" bIns="25718" rtlCol="0">
              <a:spAutoFit/>
            </a:bodyPr>
            <a:lstStyle>
              <a:defPPr>
                <a:defRPr lang="zh-CN"/>
              </a:defPPr>
              <a:lvl1pPr algn="ctr">
                <a:defRPr sz="900" b="1">
                  <a:solidFill>
                    <a:schemeClr val="bg1"/>
                  </a:solidFill>
                  <a:latin typeface="微软雅黑" panose="020B0503020204020204" pitchFamily="34" charset="-122"/>
                  <a:ea typeface="微软雅黑" panose="020B0503020204020204" pitchFamily="34" charset="-122"/>
                </a:defRPr>
              </a:lvl1pPr>
            </a:lstStyle>
            <a:p>
              <a:pPr>
                <a:spcBef>
                  <a:spcPct val="50000"/>
                </a:spcBef>
              </a:pPr>
              <a:r>
                <a:rPr lang="zh-CN" altLang="en-US" sz="1200" b="0" dirty="0">
                  <a:sym typeface="Arial" pitchFamily="34" charset="0"/>
                </a:rPr>
                <a:t>单击添加标题</a:t>
              </a:r>
              <a:endParaRPr lang="en-US" altLang="zh-CN" sz="1200" b="0" dirty="0">
                <a:sym typeface="Arial" pitchFamily="34" charset="0"/>
              </a:endParaRPr>
            </a:p>
          </p:txBody>
        </p:sp>
        <p:sp>
          <p:nvSpPr>
            <p:cNvPr id="25" name="文本框 18"/>
            <p:cNvSpPr txBox="1"/>
            <p:nvPr/>
          </p:nvSpPr>
          <p:spPr>
            <a:xfrm>
              <a:off x="2504033" y="3329610"/>
              <a:ext cx="1254159" cy="555302"/>
            </a:xfrm>
            <a:prstGeom prst="rect">
              <a:avLst/>
            </a:prstGeom>
            <a:noFill/>
          </p:spPr>
          <p:txBody>
            <a:bodyPr wrap="square" lIns="51435" tIns="25718" rIns="51435" bIns="25718" rtlCol="0">
              <a:spAutoFit/>
            </a:bodyPr>
            <a:lstStyle/>
            <a:p>
              <a:pPr algn="just">
                <a:lnSpc>
                  <a:spcPct val="125000"/>
                </a:lnSpc>
                <a:spcAft>
                  <a:spcPts val="300"/>
                </a:spcAft>
                <a:buClr>
                  <a:schemeClr val="tx1">
                    <a:lumMod val="50000"/>
                    <a:lumOff val="50000"/>
                  </a:schemeClr>
                </a:buClr>
                <a:buSzPct val="80000"/>
              </a:pPr>
              <a:r>
                <a:rPr lang="zh-CN" altLang="en-US" sz="900" dirty="0">
                  <a:solidFill>
                    <a:schemeClr val="tx1">
                      <a:lumMod val="50000"/>
                      <a:lumOff val="50000"/>
                    </a:schemeClr>
                  </a:solidFill>
                  <a:latin typeface="微软雅黑"/>
                  <a:ea typeface="微软雅黑"/>
                </a:rPr>
                <a:t>您的内容打在这里，或者通过复制您的文本后，在此框中选择粘</a:t>
              </a:r>
            </a:p>
          </p:txBody>
        </p:sp>
        <p:sp>
          <p:nvSpPr>
            <p:cNvPr id="26" name="文本框 26"/>
            <p:cNvSpPr txBox="1"/>
            <p:nvPr/>
          </p:nvSpPr>
          <p:spPr>
            <a:xfrm>
              <a:off x="2839781" y="2501447"/>
              <a:ext cx="578363" cy="328836"/>
            </a:xfrm>
            <a:prstGeom prst="rect">
              <a:avLst/>
            </a:prstGeom>
            <a:noFill/>
          </p:spPr>
          <p:txBody>
            <a:bodyPr wrap="none" lIns="51435" tIns="25718" rIns="51435" bIns="25718"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7" name="组合 56"/>
          <p:cNvGrpSpPr/>
          <p:nvPr/>
        </p:nvGrpSpPr>
        <p:grpSpPr>
          <a:xfrm>
            <a:off x="3956050" y="2502218"/>
            <a:ext cx="1274981" cy="1383892"/>
            <a:chOff x="3956049" y="2501447"/>
            <a:chExt cx="1274981" cy="1383466"/>
          </a:xfrm>
        </p:grpSpPr>
        <p:sp>
          <p:nvSpPr>
            <p:cNvPr id="28" name="文本框 19"/>
            <p:cNvSpPr txBox="1"/>
            <p:nvPr/>
          </p:nvSpPr>
          <p:spPr>
            <a:xfrm>
              <a:off x="4012436" y="2996369"/>
              <a:ext cx="1207635" cy="236531"/>
            </a:xfrm>
            <a:prstGeom prst="rect">
              <a:avLst/>
            </a:prstGeom>
            <a:solidFill>
              <a:schemeClr val="accent3"/>
            </a:solidFill>
          </p:spPr>
          <p:txBody>
            <a:bodyPr wrap="square" lIns="51435" tIns="25718" rIns="51435" bIns="25718" rtlCol="0">
              <a:spAutoFit/>
            </a:bodyPr>
            <a:lstStyle>
              <a:defPPr>
                <a:defRPr lang="zh-CN"/>
              </a:defPPr>
              <a:lvl1pPr algn="ctr">
                <a:defRPr sz="900" b="1">
                  <a:solidFill>
                    <a:schemeClr val="bg1"/>
                  </a:solidFill>
                  <a:latin typeface="微软雅黑" panose="020B0503020204020204" pitchFamily="34" charset="-122"/>
                  <a:ea typeface="微软雅黑" panose="020B0503020204020204" pitchFamily="34" charset="-122"/>
                </a:defRPr>
              </a:lvl1pPr>
            </a:lstStyle>
            <a:p>
              <a:pPr>
                <a:spcBef>
                  <a:spcPct val="50000"/>
                </a:spcBef>
              </a:pPr>
              <a:r>
                <a:rPr lang="zh-CN" altLang="en-US" sz="1200" b="0" dirty="0">
                  <a:sym typeface="Arial" pitchFamily="34" charset="0"/>
                </a:rPr>
                <a:t>单击添加标题</a:t>
              </a:r>
              <a:endParaRPr lang="en-US" altLang="zh-CN" sz="1200" b="0" dirty="0">
                <a:sym typeface="Arial" pitchFamily="34" charset="0"/>
              </a:endParaRPr>
            </a:p>
          </p:txBody>
        </p:sp>
        <p:sp>
          <p:nvSpPr>
            <p:cNvPr id="29" name="文本框 20"/>
            <p:cNvSpPr txBox="1"/>
            <p:nvPr/>
          </p:nvSpPr>
          <p:spPr>
            <a:xfrm>
              <a:off x="3956049" y="3329610"/>
              <a:ext cx="1274981" cy="555303"/>
            </a:xfrm>
            <a:prstGeom prst="rect">
              <a:avLst/>
            </a:prstGeom>
            <a:noFill/>
          </p:spPr>
          <p:txBody>
            <a:bodyPr wrap="square" lIns="51435" tIns="25718" rIns="51435" bIns="25718" rtlCol="0">
              <a:spAutoFit/>
            </a:bodyPr>
            <a:lstStyle/>
            <a:p>
              <a:pPr algn="just">
                <a:lnSpc>
                  <a:spcPct val="125000"/>
                </a:lnSpc>
                <a:spcAft>
                  <a:spcPts val="300"/>
                </a:spcAft>
                <a:buClr>
                  <a:schemeClr val="tx1">
                    <a:lumMod val="50000"/>
                    <a:lumOff val="50000"/>
                  </a:schemeClr>
                </a:buClr>
                <a:buSzPct val="80000"/>
              </a:pPr>
              <a:r>
                <a:rPr lang="zh-CN" altLang="en-US" sz="900" dirty="0">
                  <a:solidFill>
                    <a:schemeClr val="tx1">
                      <a:lumMod val="50000"/>
                      <a:lumOff val="50000"/>
                    </a:schemeClr>
                  </a:solidFill>
                  <a:latin typeface="微软雅黑"/>
                  <a:ea typeface="微软雅黑"/>
                </a:rPr>
                <a:t>您的内容打在这里，或者通过复制您的文本后，在此框中选择粘</a:t>
              </a:r>
            </a:p>
          </p:txBody>
        </p:sp>
        <p:sp>
          <p:nvSpPr>
            <p:cNvPr id="30" name="文本框 27"/>
            <p:cNvSpPr txBox="1"/>
            <p:nvPr/>
          </p:nvSpPr>
          <p:spPr>
            <a:xfrm>
              <a:off x="4301684" y="2501447"/>
              <a:ext cx="578363" cy="328836"/>
            </a:xfrm>
            <a:prstGeom prst="rect">
              <a:avLst/>
            </a:prstGeom>
            <a:noFill/>
          </p:spPr>
          <p:txBody>
            <a:bodyPr wrap="none" lIns="51435" tIns="25718" rIns="51435" bIns="25718"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1" name="组合 60"/>
          <p:cNvGrpSpPr/>
          <p:nvPr/>
        </p:nvGrpSpPr>
        <p:grpSpPr>
          <a:xfrm>
            <a:off x="5427844" y="2502218"/>
            <a:ext cx="1304396" cy="1383892"/>
            <a:chOff x="5427843" y="2501447"/>
            <a:chExt cx="1304396" cy="1383466"/>
          </a:xfrm>
        </p:grpSpPr>
        <p:sp>
          <p:nvSpPr>
            <p:cNvPr id="32" name="文本框 21"/>
            <p:cNvSpPr txBox="1"/>
            <p:nvPr/>
          </p:nvSpPr>
          <p:spPr>
            <a:xfrm>
              <a:off x="5474342" y="2996369"/>
              <a:ext cx="1257897" cy="236531"/>
            </a:xfrm>
            <a:prstGeom prst="rect">
              <a:avLst/>
            </a:prstGeom>
            <a:solidFill>
              <a:schemeClr val="accent4"/>
            </a:solidFill>
          </p:spPr>
          <p:txBody>
            <a:bodyPr wrap="square" lIns="51435" tIns="25718" rIns="51435" bIns="25718" rtlCol="0">
              <a:spAutoFit/>
            </a:bodyPr>
            <a:lstStyle>
              <a:defPPr>
                <a:defRPr lang="zh-CN"/>
              </a:defPPr>
              <a:lvl1pPr algn="ctr">
                <a:defRPr sz="900" b="1">
                  <a:solidFill>
                    <a:schemeClr val="bg1"/>
                  </a:solidFill>
                  <a:latin typeface="微软雅黑" panose="020B0503020204020204" pitchFamily="34" charset="-122"/>
                  <a:ea typeface="微软雅黑" panose="020B0503020204020204" pitchFamily="34" charset="-122"/>
                </a:defRPr>
              </a:lvl1pPr>
            </a:lstStyle>
            <a:p>
              <a:pPr>
                <a:spcBef>
                  <a:spcPct val="50000"/>
                </a:spcBef>
              </a:pPr>
              <a:r>
                <a:rPr lang="zh-CN" altLang="en-US" sz="1200" b="0" dirty="0">
                  <a:sym typeface="Arial" pitchFamily="34" charset="0"/>
                </a:rPr>
                <a:t>单击添加标题</a:t>
              </a:r>
              <a:endParaRPr lang="en-US" altLang="zh-CN" sz="1200" b="0" dirty="0">
                <a:sym typeface="Arial" pitchFamily="34" charset="0"/>
              </a:endParaRPr>
            </a:p>
          </p:txBody>
        </p:sp>
        <p:sp>
          <p:nvSpPr>
            <p:cNvPr id="33" name="文本框 22"/>
            <p:cNvSpPr txBox="1"/>
            <p:nvPr/>
          </p:nvSpPr>
          <p:spPr>
            <a:xfrm>
              <a:off x="5427843" y="3329610"/>
              <a:ext cx="1254159" cy="555303"/>
            </a:xfrm>
            <a:prstGeom prst="rect">
              <a:avLst/>
            </a:prstGeom>
            <a:noFill/>
          </p:spPr>
          <p:txBody>
            <a:bodyPr wrap="square" lIns="51435" tIns="25718" rIns="51435" bIns="25718" rtlCol="0">
              <a:spAutoFit/>
            </a:bodyPr>
            <a:lstStyle/>
            <a:p>
              <a:pPr algn="just">
                <a:lnSpc>
                  <a:spcPct val="125000"/>
                </a:lnSpc>
                <a:spcAft>
                  <a:spcPts val="300"/>
                </a:spcAft>
                <a:buClr>
                  <a:schemeClr val="tx1">
                    <a:lumMod val="50000"/>
                    <a:lumOff val="50000"/>
                  </a:schemeClr>
                </a:buClr>
                <a:buSzPct val="80000"/>
              </a:pPr>
              <a:r>
                <a:rPr lang="zh-CN" altLang="en-US" sz="900" dirty="0">
                  <a:solidFill>
                    <a:schemeClr val="tx1">
                      <a:lumMod val="50000"/>
                      <a:lumOff val="50000"/>
                    </a:schemeClr>
                  </a:solidFill>
                  <a:latin typeface="微软雅黑"/>
                  <a:ea typeface="微软雅黑"/>
                </a:rPr>
                <a:t>您的内容打在这里，或者通过复制您的文本后，在此框中选择粘</a:t>
              </a:r>
            </a:p>
          </p:txBody>
        </p:sp>
        <p:sp>
          <p:nvSpPr>
            <p:cNvPr id="34" name="文本框 28"/>
            <p:cNvSpPr txBox="1"/>
            <p:nvPr/>
          </p:nvSpPr>
          <p:spPr>
            <a:xfrm>
              <a:off x="5763590" y="2501447"/>
              <a:ext cx="578363" cy="328836"/>
            </a:xfrm>
            <a:prstGeom prst="rect">
              <a:avLst/>
            </a:prstGeom>
            <a:noFill/>
          </p:spPr>
          <p:txBody>
            <a:bodyPr wrap="none" lIns="51435" tIns="25718" rIns="51435" bIns="25718"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5" name="组合 64"/>
          <p:cNvGrpSpPr/>
          <p:nvPr/>
        </p:nvGrpSpPr>
        <p:grpSpPr>
          <a:xfrm>
            <a:off x="6889748" y="2502218"/>
            <a:ext cx="1390664" cy="1383892"/>
            <a:chOff x="6889748" y="2501447"/>
            <a:chExt cx="1390664" cy="1383466"/>
          </a:xfrm>
        </p:grpSpPr>
        <p:sp>
          <p:nvSpPr>
            <p:cNvPr id="36" name="文本框 23"/>
            <p:cNvSpPr txBox="1"/>
            <p:nvPr/>
          </p:nvSpPr>
          <p:spPr>
            <a:xfrm>
              <a:off x="6936246" y="2996369"/>
              <a:ext cx="1344166" cy="236531"/>
            </a:xfrm>
            <a:prstGeom prst="rect">
              <a:avLst/>
            </a:prstGeom>
            <a:solidFill>
              <a:schemeClr val="accent1"/>
            </a:solidFill>
          </p:spPr>
          <p:txBody>
            <a:bodyPr wrap="square" lIns="51435" tIns="25718" rIns="51435" bIns="25718" rtlCol="0">
              <a:spAutoFit/>
            </a:bodyPr>
            <a:lstStyle>
              <a:defPPr>
                <a:defRPr lang="zh-CN"/>
              </a:defPPr>
              <a:lvl1pPr algn="ctr">
                <a:defRPr sz="900" b="1">
                  <a:solidFill>
                    <a:schemeClr val="bg1"/>
                  </a:solidFill>
                  <a:latin typeface="微软雅黑" panose="020B0503020204020204" pitchFamily="34" charset="-122"/>
                  <a:ea typeface="微软雅黑" panose="020B0503020204020204" pitchFamily="34" charset="-122"/>
                </a:defRPr>
              </a:lvl1pPr>
            </a:lstStyle>
            <a:p>
              <a:pPr>
                <a:spcBef>
                  <a:spcPct val="50000"/>
                </a:spcBef>
              </a:pPr>
              <a:r>
                <a:rPr lang="zh-CN" altLang="en-US" sz="1200" b="0" dirty="0">
                  <a:sym typeface="Arial" pitchFamily="34" charset="0"/>
                </a:rPr>
                <a:t>单击添加标题</a:t>
              </a:r>
              <a:endParaRPr lang="en-US" altLang="zh-CN" sz="1200" b="0" dirty="0">
                <a:sym typeface="Arial" pitchFamily="34" charset="0"/>
              </a:endParaRPr>
            </a:p>
          </p:txBody>
        </p:sp>
        <p:sp>
          <p:nvSpPr>
            <p:cNvPr id="37" name="文本框 24"/>
            <p:cNvSpPr txBox="1"/>
            <p:nvPr/>
          </p:nvSpPr>
          <p:spPr>
            <a:xfrm>
              <a:off x="6889748" y="3329610"/>
              <a:ext cx="1254159" cy="555303"/>
            </a:xfrm>
            <a:prstGeom prst="rect">
              <a:avLst/>
            </a:prstGeom>
            <a:noFill/>
          </p:spPr>
          <p:txBody>
            <a:bodyPr wrap="square" lIns="51435" tIns="25718" rIns="51435" bIns="25718" rtlCol="0">
              <a:spAutoFit/>
            </a:bodyPr>
            <a:lstStyle/>
            <a:p>
              <a:pPr algn="just">
                <a:lnSpc>
                  <a:spcPct val="125000"/>
                </a:lnSpc>
                <a:spcAft>
                  <a:spcPts val="300"/>
                </a:spcAft>
                <a:buClr>
                  <a:schemeClr val="tx1">
                    <a:lumMod val="50000"/>
                    <a:lumOff val="50000"/>
                  </a:schemeClr>
                </a:buClr>
                <a:buSzPct val="80000"/>
              </a:pPr>
              <a:r>
                <a:rPr lang="zh-CN" altLang="en-US" sz="900" dirty="0">
                  <a:solidFill>
                    <a:schemeClr val="tx1">
                      <a:lumMod val="50000"/>
                      <a:lumOff val="50000"/>
                    </a:schemeClr>
                  </a:solidFill>
                  <a:latin typeface="微软雅黑"/>
                  <a:ea typeface="微软雅黑"/>
                </a:rPr>
                <a:t>您的内容打在这里，或者通过复制您的文本后，在此框中选择粘</a:t>
              </a:r>
            </a:p>
          </p:txBody>
        </p:sp>
        <p:sp>
          <p:nvSpPr>
            <p:cNvPr id="38" name="文本框 29"/>
            <p:cNvSpPr txBox="1"/>
            <p:nvPr/>
          </p:nvSpPr>
          <p:spPr>
            <a:xfrm>
              <a:off x="7225495" y="2501447"/>
              <a:ext cx="578363" cy="328836"/>
            </a:xfrm>
            <a:prstGeom prst="rect">
              <a:avLst/>
            </a:prstGeom>
            <a:noFill/>
          </p:spPr>
          <p:txBody>
            <a:bodyPr wrap="none" lIns="51435" tIns="25718" rIns="51435" bIns="25718"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05%</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101894052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450" decel="100000" fill="hold"/>
                                        <p:tgtEl>
                                          <p:spTgt spid="16"/>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450" decel="100000" fill="hold"/>
                                        <p:tgtEl>
                                          <p:spTgt spid="13"/>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anim calcmode="lin" valueType="num">
                                      <p:cBhvr>
                                        <p:cTn id="20" dur="500" fill="hold"/>
                                        <p:tgtEl>
                                          <p:spTgt spid="10"/>
                                        </p:tgtEl>
                                        <p:attrNameLst>
                                          <p:attrName>ppt_x</p:attrName>
                                        </p:attrNameLst>
                                      </p:cBhvr>
                                      <p:tavLst>
                                        <p:tav tm="0">
                                          <p:val>
                                            <p:strVal val="#ppt_x"/>
                                          </p:val>
                                        </p:tav>
                                        <p:tav tm="100000">
                                          <p:val>
                                            <p:strVal val="#ppt_x"/>
                                          </p:val>
                                        </p:tav>
                                      </p:tavLst>
                                    </p:anim>
                                    <p:anim calcmode="lin" valueType="num">
                                      <p:cBhvr>
                                        <p:cTn id="21" dur="450" decel="100000" fill="hold"/>
                                        <p:tgtEl>
                                          <p:spTgt spid="10"/>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450" decel="100000" fill="hold"/>
                                        <p:tgtEl>
                                          <p:spTgt spid="5"/>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anim calcmode="lin" valueType="num">
                                      <p:cBhvr>
                                        <p:cTn id="32" dur="500" fill="hold"/>
                                        <p:tgtEl>
                                          <p:spTgt spid="2"/>
                                        </p:tgtEl>
                                        <p:attrNameLst>
                                          <p:attrName>ppt_x</p:attrName>
                                        </p:attrNameLst>
                                      </p:cBhvr>
                                      <p:tavLst>
                                        <p:tav tm="0">
                                          <p:val>
                                            <p:strVal val="#ppt_x"/>
                                          </p:val>
                                        </p:tav>
                                        <p:tav tm="100000">
                                          <p:val>
                                            <p:strVal val="#ppt_x"/>
                                          </p:val>
                                        </p:tav>
                                      </p:tavLst>
                                    </p:anim>
                                    <p:anim calcmode="lin" valueType="num">
                                      <p:cBhvr>
                                        <p:cTn id="33" dur="450" decel="100000" fill="hold"/>
                                        <p:tgtEl>
                                          <p:spTgt spid="2"/>
                                        </p:tgtEl>
                                        <p:attrNameLst>
                                          <p:attrName>ppt_y</p:attrName>
                                        </p:attrNameLst>
                                      </p:cBhvr>
                                      <p:tavLst>
                                        <p:tav tm="0">
                                          <p:val>
                                            <p:strVal val="#ppt_y+1"/>
                                          </p:val>
                                        </p:tav>
                                        <p:tav tm="100000">
                                          <p:val>
                                            <p:strVal val="#ppt_y-.03"/>
                                          </p:val>
                                        </p:tav>
                                      </p:tavLst>
                                    </p:anim>
                                    <p:anim calcmode="lin" valueType="num">
                                      <p:cBhvr>
                                        <p:cTn id="34"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down)">
                                      <p:cBhvr>
                                        <p:cTn id="38" dur="500"/>
                                        <p:tgtEl>
                                          <p:spTgt spid="19"/>
                                        </p:tgtEl>
                                      </p:cBhvr>
                                    </p:animEffect>
                                  </p:childTnLst>
                                </p:cTn>
                              </p:par>
                            </p:childTnLst>
                          </p:cTn>
                        </p:par>
                        <p:par>
                          <p:cTn id="39" fill="hold">
                            <p:stCondLst>
                              <p:cond delay="2000"/>
                            </p:stCondLst>
                            <p:childTnLst>
                              <p:par>
                                <p:cTn id="40" presetID="22" presetClass="entr" presetSubtype="4"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down)">
                                      <p:cBhvr>
                                        <p:cTn id="42" dur="500"/>
                                        <p:tgtEl>
                                          <p:spTgt spid="23"/>
                                        </p:tgtEl>
                                      </p:cBhvr>
                                    </p:animEffect>
                                  </p:childTnLst>
                                </p:cTn>
                              </p:par>
                            </p:childTnLst>
                          </p:cTn>
                        </p:par>
                        <p:par>
                          <p:cTn id="43" fill="hold">
                            <p:stCondLst>
                              <p:cond delay="2500"/>
                            </p:stCondLst>
                            <p:childTnLst>
                              <p:par>
                                <p:cTn id="44" presetID="22" presetClass="entr" presetSubtype="4"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down)">
                                      <p:cBhvr>
                                        <p:cTn id="46" dur="500"/>
                                        <p:tgtEl>
                                          <p:spTgt spid="27"/>
                                        </p:tgtEl>
                                      </p:cBhvr>
                                    </p:animEffect>
                                  </p:childTnLst>
                                </p:cTn>
                              </p:par>
                            </p:childTnLst>
                          </p:cTn>
                        </p:par>
                        <p:par>
                          <p:cTn id="47" fill="hold">
                            <p:stCondLst>
                              <p:cond delay="3000"/>
                            </p:stCondLst>
                            <p:childTnLst>
                              <p:par>
                                <p:cTn id="48" presetID="22" presetClass="entr" presetSubtype="4" fill="hold"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down)">
                                      <p:cBhvr>
                                        <p:cTn id="50" dur="500"/>
                                        <p:tgtEl>
                                          <p:spTgt spid="31"/>
                                        </p:tgtEl>
                                      </p:cBhvr>
                                    </p:animEffect>
                                  </p:childTnLst>
                                </p:cTn>
                              </p:par>
                            </p:childTnLst>
                          </p:cTn>
                        </p:par>
                        <p:par>
                          <p:cTn id="51" fill="hold">
                            <p:stCondLst>
                              <p:cond delay="3500"/>
                            </p:stCondLst>
                            <p:childTnLst>
                              <p:par>
                                <p:cTn id="52" presetID="22" presetClass="entr" presetSubtype="4" fill="hold"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down)">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泪滴形 8"/>
          <p:cNvSpPr/>
          <p:nvPr/>
        </p:nvSpPr>
        <p:spPr>
          <a:xfrm>
            <a:off x="1035446" y="1235536"/>
            <a:ext cx="1980701" cy="1941677"/>
          </a:xfrm>
          <a:prstGeom prst="teardrop">
            <a:avLst/>
          </a:prstGeom>
          <a:blipFill dpi="0" rotWithShape="1">
            <a:blip r:embed="rId3"/>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10" name="泪滴形 9"/>
          <p:cNvSpPr/>
          <p:nvPr/>
        </p:nvSpPr>
        <p:spPr>
          <a:xfrm>
            <a:off x="3693361" y="1235536"/>
            <a:ext cx="1980701" cy="1941677"/>
          </a:xfrm>
          <a:prstGeom prst="teardrop">
            <a:avLst/>
          </a:prstGeom>
          <a:blipFill dpi="0" rotWithShape="1">
            <a:blip r:embed="rId4"/>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dirty="0"/>
          </a:p>
        </p:txBody>
      </p:sp>
      <p:sp>
        <p:nvSpPr>
          <p:cNvPr id="11" name="泪滴形 10"/>
          <p:cNvSpPr/>
          <p:nvPr/>
        </p:nvSpPr>
        <p:spPr>
          <a:xfrm>
            <a:off x="6221622" y="1211173"/>
            <a:ext cx="1980701" cy="1941677"/>
          </a:xfrm>
          <a:prstGeom prst="teardrop">
            <a:avLst/>
          </a:prstGeom>
          <a:blipFill dpi="0" rotWithShape="1">
            <a:blip r:embed="rId5"/>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12" name="TextBox 11"/>
          <p:cNvSpPr txBox="1"/>
          <p:nvPr/>
        </p:nvSpPr>
        <p:spPr>
          <a:xfrm>
            <a:off x="1475656" y="3374087"/>
            <a:ext cx="1107996" cy="276999"/>
          </a:xfrm>
          <a:prstGeom prst="rect">
            <a:avLst/>
          </a:prstGeom>
          <a:noFill/>
        </p:spPr>
        <p:txBody>
          <a:bodyPr wrap="none"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65000"/>
                    <a:lumOff val="35000"/>
                  </a:schemeClr>
                </a:solidFill>
                <a:latin typeface="微软雅黑" pitchFamily="34" charset="-122"/>
                <a:ea typeface="微软雅黑" pitchFamily="34" charset="-122"/>
              </a:rPr>
              <a:t>添加标题文本</a:t>
            </a:r>
            <a:endParaRPr lang="id-ID" altLang="zh-CN" sz="1200" dirty="0">
              <a:solidFill>
                <a:schemeClr val="tx1">
                  <a:lumMod val="65000"/>
                  <a:lumOff val="35000"/>
                </a:schemeClr>
              </a:solidFill>
              <a:latin typeface="微软雅黑" pitchFamily="34" charset="-122"/>
              <a:ea typeface="微软雅黑" pitchFamily="34" charset="-122"/>
            </a:endParaRPr>
          </a:p>
        </p:txBody>
      </p:sp>
      <p:sp>
        <p:nvSpPr>
          <p:cNvPr id="13" name="TextBox 12"/>
          <p:cNvSpPr txBox="1"/>
          <p:nvPr/>
        </p:nvSpPr>
        <p:spPr>
          <a:xfrm>
            <a:off x="1136158" y="3712189"/>
            <a:ext cx="1815162" cy="71558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061801" y="3411669"/>
            <a:ext cx="1107996" cy="276999"/>
          </a:xfrm>
          <a:prstGeom prst="rect">
            <a:avLst/>
          </a:prstGeom>
          <a:noFill/>
        </p:spPr>
        <p:txBody>
          <a:bodyPr wrap="none"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65000"/>
                    <a:lumOff val="35000"/>
                  </a:schemeClr>
                </a:solidFill>
                <a:latin typeface="微软雅黑" pitchFamily="34" charset="-122"/>
                <a:ea typeface="微软雅黑" pitchFamily="34" charset="-122"/>
              </a:rPr>
              <a:t>添加标题文本</a:t>
            </a:r>
            <a:endParaRPr lang="id-ID" altLang="zh-CN" sz="1200" dirty="0">
              <a:solidFill>
                <a:schemeClr val="tx1">
                  <a:lumMod val="65000"/>
                  <a:lumOff val="35000"/>
                </a:schemeClr>
              </a:solidFill>
              <a:latin typeface="微软雅黑" pitchFamily="34" charset="-122"/>
              <a:ea typeface="微软雅黑" pitchFamily="34" charset="-122"/>
            </a:endParaRPr>
          </a:p>
        </p:txBody>
      </p:sp>
      <p:sp>
        <p:nvSpPr>
          <p:cNvPr id="15" name="TextBox 14"/>
          <p:cNvSpPr txBox="1"/>
          <p:nvPr/>
        </p:nvSpPr>
        <p:spPr>
          <a:xfrm>
            <a:off x="3722303" y="3712189"/>
            <a:ext cx="1815162" cy="71558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661832" y="3411669"/>
            <a:ext cx="1107996" cy="276999"/>
          </a:xfrm>
          <a:prstGeom prst="rect">
            <a:avLst/>
          </a:prstGeom>
          <a:noFill/>
        </p:spPr>
        <p:txBody>
          <a:bodyPr wrap="none" rtlCol="0">
            <a:spAutoFit/>
          </a:bodyPr>
          <a:lstStyle/>
          <a:p>
            <a:pPr defTabSz="457200">
              <a:spcBef>
                <a:spcPct val="20000"/>
              </a:spcBef>
              <a:spcAft>
                <a:spcPts val="600"/>
              </a:spcAft>
              <a:buClr>
                <a:srgbClr val="FF0000">
                  <a:lumMod val="75000"/>
                </a:srgbClr>
              </a:buClr>
              <a:buSzPct val="145000"/>
              <a:defRPr/>
            </a:pPr>
            <a:r>
              <a:rPr lang="zh-CN" altLang="en-US" sz="1200" dirty="0">
                <a:solidFill>
                  <a:schemeClr val="tx1">
                    <a:lumMod val="65000"/>
                    <a:lumOff val="35000"/>
                  </a:schemeClr>
                </a:solidFill>
                <a:latin typeface="微软雅黑" pitchFamily="34" charset="-122"/>
                <a:ea typeface="微软雅黑" pitchFamily="34" charset="-122"/>
              </a:rPr>
              <a:t>添加标题文本</a:t>
            </a:r>
            <a:endParaRPr lang="id-ID" altLang="zh-CN" sz="120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6322334" y="3712189"/>
            <a:ext cx="1815162" cy="715581"/>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4406075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2000"/>
                            </p:stCondLst>
                            <p:childTnLst>
                              <p:par>
                                <p:cTn id="38" presetID="2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up)">
                                      <p:cBhvr>
                                        <p:cTn id="40" dur="500"/>
                                        <p:tgtEl>
                                          <p:spTgt spid="15"/>
                                        </p:tgtEl>
                                      </p:cBhvr>
                                    </p:animEffect>
                                  </p:childTnLst>
                                </p:cTn>
                              </p:par>
                            </p:childTnLst>
                          </p:cTn>
                        </p:par>
                        <p:par>
                          <p:cTn id="41" fill="hold">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2609216" y="1575735"/>
            <a:ext cx="2981157" cy="4108153"/>
            <a:chOff x="1079500" y="969962"/>
            <a:chExt cx="8877301" cy="12233276"/>
          </a:xfrm>
        </p:grpSpPr>
        <p:sp>
          <p:nvSpPr>
            <p:cNvPr id="6" name="Freeform 5"/>
            <p:cNvSpPr>
              <a:spLocks/>
            </p:cNvSpPr>
            <p:nvPr/>
          </p:nvSpPr>
          <p:spPr bwMode="auto">
            <a:xfrm>
              <a:off x="1079500" y="4344988"/>
              <a:ext cx="5178425" cy="7847013"/>
            </a:xfrm>
            <a:custGeom>
              <a:avLst/>
              <a:gdLst>
                <a:gd name="T0" fmla="*/ 245 w 245"/>
                <a:gd name="T1" fmla="*/ 0 h 372"/>
                <a:gd name="T2" fmla="*/ 5 w 245"/>
                <a:gd name="T3" fmla="*/ 353 h 372"/>
                <a:gd name="T4" fmla="*/ 14 w 245"/>
                <a:gd name="T5" fmla="*/ 371 h 372"/>
                <a:gd name="T6" fmla="*/ 15 w 245"/>
                <a:gd name="T7" fmla="*/ 372 h 372"/>
                <a:gd name="T8" fmla="*/ 245 w 245"/>
                <a:gd name="T9" fmla="*/ 0 h 372"/>
              </a:gdLst>
              <a:ahLst/>
              <a:cxnLst>
                <a:cxn ang="0">
                  <a:pos x="T0" y="T1"/>
                </a:cxn>
                <a:cxn ang="0">
                  <a:pos x="T2" y="T3"/>
                </a:cxn>
                <a:cxn ang="0">
                  <a:pos x="T4" y="T5"/>
                </a:cxn>
                <a:cxn ang="0">
                  <a:pos x="T6" y="T7"/>
                </a:cxn>
                <a:cxn ang="0">
                  <a:pos x="T8" y="T9"/>
                </a:cxn>
              </a:cxnLst>
              <a:rect l="0" t="0" r="r" b="b"/>
              <a:pathLst>
                <a:path w="245" h="372">
                  <a:moveTo>
                    <a:pt x="245" y="0"/>
                  </a:moveTo>
                  <a:cubicBezTo>
                    <a:pt x="97" y="179"/>
                    <a:pt x="1" y="321"/>
                    <a:pt x="5" y="353"/>
                  </a:cubicBezTo>
                  <a:cubicBezTo>
                    <a:pt x="7" y="358"/>
                    <a:pt x="11" y="366"/>
                    <a:pt x="14" y="371"/>
                  </a:cubicBezTo>
                  <a:cubicBezTo>
                    <a:pt x="15" y="372"/>
                    <a:pt x="15" y="372"/>
                    <a:pt x="15" y="372"/>
                  </a:cubicBezTo>
                  <a:cubicBezTo>
                    <a:pt x="0" y="335"/>
                    <a:pt x="129" y="148"/>
                    <a:pt x="245"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1565275" y="5335588"/>
              <a:ext cx="5178425" cy="7867650"/>
            </a:xfrm>
            <a:custGeom>
              <a:avLst/>
              <a:gdLst>
                <a:gd name="T0" fmla="*/ 245 w 245"/>
                <a:gd name="T1" fmla="*/ 0 h 373"/>
                <a:gd name="T2" fmla="*/ 5 w 245"/>
                <a:gd name="T3" fmla="*/ 353 h 373"/>
                <a:gd name="T4" fmla="*/ 14 w 245"/>
                <a:gd name="T5" fmla="*/ 372 h 373"/>
                <a:gd name="T6" fmla="*/ 15 w 245"/>
                <a:gd name="T7" fmla="*/ 373 h 373"/>
                <a:gd name="T8" fmla="*/ 245 w 245"/>
                <a:gd name="T9" fmla="*/ 0 h 373"/>
              </a:gdLst>
              <a:ahLst/>
              <a:cxnLst>
                <a:cxn ang="0">
                  <a:pos x="T0" y="T1"/>
                </a:cxn>
                <a:cxn ang="0">
                  <a:pos x="T2" y="T3"/>
                </a:cxn>
                <a:cxn ang="0">
                  <a:pos x="T4" y="T5"/>
                </a:cxn>
                <a:cxn ang="0">
                  <a:pos x="T6" y="T7"/>
                </a:cxn>
                <a:cxn ang="0">
                  <a:pos x="T8" y="T9"/>
                </a:cxn>
              </a:cxnLst>
              <a:rect l="0" t="0" r="r" b="b"/>
              <a:pathLst>
                <a:path w="245" h="373">
                  <a:moveTo>
                    <a:pt x="245" y="0"/>
                  </a:moveTo>
                  <a:cubicBezTo>
                    <a:pt x="97" y="180"/>
                    <a:pt x="1" y="322"/>
                    <a:pt x="5" y="353"/>
                  </a:cubicBezTo>
                  <a:cubicBezTo>
                    <a:pt x="7" y="359"/>
                    <a:pt x="11" y="367"/>
                    <a:pt x="14" y="372"/>
                  </a:cubicBezTo>
                  <a:cubicBezTo>
                    <a:pt x="15" y="373"/>
                    <a:pt x="15" y="373"/>
                    <a:pt x="15" y="373"/>
                  </a:cubicBezTo>
                  <a:cubicBezTo>
                    <a:pt x="0" y="335"/>
                    <a:pt x="130" y="149"/>
                    <a:pt x="245"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noEditPoints="1"/>
            </p:cNvSpPr>
            <p:nvPr/>
          </p:nvSpPr>
          <p:spPr bwMode="auto">
            <a:xfrm>
              <a:off x="3954463" y="1011237"/>
              <a:ext cx="5283199" cy="6391276"/>
            </a:xfrm>
            <a:custGeom>
              <a:avLst/>
              <a:gdLst>
                <a:gd name="T0" fmla="*/ 84 w 250"/>
                <a:gd name="T1" fmla="*/ 232 h 303"/>
                <a:gd name="T2" fmla="*/ 79 w 250"/>
                <a:gd name="T3" fmla="*/ 226 h 303"/>
                <a:gd name="T4" fmla="*/ 66 w 250"/>
                <a:gd name="T5" fmla="*/ 218 h 303"/>
                <a:gd name="T6" fmla="*/ 66 w 250"/>
                <a:gd name="T7" fmla="*/ 218 h 303"/>
                <a:gd name="T8" fmla="*/ 132 w 250"/>
                <a:gd name="T9" fmla="*/ 225 h 303"/>
                <a:gd name="T10" fmla="*/ 177 w 250"/>
                <a:gd name="T11" fmla="*/ 217 h 303"/>
                <a:gd name="T12" fmla="*/ 65 w 250"/>
                <a:gd name="T13" fmla="*/ 192 h 303"/>
                <a:gd name="T14" fmla="*/ 65 w 250"/>
                <a:gd name="T15" fmla="*/ 192 h 303"/>
                <a:gd name="T16" fmla="*/ 65 w 250"/>
                <a:gd name="T17" fmla="*/ 190 h 303"/>
                <a:gd name="T18" fmla="*/ 65 w 250"/>
                <a:gd name="T19" fmla="*/ 191 h 303"/>
                <a:gd name="T20" fmla="*/ 67 w 250"/>
                <a:gd name="T21" fmla="*/ 186 h 303"/>
                <a:gd name="T22" fmla="*/ 66 w 250"/>
                <a:gd name="T23" fmla="*/ 187 h 303"/>
                <a:gd name="T24" fmla="*/ 68 w 250"/>
                <a:gd name="T25" fmla="*/ 185 h 303"/>
                <a:gd name="T26" fmla="*/ 68 w 250"/>
                <a:gd name="T27" fmla="*/ 185 h 303"/>
                <a:gd name="T28" fmla="*/ 68 w 250"/>
                <a:gd name="T29" fmla="*/ 184 h 303"/>
                <a:gd name="T30" fmla="*/ 68 w 250"/>
                <a:gd name="T31" fmla="*/ 184 h 303"/>
                <a:gd name="T32" fmla="*/ 69 w 250"/>
                <a:gd name="T33" fmla="*/ 182 h 303"/>
                <a:gd name="T34" fmla="*/ 70 w 250"/>
                <a:gd name="T35" fmla="*/ 180 h 303"/>
                <a:gd name="T36" fmla="*/ 69 w 250"/>
                <a:gd name="T37" fmla="*/ 182 h 303"/>
                <a:gd name="T38" fmla="*/ 70 w 250"/>
                <a:gd name="T39" fmla="*/ 179 h 303"/>
                <a:gd name="T40" fmla="*/ 72 w 250"/>
                <a:gd name="T41" fmla="*/ 177 h 303"/>
                <a:gd name="T42" fmla="*/ 73 w 250"/>
                <a:gd name="T43" fmla="*/ 174 h 303"/>
                <a:gd name="T44" fmla="*/ 73 w 250"/>
                <a:gd name="T45" fmla="*/ 173 h 303"/>
                <a:gd name="T46" fmla="*/ 73 w 250"/>
                <a:gd name="T47" fmla="*/ 173 h 303"/>
                <a:gd name="T48" fmla="*/ 47 w 250"/>
                <a:gd name="T49" fmla="*/ 146 h 303"/>
                <a:gd name="T50" fmla="*/ 47 w 250"/>
                <a:gd name="T51" fmla="*/ 146 h 303"/>
                <a:gd name="T52" fmla="*/ 62 w 250"/>
                <a:gd name="T53" fmla="*/ 133 h 303"/>
                <a:gd name="T54" fmla="*/ 80 w 250"/>
                <a:gd name="T55" fmla="*/ 126 h 303"/>
                <a:gd name="T56" fmla="*/ 80 w 250"/>
                <a:gd name="T57" fmla="*/ 126 h 303"/>
                <a:gd name="T58" fmla="*/ 97 w 250"/>
                <a:gd name="T59" fmla="*/ 128 h 303"/>
                <a:gd name="T60" fmla="*/ 103 w 250"/>
                <a:gd name="T61" fmla="*/ 119 h 303"/>
                <a:gd name="T62" fmla="*/ 103 w 250"/>
                <a:gd name="T63" fmla="*/ 119 h 303"/>
                <a:gd name="T64" fmla="*/ 108 w 250"/>
                <a:gd name="T65" fmla="*/ 110 h 303"/>
                <a:gd name="T66" fmla="*/ 103 w 250"/>
                <a:gd name="T67" fmla="*/ 118 h 303"/>
                <a:gd name="T68" fmla="*/ 128 w 250"/>
                <a:gd name="T69" fmla="*/ 79 h 303"/>
                <a:gd name="T70" fmla="*/ 123 w 250"/>
                <a:gd name="T71" fmla="*/ 87 h 303"/>
                <a:gd name="T72" fmla="*/ 113 w 250"/>
                <a:gd name="T73" fmla="*/ 102 h 303"/>
                <a:gd name="T74" fmla="*/ 133 w 250"/>
                <a:gd name="T75" fmla="*/ 72 h 303"/>
                <a:gd name="T76" fmla="*/ 140 w 250"/>
                <a:gd name="T77" fmla="*/ 62 h 303"/>
                <a:gd name="T78" fmla="*/ 140 w 250"/>
                <a:gd name="T79" fmla="*/ 62 h 303"/>
                <a:gd name="T80" fmla="*/ 161 w 250"/>
                <a:gd name="T81" fmla="*/ 37 h 303"/>
                <a:gd name="T82" fmla="*/ 178 w 250"/>
                <a:gd name="T83" fmla="*/ 22 h 303"/>
                <a:gd name="T84" fmla="*/ 178 w 250"/>
                <a:gd name="T85" fmla="*/ 22 h 303"/>
                <a:gd name="T86" fmla="*/ 181 w 250"/>
                <a:gd name="T87" fmla="*/ 19 h 303"/>
                <a:gd name="T88" fmla="*/ 183 w 250"/>
                <a:gd name="T89" fmla="*/ 18 h 303"/>
                <a:gd name="T90" fmla="*/ 189 w 250"/>
                <a:gd name="T91" fmla="*/ 15 h 303"/>
                <a:gd name="T92" fmla="*/ 207 w 250"/>
                <a:gd name="T93" fmla="*/ 8 h 303"/>
                <a:gd name="T94" fmla="*/ 229 w 250"/>
                <a:gd name="T95" fmla="*/ 3 h 303"/>
                <a:gd name="T96" fmla="*/ 219 w 250"/>
                <a:gd name="T97" fmla="*/ 5 h 303"/>
                <a:gd name="T98" fmla="*/ 228 w 250"/>
                <a:gd name="T99" fmla="*/ 2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0" h="303">
                  <a:moveTo>
                    <a:pt x="79" y="226"/>
                  </a:moveTo>
                  <a:cubicBezTo>
                    <a:pt x="77" y="227"/>
                    <a:pt x="77" y="227"/>
                    <a:pt x="77" y="227"/>
                  </a:cubicBezTo>
                  <a:cubicBezTo>
                    <a:pt x="84" y="232"/>
                    <a:pt x="84" y="232"/>
                    <a:pt x="84" y="232"/>
                  </a:cubicBezTo>
                  <a:cubicBezTo>
                    <a:pt x="92" y="239"/>
                    <a:pt x="92" y="239"/>
                    <a:pt x="92" y="239"/>
                  </a:cubicBezTo>
                  <a:cubicBezTo>
                    <a:pt x="94" y="239"/>
                    <a:pt x="94" y="239"/>
                    <a:pt x="94" y="239"/>
                  </a:cubicBezTo>
                  <a:cubicBezTo>
                    <a:pt x="79" y="226"/>
                    <a:pt x="79" y="226"/>
                    <a:pt x="79" y="226"/>
                  </a:cubicBezTo>
                  <a:moveTo>
                    <a:pt x="66" y="214"/>
                  </a:moveTo>
                  <a:cubicBezTo>
                    <a:pt x="66" y="214"/>
                    <a:pt x="66" y="214"/>
                    <a:pt x="66" y="214"/>
                  </a:cubicBezTo>
                  <a:cubicBezTo>
                    <a:pt x="66" y="218"/>
                    <a:pt x="66" y="218"/>
                    <a:pt x="66" y="218"/>
                  </a:cubicBezTo>
                  <a:cubicBezTo>
                    <a:pt x="67" y="218"/>
                    <a:pt x="67" y="218"/>
                    <a:pt x="67" y="218"/>
                  </a:cubicBezTo>
                  <a:cubicBezTo>
                    <a:pt x="67" y="218"/>
                    <a:pt x="67" y="218"/>
                    <a:pt x="67" y="218"/>
                  </a:cubicBezTo>
                  <a:cubicBezTo>
                    <a:pt x="66" y="218"/>
                    <a:pt x="66" y="218"/>
                    <a:pt x="66" y="218"/>
                  </a:cubicBezTo>
                  <a:cubicBezTo>
                    <a:pt x="66" y="214"/>
                    <a:pt x="66" y="214"/>
                    <a:pt x="66" y="214"/>
                  </a:cubicBezTo>
                  <a:moveTo>
                    <a:pt x="171" y="194"/>
                  </a:moveTo>
                  <a:cubicBezTo>
                    <a:pt x="156" y="207"/>
                    <a:pt x="142" y="217"/>
                    <a:pt x="132" y="225"/>
                  </a:cubicBezTo>
                  <a:cubicBezTo>
                    <a:pt x="133" y="238"/>
                    <a:pt x="98" y="287"/>
                    <a:pt x="98" y="287"/>
                  </a:cubicBezTo>
                  <a:cubicBezTo>
                    <a:pt x="98" y="303"/>
                    <a:pt x="98" y="303"/>
                    <a:pt x="98" y="303"/>
                  </a:cubicBezTo>
                  <a:cubicBezTo>
                    <a:pt x="129" y="271"/>
                    <a:pt x="171" y="249"/>
                    <a:pt x="177" y="217"/>
                  </a:cubicBezTo>
                  <a:cubicBezTo>
                    <a:pt x="179" y="205"/>
                    <a:pt x="176" y="198"/>
                    <a:pt x="171" y="194"/>
                  </a:cubicBezTo>
                  <a:moveTo>
                    <a:pt x="65" y="192"/>
                  </a:moveTo>
                  <a:cubicBezTo>
                    <a:pt x="65" y="192"/>
                    <a:pt x="65" y="192"/>
                    <a:pt x="65" y="192"/>
                  </a:cubicBezTo>
                  <a:cubicBezTo>
                    <a:pt x="66" y="211"/>
                    <a:pt x="66" y="211"/>
                    <a:pt x="66" y="211"/>
                  </a:cubicBezTo>
                  <a:cubicBezTo>
                    <a:pt x="66" y="211"/>
                    <a:pt x="66" y="211"/>
                    <a:pt x="66" y="211"/>
                  </a:cubicBezTo>
                  <a:cubicBezTo>
                    <a:pt x="65" y="192"/>
                    <a:pt x="65" y="192"/>
                    <a:pt x="65" y="192"/>
                  </a:cubicBezTo>
                  <a:moveTo>
                    <a:pt x="66" y="188"/>
                  </a:moveTo>
                  <a:cubicBezTo>
                    <a:pt x="66" y="188"/>
                    <a:pt x="66" y="188"/>
                    <a:pt x="66" y="188"/>
                  </a:cubicBezTo>
                  <a:cubicBezTo>
                    <a:pt x="66" y="189"/>
                    <a:pt x="65" y="190"/>
                    <a:pt x="65" y="190"/>
                  </a:cubicBezTo>
                  <a:cubicBezTo>
                    <a:pt x="65" y="190"/>
                    <a:pt x="65" y="190"/>
                    <a:pt x="65" y="190"/>
                  </a:cubicBezTo>
                  <a:cubicBezTo>
                    <a:pt x="65" y="191"/>
                    <a:pt x="65" y="191"/>
                    <a:pt x="65" y="191"/>
                  </a:cubicBezTo>
                  <a:cubicBezTo>
                    <a:pt x="65" y="191"/>
                    <a:pt x="65" y="191"/>
                    <a:pt x="65" y="191"/>
                  </a:cubicBezTo>
                  <a:cubicBezTo>
                    <a:pt x="65" y="191"/>
                    <a:pt x="65" y="191"/>
                    <a:pt x="65" y="191"/>
                  </a:cubicBezTo>
                  <a:cubicBezTo>
                    <a:pt x="65" y="190"/>
                    <a:pt x="65" y="189"/>
                    <a:pt x="66" y="188"/>
                  </a:cubicBezTo>
                  <a:moveTo>
                    <a:pt x="67" y="186"/>
                  </a:moveTo>
                  <a:cubicBezTo>
                    <a:pt x="67" y="186"/>
                    <a:pt x="67" y="186"/>
                    <a:pt x="67" y="186"/>
                  </a:cubicBezTo>
                  <a:cubicBezTo>
                    <a:pt x="67" y="187"/>
                    <a:pt x="67" y="187"/>
                    <a:pt x="67" y="187"/>
                  </a:cubicBezTo>
                  <a:cubicBezTo>
                    <a:pt x="67" y="187"/>
                    <a:pt x="66" y="187"/>
                    <a:pt x="66" y="187"/>
                  </a:cubicBezTo>
                  <a:cubicBezTo>
                    <a:pt x="67" y="187"/>
                    <a:pt x="67" y="186"/>
                    <a:pt x="67" y="186"/>
                  </a:cubicBezTo>
                  <a:moveTo>
                    <a:pt x="68" y="185"/>
                  </a:moveTo>
                  <a:cubicBezTo>
                    <a:pt x="68" y="185"/>
                    <a:pt x="68" y="185"/>
                    <a:pt x="68" y="185"/>
                  </a:cubicBezTo>
                  <a:cubicBezTo>
                    <a:pt x="68" y="185"/>
                    <a:pt x="68" y="185"/>
                    <a:pt x="68" y="185"/>
                  </a:cubicBezTo>
                  <a:cubicBezTo>
                    <a:pt x="67" y="185"/>
                    <a:pt x="67" y="185"/>
                    <a:pt x="67" y="185"/>
                  </a:cubicBezTo>
                  <a:cubicBezTo>
                    <a:pt x="67" y="185"/>
                    <a:pt x="67" y="185"/>
                    <a:pt x="68" y="185"/>
                  </a:cubicBezTo>
                  <a:cubicBezTo>
                    <a:pt x="68" y="185"/>
                    <a:pt x="68" y="185"/>
                    <a:pt x="68" y="185"/>
                  </a:cubicBezTo>
                  <a:moveTo>
                    <a:pt x="68" y="184"/>
                  </a:moveTo>
                  <a:cubicBezTo>
                    <a:pt x="68" y="184"/>
                    <a:pt x="68" y="184"/>
                    <a:pt x="68" y="184"/>
                  </a:cubicBezTo>
                  <a:cubicBezTo>
                    <a:pt x="68" y="184"/>
                    <a:pt x="68" y="184"/>
                    <a:pt x="68" y="184"/>
                  </a:cubicBezTo>
                  <a:cubicBezTo>
                    <a:pt x="68" y="185"/>
                    <a:pt x="68" y="185"/>
                    <a:pt x="68" y="185"/>
                  </a:cubicBezTo>
                  <a:cubicBezTo>
                    <a:pt x="68" y="184"/>
                    <a:pt x="68" y="184"/>
                    <a:pt x="68" y="184"/>
                  </a:cubicBezTo>
                  <a:cubicBezTo>
                    <a:pt x="68" y="184"/>
                    <a:pt x="68" y="184"/>
                    <a:pt x="68" y="184"/>
                  </a:cubicBezTo>
                  <a:moveTo>
                    <a:pt x="69" y="182"/>
                  </a:moveTo>
                  <a:cubicBezTo>
                    <a:pt x="69" y="182"/>
                    <a:pt x="69" y="182"/>
                    <a:pt x="69" y="182"/>
                  </a:cubicBezTo>
                  <a:cubicBezTo>
                    <a:pt x="69" y="182"/>
                    <a:pt x="69" y="182"/>
                    <a:pt x="69" y="182"/>
                  </a:cubicBezTo>
                  <a:cubicBezTo>
                    <a:pt x="69" y="182"/>
                    <a:pt x="69" y="182"/>
                    <a:pt x="69" y="182"/>
                  </a:cubicBezTo>
                  <a:moveTo>
                    <a:pt x="70" y="180"/>
                  </a:moveTo>
                  <a:cubicBezTo>
                    <a:pt x="70" y="180"/>
                    <a:pt x="70" y="180"/>
                    <a:pt x="70" y="180"/>
                  </a:cubicBezTo>
                  <a:cubicBezTo>
                    <a:pt x="70" y="180"/>
                    <a:pt x="70" y="181"/>
                    <a:pt x="69" y="181"/>
                  </a:cubicBezTo>
                  <a:cubicBezTo>
                    <a:pt x="69" y="182"/>
                    <a:pt x="69" y="182"/>
                    <a:pt x="69" y="182"/>
                  </a:cubicBezTo>
                  <a:cubicBezTo>
                    <a:pt x="70" y="181"/>
                    <a:pt x="70" y="180"/>
                    <a:pt x="70" y="180"/>
                  </a:cubicBezTo>
                  <a:moveTo>
                    <a:pt x="71" y="179"/>
                  </a:moveTo>
                  <a:cubicBezTo>
                    <a:pt x="70" y="179"/>
                    <a:pt x="70" y="179"/>
                    <a:pt x="70" y="179"/>
                  </a:cubicBezTo>
                  <a:cubicBezTo>
                    <a:pt x="70" y="180"/>
                    <a:pt x="70" y="180"/>
                    <a:pt x="70" y="180"/>
                  </a:cubicBezTo>
                  <a:cubicBezTo>
                    <a:pt x="71" y="179"/>
                    <a:pt x="71" y="179"/>
                    <a:pt x="71" y="179"/>
                  </a:cubicBezTo>
                  <a:moveTo>
                    <a:pt x="72" y="177"/>
                  </a:moveTo>
                  <a:cubicBezTo>
                    <a:pt x="71" y="177"/>
                    <a:pt x="71" y="178"/>
                    <a:pt x="71" y="178"/>
                  </a:cubicBezTo>
                  <a:cubicBezTo>
                    <a:pt x="71" y="178"/>
                    <a:pt x="71" y="177"/>
                    <a:pt x="72" y="177"/>
                  </a:cubicBezTo>
                  <a:moveTo>
                    <a:pt x="73" y="174"/>
                  </a:moveTo>
                  <a:cubicBezTo>
                    <a:pt x="73" y="174"/>
                    <a:pt x="73" y="175"/>
                    <a:pt x="72" y="175"/>
                  </a:cubicBezTo>
                  <a:cubicBezTo>
                    <a:pt x="73" y="175"/>
                    <a:pt x="73" y="174"/>
                    <a:pt x="73" y="174"/>
                  </a:cubicBezTo>
                  <a:moveTo>
                    <a:pt x="73" y="173"/>
                  </a:moveTo>
                  <a:cubicBezTo>
                    <a:pt x="73" y="173"/>
                    <a:pt x="73" y="173"/>
                    <a:pt x="73" y="173"/>
                  </a:cubicBezTo>
                  <a:cubicBezTo>
                    <a:pt x="73" y="173"/>
                    <a:pt x="73" y="173"/>
                    <a:pt x="73" y="173"/>
                  </a:cubicBezTo>
                  <a:cubicBezTo>
                    <a:pt x="73" y="173"/>
                    <a:pt x="73" y="173"/>
                    <a:pt x="73" y="173"/>
                  </a:cubicBezTo>
                  <a:cubicBezTo>
                    <a:pt x="73" y="173"/>
                    <a:pt x="73" y="173"/>
                    <a:pt x="73" y="173"/>
                  </a:cubicBezTo>
                  <a:cubicBezTo>
                    <a:pt x="73" y="173"/>
                    <a:pt x="73" y="173"/>
                    <a:pt x="73" y="173"/>
                  </a:cubicBezTo>
                  <a:moveTo>
                    <a:pt x="47" y="146"/>
                  </a:moveTo>
                  <a:cubicBezTo>
                    <a:pt x="31" y="166"/>
                    <a:pt x="18" y="195"/>
                    <a:pt x="0" y="220"/>
                  </a:cubicBezTo>
                  <a:cubicBezTo>
                    <a:pt x="0" y="220"/>
                    <a:pt x="0" y="220"/>
                    <a:pt x="0" y="220"/>
                  </a:cubicBezTo>
                  <a:cubicBezTo>
                    <a:pt x="18" y="195"/>
                    <a:pt x="31" y="166"/>
                    <a:pt x="47" y="146"/>
                  </a:cubicBezTo>
                  <a:moveTo>
                    <a:pt x="73" y="128"/>
                  </a:moveTo>
                  <a:cubicBezTo>
                    <a:pt x="72" y="128"/>
                    <a:pt x="72" y="128"/>
                    <a:pt x="72" y="128"/>
                  </a:cubicBezTo>
                  <a:cubicBezTo>
                    <a:pt x="68" y="129"/>
                    <a:pt x="65" y="131"/>
                    <a:pt x="62" y="133"/>
                  </a:cubicBezTo>
                  <a:cubicBezTo>
                    <a:pt x="65" y="131"/>
                    <a:pt x="68" y="129"/>
                    <a:pt x="72" y="128"/>
                  </a:cubicBezTo>
                  <a:cubicBezTo>
                    <a:pt x="72" y="128"/>
                    <a:pt x="72" y="128"/>
                    <a:pt x="73" y="128"/>
                  </a:cubicBezTo>
                  <a:moveTo>
                    <a:pt x="80" y="126"/>
                  </a:moveTo>
                  <a:cubicBezTo>
                    <a:pt x="80" y="126"/>
                    <a:pt x="80" y="126"/>
                    <a:pt x="80" y="126"/>
                  </a:cubicBezTo>
                  <a:cubicBezTo>
                    <a:pt x="80" y="126"/>
                    <a:pt x="79" y="126"/>
                    <a:pt x="79" y="126"/>
                  </a:cubicBezTo>
                  <a:cubicBezTo>
                    <a:pt x="79" y="126"/>
                    <a:pt x="80" y="126"/>
                    <a:pt x="80" y="126"/>
                  </a:cubicBezTo>
                  <a:moveTo>
                    <a:pt x="100" y="123"/>
                  </a:moveTo>
                  <a:cubicBezTo>
                    <a:pt x="100" y="124"/>
                    <a:pt x="100" y="124"/>
                    <a:pt x="100" y="124"/>
                  </a:cubicBezTo>
                  <a:cubicBezTo>
                    <a:pt x="99" y="126"/>
                    <a:pt x="98" y="127"/>
                    <a:pt x="97" y="128"/>
                  </a:cubicBezTo>
                  <a:cubicBezTo>
                    <a:pt x="98" y="127"/>
                    <a:pt x="99" y="126"/>
                    <a:pt x="100" y="124"/>
                  </a:cubicBezTo>
                  <a:cubicBezTo>
                    <a:pt x="100" y="124"/>
                    <a:pt x="100" y="124"/>
                    <a:pt x="100" y="123"/>
                  </a:cubicBezTo>
                  <a:moveTo>
                    <a:pt x="103" y="119"/>
                  </a:moveTo>
                  <a:cubicBezTo>
                    <a:pt x="102" y="120"/>
                    <a:pt x="101" y="122"/>
                    <a:pt x="101" y="123"/>
                  </a:cubicBezTo>
                  <a:cubicBezTo>
                    <a:pt x="101" y="123"/>
                    <a:pt x="101" y="123"/>
                    <a:pt x="101" y="123"/>
                  </a:cubicBezTo>
                  <a:cubicBezTo>
                    <a:pt x="101" y="122"/>
                    <a:pt x="102" y="121"/>
                    <a:pt x="103" y="119"/>
                  </a:cubicBezTo>
                  <a:moveTo>
                    <a:pt x="111" y="106"/>
                  </a:moveTo>
                  <a:cubicBezTo>
                    <a:pt x="110" y="107"/>
                    <a:pt x="109" y="108"/>
                    <a:pt x="108" y="110"/>
                  </a:cubicBezTo>
                  <a:cubicBezTo>
                    <a:pt x="108" y="110"/>
                    <a:pt x="108" y="110"/>
                    <a:pt x="108" y="110"/>
                  </a:cubicBezTo>
                  <a:cubicBezTo>
                    <a:pt x="107" y="113"/>
                    <a:pt x="105" y="115"/>
                    <a:pt x="104" y="118"/>
                  </a:cubicBezTo>
                  <a:cubicBezTo>
                    <a:pt x="103" y="118"/>
                    <a:pt x="103" y="118"/>
                    <a:pt x="103" y="118"/>
                  </a:cubicBezTo>
                  <a:cubicBezTo>
                    <a:pt x="103" y="118"/>
                    <a:pt x="103" y="118"/>
                    <a:pt x="103" y="118"/>
                  </a:cubicBezTo>
                  <a:cubicBezTo>
                    <a:pt x="103" y="118"/>
                    <a:pt x="103" y="118"/>
                    <a:pt x="103" y="118"/>
                  </a:cubicBezTo>
                  <a:cubicBezTo>
                    <a:pt x="106" y="114"/>
                    <a:pt x="108" y="110"/>
                    <a:pt x="111" y="106"/>
                  </a:cubicBezTo>
                  <a:moveTo>
                    <a:pt x="128" y="79"/>
                  </a:moveTo>
                  <a:cubicBezTo>
                    <a:pt x="128" y="79"/>
                    <a:pt x="128" y="79"/>
                    <a:pt x="128" y="79"/>
                  </a:cubicBezTo>
                  <a:cubicBezTo>
                    <a:pt x="127" y="81"/>
                    <a:pt x="125" y="83"/>
                    <a:pt x="123" y="86"/>
                  </a:cubicBezTo>
                  <a:cubicBezTo>
                    <a:pt x="123" y="87"/>
                    <a:pt x="123" y="87"/>
                    <a:pt x="123" y="87"/>
                  </a:cubicBezTo>
                  <a:cubicBezTo>
                    <a:pt x="121" y="89"/>
                    <a:pt x="120" y="91"/>
                    <a:pt x="118" y="94"/>
                  </a:cubicBezTo>
                  <a:cubicBezTo>
                    <a:pt x="118" y="94"/>
                    <a:pt x="118" y="94"/>
                    <a:pt x="118" y="94"/>
                  </a:cubicBezTo>
                  <a:cubicBezTo>
                    <a:pt x="116" y="97"/>
                    <a:pt x="115" y="99"/>
                    <a:pt x="113" y="102"/>
                  </a:cubicBezTo>
                  <a:cubicBezTo>
                    <a:pt x="113" y="102"/>
                    <a:pt x="113" y="102"/>
                    <a:pt x="113" y="102"/>
                  </a:cubicBezTo>
                  <a:cubicBezTo>
                    <a:pt x="118" y="94"/>
                    <a:pt x="123" y="86"/>
                    <a:pt x="128" y="79"/>
                  </a:cubicBezTo>
                  <a:moveTo>
                    <a:pt x="133" y="72"/>
                  </a:moveTo>
                  <a:cubicBezTo>
                    <a:pt x="132" y="73"/>
                    <a:pt x="132" y="74"/>
                    <a:pt x="131" y="75"/>
                  </a:cubicBezTo>
                  <a:cubicBezTo>
                    <a:pt x="132" y="74"/>
                    <a:pt x="132" y="73"/>
                    <a:pt x="133" y="72"/>
                  </a:cubicBezTo>
                  <a:moveTo>
                    <a:pt x="140" y="62"/>
                  </a:moveTo>
                  <a:cubicBezTo>
                    <a:pt x="140" y="62"/>
                    <a:pt x="140" y="63"/>
                    <a:pt x="139" y="63"/>
                  </a:cubicBezTo>
                  <a:cubicBezTo>
                    <a:pt x="139" y="63"/>
                    <a:pt x="139" y="63"/>
                    <a:pt x="139" y="63"/>
                  </a:cubicBezTo>
                  <a:cubicBezTo>
                    <a:pt x="139" y="63"/>
                    <a:pt x="140" y="63"/>
                    <a:pt x="140" y="62"/>
                  </a:cubicBezTo>
                  <a:moveTo>
                    <a:pt x="161" y="37"/>
                  </a:moveTo>
                  <a:cubicBezTo>
                    <a:pt x="161" y="37"/>
                    <a:pt x="161" y="37"/>
                    <a:pt x="161" y="37"/>
                  </a:cubicBezTo>
                  <a:cubicBezTo>
                    <a:pt x="161" y="37"/>
                    <a:pt x="161" y="37"/>
                    <a:pt x="161" y="37"/>
                  </a:cubicBezTo>
                  <a:cubicBezTo>
                    <a:pt x="161" y="37"/>
                    <a:pt x="161" y="37"/>
                    <a:pt x="161" y="37"/>
                  </a:cubicBezTo>
                  <a:moveTo>
                    <a:pt x="178" y="22"/>
                  </a:moveTo>
                  <a:cubicBezTo>
                    <a:pt x="178" y="22"/>
                    <a:pt x="178" y="22"/>
                    <a:pt x="178" y="22"/>
                  </a:cubicBezTo>
                  <a:cubicBezTo>
                    <a:pt x="176" y="23"/>
                    <a:pt x="174" y="25"/>
                    <a:pt x="172" y="26"/>
                  </a:cubicBezTo>
                  <a:cubicBezTo>
                    <a:pt x="172" y="26"/>
                    <a:pt x="172" y="26"/>
                    <a:pt x="172" y="26"/>
                  </a:cubicBezTo>
                  <a:cubicBezTo>
                    <a:pt x="174" y="25"/>
                    <a:pt x="176" y="23"/>
                    <a:pt x="178" y="22"/>
                  </a:cubicBezTo>
                  <a:moveTo>
                    <a:pt x="181" y="19"/>
                  </a:moveTo>
                  <a:cubicBezTo>
                    <a:pt x="180" y="20"/>
                    <a:pt x="179" y="21"/>
                    <a:pt x="178" y="22"/>
                  </a:cubicBezTo>
                  <a:cubicBezTo>
                    <a:pt x="179" y="21"/>
                    <a:pt x="180" y="20"/>
                    <a:pt x="181" y="19"/>
                  </a:cubicBezTo>
                  <a:moveTo>
                    <a:pt x="189" y="15"/>
                  </a:moveTo>
                  <a:cubicBezTo>
                    <a:pt x="189" y="15"/>
                    <a:pt x="189" y="15"/>
                    <a:pt x="189" y="15"/>
                  </a:cubicBezTo>
                  <a:cubicBezTo>
                    <a:pt x="187" y="16"/>
                    <a:pt x="185" y="17"/>
                    <a:pt x="183" y="18"/>
                  </a:cubicBezTo>
                  <a:cubicBezTo>
                    <a:pt x="183" y="18"/>
                    <a:pt x="183" y="18"/>
                    <a:pt x="183" y="18"/>
                  </a:cubicBezTo>
                  <a:cubicBezTo>
                    <a:pt x="185" y="17"/>
                    <a:pt x="187" y="16"/>
                    <a:pt x="189" y="15"/>
                  </a:cubicBezTo>
                  <a:cubicBezTo>
                    <a:pt x="189" y="15"/>
                    <a:pt x="189" y="15"/>
                    <a:pt x="189" y="15"/>
                  </a:cubicBezTo>
                  <a:moveTo>
                    <a:pt x="208" y="8"/>
                  </a:moveTo>
                  <a:cubicBezTo>
                    <a:pt x="208" y="8"/>
                    <a:pt x="208" y="8"/>
                    <a:pt x="208" y="8"/>
                  </a:cubicBezTo>
                  <a:cubicBezTo>
                    <a:pt x="208" y="8"/>
                    <a:pt x="208" y="8"/>
                    <a:pt x="207" y="8"/>
                  </a:cubicBezTo>
                  <a:cubicBezTo>
                    <a:pt x="208" y="8"/>
                    <a:pt x="208" y="8"/>
                    <a:pt x="208" y="8"/>
                  </a:cubicBezTo>
                  <a:moveTo>
                    <a:pt x="229" y="3"/>
                  </a:moveTo>
                  <a:cubicBezTo>
                    <a:pt x="229" y="3"/>
                    <a:pt x="229" y="3"/>
                    <a:pt x="229" y="3"/>
                  </a:cubicBezTo>
                  <a:cubicBezTo>
                    <a:pt x="227" y="3"/>
                    <a:pt x="226" y="4"/>
                    <a:pt x="224" y="4"/>
                  </a:cubicBezTo>
                  <a:cubicBezTo>
                    <a:pt x="223" y="4"/>
                    <a:pt x="223" y="4"/>
                    <a:pt x="223" y="4"/>
                  </a:cubicBezTo>
                  <a:cubicBezTo>
                    <a:pt x="222" y="4"/>
                    <a:pt x="221" y="4"/>
                    <a:pt x="219" y="5"/>
                  </a:cubicBezTo>
                  <a:cubicBezTo>
                    <a:pt x="222" y="4"/>
                    <a:pt x="226" y="3"/>
                    <a:pt x="229" y="3"/>
                  </a:cubicBezTo>
                  <a:moveTo>
                    <a:pt x="250" y="0"/>
                  </a:moveTo>
                  <a:cubicBezTo>
                    <a:pt x="244" y="0"/>
                    <a:pt x="236" y="1"/>
                    <a:pt x="228" y="2"/>
                  </a:cubicBezTo>
                  <a:cubicBezTo>
                    <a:pt x="236" y="1"/>
                    <a:pt x="243" y="0"/>
                    <a:pt x="250" y="0"/>
                  </a:cubicBezTo>
                  <a:cubicBezTo>
                    <a:pt x="250" y="0"/>
                    <a:pt x="250" y="0"/>
                    <a:pt x="250"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a:off x="5348288" y="5462588"/>
              <a:ext cx="0" cy="63500"/>
            </a:xfrm>
            <a:custGeom>
              <a:avLst/>
              <a:gdLst>
                <a:gd name="T0" fmla="*/ 0 h 3"/>
                <a:gd name="T1" fmla="*/ 0 h 3"/>
                <a:gd name="T2" fmla="*/ 3 h 3"/>
                <a:gd name="T3" fmla="*/ 3 h 3"/>
                <a:gd name="T4" fmla="*/ 0 h 3"/>
              </a:gdLst>
              <a:ahLst/>
              <a:cxnLst>
                <a:cxn ang="0">
                  <a:pos x="0" y="T0"/>
                </a:cxn>
                <a:cxn ang="0">
                  <a:pos x="0" y="T1"/>
                </a:cxn>
                <a:cxn ang="0">
                  <a:pos x="0" y="T2"/>
                </a:cxn>
                <a:cxn ang="0">
                  <a:pos x="0" y="T3"/>
                </a:cxn>
                <a:cxn ang="0">
                  <a:pos x="0" y="T4"/>
                </a:cxn>
              </a:cxnLst>
              <a:rect l="0" t="0" r="r" b="b"/>
              <a:pathLst>
                <a:path h="3">
                  <a:moveTo>
                    <a:pt x="0" y="0"/>
                  </a:moveTo>
                  <a:cubicBezTo>
                    <a:pt x="0" y="0"/>
                    <a:pt x="0" y="0"/>
                    <a:pt x="0" y="0"/>
                  </a:cubicBezTo>
                  <a:cubicBezTo>
                    <a:pt x="0" y="3"/>
                    <a:pt x="0" y="3"/>
                    <a:pt x="0" y="3"/>
                  </a:cubicBezTo>
                  <a:cubicBezTo>
                    <a:pt x="0" y="3"/>
                    <a:pt x="0" y="3"/>
                    <a:pt x="0" y="3"/>
                  </a:cubicBezTo>
                  <a:cubicBezTo>
                    <a:pt x="0" y="0"/>
                    <a:pt x="0" y="0"/>
                    <a:pt x="0" y="0"/>
                  </a:cubicBezTo>
                </a:path>
              </a:pathLst>
            </a:custGeom>
            <a:solidFill>
              <a:srgbClr val="6D5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p:cNvSpPr>
            <p:nvPr/>
          </p:nvSpPr>
          <p:spPr bwMode="auto">
            <a:xfrm>
              <a:off x="4481513" y="5630863"/>
              <a:ext cx="866775" cy="1455738"/>
            </a:xfrm>
            <a:custGeom>
              <a:avLst/>
              <a:gdLst>
                <a:gd name="T0" fmla="*/ 39 w 41"/>
                <a:gd name="T1" fmla="*/ 0 h 69"/>
                <a:gd name="T2" fmla="*/ 31 w 41"/>
                <a:gd name="T3" fmla="*/ 8 h 69"/>
                <a:gd name="T4" fmla="*/ 13 w 41"/>
                <a:gd name="T5" fmla="*/ 33 h 69"/>
                <a:gd name="T6" fmla="*/ 3 w 41"/>
                <a:gd name="T7" fmla="*/ 69 h 69"/>
                <a:gd name="T8" fmla="*/ 5 w 41"/>
                <a:gd name="T9" fmla="*/ 69 h 69"/>
                <a:gd name="T10" fmla="*/ 41 w 41"/>
                <a:gd name="T11" fmla="*/ 1 h 69"/>
                <a:gd name="T12" fmla="*/ 39 w 41"/>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1" h="69">
                  <a:moveTo>
                    <a:pt x="39" y="0"/>
                  </a:moveTo>
                  <a:cubicBezTo>
                    <a:pt x="36" y="2"/>
                    <a:pt x="34" y="5"/>
                    <a:pt x="31" y="8"/>
                  </a:cubicBezTo>
                  <a:cubicBezTo>
                    <a:pt x="25" y="16"/>
                    <a:pt x="19" y="24"/>
                    <a:pt x="13" y="33"/>
                  </a:cubicBezTo>
                  <a:cubicBezTo>
                    <a:pt x="0" y="55"/>
                    <a:pt x="3" y="69"/>
                    <a:pt x="3" y="69"/>
                  </a:cubicBezTo>
                  <a:cubicBezTo>
                    <a:pt x="3" y="69"/>
                    <a:pt x="3" y="69"/>
                    <a:pt x="5" y="69"/>
                  </a:cubicBezTo>
                  <a:cubicBezTo>
                    <a:pt x="5" y="66"/>
                    <a:pt x="3" y="37"/>
                    <a:pt x="41" y="1"/>
                  </a:cubicBezTo>
                  <a:cubicBezTo>
                    <a:pt x="39" y="0"/>
                    <a:pt x="39" y="0"/>
                    <a:pt x="39"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4756150" y="5800725"/>
              <a:ext cx="381000" cy="527050"/>
            </a:xfrm>
            <a:custGeom>
              <a:avLst/>
              <a:gdLst>
                <a:gd name="T0" fmla="*/ 18 w 18"/>
                <a:gd name="T1" fmla="*/ 0 h 25"/>
                <a:gd name="T2" fmla="*/ 0 w 18"/>
                <a:gd name="T3" fmla="*/ 25 h 25"/>
                <a:gd name="T4" fmla="*/ 18 w 18"/>
                <a:gd name="T5" fmla="*/ 0 h 25"/>
              </a:gdLst>
              <a:ahLst/>
              <a:cxnLst>
                <a:cxn ang="0">
                  <a:pos x="T0" y="T1"/>
                </a:cxn>
                <a:cxn ang="0">
                  <a:pos x="T2" y="T3"/>
                </a:cxn>
                <a:cxn ang="0">
                  <a:pos x="T4" y="T5"/>
                </a:cxn>
              </a:cxnLst>
              <a:rect l="0" t="0" r="r" b="b"/>
              <a:pathLst>
                <a:path w="18" h="25">
                  <a:moveTo>
                    <a:pt x="18" y="0"/>
                  </a:moveTo>
                  <a:cubicBezTo>
                    <a:pt x="10" y="9"/>
                    <a:pt x="4" y="17"/>
                    <a:pt x="0" y="25"/>
                  </a:cubicBezTo>
                  <a:cubicBezTo>
                    <a:pt x="6" y="16"/>
                    <a:pt x="12" y="8"/>
                    <a:pt x="18" y="0"/>
                  </a:cubicBezTo>
                </a:path>
              </a:pathLst>
            </a:custGeom>
            <a:solidFill>
              <a:srgbClr val="6D5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p:cNvSpPr>
            <p:nvPr/>
          </p:nvSpPr>
          <p:spPr bwMode="auto">
            <a:xfrm>
              <a:off x="5370514" y="5060950"/>
              <a:ext cx="1098550" cy="992188"/>
            </a:xfrm>
            <a:custGeom>
              <a:avLst/>
              <a:gdLst>
                <a:gd name="T0" fmla="*/ 692 w 692"/>
                <a:gd name="T1" fmla="*/ 585 h 625"/>
                <a:gd name="T2" fmla="*/ 0 w 692"/>
                <a:gd name="T3" fmla="*/ 0 h 625"/>
                <a:gd name="T4" fmla="*/ 26 w 692"/>
                <a:gd name="T5" fmla="*/ 333 h 625"/>
                <a:gd name="T6" fmla="*/ 359 w 692"/>
                <a:gd name="T7" fmla="*/ 625 h 625"/>
                <a:gd name="T8" fmla="*/ 692 w 692"/>
                <a:gd name="T9" fmla="*/ 585 h 625"/>
              </a:gdLst>
              <a:ahLst/>
              <a:cxnLst>
                <a:cxn ang="0">
                  <a:pos x="T0" y="T1"/>
                </a:cxn>
                <a:cxn ang="0">
                  <a:pos x="T2" y="T3"/>
                </a:cxn>
                <a:cxn ang="0">
                  <a:pos x="T4" y="T5"/>
                </a:cxn>
                <a:cxn ang="0">
                  <a:pos x="T6" y="T7"/>
                </a:cxn>
                <a:cxn ang="0">
                  <a:pos x="T8" y="T9"/>
                </a:cxn>
              </a:cxnLst>
              <a:rect l="0" t="0" r="r" b="b"/>
              <a:pathLst>
                <a:path w="692" h="625">
                  <a:moveTo>
                    <a:pt x="692" y="585"/>
                  </a:moveTo>
                  <a:lnTo>
                    <a:pt x="0" y="0"/>
                  </a:lnTo>
                  <a:lnTo>
                    <a:pt x="26" y="333"/>
                  </a:lnTo>
                  <a:lnTo>
                    <a:pt x="359" y="625"/>
                  </a:lnTo>
                  <a:lnTo>
                    <a:pt x="692" y="585"/>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a:spLocks/>
            </p:cNvSpPr>
            <p:nvPr/>
          </p:nvSpPr>
          <p:spPr bwMode="auto">
            <a:xfrm>
              <a:off x="5370513" y="5060950"/>
              <a:ext cx="1098550" cy="992188"/>
            </a:xfrm>
            <a:custGeom>
              <a:avLst/>
              <a:gdLst>
                <a:gd name="T0" fmla="*/ 692 w 692"/>
                <a:gd name="T1" fmla="*/ 585 h 625"/>
                <a:gd name="T2" fmla="*/ 0 w 692"/>
                <a:gd name="T3" fmla="*/ 0 h 625"/>
                <a:gd name="T4" fmla="*/ 26 w 692"/>
                <a:gd name="T5" fmla="*/ 333 h 625"/>
                <a:gd name="T6" fmla="*/ 359 w 692"/>
                <a:gd name="T7" fmla="*/ 625 h 625"/>
                <a:gd name="T8" fmla="*/ 692 w 692"/>
                <a:gd name="T9" fmla="*/ 585 h 625"/>
              </a:gdLst>
              <a:ahLst/>
              <a:cxnLst>
                <a:cxn ang="0">
                  <a:pos x="T0" y="T1"/>
                </a:cxn>
                <a:cxn ang="0">
                  <a:pos x="T2" y="T3"/>
                </a:cxn>
                <a:cxn ang="0">
                  <a:pos x="T4" y="T5"/>
                </a:cxn>
                <a:cxn ang="0">
                  <a:pos x="T6" y="T7"/>
                </a:cxn>
                <a:cxn ang="0">
                  <a:pos x="T8" y="T9"/>
                </a:cxn>
              </a:cxnLst>
              <a:rect l="0" t="0" r="r" b="b"/>
              <a:pathLst>
                <a:path w="692" h="625">
                  <a:moveTo>
                    <a:pt x="692" y="585"/>
                  </a:moveTo>
                  <a:lnTo>
                    <a:pt x="0" y="0"/>
                  </a:lnTo>
                  <a:lnTo>
                    <a:pt x="26" y="333"/>
                  </a:lnTo>
                  <a:lnTo>
                    <a:pt x="359" y="625"/>
                  </a:lnTo>
                  <a:lnTo>
                    <a:pt x="692" y="58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a:spLocks/>
            </p:cNvSpPr>
            <p:nvPr/>
          </p:nvSpPr>
          <p:spPr bwMode="auto">
            <a:xfrm>
              <a:off x="5370513" y="969962"/>
              <a:ext cx="4586288" cy="4999038"/>
            </a:xfrm>
            <a:custGeom>
              <a:avLst/>
              <a:gdLst>
                <a:gd name="T0" fmla="*/ 51 w 217"/>
                <a:gd name="T1" fmla="*/ 237 h 237"/>
                <a:gd name="T2" fmla="*/ 0 w 217"/>
                <a:gd name="T3" fmla="*/ 194 h 237"/>
                <a:gd name="T4" fmla="*/ 124 w 217"/>
                <a:gd name="T5" fmla="*/ 17 h 237"/>
                <a:gd name="T6" fmla="*/ 207 w 217"/>
                <a:gd name="T7" fmla="*/ 1 h 237"/>
                <a:gd name="T8" fmla="*/ 206 w 217"/>
                <a:gd name="T9" fmla="*/ 86 h 237"/>
                <a:gd name="T10" fmla="*/ 51 w 217"/>
                <a:gd name="T11" fmla="*/ 237 h 237"/>
              </a:gdLst>
              <a:ahLst/>
              <a:cxnLst>
                <a:cxn ang="0">
                  <a:pos x="T0" y="T1"/>
                </a:cxn>
                <a:cxn ang="0">
                  <a:pos x="T2" y="T3"/>
                </a:cxn>
                <a:cxn ang="0">
                  <a:pos x="T4" y="T5"/>
                </a:cxn>
                <a:cxn ang="0">
                  <a:pos x="T6" y="T7"/>
                </a:cxn>
                <a:cxn ang="0">
                  <a:pos x="T8" y="T9"/>
                </a:cxn>
                <a:cxn ang="0">
                  <a:pos x="T10" y="T11"/>
                </a:cxn>
              </a:cxnLst>
              <a:rect l="0" t="0" r="r" b="b"/>
              <a:pathLst>
                <a:path w="217" h="237">
                  <a:moveTo>
                    <a:pt x="51" y="237"/>
                  </a:moveTo>
                  <a:cubicBezTo>
                    <a:pt x="0" y="194"/>
                    <a:pt x="0" y="194"/>
                    <a:pt x="0" y="194"/>
                  </a:cubicBezTo>
                  <a:cubicBezTo>
                    <a:pt x="0" y="194"/>
                    <a:pt x="69" y="45"/>
                    <a:pt x="124" y="17"/>
                  </a:cubicBezTo>
                  <a:cubicBezTo>
                    <a:pt x="156" y="0"/>
                    <a:pt x="207" y="1"/>
                    <a:pt x="207" y="1"/>
                  </a:cubicBezTo>
                  <a:cubicBezTo>
                    <a:pt x="207" y="1"/>
                    <a:pt x="217" y="53"/>
                    <a:pt x="206" y="86"/>
                  </a:cubicBezTo>
                  <a:cubicBezTo>
                    <a:pt x="187" y="138"/>
                    <a:pt x="51" y="237"/>
                    <a:pt x="51" y="237"/>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p:cNvSpPr>
            <p:nvPr/>
          </p:nvSpPr>
          <p:spPr bwMode="auto">
            <a:xfrm>
              <a:off x="7483475" y="1960563"/>
              <a:ext cx="1543050" cy="1519238"/>
            </a:xfrm>
            <a:custGeom>
              <a:avLst/>
              <a:gdLst>
                <a:gd name="T0" fmla="*/ 61 w 73"/>
                <a:gd name="T1" fmla="*/ 57 h 72"/>
                <a:gd name="T2" fmla="*/ 16 w 73"/>
                <a:gd name="T3" fmla="*/ 61 h 72"/>
                <a:gd name="T4" fmla="*/ 12 w 73"/>
                <a:gd name="T5" fmla="*/ 16 h 72"/>
                <a:gd name="T6" fmla="*/ 57 w 73"/>
                <a:gd name="T7" fmla="*/ 12 h 72"/>
                <a:gd name="T8" fmla="*/ 61 w 73"/>
                <a:gd name="T9" fmla="*/ 57 h 72"/>
              </a:gdLst>
              <a:ahLst/>
              <a:cxnLst>
                <a:cxn ang="0">
                  <a:pos x="T0" y="T1"/>
                </a:cxn>
                <a:cxn ang="0">
                  <a:pos x="T2" y="T3"/>
                </a:cxn>
                <a:cxn ang="0">
                  <a:pos x="T4" y="T5"/>
                </a:cxn>
                <a:cxn ang="0">
                  <a:pos x="T6" y="T7"/>
                </a:cxn>
                <a:cxn ang="0">
                  <a:pos x="T8" y="T9"/>
                </a:cxn>
              </a:cxnLst>
              <a:rect l="0" t="0" r="r" b="b"/>
              <a:pathLst>
                <a:path w="73" h="72">
                  <a:moveTo>
                    <a:pt x="61" y="57"/>
                  </a:moveTo>
                  <a:cubicBezTo>
                    <a:pt x="50" y="71"/>
                    <a:pt x="29" y="72"/>
                    <a:pt x="16" y="61"/>
                  </a:cubicBezTo>
                  <a:cubicBezTo>
                    <a:pt x="2" y="49"/>
                    <a:pt x="0" y="29"/>
                    <a:pt x="12" y="16"/>
                  </a:cubicBezTo>
                  <a:cubicBezTo>
                    <a:pt x="23" y="2"/>
                    <a:pt x="44" y="0"/>
                    <a:pt x="57" y="12"/>
                  </a:cubicBezTo>
                  <a:cubicBezTo>
                    <a:pt x="71" y="23"/>
                    <a:pt x="73" y="44"/>
                    <a:pt x="61" y="57"/>
                  </a:cubicBezTo>
                </a:path>
              </a:pathLst>
            </a:custGeom>
            <a:solidFill>
              <a:srgbClr val="113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a:spLocks/>
            </p:cNvSpPr>
            <p:nvPr/>
          </p:nvSpPr>
          <p:spPr bwMode="auto">
            <a:xfrm>
              <a:off x="7631113" y="2108200"/>
              <a:ext cx="1247775" cy="1244600"/>
            </a:xfrm>
            <a:custGeom>
              <a:avLst/>
              <a:gdLst>
                <a:gd name="T0" fmla="*/ 49 w 59"/>
                <a:gd name="T1" fmla="*/ 46 h 59"/>
                <a:gd name="T2" fmla="*/ 13 w 59"/>
                <a:gd name="T3" fmla="*/ 49 h 59"/>
                <a:gd name="T4" fmla="*/ 10 w 59"/>
                <a:gd name="T5" fmla="*/ 13 h 59"/>
                <a:gd name="T6" fmla="*/ 46 w 59"/>
                <a:gd name="T7" fmla="*/ 10 h 59"/>
                <a:gd name="T8" fmla="*/ 49 w 59"/>
                <a:gd name="T9" fmla="*/ 46 h 59"/>
              </a:gdLst>
              <a:ahLst/>
              <a:cxnLst>
                <a:cxn ang="0">
                  <a:pos x="T0" y="T1"/>
                </a:cxn>
                <a:cxn ang="0">
                  <a:pos x="T2" y="T3"/>
                </a:cxn>
                <a:cxn ang="0">
                  <a:pos x="T4" y="T5"/>
                </a:cxn>
                <a:cxn ang="0">
                  <a:pos x="T6" y="T7"/>
                </a:cxn>
                <a:cxn ang="0">
                  <a:pos x="T8" y="T9"/>
                </a:cxn>
              </a:cxnLst>
              <a:rect l="0" t="0" r="r" b="b"/>
              <a:pathLst>
                <a:path w="59" h="59">
                  <a:moveTo>
                    <a:pt x="49" y="46"/>
                  </a:moveTo>
                  <a:cubicBezTo>
                    <a:pt x="40" y="57"/>
                    <a:pt x="24" y="59"/>
                    <a:pt x="13" y="49"/>
                  </a:cubicBezTo>
                  <a:cubicBezTo>
                    <a:pt x="2" y="40"/>
                    <a:pt x="0" y="24"/>
                    <a:pt x="10" y="13"/>
                  </a:cubicBezTo>
                  <a:cubicBezTo>
                    <a:pt x="19" y="2"/>
                    <a:pt x="35" y="0"/>
                    <a:pt x="46" y="10"/>
                  </a:cubicBezTo>
                  <a:cubicBezTo>
                    <a:pt x="57" y="19"/>
                    <a:pt x="59" y="35"/>
                    <a:pt x="49" y="46"/>
                  </a:cubicBezTo>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a:spLocks/>
            </p:cNvSpPr>
            <p:nvPr/>
          </p:nvSpPr>
          <p:spPr bwMode="auto">
            <a:xfrm>
              <a:off x="8836025" y="969962"/>
              <a:ext cx="973138" cy="927100"/>
            </a:xfrm>
            <a:custGeom>
              <a:avLst/>
              <a:gdLst>
                <a:gd name="T0" fmla="*/ 46 w 46"/>
                <a:gd name="T1" fmla="*/ 44 h 44"/>
                <a:gd name="T2" fmla="*/ 42 w 46"/>
                <a:gd name="T3" fmla="*/ 1 h 44"/>
                <a:gd name="T4" fmla="*/ 0 w 46"/>
                <a:gd name="T5" fmla="*/ 4 h 44"/>
                <a:gd name="T6" fmla="*/ 46 w 46"/>
                <a:gd name="T7" fmla="*/ 44 h 44"/>
              </a:gdLst>
              <a:ahLst/>
              <a:cxnLst>
                <a:cxn ang="0">
                  <a:pos x="T0" y="T1"/>
                </a:cxn>
                <a:cxn ang="0">
                  <a:pos x="T2" y="T3"/>
                </a:cxn>
                <a:cxn ang="0">
                  <a:pos x="T4" y="T5"/>
                </a:cxn>
                <a:cxn ang="0">
                  <a:pos x="T6" y="T7"/>
                </a:cxn>
              </a:cxnLst>
              <a:rect l="0" t="0" r="r" b="b"/>
              <a:pathLst>
                <a:path w="46" h="44">
                  <a:moveTo>
                    <a:pt x="46" y="44"/>
                  </a:moveTo>
                  <a:cubicBezTo>
                    <a:pt x="46" y="21"/>
                    <a:pt x="42" y="1"/>
                    <a:pt x="42" y="1"/>
                  </a:cubicBezTo>
                  <a:cubicBezTo>
                    <a:pt x="42" y="1"/>
                    <a:pt x="22" y="0"/>
                    <a:pt x="0" y="4"/>
                  </a:cubicBezTo>
                  <a:cubicBezTo>
                    <a:pt x="46" y="44"/>
                    <a:pt x="46" y="44"/>
                    <a:pt x="46" y="44"/>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7"/>
            <p:cNvSpPr>
              <a:spLocks/>
            </p:cNvSpPr>
            <p:nvPr/>
          </p:nvSpPr>
          <p:spPr bwMode="auto">
            <a:xfrm>
              <a:off x="5411788" y="3500438"/>
              <a:ext cx="2430463" cy="2405063"/>
            </a:xfrm>
            <a:custGeom>
              <a:avLst/>
              <a:gdLst>
                <a:gd name="T0" fmla="*/ 0 w 115"/>
                <a:gd name="T1" fmla="*/ 69 h 114"/>
                <a:gd name="T2" fmla="*/ 54 w 115"/>
                <a:gd name="T3" fmla="*/ 114 h 114"/>
                <a:gd name="T4" fmla="*/ 115 w 115"/>
                <a:gd name="T5" fmla="*/ 65 h 114"/>
                <a:gd name="T6" fmla="*/ 37 w 115"/>
                <a:gd name="T7" fmla="*/ 0 h 114"/>
                <a:gd name="T8" fmla="*/ 0 w 115"/>
                <a:gd name="T9" fmla="*/ 69 h 114"/>
              </a:gdLst>
              <a:ahLst/>
              <a:cxnLst>
                <a:cxn ang="0">
                  <a:pos x="T0" y="T1"/>
                </a:cxn>
                <a:cxn ang="0">
                  <a:pos x="T2" y="T3"/>
                </a:cxn>
                <a:cxn ang="0">
                  <a:pos x="T4" y="T5"/>
                </a:cxn>
                <a:cxn ang="0">
                  <a:pos x="T6" y="T7"/>
                </a:cxn>
                <a:cxn ang="0">
                  <a:pos x="T8" y="T9"/>
                </a:cxn>
              </a:cxnLst>
              <a:rect l="0" t="0" r="r" b="b"/>
              <a:pathLst>
                <a:path w="115" h="114">
                  <a:moveTo>
                    <a:pt x="0" y="69"/>
                  </a:moveTo>
                  <a:cubicBezTo>
                    <a:pt x="54" y="114"/>
                    <a:pt x="54" y="114"/>
                    <a:pt x="54" y="114"/>
                  </a:cubicBezTo>
                  <a:cubicBezTo>
                    <a:pt x="63" y="107"/>
                    <a:pt x="88" y="88"/>
                    <a:pt x="115" y="65"/>
                  </a:cubicBezTo>
                  <a:cubicBezTo>
                    <a:pt x="37" y="0"/>
                    <a:pt x="37" y="0"/>
                    <a:pt x="37" y="0"/>
                  </a:cubicBezTo>
                  <a:cubicBezTo>
                    <a:pt x="19" y="30"/>
                    <a:pt x="6" y="58"/>
                    <a:pt x="0" y="69"/>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8"/>
            <p:cNvSpPr>
              <a:spLocks/>
            </p:cNvSpPr>
            <p:nvPr/>
          </p:nvSpPr>
          <p:spPr bwMode="auto">
            <a:xfrm>
              <a:off x="4016375" y="3479800"/>
              <a:ext cx="2198688" cy="2171700"/>
            </a:xfrm>
            <a:custGeom>
              <a:avLst/>
              <a:gdLst>
                <a:gd name="T0" fmla="*/ 72 w 104"/>
                <a:gd name="T1" fmla="*/ 71 h 103"/>
                <a:gd name="T2" fmla="*/ 16 w 104"/>
                <a:gd name="T3" fmla="*/ 100 h 103"/>
                <a:gd name="T4" fmla="*/ 0 w 104"/>
                <a:gd name="T5" fmla="*/ 103 h 103"/>
                <a:gd name="T6" fmla="*/ 71 w 104"/>
                <a:gd name="T7" fmla="*/ 11 h 103"/>
                <a:gd name="T8" fmla="*/ 104 w 104"/>
                <a:gd name="T9" fmla="*/ 33 h 103"/>
                <a:gd name="T10" fmla="*/ 72 w 104"/>
                <a:gd name="T11" fmla="*/ 71 h 103"/>
              </a:gdLst>
              <a:ahLst/>
              <a:cxnLst>
                <a:cxn ang="0">
                  <a:pos x="T0" y="T1"/>
                </a:cxn>
                <a:cxn ang="0">
                  <a:pos x="T2" y="T3"/>
                </a:cxn>
                <a:cxn ang="0">
                  <a:pos x="T4" y="T5"/>
                </a:cxn>
                <a:cxn ang="0">
                  <a:pos x="T6" y="T7"/>
                </a:cxn>
                <a:cxn ang="0">
                  <a:pos x="T8" y="T9"/>
                </a:cxn>
                <a:cxn ang="0">
                  <a:pos x="T10" y="T11"/>
                </a:cxn>
              </a:cxnLst>
              <a:rect l="0" t="0" r="r" b="b"/>
              <a:pathLst>
                <a:path w="104" h="103">
                  <a:moveTo>
                    <a:pt x="72" y="71"/>
                  </a:moveTo>
                  <a:cubicBezTo>
                    <a:pt x="92" y="25"/>
                    <a:pt x="16" y="100"/>
                    <a:pt x="16" y="100"/>
                  </a:cubicBezTo>
                  <a:cubicBezTo>
                    <a:pt x="0" y="103"/>
                    <a:pt x="0" y="103"/>
                    <a:pt x="0" y="103"/>
                  </a:cubicBezTo>
                  <a:cubicBezTo>
                    <a:pt x="26" y="67"/>
                    <a:pt x="41" y="22"/>
                    <a:pt x="71" y="11"/>
                  </a:cubicBezTo>
                  <a:cubicBezTo>
                    <a:pt x="103" y="0"/>
                    <a:pt x="104" y="33"/>
                    <a:pt x="104" y="33"/>
                  </a:cubicBezTo>
                  <a:cubicBezTo>
                    <a:pt x="72" y="71"/>
                    <a:pt x="72" y="71"/>
                    <a:pt x="72" y="7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9"/>
            <p:cNvSpPr>
              <a:spLocks/>
            </p:cNvSpPr>
            <p:nvPr/>
          </p:nvSpPr>
          <p:spPr bwMode="auto">
            <a:xfrm>
              <a:off x="6067425" y="4913313"/>
              <a:ext cx="1797050" cy="2489200"/>
            </a:xfrm>
            <a:custGeom>
              <a:avLst/>
              <a:gdLst>
                <a:gd name="T0" fmla="*/ 20 w 85"/>
                <a:gd name="T1" fmla="*/ 42 h 118"/>
                <a:gd name="T2" fmla="*/ 1 w 85"/>
                <a:gd name="T3" fmla="*/ 101 h 118"/>
                <a:gd name="T4" fmla="*/ 0 w 85"/>
                <a:gd name="T5" fmla="*/ 118 h 118"/>
                <a:gd name="T6" fmla="*/ 80 w 85"/>
                <a:gd name="T7" fmla="*/ 32 h 118"/>
                <a:gd name="T8" fmla="*/ 52 w 85"/>
                <a:gd name="T9" fmla="*/ 4 h 118"/>
                <a:gd name="T10" fmla="*/ 20 w 85"/>
                <a:gd name="T11" fmla="*/ 42 h 118"/>
              </a:gdLst>
              <a:ahLst/>
              <a:cxnLst>
                <a:cxn ang="0">
                  <a:pos x="T0" y="T1"/>
                </a:cxn>
                <a:cxn ang="0">
                  <a:pos x="T2" y="T3"/>
                </a:cxn>
                <a:cxn ang="0">
                  <a:pos x="T4" y="T5"/>
                </a:cxn>
                <a:cxn ang="0">
                  <a:pos x="T6" y="T7"/>
                </a:cxn>
                <a:cxn ang="0">
                  <a:pos x="T8" y="T9"/>
                </a:cxn>
                <a:cxn ang="0">
                  <a:pos x="T10" y="T11"/>
                </a:cxn>
              </a:cxnLst>
              <a:rect l="0" t="0" r="r" b="b"/>
              <a:pathLst>
                <a:path w="85" h="118">
                  <a:moveTo>
                    <a:pt x="20" y="42"/>
                  </a:moveTo>
                  <a:cubicBezTo>
                    <a:pt x="63" y="14"/>
                    <a:pt x="1" y="101"/>
                    <a:pt x="1" y="101"/>
                  </a:cubicBezTo>
                  <a:cubicBezTo>
                    <a:pt x="0" y="118"/>
                    <a:pt x="0" y="118"/>
                    <a:pt x="0" y="118"/>
                  </a:cubicBezTo>
                  <a:cubicBezTo>
                    <a:pt x="32" y="86"/>
                    <a:pt x="74" y="64"/>
                    <a:pt x="80" y="32"/>
                  </a:cubicBezTo>
                  <a:cubicBezTo>
                    <a:pt x="85" y="0"/>
                    <a:pt x="52" y="4"/>
                    <a:pt x="52" y="4"/>
                  </a:cubicBezTo>
                  <a:lnTo>
                    <a:pt x="20"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0"/>
            <p:cNvSpPr>
              <a:spLocks/>
            </p:cNvSpPr>
            <p:nvPr/>
          </p:nvSpPr>
          <p:spPr bwMode="auto">
            <a:xfrm>
              <a:off x="4503738" y="5610225"/>
              <a:ext cx="1416050" cy="1476375"/>
            </a:xfrm>
            <a:custGeom>
              <a:avLst/>
              <a:gdLst>
                <a:gd name="T0" fmla="*/ 41 w 67"/>
                <a:gd name="T1" fmla="*/ 0 h 70"/>
                <a:gd name="T2" fmla="*/ 67 w 67"/>
                <a:gd name="T3" fmla="*/ 22 h 70"/>
                <a:gd name="T4" fmla="*/ 4 w 67"/>
                <a:gd name="T5" fmla="*/ 70 h 70"/>
                <a:gd name="T6" fmla="*/ 41 w 67"/>
                <a:gd name="T7" fmla="*/ 0 h 70"/>
              </a:gdLst>
              <a:ahLst/>
              <a:cxnLst>
                <a:cxn ang="0">
                  <a:pos x="T0" y="T1"/>
                </a:cxn>
                <a:cxn ang="0">
                  <a:pos x="T2" y="T3"/>
                </a:cxn>
                <a:cxn ang="0">
                  <a:pos x="T4" y="T5"/>
                </a:cxn>
                <a:cxn ang="0">
                  <a:pos x="T6" y="T7"/>
                </a:cxn>
              </a:cxnLst>
              <a:rect l="0" t="0" r="r" b="b"/>
              <a:pathLst>
                <a:path w="67" h="70">
                  <a:moveTo>
                    <a:pt x="41" y="0"/>
                  </a:moveTo>
                  <a:cubicBezTo>
                    <a:pt x="67" y="22"/>
                    <a:pt x="67" y="22"/>
                    <a:pt x="67" y="22"/>
                  </a:cubicBezTo>
                  <a:cubicBezTo>
                    <a:pt x="33" y="67"/>
                    <a:pt x="4" y="70"/>
                    <a:pt x="4" y="70"/>
                  </a:cubicBezTo>
                  <a:cubicBezTo>
                    <a:pt x="4" y="70"/>
                    <a:pt x="0" y="40"/>
                    <a:pt x="41" y="0"/>
                  </a:cubicBezTo>
                </a:path>
              </a:pathLst>
            </a:custGeom>
            <a:solidFill>
              <a:srgbClr val="FFD3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1"/>
            <p:cNvSpPr>
              <a:spLocks/>
            </p:cNvSpPr>
            <p:nvPr/>
          </p:nvSpPr>
          <p:spPr bwMode="auto">
            <a:xfrm>
              <a:off x="4926013" y="5651500"/>
              <a:ext cx="950913" cy="1055688"/>
            </a:xfrm>
            <a:custGeom>
              <a:avLst/>
              <a:gdLst>
                <a:gd name="T0" fmla="*/ 23 w 45"/>
                <a:gd name="T1" fmla="*/ 0 h 50"/>
                <a:gd name="T2" fmla="*/ 45 w 45"/>
                <a:gd name="T3" fmla="*/ 19 h 50"/>
                <a:gd name="T4" fmla="*/ 0 w 45"/>
                <a:gd name="T5" fmla="*/ 50 h 50"/>
                <a:gd name="T6" fmla="*/ 23 w 45"/>
                <a:gd name="T7" fmla="*/ 0 h 50"/>
              </a:gdLst>
              <a:ahLst/>
              <a:cxnLst>
                <a:cxn ang="0">
                  <a:pos x="T0" y="T1"/>
                </a:cxn>
                <a:cxn ang="0">
                  <a:pos x="T2" y="T3"/>
                </a:cxn>
                <a:cxn ang="0">
                  <a:pos x="T4" y="T5"/>
                </a:cxn>
                <a:cxn ang="0">
                  <a:pos x="T6" y="T7"/>
                </a:cxn>
              </a:cxnLst>
              <a:rect l="0" t="0" r="r" b="b"/>
              <a:pathLst>
                <a:path w="45" h="50">
                  <a:moveTo>
                    <a:pt x="23" y="0"/>
                  </a:moveTo>
                  <a:cubicBezTo>
                    <a:pt x="45" y="19"/>
                    <a:pt x="45" y="19"/>
                    <a:pt x="45" y="19"/>
                  </a:cubicBezTo>
                  <a:cubicBezTo>
                    <a:pt x="29" y="38"/>
                    <a:pt x="0" y="50"/>
                    <a:pt x="0" y="50"/>
                  </a:cubicBezTo>
                  <a:cubicBezTo>
                    <a:pt x="0" y="50"/>
                    <a:pt x="7" y="16"/>
                    <a:pt x="23" y="0"/>
                  </a:cubicBezTo>
                </a:path>
              </a:pathLst>
            </a:custGeom>
            <a:solidFill>
              <a:srgbClr val="FFAC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2"/>
            <p:cNvSpPr>
              <a:spLocks/>
            </p:cNvSpPr>
            <p:nvPr/>
          </p:nvSpPr>
          <p:spPr bwMode="auto">
            <a:xfrm>
              <a:off x="5116513" y="5694363"/>
              <a:ext cx="719138" cy="781050"/>
            </a:xfrm>
            <a:custGeom>
              <a:avLst/>
              <a:gdLst>
                <a:gd name="T0" fmla="*/ 16 w 34"/>
                <a:gd name="T1" fmla="*/ 0 h 37"/>
                <a:gd name="T2" fmla="*/ 34 w 34"/>
                <a:gd name="T3" fmla="*/ 15 h 37"/>
                <a:gd name="T4" fmla="*/ 0 w 34"/>
                <a:gd name="T5" fmla="*/ 37 h 37"/>
                <a:gd name="T6" fmla="*/ 16 w 34"/>
                <a:gd name="T7" fmla="*/ 0 h 37"/>
              </a:gdLst>
              <a:ahLst/>
              <a:cxnLst>
                <a:cxn ang="0">
                  <a:pos x="T0" y="T1"/>
                </a:cxn>
                <a:cxn ang="0">
                  <a:pos x="T2" y="T3"/>
                </a:cxn>
                <a:cxn ang="0">
                  <a:pos x="T4" y="T5"/>
                </a:cxn>
                <a:cxn ang="0">
                  <a:pos x="T6" y="T7"/>
                </a:cxn>
              </a:cxnLst>
              <a:rect l="0" t="0" r="r" b="b"/>
              <a:pathLst>
                <a:path w="34" h="37">
                  <a:moveTo>
                    <a:pt x="16" y="0"/>
                  </a:moveTo>
                  <a:cubicBezTo>
                    <a:pt x="34" y="15"/>
                    <a:pt x="34" y="15"/>
                    <a:pt x="34" y="15"/>
                  </a:cubicBezTo>
                  <a:cubicBezTo>
                    <a:pt x="18" y="34"/>
                    <a:pt x="0" y="37"/>
                    <a:pt x="0" y="37"/>
                  </a:cubicBezTo>
                  <a:cubicBezTo>
                    <a:pt x="0" y="37"/>
                    <a:pt x="1" y="16"/>
                    <a:pt x="16" y="0"/>
                  </a:cubicBezTo>
                </a:path>
              </a:pathLst>
            </a:custGeom>
            <a:solidFill>
              <a:srgbClr val="E061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3"/>
            <p:cNvSpPr>
              <a:spLocks noEditPoints="1"/>
            </p:cNvSpPr>
            <p:nvPr/>
          </p:nvSpPr>
          <p:spPr bwMode="auto">
            <a:xfrm>
              <a:off x="5307013" y="1117600"/>
              <a:ext cx="3275013" cy="3943350"/>
            </a:xfrm>
            <a:custGeom>
              <a:avLst/>
              <a:gdLst>
                <a:gd name="T0" fmla="*/ 0 w 155"/>
                <a:gd name="T1" fmla="*/ 187 h 187"/>
                <a:gd name="T2" fmla="*/ 0 w 155"/>
                <a:gd name="T3" fmla="*/ 187 h 187"/>
                <a:gd name="T4" fmla="*/ 1 w 155"/>
                <a:gd name="T5" fmla="*/ 186 h 187"/>
                <a:gd name="T6" fmla="*/ 2 w 155"/>
                <a:gd name="T7" fmla="*/ 183 h 187"/>
                <a:gd name="T8" fmla="*/ 2 w 155"/>
                <a:gd name="T9" fmla="*/ 182 h 187"/>
                <a:gd name="T10" fmla="*/ 3 w 155"/>
                <a:gd name="T11" fmla="*/ 181 h 187"/>
                <a:gd name="T12" fmla="*/ 3 w 155"/>
                <a:gd name="T13" fmla="*/ 180 h 187"/>
                <a:gd name="T14" fmla="*/ 4 w 155"/>
                <a:gd name="T15" fmla="*/ 180 h 187"/>
                <a:gd name="T16" fmla="*/ 4 w 155"/>
                <a:gd name="T17" fmla="*/ 180 h 187"/>
                <a:gd name="T18" fmla="*/ 5 w 155"/>
                <a:gd name="T19" fmla="*/ 177 h 187"/>
                <a:gd name="T20" fmla="*/ 5 w 155"/>
                <a:gd name="T21" fmla="*/ 177 h 187"/>
                <a:gd name="T22" fmla="*/ 5 w 155"/>
                <a:gd name="T23" fmla="*/ 177 h 187"/>
                <a:gd name="T24" fmla="*/ 5 w 155"/>
                <a:gd name="T25" fmla="*/ 177 h 187"/>
                <a:gd name="T26" fmla="*/ 5 w 155"/>
                <a:gd name="T27" fmla="*/ 177 h 187"/>
                <a:gd name="T28" fmla="*/ 7 w 155"/>
                <a:gd name="T29" fmla="*/ 174 h 187"/>
                <a:gd name="T30" fmla="*/ 7 w 155"/>
                <a:gd name="T31" fmla="*/ 173 h 187"/>
                <a:gd name="T32" fmla="*/ 8 w 155"/>
                <a:gd name="T33" fmla="*/ 170 h 187"/>
                <a:gd name="T34" fmla="*/ 8 w 155"/>
                <a:gd name="T35" fmla="*/ 172 h 187"/>
                <a:gd name="T36" fmla="*/ 8 w 155"/>
                <a:gd name="T37" fmla="*/ 171 h 187"/>
                <a:gd name="T38" fmla="*/ 8 w 155"/>
                <a:gd name="T39" fmla="*/ 170 h 187"/>
                <a:gd name="T40" fmla="*/ 9 w 155"/>
                <a:gd name="T41" fmla="*/ 169 h 187"/>
                <a:gd name="T42" fmla="*/ 9 w 155"/>
                <a:gd name="T43" fmla="*/ 169 h 187"/>
                <a:gd name="T44" fmla="*/ 33 w 155"/>
                <a:gd name="T45" fmla="*/ 123 h 187"/>
                <a:gd name="T46" fmla="*/ 33 w 155"/>
                <a:gd name="T47" fmla="*/ 124 h 187"/>
                <a:gd name="T48" fmla="*/ 33 w 155"/>
                <a:gd name="T49" fmla="*/ 123 h 187"/>
                <a:gd name="T50" fmla="*/ 37 w 155"/>
                <a:gd name="T51" fmla="*/ 118 h 187"/>
                <a:gd name="T52" fmla="*/ 36 w 155"/>
                <a:gd name="T53" fmla="*/ 118 h 187"/>
                <a:gd name="T54" fmla="*/ 37 w 155"/>
                <a:gd name="T55" fmla="*/ 118 h 187"/>
                <a:gd name="T56" fmla="*/ 39 w 155"/>
                <a:gd name="T57" fmla="*/ 113 h 187"/>
                <a:gd name="T58" fmla="*/ 39 w 155"/>
                <a:gd name="T59" fmla="*/ 114 h 187"/>
                <a:gd name="T60" fmla="*/ 39 w 155"/>
                <a:gd name="T61" fmla="*/ 113 h 187"/>
                <a:gd name="T62" fmla="*/ 47 w 155"/>
                <a:gd name="T63" fmla="*/ 101 h 187"/>
                <a:gd name="T64" fmla="*/ 49 w 155"/>
                <a:gd name="T65" fmla="*/ 97 h 187"/>
                <a:gd name="T66" fmla="*/ 64 w 155"/>
                <a:gd name="T67" fmla="*/ 74 h 187"/>
                <a:gd name="T68" fmla="*/ 67 w 155"/>
                <a:gd name="T69" fmla="*/ 70 h 187"/>
                <a:gd name="T70" fmla="*/ 69 w 155"/>
                <a:gd name="T71" fmla="*/ 67 h 187"/>
                <a:gd name="T72" fmla="*/ 70 w 155"/>
                <a:gd name="T73" fmla="*/ 65 h 187"/>
                <a:gd name="T74" fmla="*/ 75 w 155"/>
                <a:gd name="T75" fmla="*/ 58 h 187"/>
                <a:gd name="T76" fmla="*/ 76 w 155"/>
                <a:gd name="T77" fmla="*/ 57 h 187"/>
                <a:gd name="T78" fmla="*/ 81 w 155"/>
                <a:gd name="T79" fmla="*/ 51 h 187"/>
                <a:gd name="T80" fmla="*/ 86 w 155"/>
                <a:gd name="T81" fmla="*/ 44 h 187"/>
                <a:gd name="T82" fmla="*/ 92 w 155"/>
                <a:gd name="T83" fmla="*/ 38 h 187"/>
                <a:gd name="T84" fmla="*/ 108 w 155"/>
                <a:gd name="T85" fmla="*/ 21 h 187"/>
                <a:gd name="T86" fmla="*/ 97 w 155"/>
                <a:gd name="T87" fmla="*/ 32 h 187"/>
                <a:gd name="T88" fmla="*/ 103 w 155"/>
                <a:gd name="T89" fmla="*/ 26 h 187"/>
                <a:gd name="T90" fmla="*/ 108 w 155"/>
                <a:gd name="T91" fmla="*/ 21 h 187"/>
                <a:gd name="T92" fmla="*/ 114 w 155"/>
                <a:gd name="T93" fmla="*/ 17 h 187"/>
                <a:gd name="T94" fmla="*/ 114 w 155"/>
                <a:gd name="T95" fmla="*/ 17 h 187"/>
                <a:gd name="T96" fmla="*/ 117 w 155"/>
                <a:gd name="T97" fmla="*/ 14 h 187"/>
                <a:gd name="T98" fmla="*/ 119 w 155"/>
                <a:gd name="T99" fmla="*/ 13 h 187"/>
                <a:gd name="T100" fmla="*/ 125 w 155"/>
                <a:gd name="T101" fmla="*/ 10 h 187"/>
                <a:gd name="T102" fmla="*/ 130 w 155"/>
                <a:gd name="T103" fmla="*/ 8 h 187"/>
                <a:gd name="T104" fmla="*/ 134 w 155"/>
                <a:gd name="T105" fmla="*/ 6 h 187"/>
                <a:gd name="T106" fmla="*/ 139 w 155"/>
                <a:gd name="T107" fmla="*/ 4 h 187"/>
                <a:gd name="T108" fmla="*/ 155 w 155"/>
                <a:gd name="T109" fmla="*/ 0 h 187"/>
                <a:gd name="T110" fmla="*/ 144 w 155"/>
                <a:gd name="T111" fmla="*/ 3 h 187"/>
                <a:gd name="T112" fmla="*/ 150 w 155"/>
                <a:gd name="T113" fmla="*/ 1 h 187"/>
                <a:gd name="T114" fmla="*/ 154 w 155"/>
                <a:gd name="T11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187">
                  <a:moveTo>
                    <a:pt x="1" y="186"/>
                  </a:moveTo>
                  <a:cubicBezTo>
                    <a:pt x="0" y="187"/>
                    <a:pt x="0" y="187"/>
                    <a:pt x="0" y="187"/>
                  </a:cubicBezTo>
                  <a:cubicBezTo>
                    <a:pt x="1" y="187"/>
                    <a:pt x="1" y="187"/>
                    <a:pt x="1" y="187"/>
                  </a:cubicBezTo>
                  <a:cubicBezTo>
                    <a:pt x="0" y="187"/>
                    <a:pt x="0" y="187"/>
                    <a:pt x="0" y="187"/>
                  </a:cubicBezTo>
                  <a:cubicBezTo>
                    <a:pt x="0" y="187"/>
                    <a:pt x="0" y="187"/>
                    <a:pt x="0" y="187"/>
                  </a:cubicBezTo>
                  <a:cubicBezTo>
                    <a:pt x="1" y="186"/>
                    <a:pt x="1" y="186"/>
                    <a:pt x="1" y="186"/>
                  </a:cubicBezTo>
                  <a:moveTo>
                    <a:pt x="2" y="182"/>
                  </a:moveTo>
                  <a:cubicBezTo>
                    <a:pt x="2" y="183"/>
                    <a:pt x="2" y="183"/>
                    <a:pt x="2" y="183"/>
                  </a:cubicBezTo>
                  <a:cubicBezTo>
                    <a:pt x="2" y="183"/>
                    <a:pt x="2" y="183"/>
                    <a:pt x="2" y="183"/>
                  </a:cubicBezTo>
                  <a:cubicBezTo>
                    <a:pt x="2" y="183"/>
                    <a:pt x="2" y="183"/>
                    <a:pt x="2" y="182"/>
                  </a:cubicBezTo>
                  <a:moveTo>
                    <a:pt x="3" y="180"/>
                  </a:moveTo>
                  <a:cubicBezTo>
                    <a:pt x="3" y="180"/>
                    <a:pt x="3" y="181"/>
                    <a:pt x="3" y="181"/>
                  </a:cubicBezTo>
                  <a:cubicBezTo>
                    <a:pt x="3" y="180"/>
                    <a:pt x="3" y="180"/>
                    <a:pt x="3" y="180"/>
                  </a:cubicBezTo>
                  <a:cubicBezTo>
                    <a:pt x="3" y="180"/>
                    <a:pt x="3" y="180"/>
                    <a:pt x="3" y="180"/>
                  </a:cubicBezTo>
                  <a:moveTo>
                    <a:pt x="4" y="180"/>
                  </a:moveTo>
                  <a:cubicBezTo>
                    <a:pt x="4" y="180"/>
                    <a:pt x="4" y="180"/>
                    <a:pt x="4" y="180"/>
                  </a:cubicBezTo>
                  <a:cubicBezTo>
                    <a:pt x="4" y="180"/>
                    <a:pt x="4" y="180"/>
                    <a:pt x="4" y="180"/>
                  </a:cubicBezTo>
                  <a:cubicBezTo>
                    <a:pt x="4" y="180"/>
                    <a:pt x="4" y="180"/>
                    <a:pt x="4" y="180"/>
                  </a:cubicBezTo>
                  <a:moveTo>
                    <a:pt x="5" y="177"/>
                  </a:moveTo>
                  <a:cubicBezTo>
                    <a:pt x="5" y="177"/>
                    <a:pt x="5" y="177"/>
                    <a:pt x="5" y="177"/>
                  </a:cubicBezTo>
                  <a:cubicBezTo>
                    <a:pt x="5" y="178"/>
                    <a:pt x="4" y="178"/>
                    <a:pt x="4" y="179"/>
                  </a:cubicBezTo>
                  <a:cubicBezTo>
                    <a:pt x="4" y="178"/>
                    <a:pt x="5" y="178"/>
                    <a:pt x="5" y="177"/>
                  </a:cubicBezTo>
                  <a:cubicBezTo>
                    <a:pt x="5" y="177"/>
                    <a:pt x="5" y="177"/>
                    <a:pt x="5" y="177"/>
                  </a:cubicBezTo>
                  <a:moveTo>
                    <a:pt x="5" y="177"/>
                  </a:moveTo>
                  <a:cubicBezTo>
                    <a:pt x="5" y="177"/>
                    <a:pt x="5" y="177"/>
                    <a:pt x="5" y="177"/>
                  </a:cubicBezTo>
                  <a:cubicBezTo>
                    <a:pt x="5" y="177"/>
                    <a:pt x="5" y="177"/>
                    <a:pt x="5" y="177"/>
                  </a:cubicBezTo>
                  <a:cubicBezTo>
                    <a:pt x="5" y="177"/>
                    <a:pt x="5" y="177"/>
                    <a:pt x="5" y="177"/>
                  </a:cubicBezTo>
                  <a:cubicBezTo>
                    <a:pt x="5" y="177"/>
                    <a:pt x="5" y="177"/>
                    <a:pt x="5" y="177"/>
                  </a:cubicBezTo>
                  <a:moveTo>
                    <a:pt x="7" y="173"/>
                  </a:moveTo>
                  <a:cubicBezTo>
                    <a:pt x="7" y="173"/>
                    <a:pt x="7" y="174"/>
                    <a:pt x="7" y="174"/>
                  </a:cubicBezTo>
                  <a:cubicBezTo>
                    <a:pt x="7" y="174"/>
                    <a:pt x="7" y="174"/>
                    <a:pt x="7" y="174"/>
                  </a:cubicBezTo>
                  <a:cubicBezTo>
                    <a:pt x="7" y="174"/>
                    <a:pt x="7" y="173"/>
                    <a:pt x="7" y="173"/>
                  </a:cubicBezTo>
                  <a:moveTo>
                    <a:pt x="8" y="170"/>
                  </a:moveTo>
                  <a:cubicBezTo>
                    <a:pt x="8" y="170"/>
                    <a:pt x="8" y="170"/>
                    <a:pt x="8" y="170"/>
                  </a:cubicBezTo>
                  <a:cubicBezTo>
                    <a:pt x="8" y="171"/>
                    <a:pt x="8" y="171"/>
                    <a:pt x="8" y="171"/>
                  </a:cubicBezTo>
                  <a:cubicBezTo>
                    <a:pt x="8" y="171"/>
                    <a:pt x="8" y="172"/>
                    <a:pt x="8" y="172"/>
                  </a:cubicBezTo>
                  <a:cubicBezTo>
                    <a:pt x="8" y="172"/>
                    <a:pt x="8" y="172"/>
                    <a:pt x="8" y="171"/>
                  </a:cubicBezTo>
                  <a:cubicBezTo>
                    <a:pt x="8" y="171"/>
                    <a:pt x="8" y="171"/>
                    <a:pt x="8" y="171"/>
                  </a:cubicBezTo>
                  <a:cubicBezTo>
                    <a:pt x="8" y="170"/>
                    <a:pt x="8" y="170"/>
                    <a:pt x="8" y="170"/>
                  </a:cubicBezTo>
                  <a:cubicBezTo>
                    <a:pt x="8" y="170"/>
                    <a:pt x="8" y="170"/>
                    <a:pt x="8" y="170"/>
                  </a:cubicBezTo>
                  <a:moveTo>
                    <a:pt x="9" y="168"/>
                  </a:moveTo>
                  <a:cubicBezTo>
                    <a:pt x="9" y="169"/>
                    <a:pt x="9" y="169"/>
                    <a:pt x="9" y="169"/>
                  </a:cubicBezTo>
                  <a:cubicBezTo>
                    <a:pt x="9" y="169"/>
                    <a:pt x="9" y="169"/>
                    <a:pt x="9" y="169"/>
                  </a:cubicBezTo>
                  <a:cubicBezTo>
                    <a:pt x="9" y="169"/>
                    <a:pt x="9" y="169"/>
                    <a:pt x="9" y="169"/>
                  </a:cubicBezTo>
                  <a:cubicBezTo>
                    <a:pt x="9" y="168"/>
                    <a:pt x="9" y="168"/>
                    <a:pt x="9" y="168"/>
                  </a:cubicBezTo>
                  <a:moveTo>
                    <a:pt x="33" y="123"/>
                  </a:moveTo>
                  <a:cubicBezTo>
                    <a:pt x="33" y="123"/>
                    <a:pt x="33" y="123"/>
                    <a:pt x="33" y="123"/>
                  </a:cubicBezTo>
                  <a:cubicBezTo>
                    <a:pt x="33" y="124"/>
                    <a:pt x="33" y="124"/>
                    <a:pt x="33" y="124"/>
                  </a:cubicBezTo>
                  <a:cubicBezTo>
                    <a:pt x="33" y="124"/>
                    <a:pt x="33" y="124"/>
                    <a:pt x="33" y="124"/>
                  </a:cubicBezTo>
                  <a:cubicBezTo>
                    <a:pt x="33" y="123"/>
                    <a:pt x="33" y="123"/>
                    <a:pt x="33" y="123"/>
                  </a:cubicBezTo>
                  <a:cubicBezTo>
                    <a:pt x="33" y="123"/>
                    <a:pt x="33" y="123"/>
                    <a:pt x="33" y="123"/>
                  </a:cubicBezTo>
                  <a:moveTo>
                    <a:pt x="37" y="118"/>
                  </a:moveTo>
                  <a:cubicBezTo>
                    <a:pt x="37" y="118"/>
                    <a:pt x="37" y="118"/>
                    <a:pt x="37" y="118"/>
                  </a:cubicBezTo>
                  <a:cubicBezTo>
                    <a:pt x="37" y="118"/>
                    <a:pt x="36" y="118"/>
                    <a:pt x="36" y="118"/>
                  </a:cubicBezTo>
                  <a:cubicBezTo>
                    <a:pt x="36" y="118"/>
                    <a:pt x="36" y="118"/>
                    <a:pt x="37" y="118"/>
                  </a:cubicBezTo>
                  <a:cubicBezTo>
                    <a:pt x="37" y="118"/>
                    <a:pt x="37" y="118"/>
                    <a:pt x="37" y="118"/>
                  </a:cubicBezTo>
                  <a:cubicBezTo>
                    <a:pt x="37" y="118"/>
                    <a:pt x="37" y="118"/>
                    <a:pt x="37" y="118"/>
                  </a:cubicBezTo>
                  <a:moveTo>
                    <a:pt x="39" y="113"/>
                  </a:moveTo>
                  <a:cubicBezTo>
                    <a:pt x="39" y="113"/>
                    <a:pt x="39" y="113"/>
                    <a:pt x="39" y="113"/>
                  </a:cubicBezTo>
                  <a:cubicBezTo>
                    <a:pt x="39" y="113"/>
                    <a:pt x="39" y="114"/>
                    <a:pt x="39" y="114"/>
                  </a:cubicBezTo>
                  <a:cubicBezTo>
                    <a:pt x="39" y="114"/>
                    <a:pt x="39" y="114"/>
                    <a:pt x="39" y="113"/>
                  </a:cubicBezTo>
                  <a:cubicBezTo>
                    <a:pt x="39" y="113"/>
                    <a:pt x="39" y="113"/>
                    <a:pt x="39" y="113"/>
                  </a:cubicBezTo>
                  <a:moveTo>
                    <a:pt x="49" y="97"/>
                  </a:moveTo>
                  <a:cubicBezTo>
                    <a:pt x="48" y="98"/>
                    <a:pt x="47" y="100"/>
                    <a:pt x="47" y="101"/>
                  </a:cubicBezTo>
                  <a:cubicBezTo>
                    <a:pt x="47" y="100"/>
                    <a:pt x="48" y="99"/>
                    <a:pt x="49" y="97"/>
                  </a:cubicBezTo>
                  <a:cubicBezTo>
                    <a:pt x="49" y="97"/>
                    <a:pt x="49" y="97"/>
                    <a:pt x="49" y="97"/>
                  </a:cubicBezTo>
                  <a:moveTo>
                    <a:pt x="67" y="70"/>
                  </a:moveTo>
                  <a:cubicBezTo>
                    <a:pt x="66" y="71"/>
                    <a:pt x="65" y="72"/>
                    <a:pt x="64" y="74"/>
                  </a:cubicBezTo>
                  <a:cubicBezTo>
                    <a:pt x="65" y="73"/>
                    <a:pt x="65" y="73"/>
                    <a:pt x="65" y="73"/>
                  </a:cubicBezTo>
                  <a:cubicBezTo>
                    <a:pt x="65" y="72"/>
                    <a:pt x="66" y="71"/>
                    <a:pt x="67" y="70"/>
                  </a:cubicBezTo>
                  <a:moveTo>
                    <a:pt x="75" y="58"/>
                  </a:moveTo>
                  <a:cubicBezTo>
                    <a:pt x="73" y="61"/>
                    <a:pt x="71" y="64"/>
                    <a:pt x="69" y="67"/>
                  </a:cubicBezTo>
                  <a:cubicBezTo>
                    <a:pt x="69" y="67"/>
                    <a:pt x="69" y="67"/>
                    <a:pt x="69" y="66"/>
                  </a:cubicBezTo>
                  <a:cubicBezTo>
                    <a:pt x="70" y="65"/>
                    <a:pt x="70" y="65"/>
                    <a:pt x="70" y="65"/>
                  </a:cubicBezTo>
                  <a:cubicBezTo>
                    <a:pt x="72" y="63"/>
                    <a:pt x="73" y="61"/>
                    <a:pt x="75" y="59"/>
                  </a:cubicBezTo>
                  <a:cubicBezTo>
                    <a:pt x="75" y="58"/>
                    <a:pt x="75" y="58"/>
                    <a:pt x="75" y="58"/>
                  </a:cubicBezTo>
                  <a:moveTo>
                    <a:pt x="97" y="32"/>
                  </a:moveTo>
                  <a:cubicBezTo>
                    <a:pt x="90" y="40"/>
                    <a:pt x="83" y="48"/>
                    <a:pt x="76" y="57"/>
                  </a:cubicBezTo>
                  <a:cubicBezTo>
                    <a:pt x="77" y="55"/>
                    <a:pt x="79" y="54"/>
                    <a:pt x="80" y="52"/>
                  </a:cubicBezTo>
                  <a:cubicBezTo>
                    <a:pt x="81" y="51"/>
                    <a:pt x="81" y="51"/>
                    <a:pt x="81" y="51"/>
                  </a:cubicBezTo>
                  <a:cubicBezTo>
                    <a:pt x="82" y="49"/>
                    <a:pt x="84" y="47"/>
                    <a:pt x="86" y="45"/>
                  </a:cubicBezTo>
                  <a:cubicBezTo>
                    <a:pt x="86" y="44"/>
                    <a:pt x="86" y="44"/>
                    <a:pt x="86" y="44"/>
                  </a:cubicBezTo>
                  <a:cubicBezTo>
                    <a:pt x="88" y="42"/>
                    <a:pt x="90" y="40"/>
                    <a:pt x="91" y="38"/>
                  </a:cubicBezTo>
                  <a:cubicBezTo>
                    <a:pt x="92" y="38"/>
                    <a:pt x="92" y="38"/>
                    <a:pt x="92" y="38"/>
                  </a:cubicBezTo>
                  <a:cubicBezTo>
                    <a:pt x="93" y="36"/>
                    <a:pt x="95" y="34"/>
                    <a:pt x="97" y="32"/>
                  </a:cubicBezTo>
                  <a:moveTo>
                    <a:pt x="108" y="21"/>
                  </a:moveTo>
                  <a:cubicBezTo>
                    <a:pt x="104" y="25"/>
                    <a:pt x="101" y="28"/>
                    <a:pt x="97" y="32"/>
                  </a:cubicBezTo>
                  <a:cubicBezTo>
                    <a:pt x="97" y="32"/>
                    <a:pt x="97" y="32"/>
                    <a:pt x="97" y="32"/>
                  </a:cubicBezTo>
                  <a:cubicBezTo>
                    <a:pt x="99" y="30"/>
                    <a:pt x="101" y="28"/>
                    <a:pt x="102" y="27"/>
                  </a:cubicBezTo>
                  <a:cubicBezTo>
                    <a:pt x="103" y="26"/>
                    <a:pt x="103" y="26"/>
                    <a:pt x="103" y="26"/>
                  </a:cubicBezTo>
                  <a:cubicBezTo>
                    <a:pt x="105" y="25"/>
                    <a:pt x="106" y="23"/>
                    <a:pt x="108" y="22"/>
                  </a:cubicBezTo>
                  <a:cubicBezTo>
                    <a:pt x="108" y="21"/>
                    <a:pt x="108" y="21"/>
                    <a:pt x="108" y="21"/>
                  </a:cubicBezTo>
                  <a:moveTo>
                    <a:pt x="114" y="17"/>
                  </a:moveTo>
                  <a:cubicBezTo>
                    <a:pt x="114" y="17"/>
                    <a:pt x="114" y="17"/>
                    <a:pt x="114" y="17"/>
                  </a:cubicBezTo>
                  <a:cubicBezTo>
                    <a:pt x="114" y="17"/>
                    <a:pt x="114" y="17"/>
                    <a:pt x="114" y="17"/>
                  </a:cubicBezTo>
                  <a:cubicBezTo>
                    <a:pt x="114" y="17"/>
                    <a:pt x="114" y="17"/>
                    <a:pt x="114" y="17"/>
                  </a:cubicBezTo>
                  <a:moveTo>
                    <a:pt x="119" y="13"/>
                  </a:moveTo>
                  <a:cubicBezTo>
                    <a:pt x="119" y="14"/>
                    <a:pt x="118" y="14"/>
                    <a:pt x="117" y="14"/>
                  </a:cubicBezTo>
                  <a:cubicBezTo>
                    <a:pt x="118" y="14"/>
                    <a:pt x="119" y="14"/>
                    <a:pt x="119" y="13"/>
                  </a:cubicBezTo>
                  <a:cubicBezTo>
                    <a:pt x="119" y="13"/>
                    <a:pt x="119" y="13"/>
                    <a:pt x="119" y="13"/>
                  </a:cubicBezTo>
                  <a:moveTo>
                    <a:pt x="143" y="3"/>
                  </a:moveTo>
                  <a:cubicBezTo>
                    <a:pt x="137" y="5"/>
                    <a:pt x="131" y="7"/>
                    <a:pt x="125" y="10"/>
                  </a:cubicBezTo>
                  <a:cubicBezTo>
                    <a:pt x="126" y="9"/>
                    <a:pt x="128" y="9"/>
                    <a:pt x="129" y="8"/>
                  </a:cubicBezTo>
                  <a:cubicBezTo>
                    <a:pt x="129" y="8"/>
                    <a:pt x="129" y="8"/>
                    <a:pt x="130" y="8"/>
                  </a:cubicBezTo>
                  <a:cubicBezTo>
                    <a:pt x="131" y="7"/>
                    <a:pt x="132" y="6"/>
                    <a:pt x="134" y="6"/>
                  </a:cubicBezTo>
                  <a:cubicBezTo>
                    <a:pt x="134" y="6"/>
                    <a:pt x="134" y="6"/>
                    <a:pt x="134" y="6"/>
                  </a:cubicBezTo>
                  <a:cubicBezTo>
                    <a:pt x="135" y="5"/>
                    <a:pt x="137" y="5"/>
                    <a:pt x="138" y="4"/>
                  </a:cubicBezTo>
                  <a:cubicBezTo>
                    <a:pt x="139" y="4"/>
                    <a:pt x="139" y="4"/>
                    <a:pt x="139" y="4"/>
                  </a:cubicBezTo>
                  <a:cubicBezTo>
                    <a:pt x="141" y="3"/>
                    <a:pt x="142" y="3"/>
                    <a:pt x="143" y="3"/>
                  </a:cubicBezTo>
                  <a:moveTo>
                    <a:pt x="155" y="0"/>
                  </a:moveTo>
                  <a:cubicBezTo>
                    <a:pt x="152" y="1"/>
                    <a:pt x="148" y="1"/>
                    <a:pt x="144" y="3"/>
                  </a:cubicBezTo>
                  <a:cubicBezTo>
                    <a:pt x="144" y="3"/>
                    <a:pt x="144" y="3"/>
                    <a:pt x="144" y="3"/>
                  </a:cubicBezTo>
                  <a:cubicBezTo>
                    <a:pt x="145" y="2"/>
                    <a:pt x="147" y="2"/>
                    <a:pt x="149" y="1"/>
                  </a:cubicBezTo>
                  <a:cubicBezTo>
                    <a:pt x="149" y="1"/>
                    <a:pt x="149" y="1"/>
                    <a:pt x="150" y="1"/>
                  </a:cubicBezTo>
                  <a:cubicBezTo>
                    <a:pt x="151" y="1"/>
                    <a:pt x="153" y="0"/>
                    <a:pt x="154" y="0"/>
                  </a:cubicBezTo>
                  <a:cubicBezTo>
                    <a:pt x="154" y="0"/>
                    <a:pt x="154" y="0"/>
                    <a:pt x="154" y="0"/>
                  </a:cubicBezTo>
                  <a:cubicBezTo>
                    <a:pt x="155" y="0"/>
                    <a:pt x="155" y="0"/>
                    <a:pt x="155" y="0"/>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4"/>
            <p:cNvSpPr>
              <a:spLocks noEditPoints="1"/>
            </p:cNvSpPr>
            <p:nvPr/>
          </p:nvSpPr>
          <p:spPr bwMode="auto">
            <a:xfrm>
              <a:off x="5307013" y="1011238"/>
              <a:ext cx="3930650" cy="4789488"/>
            </a:xfrm>
            <a:custGeom>
              <a:avLst/>
              <a:gdLst>
                <a:gd name="T0" fmla="*/ 2 w 186"/>
                <a:gd name="T1" fmla="*/ 218 h 227"/>
                <a:gd name="T2" fmla="*/ 7 w 186"/>
                <a:gd name="T3" fmla="*/ 222 h 227"/>
                <a:gd name="T4" fmla="*/ 15 w 186"/>
                <a:gd name="T5" fmla="*/ 226 h 227"/>
                <a:gd name="T6" fmla="*/ 12 w 186"/>
                <a:gd name="T7" fmla="*/ 200 h 227"/>
                <a:gd name="T8" fmla="*/ 12 w 186"/>
                <a:gd name="T9" fmla="*/ 200 h 227"/>
                <a:gd name="T10" fmla="*/ 9 w 186"/>
                <a:gd name="T11" fmla="*/ 173 h 227"/>
                <a:gd name="T12" fmla="*/ 9 w 186"/>
                <a:gd name="T13" fmla="*/ 174 h 227"/>
                <a:gd name="T14" fmla="*/ 8 w 186"/>
                <a:gd name="T15" fmla="*/ 175 h 227"/>
                <a:gd name="T16" fmla="*/ 8 w 186"/>
                <a:gd name="T17" fmla="*/ 177 h 227"/>
                <a:gd name="T18" fmla="*/ 7 w 186"/>
                <a:gd name="T19" fmla="*/ 179 h 227"/>
                <a:gd name="T20" fmla="*/ 5 w 186"/>
                <a:gd name="T21" fmla="*/ 182 h 227"/>
                <a:gd name="T22" fmla="*/ 5 w 186"/>
                <a:gd name="T23" fmla="*/ 182 h 227"/>
                <a:gd name="T24" fmla="*/ 4 w 186"/>
                <a:gd name="T25" fmla="*/ 185 h 227"/>
                <a:gd name="T26" fmla="*/ 4 w 186"/>
                <a:gd name="T27" fmla="*/ 185 h 227"/>
                <a:gd name="T28" fmla="*/ 3 w 186"/>
                <a:gd name="T29" fmla="*/ 186 h 227"/>
                <a:gd name="T30" fmla="*/ 2 w 186"/>
                <a:gd name="T31" fmla="*/ 188 h 227"/>
                <a:gd name="T32" fmla="*/ 0 w 186"/>
                <a:gd name="T33" fmla="*/ 192 h 227"/>
                <a:gd name="T34" fmla="*/ 4 w 186"/>
                <a:gd name="T35" fmla="*/ 208 h 227"/>
                <a:gd name="T36" fmla="*/ 11 w 186"/>
                <a:gd name="T37" fmla="*/ 199 h 227"/>
                <a:gd name="T38" fmla="*/ 11 w 186"/>
                <a:gd name="T39" fmla="*/ 173 h 227"/>
                <a:gd name="T40" fmla="*/ 164 w 186"/>
                <a:gd name="T41" fmla="*/ 2 h 227"/>
                <a:gd name="T42" fmla="*/ 155 w 186"/>
                <a:gd name="T43" fmla="*/ 5 h 227"/>
                <a:gd name="T44" fmla="*/ 150 w 186"/>
                <a:gd name="T45" fmla="*/ 6 h 227"/>
                <a:gd name="T46" fmla="*/ 144 w 186"/>
                <a:gd name="T47" fmla="*/ 8 h 227"/>
                <a:gd name="T48" fmla="*/ 138 w 186"/>
                <a:gd name="T49" fmla="*/ 9 h 227"/>
                <a:gd name="T50" fmla="*/ 130 w 186"/>
                <a:gd name="T51" fmla="*/ 13 h 227"/>
                <a:gd name="T52" fmla="*/ 125 w 186"/>
                <a:gd name="T53" fmla="*/ 15 h 227"/>
                <a:gd name="T54" fmla="*/ 117 w 186"/>
                <a:gd name="T55" fmla="*/ 19 h 227"/>
                <a:gd name="T56" fmla="*/ 114 w 186"/>
                <a:gd name="T57" fmla="*/ 22 h 227"/>
                <a:gd name="T58" fmla="*/ 103 w 186"/>
                <a:gd name="T59" fmla="*/ 31 h 227"/>
                <a:gd name="T60" fmla="*/ 97 w 186"/>
                <a:gd name="T61" fmla="*/ 37 h 227"/>
                <a:gd name="T62" fmla="*/ 91 w 186"/>
                <a:gd name="T63" fmla="*/ 43 h 227"/>
                <a:gd name="T64" fmla="*/ 81 w 186"/>
                <a:gd name="T65" fmla="*/ 56 h 227"/>
                <a:gd name="T66" fmla="*/ 75 w 186"/>
                <a:gd name="T67" fmla="*/ 63 h 227"/>
                <a:gd name="T68" fmla="*/ 69 w 186"/>
                <a:gd name="T69" fmla="*/ 71 h 227"/>
                <a:gd name="T70" fmla="*/ 65 w 186"/>
                <a:gd name="T71" fmla="*/ 78 h 227"/>
                <a:gd name="T72" fmla="*/ 49 w 186"/>
                <a:gd name="T73" fmla="*/ 102 h 227"/>
                <a:gd name="T74" fmla="*/ 39 w 186"/>
                <a:gd name="T75" fmla="*/ 118 h 227"/>
                <a:gd name="T76" fmla="*/ 37 w 186"/>
                <a:gd name="T77" fmla="*/ 123 h 227"/>
                <a:gd name="T78" fmla="*/ 36 w 186"/>
                <a:gd name="T79" fmla="*/ 123 h 227"/>
                <a:gd name="T80" fmla="*/ 33 w 186"/>
                <a:gd name="T81" fmla="*/ 128 h 227"/>
                <a:gd name="T82" fmla="*/ 127 w 186"/>
                <a:gd name="T83" fmla="*/ 15 h 227"/>
                <a:gd name="T84" fmla="*/ 186 w 186"/>
                <a:gd name="T8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227">
                  <a:moveTo>
                    <a:pt x="4" y="211"/>
                  </a:moveTo>
                  <a:cubicBezTo>
                    <a:pt x="3" y="212"/>
                    <a:pt x="3" y="213"/>
                    <a:pt x="2" y="214"/>
                  </a:cubicBezTo>
                  <a:cubicBezTo>
                    <a:pt x="2" y="218"/>
                    <a:pt x="2" y="218"/>
                    <a:pt x="2" y="218"/>
                  </a:cubicBezTo>
                  <a:cubicBezTo>
                    <a:pt x="3" y="218"/>
                    <a:pt x="3" y="218"/>
                    <a:pt x="3" y="218"/>
                  </a:cubicBezTo>
                  <a:cubicBezTo>
                    <a:pt x="3" y="218"/>
                    <a:pt x="3" y="218"/>
                    <a:pt x="3" y="218"/>
                  </a:cubicBezTo>
                  <a:cubicBezTo>
                    <a:pt x="7" y="222"/>
                    <a:pt x="7" y="222"/>
                    <a:pt x="7" y="222"/>
                  </a:cubicBezTo>
                  <a:cubicBezTo>
                    <a:pt x="7" y="222"/>
                    <a:pt x="7" y="222"/>
                    <a:pt x="7" y="222"/>
                  </a:cubicBezTo>
                  <a:cubicBezTo>
                    <a:pt x="13" y="227"/>
                    <a:pt x="13" y="227"/>
                    <a:pt x="13" y="227"/>
                  </a:cubicBezTo>
                  <a:cubicBezTo>
                    <a:pt x="15" y="226"/>
                    <a:pt x="15" y="226"/>
                    <a:pt x="15" y="226"/>
                  </a:cubicBezTo>
                  <a:cubicBezTo>
                    <a:pt x="5" y="217"/>
                    <a:pt x="5" y="217"/>
                    <a:pt x="5" y="217"/>
                  </a:cubicBezTo>
                  <a:cubicBezTo>
                    <a:pt x="4" y="211"/>
                    <a:pt x="4" y="211"/>
                    <a:pt x="4" y="211"/>
                  </a:cubicBezTo>
                  <a:moveTo>
                    <a:pt x="12" y="200"/>
                  </a:moveTo>
                  <a:cubicBezTo>
                    <a:pt x="12" y="200"/>
                    <a:pt x="12" y="200"/>
                    <a:pt x="12" y="200"/>
                  </a:cubicBezTo>
                  <a:cubicBezTo>
                    <a:pt x="26" y="211"/>
                    <a:pt x="26" y="211"/>
                    <a:pt x="26" y="211"/>
                  </a:cubicBezTo>
                  <a:cubicBezTo>
                    <a:pt x="12" y="200"/>
                    <a:pt x="12" y="200"/>
                    <a:pt x="12" y="200"/>
                  </a:cubicBezTo>
                  <a:moveTo>
                    <a:pt x="11" y="173"/>
                  </a:moveTo>
                  <a:cubicBezTo>
                    <a:pt x="11" y="173"/>
                    <a:pt x="10" y="173"/>
                    <a:pt x="9" y="173"/>
                  </a:cubicBezTo>
                  <a:cubicBezTo>
                    <a:pt x="9" y="173"/>
                    <a:pt x="9" y="173"/>
                    <a:pt x="9" y="173"/>
                  </a:cubicBezTo>
                  <a:cubicBezTo>
                    <a:pt x="9" y="173"/>
                    <a:pt x="9" y="173"/>
                    <a:pt x="9" y="173"/>
                  </a:cubicBezTo>
                  <a:cubicBezTo>
                    <a:pt x="9" y="174"/>
                    <a:pt x="9" y="174"/>
                    <a:pt x="9" y="174"/>
                  </a:cubicBezTo>
                  <a:cubicBezTo>
                    <a:pt x="9" y="174"/>
                    <a:pt x="9" y="174"/>
                    <a:pt x="9" y="174"/>
                  </a:cubicBezTo>
                  <a:cubicBezTo>
                    <a:pt x="9" y="174"/>
                    <a:pt x="9" y="174"/>
                    <a:pt x="9" y="174"/>
                  </a:cubicBezTo>
                  <a:cubicBezTo>
                    <a:pt x="9" y="174"/>
                    <a:pt x="9" y="175"/>
                    <a:pt x="8" y="175"/>
                  </a:cubicBezTo>
                  <a:cubicBezTo>
                    <a:pt x="8" y="175"/>
                    <a:pt x="8" y="175"/>
                    <a:pt x="8" y="175"/>
                  </a:cubicBezTo>
                  <a:cubicBezTo>
                    <a:pt x="8" y="176"/>
                    <a:pt x="8" y="176"/>
                    <a:pt x="8" y="176"/>
                  </a:cubicBezTo>
                  <a:cubicBezTo>
                    <a:pt x="8" y="176"/>
                    <a:pt x="8" y="176"/>
                    <a:pt x="8" y="176"/>
                  </a:cubicBezTo>
                  <a:cubicBezTo>
                    <a:pt x="8" y="177"/>
                    <a:pt x="8" y="177"/>
                    <a:pt x="8" y="177"/>
                  </a:cubicBezTo>
                  <a:cubicBezTo>
                    <a:pt x="7" y="177"/>
                    <a:pt x="7" y="178"/>
                    <a:pt x="7" y="178"/>
                  </a:cubicBezTo>
                  <a:cubicBezTo>
                    <a:pt x="7" y="178"/>
                    <a:pt x="7" y="179"/>
                    <a:pt x="7" y="179"/>
                  </a:cubicBezTo>
                  <a:cubicBezTo>
                    <a:pt x="7" y="179"/>
                    <a:pt x="7" y="179"/>
                    <a:pt x="7" y="179"/>
                  </a:cubicBezTo>
                  <a:cubicBezTo>
                    <a:pt x="6" y="180"/>
                    <a:pt x="6" y="180"/>
                    <a:pt x="6" y="180"/>
                  </a:cubicBezTo>
                  <a:cubicBezTo>
                    <a:pt x="6" y="180"/>
                    <a:pt x="6" y="181"/>
                    <a:pt x="5" y="182"/>
                  </a:cubicBezTo>
                  <a:cubicBezTo>
                    <a:pt x="5" y="182"/>
                    <a:pt x="5" y="182"/>
                    <a:pt x="5" y="182"/>
                  </a:cubicBezTo>
                  <a:cubicBezTo>
                    <a:pt x="5" y="182"/>
                    <a:pt x="5" y="182"/>
                    <a:pt x="5" y="182"/>
                  </a:cubicBezTo>
                  <a:cubicBezTo>
                    <a:pt x="5" y="182"/>
                    <a:pt x="5" y="182"/>
                    <a:pt x="5" y="182"/>
                  </a:cubicBezTo>
                  <a:cubicBezTo>
                    <a:pt x="5" y="182"/>
                    <a:pt x="5" y="182"/>
                    <a:pt x="5" y="182"/>
                  </a:cubicBezTo>
                  <a:cubicBezTo>
                    <a:pt x="5" y="183"/>
                    <a:pt x="4" y="183"/>
                    <a:pt x="4" y="184"/>
                  </a:cubicBezTo>
                  <a:cubicBezTo>
                    <a:pt x="4" y="184"/>
                    <a:pt x="4" y="184"/>
                    <a:pt x="4" y="184"/>
                  </a:cubicBezTo>
                  <a:cubicBezTo>
                    <a:pt x="4" y="185"/>
                    <a:pt x="4" y="185"/>
                    <a:pt x="4" y="185"/>
                  </a:cubicBezTo>
                  <a:cubicBezTo>
                    <a:pt x="4" y="185"/>
                    <a:pt x="4" y="185"/>
                    <a:pt x="4" y="185"/>
                  </a:cubicBezTo>
                  <a:cubicBezTo>
                    <a:pt x="4" y="185"/>
                    <a:pt x="4" y="185"/>
                    <a:pt x="4" y="185"/>
                  </a:cubicBezTo>
                  <a:cubicBezTo>
                    <a:pt x="4" y="185"/>
                    <a:pt x="4" y="185"/>
                    <a:pt x="4" y="185"/>
                  </a:cubicBezTo>
                  <a:cubicBezTo>
                    <a:pt x="3" y="185"/>
                    <a:pt x="3" y="185"/>
                    <a:pt x="3" y="185"/>
                  </a:cubicBezTo>
                  <a:cubicBezTo>
                    <a:pt x="3" y="185"/>
                    <a:pt x="3" y="185"/>
                    <a:pt x="3" y="185"/>
                  </a:cubicBezTo>
                  <a:cubicBezTo>
                    <a:pt x="3" y="186"/>
                    <a:pt x="3" y="186"/>
                    <a:pt x="3" y="186"/>
                  </a:cubicBezTo>
                  <a:cubicBezTo>
                    <a:pt x="3" y="186"/>
                    <a:pt x="3" y="187"/>
                    <a:pt x="2" y="187"/>
                  </a:cubicBezTo>
                  <a:cubicBezTo>
                    <a:pt x="2" y="188"/>
                    <a:pt x="2" y="188"/>
                    <a:pt x="2" y="188"/>
                  </a:cubicBezTo>
                  <a:cubicBezTo>
                    <a:pt x="2" y="188"/>
                    <a:pt x="2" y="188"/>
                    <a:pt x="2" y="188"/>
                  </a:cubicBezTo>
                  <a:cubicBezTo>
                    <a:pt x="1" y="189"/>
                    <a:pt x="1" y="190"/>
                    <a:pt x="1" y="191"/>
                  </a:cubicBezTo>
                  <a:cubicBezTo>
                    <a:pt x="0" y="192"/>
                    <a:pt x="0" y="192"/>
                    <a:pt x="0" y="192"/>
                  </a:cubicBezTo>
                  <a:cubicBezTo>
                    <a:pt x="0" y="192"/>
                    <a:pt x="0" y="192"/>
                    <a:pt x="0" y="192"/>
                  </a:cubicBezTo>
                  <a:cubicBezTo>
                    <a:pt x="1" y="192"/>
                    <a:pt x="1" y="192"/>
                    <a:pt x="1" y="192"/>
                  </a:cubicBezTo>
                  <a:cubicBezTo>
                    <a:pt x="2" y="211"/>
                    <a:pt x="2" y="211"/>
                    <a:pt x="2" y="211"/>
                  </a:cubicBezTo>
                  <a:cubicBezTo>
                    <a:pt x="2" y="210"/>
                    <a:pt x="3" y="209"/>
                    <a:pt x="4" y="208"/>
                  </a:cubicBezTo>
                  <a:cubicBezTo>
                    <a:pt x="3" y="192"/>
                    <a:pt x="3" y="192"/>
                    <a:pt x="3" y="192"/>
                  </a:cubicBezTo>
                  <a:cubicBezTo>
                    <a:pt x="11" y="199"/>
                    <a:pt x="11" y="199"/>
                    <a:pt x="11" y="199"/>
                  </a:cubicBezTo>
                  <a:cubicBezTo>
                    <a:pt x="11" y="199"/>
                    <a:pt x="11" y="199"/>
                    <a:pt x="11" y="199"/>
                  </a:cubicBezTo>
                  <a:cubicBezTo>
                    <a:pt x="3" y="192"/>
                    <a:pt x="3" y="192"/>
                    <a:pt x="3" y="192"/>
                  </a:cubicBezTo>
                  <a:cubicBezTo>
                    <a:pt x="3" y="192"/>
                    <a:pt x="6" y="185"/>
                    <a:pt x="12" y="173"/>
                  </a:cubicBezTo>
                  <a:cubicBezTo>
                    <a:pt x="12" y="173"/>
                    <a:pt x="12" y="173"/>
                    <a:pt x="11" y="173"/>
                  </a:cubicBezTo>
                  <a:moveTo>
                    <a:pt x="186" y="0"/>
                  </a:moveTo>
                  <a:cubicBezTo>
                    <a:pt x="179" y="0"/>
                    <a:pt x="172" y="1"/>
                    <a:pt x="164" y="2"/>
                  </a:cubicBezTo>
                  <a:cubicBezTo>
                    <a:pt x="164" y="2"/>
                    <a:pt x="164" y="2"/>
                    <a:pt x="164" y="2"/>
                  </a:cubicBezTo>
                  <a:cubicBezTo>
                    <a:pt x="165" y="3"/>
                    <a:pt x="165" y="3"/>
                    <a:pt x="165" y="3"/>
                  </a:cubicBezTo>
                  <a:cubicBezTo>
                    <a:pt x="165" y="3"/>
                    <a:pt x="165" y="3"/>
                    <a:pt x="165" y="3"/>
                  </a:cubicBezTo>
                  <a:cubicBezTo>
                    <a:pt x="162" y="3"/>
                    <a:pt x="158" y="4"/>
                    <a:pt x="155" y="5"/>
                  </a:cubicBezTo>
                  <a:cubicBezTo>
                    <a:pt x="155" y="5"/>
                    <a:pt x="155" y="5"/>
                    <a:pt x="154" y="5"/>
                  </a:cubicBezTo>
                  <a:cubicBezTo>
                    <a:pt x="154" y="5"/>
                    <a:pt x="154" y="5"/>
                    <a:pt x="154" y="5"/>
                  </a:cubicBezTo>
                  <a:cubicBezTo>
                    <a:pt x="153" y="5"/>
                    <a:pt x="151" y="6"/>
                    <a:pt x="150" y="6"/>
                  </a:cubicBezTo>
                  <a:cubicBezTo>
                    <a:pt x="149" y="6"/>
                    <a:pt x="149" y="6"/>
                    <a:pt x="149" y="6"/>
                  </a:cubicBezTo>
                  <a:cubicBezTo>
                    <a:pt x="147" y="7"/>
                    <a:pt x="145" y="7"/>
                    <a:pt x="144" y="8"/>
                  </a:cubicBezTo>
                  <a:cubicBezTo>
                    <a:pt x="144" y="8"/>
                    <a:pt x="144" y="8"/>
                    <a:pt x="144" y="8"/>
                  </a:cubicBezTo>
                  <a:cubicBezTo>
                    <a:pt x="144" y="8"/>
                    <a:pt x="144" y="8"/>
                    <a:pt x="143" y="8"/>
                  </a:cubicBezTo>
                  <a:cubicBezTo>
                    <a:pt x="142" y="8"/>
                    <a:pt x="141" y="8"/>
                    <a:pt x="139" y="9"/>
                  </a:cubicBezTo>
                  <a:cubicBezTo>
                    <a:pt x="139" y="9"/>
                    <a:pt x="139" y="9"/>
                    <a:pt x="138" y="9"/>
                  </a:cubicBezTo>
                  <a:cubicBezTo>
                    <a:pt x="137" y="10"/>
                    <a:pt x="135" y="10"/>
                    <a:pt x="134" y="11"/>
                  </a:cubicBezTo>
                  <a:cubicBezTo>
                    <a:pt x="134" y="11"/>
                    <a:pt x="134" y="11"/>
                    <a:pt x="134" y="11"/>
                  </a:cubicBezTo>
                  <a:cubicBezTo>
                    <a:pt x="132" y="11"/>
                    <a:pt x="131" y="12"/>
                    <a:pt x="130" y="13"/>
                  </a:cubicBezTo>
                  <a:cubicBezTo>
                    <a:pt x="129" y="13"/>
                    <a:pt x="129" y="13"/>
                    <a:pt x="129" y="13"/>
                  </a:cubicBezTo>
                  <a:cubicBezTo>
                    <a:pt x="128" y="14"/>
                    <a:pt x="126" y="14"/>
                    <a:pt x="125" y="15"/>
                  </a:cubicBezTo>
                  <a:cubicBezTo>
                    <a:pt x="125" y="15"/>
                    <a:pt x="125" y="15"/>
                    <a:pt x="125" y="15"/>
                  </a:cubicBezTo>
                  <a:cubicBezTo>
                    <a:pt x="123" y="16"/>
                    <a:pt x="121" y="17"/>
                    <a:pt x="119" y="18"/>
                  </a:cubicBezTo>
                  <a:cubicBezTo>
                    <a:pt x="119" y="18"/>
                    <a:pt x="119" y="18"/>
                    <a:pt x="119" y="18"/>
                  </a:cubicBezTo>
                  <a:cubicBezTo>
                    <a:pt x="119" y="19"/>
                    <a:pt x="118" y="19"/>
                    <a:pt x="117" y="19"/>
                  </a:cubicBezTo>
                  <a:cubicBezTo>
                    <a:pt x="116" y="20"/>
                    <a:pt x="115" y="21"/>
                    <a:pt x="114" y="22"/>
                  </a:cubicBezTo>
                  <a:cubicBezTo>
                    <a:pt x="114" y="22"/>
                    <a:pt x="114" y="22"/>
                    <a:pt x="114" y="22"/>
                  </a:cubicBezTo>
                  <a:cubicBezTo>
                    <a:pt x="114" y="22"/>
                    <a:pt x="114" y="22"/>
                    <a:pt x="114" y="22"/>
                  </a:cubicBezTo>
                  <a:cubicBezTo>
                    <a:pt x="112" y="23"/>
                    <a:pt x="110" y="25"/>
                    <a:pt x="108" y="26"/>
                  </a:cubicBezTo>
                  <a:cubicBezTo>
                    <a:pt x="108" y="27"/>
                    <a:pt x="108" y="27"/>
                    <a:pt x="108" y="27"/>
                  </a:cubicBezTo>
                  <a:cubicBezTo>
                    <a:pt x="106" y="28"/>
                    <a:pt x="105" y="30"/>
                    <a:pt x="103" y="31"/>
                  </a:cubicBezTo>
                  <a:cubicBezTo>
                    <a:pt x="102" y="32"/>
                    <a:pt x="102" y="32"/>
                    <a:pt x="102" y="32"/>
                  </a:cubicBezTo>
                  <a:cubicBezTo>
                    <a:pt x="101" y="33"/>
                    <a:pt x="99" y="35"/>
                    <a:pt x="97" y="37"/>
                  </a:cubicBezTo>
                  <a:cubicBezTo>
                    <a:pt x="97" y="37"/>
                    <a:pt x="97" y="37"/>
                    <a:pt x="97" y="37"/>
                  </a:cubicBezTo>
                  <a:cubicBezTo>
                    <a:pt x="97" y="37"/>
                    <a:pt x="97" y="37"/>
                    <a:pt x="97" y="37"/>
                  </a:cubicBezTo>
                  <a:cubicBezTo>
                    <a:pt x="95" y="39"/>
                    <a:pt x="93" y="41"/>
                    <a:pt x="92" y="43"/>
                  </a:cubicBezTo>
                  <a:cubicBezTo>
                    <a:pt x="91" y="43"/>
                    <a:pt x="91" y="43"/>
                    <a:pt x="91" y="43"/>
                  </a:cubicBezTo>
                  <a:cubicBezTo>
                    <a:pt x="90" y="45"/>
                    <a:pt x="88" y="47"/>
                    <a:pt x="86" y="49"/>
                  </a:cubicBezTo>
                  <a:cubicBezTo>
                    <a:pt x="86" y="50"/>
                    <a:pt x="86" y="50"/>
                    <a:pt x="86" y="50"/>
                  </a:cubicBezTo>
                  <a:cubicBezTo>
                    <a:pt x="84" y="52"/>
                    <a:pt x="82" y="54"/>
                    <a:pt x="81" y="56"/>
                  </a:cubicBezTo>
                  <a:cubicBezTo>
                    <a:pt x="80" y="57"/>
                    <a:pt x="80" y="57"/>
                    <a:pt x="80" y="57"/>
                  </a:cubicBezTo>
                  <a:cubicBezTo>
                    <a:pt x="79" y="59"/>
                    <a:pt x="77" y="60"/>
                    <a:pt x="76" y="62"/>
                  </a:cubicBezTo>
                  <a:cubicBezTo>
                    <a:pt x="76" y="63"/>
                    <a:pt x="75" y="63"/>
                    <a:pt x="75" y="63"/>
                  </a:cubicBezTo>
                  <a:cubicBezTo>
                    <a:pt x="75" y="64"/>
                    <a:pt x="75" y="64"/>
                    <a:pt x="75" y="64"/>
                  </a:cubicBezTo>
                  <a:cubicBezTo>
                    <a:pt x="73" y="66"/>
                    <a:pt x="72" y="68"/>
                    <a:pt x="70" y="70"/>
                  </a:cubicBezTo>
                  <a:cubicBezTo>
                    <a:pt x="69" y="71"/>
                    <a:pt x="69" y="71"/>
                    <a:pt x="69" y="71"/>
                  </a:cubicBezTo>
                  <a:cubicBezTo>
                    <a:pt x="69" y="72"/>
                    <a:pt x="69" y="72"/>
                    <a:pt x="69" y="72"/>
                  </a:cubicBezTo>
                  <a:cubicBezTo>
                    <a:pt x="68" y="73"/>
                    <a:pt x="68" y="74"/>
                    <a:pt x="67" y="75"/>
                  </a:cubicBezTo>
                  <a:cubicBezTo>
                    <a:pt x="66" y="76"/>
                    <a:pt x="65" y="77"/>
                    <a:pt x="65" y="78"/>
                  </a:cubicBezTo>
                  <a:cubicBezTo>
                    <a:pt x="64" y="79"/>
                    <a:pt x="64" y="79"/>
                    <a:pt x="64" y="79"/>
                  </a:cubicBezTo>
                  <a:cubicBezTo>
                    <a:pt x="59" y="86"/>
                    <a:pt x="54" y="94"/>
                    <a:pt x="49" y="102"/>
                  </a:cubicBezTo>
                  <a:cubicBezTo>
                    <a:pt x="49" y="102"/>
                    <a:pt x="49" y="102"/>
                    <a:pt x="49" y="102"/>
                  </a:cubicBezTo>
                  <a:cubicBezTo>
                    <a:pt x="48" y="104"/>
                    <a:pt x="47" y="105"/>
                    <a:pt x="47" y="106"/>
                  </a:cubicBezTo>
                  <a:cubicBezTo>
                    <a:pt x="44" y="110"/>
                    <a:pt x="42" y="114"/>
                    <a:pt x="39" y="118"/>
                  </a:cubicBezTo>
                  <a:cubicBezTo>
                    <a:pt x="39" y="118"/>
                    <a:pt x="39" y="118"/>
                    <a:pt x="39" y="118"/>
                  </a:cubicBezTo>
                  <a:cubicBezTo>
                    <a:pt x="39" y="118"/>
                    <a:pt x="39" y="118"/>
                    <a:pt x="39" y="118"/>
                  </a:cubicBezTo>
                  <a:cubicBezTo>
                    <a:pt x="39" y="119"/>
                    <a:pt x="39" y="119"/>
                    <a:pt x="39" y="119"/>
                  </a:cubicBezTo>
                  <a:cubicBezTo>
                    <a:pt x="38" y="121"/>
                    <a:pt x="37" y="122"/>
                    <a:pt x="37" y="123"/>
                  </a:cubicBezTo>
                  <a:cubicBezTo>
                    <a:pt x="37" y="123"/>
                    <a:pt x="37" y="123"/>
                    <a:pt x="37" y="123"/>
                  </a:cubicBezTo>
                  <a:cubicBezTo>
                    <a:pt x="37" y="123"/>
                    <a:pt x="37" y="123"/>
                    <a:pt x="37" y="123"/>
                  </a:cubicBezTo>
                  <a:cubicBezTo>
                    <a:pt x="36" y="123"/>
                    <a:pt x="36" y="123"/>
                    <a:pt x="36" y="123"/>
                  </a:cubicBezTo>
                  <a:cubicBezTo>
                    <a:pt x="36" y="124"/>
                    <a:pt x="36" y="124"/>
                    <a:pt x="36" y="124"/>
                  </a:cubicBezTo>
                  <a:cubicBezTo>
                    <a:pt x="35" y="126"/>
                    <a:pt x="34" y="127"/>
                    <a:pt x="33" y="128"/>
                  </a:cubicBezTo>
                  <a:cubicBezTo>
                    <a:pt x="33" y="128"/>
                    <a:pt x="33" y="128"/>
                    <a:pt x="33" y="128"/>
                  </a:cubicBezTo>
                  <a:cubicBezTo>
                    <a:pt x="33" y="129"/>
                    <a:pt x="33" y="129"/>
                    <a:pt x="33" y="129"/>
                  </a:cubicBezTo>
                  <a:cubicBezTo>
                    <a:pt x="34" y="130"/>
                    <a:pt x="34" y="130"/>
                    <a:pt x="35" y="131"/>
                  </a:cubicBezTo>
                  <a:cubicBezTo>
                    <a:pt x="60" y="86"/>
                    <a:pt x="96" y="31"/>
                    <a:pt x="127" y="15"/>
                  </a:cubicBezTo>
                  <a:cubicBezTo>
                    <a:pt x="139" y="9"/>
                    <a:pt x="154" y="5"/>
                    <a:pt x="167" y="3"/>
                  </a:cubicBezTo>
                  <a:cubicBezTo>
                    <a:pt x="167" y="2"/>
                    <a:pt x="167" y="2"/>
                    <a:pt x="167" y="2"/>
                  </a:cubicBezTo>
                  <a:cubicBezTo>
                    <a:pt x="173" y="1"/>
                    <a:pt x="180" y="0"/>
                    <a:pt x="186" y="0"/>
                  </a:cubicBezTo>
                </a:path>
              </a:pathLst>
            </a:custGeom>
            <a:solidFill>
              <a:srgbClr val="898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5"/>
            <p:cNvSpPr>
              <a:spLocks noEditPoints="1"/>
            </p:cNvSpPr>
            <p:nvPr/>
          </p:nvSpPr>
          <p:spPr bwMode="auto">
            <a:xfrm>
              <a:off x="5348288" y="5208588"/>
              <a:ext cx="211138" cy="317500"/>
            </a:xfrm>
            <a:custGeom>
              <a:avLst/>
              <a:gdLst>
                <a:gd name="T0" fmla="*/ 2 w 10"/>
                <a:gd name="T1" fmla="*/ 9 h 15"/>
                <a:gd name="T2" fmla="*/ 0 w 10"/>
                <a:gd name="T3" fmla="*/ 12 h 15"/>
                <a:gd name="T4" fmla="*/ 0 w 10"/>
                <a:gd name="T5" fmla="*/ 15 h 15"/>
                <a:gd name="T6" fmla="*/ 2 w 10"/>
                <a:gd name="T7" fmla="*/ 12 h 15"/>
                <a:gd name="T8" fmla="*/ 2 w 10"/>
                <a:gd name="T9" fmla="*/ 9 h 15"/>
                <a:gd name="T10" fmla="*/ 9 w 10"/>
                <a:gd name="T11" fmla="*/ 0 h 15"/>
                <a:gd name="T12" fmla="*/ 9 w 10"/>
                <a:gd name="T13" fmla="*/ 0 h 15"/>
                <a:gd name="T14" fmla="*/ 10 w 10"/>
                <a:gd name="T15" fmla="*/ 1 h 15"/>
                <a:gd name="T16" fmla="*/ 10 w 10"/>
                <a:gd name="T17" fmla="*/ 1 h 15"/>
                <a:gd name="T18" fmla="*/ 9 w 10"/>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5">
                  <a:moveTo>
                    <a:pt x="2" y="9"/>
                  </a:moveTo>
                  <a:cubicBezTo>
                    <a:pt x="1" y="10"/>
                    <a:pt x="0" y="11"/>
                    <a:pt x="0" y="12"/>
                  </a:cubicBezTo>
                  <a:cubicBezTo>
                    <a:pt x="0" y="15"/>
                    <a:pt x="0" y="15"/>
                    <a:pt x="0" y="15"/>
                  </a:cubicBezTo>
                  <a:cubicBezTo>
                    <a:pt x="1" y="14"/>
                    <a:pt x="1" y="13"/>
                    <a:pt x="2" y="12"/>
                  </a:cubicBezTo>
                  <a:cubicBezTo>
                    <a:pt x="2" y="9"/>
                    <a:pt x="2" y="9"/>
                    <a:pt x="2" y="9"/>
                  </a:cubicBezTo>
                  <a:moveTo>
                    <a:pt x="9" y="0"/>
                  </a:moveTo>
                  <a:cubicBezTo>
                    <a:pt x="9" y="0"/>
                    <a:pt x="9" y="0"/>
                    <a:pt x="9" y="0"/>
                  </a:cubicBezTo>
                  <a:cubicBezTo>
                    <a:pt x="10" y="1"/>
                    <a:pt x="10" y="1"/>
                    <a:pt x="10" y="1"/>
                  </a:cubicBezTo>
                  <a:cubicBezTo>
                    <a:pt x="10" y="1"/>
                    <a:pt x="10" y="1"/>
                    <a:pt x="10" y="1"/>
                  </a:cubicBezTo>
                  <a:cubicBezTo>
                    <a:pt x="9" y="0"/>
                    <a:pt x="9" y="0"/>
                    <a:pt x="9" y="0"/>
                  </a:cubicBezTo>
                </a:path>
              </a:pathLst>
            </a:custGeom>
            <a:solidFill>
              <a:srgbClr val="5944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6"/>
            <p:cNvSpPr>
              <a:spLocks/>
            </p:cNvSpPr>
            <p:nvPr/>
          </p:nvSpPr>
          <p:spPr bwMode="auto">
            <a:xfrm>
              <a:off x="5370513" y="5060950"/>
              <a:ext cx="485775" cy="717550"/>
            </a:xfrm>
            <a:custGeom>
              <a:avLst/>
              <a:gdLst>
                <a:gd name="T0" fmla="*/ 0 w 306"/>
                <a:gd name="T1" fmla="*/ 0 h 452"/>
                <a:gd name="T2" fmla="*/ 13 w 306"/>
                <a:gd name="T3" fmla="*/ 213 h 452"/>
                <a:gd name="T4" fmla="*/ 13 w 306"/>
                <a:gd name="T5" fmla="*/ 253 h 452"/>
                <a:gd name="T6" fmla="*/ 26 w 306"/>
                <a:gd name="T7" fmla="*/ 333 h 452"/>
                <a:gd name="T8" fmla="*/ 159 w 306"/>
                <a:gd name="T9" fmla="*/ 452 h 452"/>
                <a:gd name="T10" fmla="*/ 306 w 306"/>
                <a:gd name="T11" fmla="*/ 266 h 452"/>
                <a:gd name="T12" fmla="*/ 306 w 306"/>
                <a:gd name="T13" fmla="*/ 253 h 452"/>
                <a:gd name="T14" fmla="*/ 119 w 306"/>
                <a:gd name="T15" fmla="*/ 107 h 452"/>
                <a:gd name="T16" fmla="*/ 106 w 306"/>
                <a:gd name="T17" fmla="*/ 93 h 452"/>
                <a:gd name="T18" fmla="*/ 0 w 306"/>
                <a:gd name="T19"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452">
                  <a:moveTo>
                    <a:pt x="0" y="0"/>
                  </a:moveTo>
                  <a:lnTo>
                    <a:pt x="13" y="213"/>
                  </a:lnTo>
                  <a:lnTo>
                    <a:pt x="13" y="253"/>
                  </a:lnTo>
                  <a:lnTo>
                    <a:pt x="26" y="333"/>
                  </a:lnTo>
                  <a:lnTo>
                    <a:pt x="159" y="452"/>
                  </a:lnTo>
                  <a:lnTo>
                    <a:pt x="306" y="266"/>
                  </a:lnTo>
                  <a:lnTo>
                    <a:pt x="306" y="253"/>
                  </a:lnTo>
                  <a:lnTo>
                    <a:pt x="119" y="107"/>
                  </a:lnTo>
                  <a:lnTo>
                    <a:pt x="106" y="93"/>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7"/>
            <p:cNvSpPr>
              <a:spLocks/>
            </p:cNvSpPr>
            <p:nvPr/>
          </p:nvSpPr>
          <p:spPr bwMode="auto">
            <a:xfrm>
              <a:off x="5370513" y="5060950"/>
              <a:ext cx="485775" cy="717550"/>
            </a:xfrm>
            <a:custGeom>
              <a:avLst/>
              <a:gdLst>
                <a:gd name="T0" fmla="*/ 0 w 306"/>
                <a:gd name="T1" fmla="*/ 0 h 452"/>
                <a:gd name="T2" fmla="*/ 13 w 306"/>
                <a:gd name="T3" fmla="*/ 213 h 452"/>
                <a:gd name="T4" fmla="*/ 13 w 306"/>
                <a:gd name="T5" fmla="*/ 253 h 452"/>
                <a:gd name="T6" fmla="*/ 26 w 306"/>
                <a:gd name="T7" fmla="*/ 333 h 452"/>
                <a:gd name="T8" fmla="*/ 159 w 306"/>
                <a:gd name="T9" fmla="*/ 452 h 452"/>
                <a:gd name="T10" fmla="*/ 306 w 306"/>
                <a:gd name="T11" fmla="*/ 266 h 452"/>
                <a:gd name="T12" fmla="*/ 306 w 306"/>
                <a:gd name="T13" fmla="*/ 253 h 452"/>
                <a:gd name="T14" fmla="*/ 119 w 306"/>
                <a:gd name="T15" fmla="*/ 107 h 452"/>
                <a:gd name="T16" fmla="*/ 106 w 306"/>
                <a:gd name="T17" fmla="*/ 93 h 452"/>
                <a:gd name="T18" fmla="*/ 0 w 306"/>
                <a:gd name="T19"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452">
                  <a:moveTo>
                    <a:pt x="0" y="0"/>
                  </a:moveTo>
                  <a:lnTo>
                    <a:pt x="13" y="213"/>
                  </a:lnTo>
                  <a:lnTo>
                    <a:pt x="13" y="253"/>
                  </a:lnTo>
                  <a:lnTo>
                    <a:pt x="26" y="333"/>
                  </a:lnTo>
                  <a:lnTo>
                    <a:pt x="159" y="452"/>
                  </a:lnTo>
                  <a:lnTo>
                    <a:pt x="306" y="266"/>
                  </a:lnTo>
                  <a:lnTo>
                    <a:pt x="306" y="253"/>
                  </a:lnTo>
                  <a:lnTo>
                    <a:pt x="119" y="107"/>
                  </a:lnTo>
                  <a:lnTo>
                    <a:pt x="106" y="9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8"/>
            <p:cNvSpPr>
              <a:spLocks noEditPoints="1"/>
            </p:cNvSpPr>
            <p:nvPr/>
          </p:nvSpPr>
          <p:spPr bwMode="auto">
            <a:xfrm>
              <a:off x="5370513" y="1074738"/>
              <a:ext cx="3910013" cy="4408489"/>
            </a:xfrm>
            <a:custGeom>
              <a:avLst/>
              <a:gdLst>
                <a:gd name="T0" fmla="*/ 9 w 185"/>
                <a:gd name="T1" fmla="*/ 170 h 209"/>
                <a:gd name="T2" fmla="*/ 0 w 185"/>
                <a:gd name="T3" fmla="*/ 189 h 209"/>
                <a:gd name="T4" fmla="*/ 8 w 185"/>
                <a:gd name="T5" fmla="*/ 196 h 209"/>
                <a:gd name="T6" fmla="*/ 9 w 185"/>
                <a:gd name="T7" fmla="*/ 197 h 209"/>
                <a:gd name="T8" fmla="*/ 23 w 185"/>
                <a:gd name="T9" fmla="*/ 208 h 209"/>
                <a:gd name="T10" fmla="*/ 23 w 185"/>
                <a:gd name="T11" fmla="*/ 209 h 209"/>
                <a:gd name="T12" fmla="*/ 27 w 185"/>
                <a:gd name="T13" fmla="*/ 205 h 209"/>
                <a:gd name="T14" fmla="*/ 2 w 185"/>
                <a:gd name="T15" fmla="*/ 184 h 209"/>
                <a:gd name="T16" fmla="*/ 9 w 185"/>
                <a:gd name="T17" fmla="*/ 170 h 209"/>
                <a:gd name="T18" fmla="*/ 9 w 185"/>
                <a:gd name="T19" fmla="*/ 170 h 209"/>
                <a:gd name="T20" fmla="*/ 164 w 185"/>
                <a:gd name="T21" fmla="*/ 0 h 209"/>
                <a:gd name="T22" fmla="*/ 124 w 185"/>
                <a:gd name="T23" fmla="*/ 12 h 209"/>
                <a:gd name="T24" fmla="*/ 32 w 185"/>
                <a:gd name="T25" fmla="*/ 128 h 209"/>
                <a:gd name="T26" fmla="*/ 32 w 185"/>
                <a:gd name="T27" fmla="*/ 128 h 209"/>
                <a:gd name="T28" fmla="*/ 39 w 185"/>
                <a:gd name="T29" fmla="*/ 115 h 209"/>
                <a:gd name="T30" fmla="*/ 76 w 185"/>
                <a:gd name="T31" fmla="*/ 146 h 209"/>
                <a:gd name="T32" fmla="*/ 114 w 185"/>
                <a:gd name="T33" fmla="*/ 102 h 209"/>
                <a:gd name="T34" fmla="*/ 112 w 185"/>
                <a:gd name="T35" fmla="*/ 58 h 209"/>
                <a:gd name="T36" fmla="*/ 137 w 185"/>
                <a:gd name="T37" fmla="*/ 46 h 209"/>
                <a:gd name="T38" fmla="*/ 156 w 185"/>
                <a:gd name="T39" fmla="*/ 53 h 209"/>
                <a:gd name="T40" fmla="*/ 185 w 185"/>
                <a:gd name="T41" fmla="*/ 18 h 209"/>
                <a:gd name="T42" fmla="*/ 164 w 185"/>
                <a:gd name="T43"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5" h="209">
                  <a:moveTo>
                    <a:pt x="9" y="170"/>
                  </a:moveTo>
                  <a:cubicBezTo>
                    <a:pt x="3" y="182"/>
                    <a:pt x="0" y="189"/>
                    <a:pt x="0" y="189"/>
                  </a:cubicBezTo>
                  <a:cubicBezTo>
                    <a:pt x="8" y="196"/>
                    <a:pt x="8" y="196"/>
                    <a:pt x="8" y="196"/>
                  </a:cubicBezTo>
                  <a:cubicBezTo>
                    <a:pt x="9" y="197"/>
                    <a:pt x="9" y="197"/>
                    <a:pt x="9" y="197"/>
                  </a:cubicBezTo>
                  <a:cubicBezTo>
                    <a:pt x="23" y="208"/>
                    <a:pt x="23" y="208"/>
                    <a:pt x="23" y="208"/>
                  </a:cubicBezTo>
                  <a:cubicBezTo>
                    <a:pt x="23" y="209"/>
                    <a:pt x="23" y="209"/>
                    <a:pt x="23" y="209"/>
                  </a:cubicBezTo>
                  <a:cubicBezTo>
                    <a:pt x="27" y="205"/>
                    <a:pt x="27" y="205"/>
                    <a:pt x="27" y="205"/>
                  </a:cubicBezTo>
                  <a:cubicBezTo>
                    <a:pt x="2" y="184"/>
                    <a:pt x="2" y="184"/>
                    <a:pt x="2" y="184"/>
                  </a:cubicBezTo>
                  <a:cubicBezTo>
                    <a:pt x="4" y="181"/>
                    <a:pt x="6" y="176"/>
                    <a:pt x="9" y="170"/>
                  </a:cubicBezTo>
                  <a:cubicBezTo>
                    <a:pt x="9" y="170"/>
                    <a:pt x="9" y="170"/>
                    <a:pt x="9" y="170"/>
                  </a:cubicBezTo>
                  <a:moveTo>
                    <a:pt x="164" y="0"/>
                  </a:moveTo>
                  <a:cubicBezTo>
                    <a:pt x="151" y="2"/>
                    <a:pt x="136" y="6"/>
                    <a:pt x="124" y="12"/>
                  </a:cubicBezTo>
                  <a:cubicBezTo>
                    <a:pt x="93" y="28"/>
                    <a:pt x="57" y="83"/>
                    <a:pt x="32" y="128"/>
                  </a:cubicBezTo>
                  <a:cubicBezTo>
                    <a:pt x="32" y="128"/>
                    <a:pt x="32" y="128"/>
                    <a:pt x="32" y="128"/>
                  </a:cubicBezTo>
                  <a:cubicBezTo>
                    <a:pt x="34" y="123"/>
                    <a:pt x="37" y="119"/>
                    <a:pt x="39" y="115"/>
                  </a:cubicBezTo>
                  <a:cubicBezTo>
                    <a:pt x="76" y="146"/>
                    <a:pt x="76" y="146"/>
                    <a:pt x="76" y="146"/>
                  </a:cubicBezTo>
                  <a:cubicBezTo>
                    <a:pt x="114" y="102"/>
                    <a:pt x="114" y="102"/>
                    <a:pt x="114" y="102"/>
                  </a:cubicBezTo>
                  <a:cubicBezTo>
                    <a:pt x="102" y="90"/>
                    <a:pt x="101" y="71"/>
                    <a:pt x="112" y="58"/>
                  </a:cubicBezTo>
                  <a:cubicBezTo>
                    <a:pt x="118" y="50"/>
                    <a:pt x="127" y="46"/>
                    <a:pt x="137" y="46"/>
                  </a:cubicBezTo>
                  <a:cubicBezTo>
                    <a:pt x="143" y="46"/>
                    <a:pt x="150" y="48"/>
                    <a:pt x="156" y="53"/>
                  </a:cubicBezTo>
                  <a:cubicBezTo>
                    <a:pt x="185" y="18"/>
                    <a:pt x="185" y="18"/>
                    <a:pt x="185" y="18"/>
                  </a:cubicBezTo>
                  <a:cubicBezTo>
                    <a:pt x="164" y="0"/>
                    <a:pt x="164" y="0"/>
                    <a:pt x="164"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9"/>
            <p:cNvSpPr>
              <a:spLocks/>
            </p:cNvSpPr>
            <p:nvPr/>
          </p:nvSpPr>
          <p:spPr bwMode="auto">
            <a:xfrm>
              <a:off x="7504113" y="2044700"/>
              <a:ext cx="1163638" cy="1181100"/>
            </a:xfrm>
            <a:custGeom>
              <a:avLst/>
              <a:gdLst>
                <a:gd name="T0" fmla="*/ 36 w 55"/>
                <a:gd name="T1" fmla="*/ 0 h 56"/>
                <a:gd name="T2" fmla="*/ 11 w 55"/>
                <a:gd name="T3" fmla="*/ 12 h 56"/>
                <a:gd name="T4" fmla="*/ 13 w 55"/>
                <a:gd name="T5" fmla="*/ 56 h 56"/>
                <a:gd name="T6" fmla="*/ 17 w 55"/>
                <a:gd name="T7" fmla="*/ 51 h 56"/>
                <a:gd name="T8" fmla="*/ 16 w 55"/>
                <a:gd name="T9" fmla="*/ 16 h 56"/>
                <a:gd name="T10" fmla="*/ 36 w 55"/>
                <a:gd name="T11" fmla="*/ 7 h 56"/>
                <a:gd name="T12" fmla="*/ 51 w 55"/>
                <a:gd name="T13" fmla="*/ 11 h 56"/>
                <a:gd name="T14" fmla="*/ 55 w 55"/>
                <a:gd name="T15" fmla="*/ 7 h 56"/>
                <a:gd name="T16" fmla="*/ 36 w 55"/>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6">
                  <a:moveTo>
                    <a:pt x="36" y="0"/>
                  </a:moveTo>
                  <a:cubicBezTo>
                    <a:pt x="26" y="0"/>
                    <a:pt x="17" y="4"/>
                    <a:pt x="11" y="12"/>
                  </a:cubicBezTo>
                  <a:cubicBezTo>
                    <a:pt x="0" y="25"/>
                    <a:pt x="1" y="44"/>
                    <a:pt x="13" y="56"/>
                  </a:cubicBezTo>
                  <a:cubicBezTo>
                    <a:pt x="17" y="51"/>
                    <a:pt x="17" y="51"/>
                    <a:pt x="17" y="51"/>
                  </a:cubicBezTo>
                  <a:cubicBezTo>
                    <a:pt x="8" y="41"/>
                    <a:pt x="7" y="26"/>
                    <a:pt x="16" y="16"/>
                  </a:cubicBezTo>
                  <a:cubicBezTo>
                    <a:pt x="21" y="10"/>
                    <a:pt x="28" y="7"/>
                    <a:pt x="36" y="7"/>
                  </a:cubicBezTo>
                  <a:cubicBezTo>
                    <a:pt x="41" y="7"/>
                    <a:pt x="46" y="8"/>
                    <a:pt x="51" y="11"/>
                  </a:cubicBezTo>
                  <a:cubicBezTo>
                    <a:pt x="55" y="7"/>
                    <a:pt x="55" y="7"/>
                    <a:pt x="55" y="7"/>
                  </a:cubicBezTo>
                  <a:cubicBezTo>
                    <a:pt x="49" y="2"/>
                    <a:pt x="42" y="0"/>
                    <a:pt x="36" y="0"/>
                  </a:cubicBezTo>
                </a:path>
              </a:pathLst>
            </a:custGeom>
            <a:solidFill>
              <a:srgbClr val="0E30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0"/>
            <p:cNvSpPr>
              <a:spLocks/>
            </p:cNvSpPr>
            <p:nvPr/>
          </p:nvSpPr>
          <p:spPr bwMode="auto">
            <a:xfrm>
              <a:off x="7653338" y="2192338"/>
              <a:ext cx="928688" cy="928688"/>
            </a:xfrm>
            <a:custGeom>
              <a:avLst/>
              <a:gdLst>
                <a:gd name="T0" fmla="*/ 29 w 44"/>
                <a:gd name="T1" fmla="*/ 0 h 44"/>
                <a:gd name="T2" fmla="*/ 9 w 44"/>
                <a:gd name="T3" fmla="*/ 9 h 44"/>
                <a:gd name="T4" fmla="*/ 10 w 44"/>
                <a:gd name="T5" fmla="*/ 44 h 44"/>
                <a:gd name="T6" fmla="*/ 44 w 44"/>
                <a:gd name="T7" fmla="*/ 4 h 44"/>
                <a:gd name="T8" fmla="*/ 29 w 44"/>
                <a:gd name="T9" fmla="*/ 0 h 44"/>
              </a:gdLst>
              <a:ahLst/>
              <a:cxnLst>
                <a:cxn ang="0">
                  <a:pos x="T0" y="T1"/>
                </a:cxn>
                <a:cxn ang="0">
                  <a:pos x="T2" y="T3"/>
                </a:cxn>
                <a:cxn ang="0">
                  <a:pos x="T4" y="T5"/>
                </a:cxn>
                <a:cxn ang="0">
                  <a:pos x="T6" y="T7"/>
                </a:cxn>
                <a:cxn ang="0">
                  <a:pos x="T8" y="T9"/>
                </a:cxn>
              </a:cxnLst>
              <a:rect l="0" t="0" r="r" b="b"/>
              <a:pathLst>
                <a:path w="44" h="44">
                  <a:moveTo>
                    <a:pt x="29" y="0"/>
                  </a:moveTo>
                  <a:cubicBezTo>
                    <a:pt x="21" y="0"/>
                    <a:pt x="14" y="3"/>
                    <a:pt x="9" y="9"/>
                  </a:cubicBezTo>
                  <a:cubicBezTo>
                    <a:pt x="0" y="19"/>
                    <a:pt x="1" y="34"/>
                    <a:pt x="10" y="44"/>
                  </a:cubicBezTo>
                  <a:cubicBezTo>
                    <a:pt x="44" y="4"/>
                    <a:pt x="44" y="4"/>
                    <a:pt x="44" y="4"/>
                  </a:cubicBezTo>
                  <a:cubicBezTo>
                    <a:pt x="39" y="1"/>
                    <a:pt x="34" y="0"/>
                    <a:pt x="29" y="0"/>
                  </a:cubicBezTo>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1"/>
            <p:cNvSpPr>
              <a:spLocks/>
            </p:cNvSpPr>
            <p:nvPr/>
          </p:nvSpPr>
          <p:spPr bwMode="auto">
            <a:xfrm>
              <a:off x="8836025" y="990600"/>
              <a:ext cx="846138" cy="463550"/>
            </a:xfrm>
            <a:custGeom>
              <a:avLst/>
              <a:gdLst>
                <a:gd name="T0" fmla="*/ 38 w 40"/>
                <a:gd name="T1" fmla="*/ 0 h 22"/>
                <a:gd name="T2" fmla="*/ 19 w 40"/>
                <a:gd name="T3" fmla="*/ 1 h 22"/>
                <a:gd name="T4" fmla="*/ 0 w 40"/>
                <a:gd name="T5" fmla="*/ 3 h 22"/>
                <a:gd name="T6" fmla="*/ 0 w 40"/>
                <a:gd name="T7" fmla="*/ 4 h 22"/>
                <a:gd name="T8" fmla="*/ 21 w 40"/>
                <a:gd name="T9" fmla="*/ 22 h 22"/>
                <a:gd name="T10" fmla="*/ 40 w 40"/>
                <a:gd name="T11" fmla="*/ 0 h 22"/>
                <a:gd name="T12" fmla="*/ 40 w 40"/>
                <a:gd name="T13" fmla="*/ 0 h 22"/>
                <a:gd name="T14" fmla="*/ 38 w 4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2">
                  <a:moveTo>
                    <a:pt x="38" y="0"/>
                  </a:moveTo>
                  <a:cubicBezTo>
                    <a:pt x="35" y="0"/>
                    <a:pt x="28" y="0"/>
                    <a:pt x="19" y="1"/>
                  </a:cubicBezTo>
                  <a:cubicBezTo>
                    <a:pt x="13" y="1"/>
                    <a:pt x="6" y="2"/>
                    <a:pt x="0" y="3"/>
                  </a:cubicBezTo>
                  <a:cubicBezTo>
                    <a:pt x="0" y="4"/>
                    <a:pt x="0" y="4"/>
                    <a:pt x="0" y="4"/>
                  </a:cubicBezTo>
                  <a:cubicBezTo>
                    <a:pt x="21" y="22"/>
                    <a:pt x="21" y="22"/>
                    <a:pt x="21" y="22"/>
                  </a:cubicBezTo>
                  <a:cubicBezTo>
                    <a:pt x="40" y="0"/>
                    <a:pt x="40" y="0"/>
                    <a:pt x="40" y="0"/>
                  </a:cubicBezTo>
                  <a:cubicBezTo>
                    <a:pt x="40" y="0"/>
                    <a:pt x="40" y="0"/>
                    <a:pt x="40" y="0"/>
                  </a:cubicBezTo>
                  <a:cubicBezTo>
                    <a:pt x="40" y="0"/>
                    <a:pt x="39" y="0"/>
                    <a:pt x="38"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2"/>
            <p:cNvSpPr>
              <a:spLocks/>
            </p:cNvSpPr>
            <p:nvPr/>
          </p:nvSpPr>
          <p:spPr bwMode="auto">
            <a:xfrm>
              <a:off x="5411788" y="3500438"/>
              <a:ext cx="1565275" cy="1898650"/>
            </a:xfrm>
            <a:custGeom>
              <a:avLst/>
              <a:gdLst>
                <a:gd name="T0" fmla="*/ 37 w 74"/>
                <a:gd name="T1" fmla="*/ 0 h 90"/>
                <a:gd name="T2" fmla="*/ 30 w 74"/>
                <a:gd name="T3" fmla="*/ 13 h 90"/>
                <a:gd name="T4" fmla="*/ 38 w 74"/>
                <a:gd name="T5" fmla="*/ 32 h 90"/>
                <a:gd name="T6" fmla="*/ 6 w 74"/>
                <a:gd name="T7" fmla="*/ 70 h 90"/>
                <a:gd name="T8" fmla="*/ 7 w 74"/>
                <a:gd name="T9" fmla="*/ 55 h 90"/>
                <a:gd name="T10" fmla="*/ 0 w 74"/>
                <a:gd name="T11" fmla="*/ 69 h 90"/>
                <a:gd name="T12" fmla="*/ 25 w 74"/>
                <a:gd name="T13" fmla="*/ 90 h 90"/>
                <a:gd name="T14" fmla="*/ 74 w 74"/>
                <a:gd name="T15" fmla="*/ 31 h 90"/>
                <a:gd name="T16" fmla="*/ 37 w 74"/>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0">
                  <a:moveTo>
                    <a:pt x="37" y="0"/>
                  </a:moveTo>
                  <a:cubicBezTo>
                    <a:pt x="35" y="4"/>
                    <a:pt x="32" y="8"/>
                    <a:pt x="30" y="13"/>
                  </a:cubicBezTo>
                  <a:cubicBezTo>
                    <a:pt x="37" y="20"/>
                    <a:pt x="38" y="32"/>
                    <a:pt x="38" y="32"/>
                  </a:cubicBezTo>
                  <a:cubicBezTo>
                    <a:pt x="6" y="70"/>
                    <a:pt x="6" y="70"/>
                    <a:pt x="6" y="70"/>
                  </a:cubicBezTo>
                  <a:cubicBezTo>
                    <a:pt x="10" y="60"/>
                    <a:pt x="10" y="56"/>
                    <a:pt x="7" y="55"/>
                  </a:cubicBezTo>
                  <a:cubicBezTo>
                    <a:pt x="4" y="61"/>
                    <a:pt x="2" y="66"/>
                    <a:pt x="0" y="69"/>
                  </a:cubicBezTo>
                  <a:cubicBezTo>
                    <a:pt x="25" y="90"/>
                    <a:pt x="25" y="90"/>
                    <a:pt x="25" y="90"/>
                  </a:cubicBezTo>
                  <a:cubicBezTo>
                    <a:pt x="74" y="31"/>
                    <a:pt x="74" y="31"/>
                    <a:pt x="74" y="31"/>
                  </a:cubicBezTo>
                  <a:cubicBezTo>
                    <a:pt x="37" y="0"/>
                    <a:pt x="37" y="0"/>
                    <a:pt x="37"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3"/>
            <p:cNvSpPr>
              <a:spLocks noEditPoints="1"/>
            </p:cNvSpPr>
            <p:nvPr/>
          </p:nvSpPr>
          <p:spPr bwMode="auto">
            <a:xfrm>
              <a:off x="3954463" y="3668713"/>
              <a:ext cx="1731963" cy="1982788"/>
            </a:xfrm>
            <a:custGeom>
              <a:avLst/>
              <a:gdLst>
                <a:gd name="T0" fmla="*/ 3 w 82"/>
                <a:gd name="T1" fmla="*/ 94 h 94"/>
                <a:gd name="T2" fmla="*/ 0 w 82"/>
                <a:gd name="T3" fmla="*/ 94 h 94"/>
                <a:gd name="T4" fmla="*/ 0 w 82"/>
                <a:gd name="T5" fmla="*/ 94 h 94"/>
                <a:gd name="T6" fmla="*/ 3 w 82"/>
                <a:gd name="T7" fmla="*/ 94 h 94"/>
                <a:gd name="T8" fmla="*/ 3 w 82"/>
                <a:gd name="T9" fmla="*/ 94 h 94"/>
                <a:gd name="T10" fmla="*/ 62 w 82"/>
                <a:gd name="T11" fmla="*/ 7 h 94"/>
                <a:gd name="T12" fmla="*/ 47 w 82"/>
                <a:gd name="T13" fmla="*/ 20 h 94"/>
                <a:gd name="T14" fmla="*/ 62 w 82"/>
                <a:gd name="T15" fmla="*/ 7 h 94"/>
                <a:gd name="T16" fmla="*/ 79 w 82"/>
                <a:gd name="T17" fmla="*/ 0 h 94"/>
                <a:gd name="T18" fmla="*/ 73 w 82"/>
                <a:gd name="T19" fmla="*/ 2 h 94"/>
                <a:gd name="T20" fmla="*/ 76 w 82"/>
                <a:gd name="T21" fmla="*/ 1 h 94"/>
                <a:gd name="T22" fmla="*/ 76 w 82"/>
                <a:gd name="T23" fmla="*/ 1 h 94"/>
                <a:gd name="T24" fmla="*/ 79 w 82"/>
                <a:gd name="T25" fmla="*/ 0 h 94"/>
                <a:gd name="T26" fmla="*/ 82 w 82"/>
                <a:gd name="T27" fmla="*/ 0 h 94"/>
                <a:gd name="T28" fmla="*/ 80 w 82"/>
                <a:gd name="T29" fmla="*/ 0 h 94"/>
                <a:gd name="T30" fmla="*/ 80 w 82"/>
                <a:gd name="T31" fmla="*/ 0 h 94"/>
                <a:gd name="T32" fmla="*/ 82 w 82"/>
                <a:gd name="T33" fmla="*/ 0 h 94"/>
                <a:gd name="T34" fmla="*/ 82 w 82"/>
                <a:gd name="T3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94">
                  <a:moveTo>
                    <a:pt x="3" y="94"/>
                  </a:moveTo>
                  <a:cubicBezTo>
                    <a:pt x="0" y="94"/>
                    <a:pt x="0" y="94"/>
                    <a:pt x="0" y="94"/>
                  </a:cubicBezTo>
                  <a:cubicBezTo>
                    <a:pt x="0" y="94"/>
                    <a:pt x="0" y="94"/>
                    <a:pt x="0" y="94"/>
                  </a:cubicBezTo>
                  <a:cubicBezTo>
                    <a:pt x="3" y="94"/>
                    <a:pt x="3" y="94"/>
                    <a:pt x="3" y="94"/>
                  </a:cubicBezTo>
                  <a:cubicBezTo>
                    <a:pt x="3" y="94"/>
                    <a:pt x="3" y="94"/>
                    <a:pt x="3" y="94"/>
                  </a:cubicBezTo>
                  <a:moveTo>
                    <a:pt x="62" y="7"/>
                  </a:moveTo>
                  <a:cubicBezTo>
                    <a:pt x="57" y="10"/>
                    <a:pt x="52" y="15"/>
                    <a:pt x="47" y="20"/>
                  </a:cubicBezTo>
                  <a:cubicBezTo>
                    <a:pt x="52" y="15"/>
                    <a:pt x="57" y="10"/>
                    <a:pt x="62" y="7"/>
                  </a:cubicBezTo>
                  <a:moveTo>
                    <a:pt x="79" y="0"/>
                  </a:moveTo>
                  <a:cubicBezTo>
                    <a:pt x="77" y="1"/>
                    <a:pt x="75" y="1"/>
                    <a:pt x="73" y="2"/>
                  </a:cubicBezTo>
                  <a:cubicBezTo>
                    <a:pt x="74" y="1"/>
                    <a:pt x="75" y="1"/>
                    <a:pt x="76" y="1"/>
                  </a:cubicBezTo>
                  <a:cubicBezTo>
                    <a:pt x="76" y="1"/>
                    <a:pt x="76" y="1"/>
                    <a:pt x="76" y="1"/>
                  </a:cubicBezTo>
                  <a:cubicBezTo>
                    <a:pt x="77" y="1"/>
                    <a:pt x="78" y="0"/>
                    <a:pt x="79" y="0"/>
                  </a:cubicBezTo>
                  <a:moveTo>
                    <a:pt x="82" y="0"/>
                  </a:moveTo>
                  <a:cubicBezTo>
                    <a:pt x="82" y="0"/>
                    <a:pt x="81" y="0"/>
                    <a:pt x="80" y="0"/>
                  </a:cubicBezTo>
                  <a:cubicBezTo>
                    <a:pt x="80" y="0"/>
                    <a:pt x="80" y="0"/>
                    <a:pt x="80" y="0"/>
                  </a:cubicBezTo>
                  <a:cubicBezTo>
                    <a:pt x="81" y="0"/>
                    <a:pt x="82" y="0"/>
                    <a:pt x="82" y="0"/>
                  </a:cubicBezTo>
                  <a:cubicBezTo>
                    <a:pt x="82" y="0"/>
                    <a:pt x="82" y="0"/>
                    <a:pt x="82" y="0"/>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4"/>
            <p:cNvSpPr>
              <a:spLocks/>
            </p:cNvSpPr>
            <p:nvPr/>
          </p:nvSpPr>
          <p:spPr bwMode="auto">
            <a:xfrm>
              <a:off x="3954463" y="3668713"/>
              <a:ext cx="1731963" cy="1982788"/>
            </a:xfrm>
            <a:custGeom>
              <a:avLst/>
              <a:gdLst>
                <a:gd name="T0" fmla="*/ 82 w 82"/>
                <a:gd name="T1" fmla="*/ 0 h 94"/>
                <a:gd name="T2" fmla="*/ 80 w 82"/>
                <a:gd name="T3" fmla="*/ 0 h 94"/>
                <a:gd name="T4" fmla="*/ 80 w 82"/>
                <a:gd name="T5" fmla="*/ 0 h 94"/>
                <a:gd name="T6" fmla="*/ 79 w 82"/>
                <a:gd name="T7" fmla="*/ 0 h 94"/>
                <a:gd name="T8" fmla="*/ 76 w 82"/>
                <a:gd name="T9" fmla="*/ 1 h 94"/>
                <a:gd name="T10" fmla="*/ 76 w 82"/>
                <a:gd name="T11" fmla="*/ 1 h 94"/>
                <a:gd name="T12" fmla="*/ 73 w 82"/>
                <a:gd name="T13" fmla="*/ 2 h 94"/>
                <a:gd name="T14" fmla="*/ 72 w 82"/>
                <a:gd name="T15" fmla="*/ 2 h 94"/>
                <a:gd name="T16" fmla="*/ 62 w 82"/>
                <a:gd name="T17" fmla="*/ 7 h 94"/>
                <a:gd name="T18" fmla="*/ 47 w 82"/>
                <a:gd name="T19" fmla="*/ 20 h 94"/>
                <a:gd name="T20" fmla="*/ 0 w 82"/>
                <a:gd name="T21" fmla="*/ 94 h 94"/>
                <a:gd name="T22" fmla="*/ 3 w 82"/>
                <a:gd name="T23" fmla="*/ 94 h 94"/>
                <a:gd name="T24" fmla="*/ 74 w 82"/>
                <a:gd name="T25" fmla="*/ 2 h 94"/>
                <a:gd name="T26" fmla="*/ 82 w 82"/>
                <a:gd name="T2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4">
                  <a:moveTo>
                    <a:pt x="82" y="0"/>
                  </a:moveTo>
                  <a:cubicBezTo>
                    <a:pt x="82" y="0"/>
                    <a:pt x="81" y="0"/>
                    <a:pt x="80" y="0"/>
                  </a:cubicBezTo>
                  <a:cubicBezTo>
                    <a:pt x="80" y="0"/>
                    <a:pt x="80" y="0"/>
                    <a:pt x="80" y="0"/>
                  </a:cubicBezTo>
                  <a:cubicBezTo>
                    <a:pt x="80" y="0"/>
                    <a:pt x="79" y="0"/>
                    <a:pt x="79" y="0"/>
                  </a:cubicBezTo>
                  <a:cubicBezTo>
                    <a:pt x="78" y="0"/>
                    <a:pt x="77" y="1"/>
                    <a:pt x="76" y="1"/>
                  </a:cubicBezTo>
                  <a:cubicBezTo>
                    <a:pt x="76" y="1"/>
                    <a:pt x="76" y="1"/>
                    <a:pt x="76" y="1"/>
                  </a:cubicBezTo>
                  <a:cubicBezTo>
                    <a:pt x="75" y="1"/>
                    <a:pt x="74" y="1"/>
                    <a:pt x="73" y="2"/>
                  </a:cubicBezTo>
                  <a:cubicBezTo>
                    <a:pt x="72" y="2"/>
                    <a:pt x="72" y="2"/>
                    <a:pt x="72" y="2"/>
                  </a:cubicBezTo>
                  <a:cubicBezTo>
                    <a:pt x="68" y="3"/>
                    <a:pt x="65" y="5"/>
                    <a:pt x="62" y="7"/>
                  </a:cubicBezTo>
                  <a:cubicBezTo>
                    <a:pt x="57" y="10"/>
                    <a:pt x="52" y="15"/>
                    <a:pt x="47" y="20"/>
                  </a:cubicBezTo>
                  <a:cubicBezTo>
                    <a:pt x="31" y="40"/>
                    <a:pt x="18" y="69"/>
                    <a:pt x="0" y="94"/>
                  </a:cubicBezTo>
                  <a:cubicBezTo>
                    <a:pt x="3" y="94"/>
                    <a:pt x="3" y="94"/>
                    <a:pt x="3" y="94"/>
                  </a:cubicBezTo>
                  <a:cubicBezTo>
                    <a:pt x="29" y="57"/>
                    <a:pt x="44" y="12"/>
                    <a:pt x="74" y="2"/>
                  </a:cubicBezTo>
                  <a:cubicBezTo>
                    <a:pt x="77" y="1"/>
                    <a:pt x="80" y="0"/>
                    <a:pt x="82" y="0"/>
                  </a:cubicBezTo>
                </a:path>
              </a:pathLst>
            </a:custGeom>
            <a:solidFill>
              <a:srgbClr val="898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5"/>
            <p:cNvSpPr>
              <a:spLocks/>
            </p:cNvSpPr>
            <p:nvPr/>
          </p:nvSpPr>
          <p:spPr bwMode="auto">
            <a:xfrm>
              <a:off x="4016375" y="3668713"/>
              <a:ext cx="2198688" cy="1982788"/>
            </a:xfrm>
            <a:custGeom>
              <a:avLst/>
              <a:gdLst>
                <a:gd name="T0" fmla="*/ 80 w 104"/>
                <a:gd name="T1" fmla="*/ 0 h 94"/>
                <a:gd name="T2" fmla="*/ 79 w 104"/>
                <a:gd name="T3" fmla="*/ 0 h 94"/>
                <a:gd name="T4" fmla="*/ 79 w 104"/>
                <a:gd name="T5" fmla="*/ 0 h 94"/>
                <a:gd name="T6" fmla="*/ 71 w 104"/>
                <a:gd name="T7" fmla="*/ 2 h 94"/>
                <a:gd name="T8" fmla="*/ 0 w 104"/>
                <a:gd name="T9" fmla="*/ 94 h 94"/>
                <a:gd name="T10" fmla="*/ 0 w 104"/>
                <a:gd name="T11" fmla="*/ 94 h 94"/>
                <a:gd name="T12" fmla="*/ 13 w 104"/>
                <a:gd name="T13" fmla="*/ 91 h 94"/>
                <a:gd name="T14" fmla="*/ 70 w 104"/>
                <a:gd name="T15" fmla="*/ 47 h 94"/>
                <a:gd name="T16" fmla="*/ 70 w 104"/>
                <a:gd name="T17" fmla="*/ 47 h 94"/>
                <a:gd name="T18" fmla="*/ 72 w 104"/>
                <a:gd name="T19" fmla="*/ 47 h 94"/>
                <a:gd name="T20" fmla="*/ 73 w 104"/>
                <a:gd name="T21" fmla="*/ 47 h 94"/>
                <a:gd name="T22" fmla="*/ 73 w 104"/>
                <a:gd name="T23" fmla="*/ 47 h 94"/>
                <a:gd name="T24" fmla="*/ 72 w 104"/>
                <a:gd name="T25" fmla="*/ 62 h 94"/>
                <a:gd name="T26" fmla="*/ 104 w 104"/>
                <a:gd name="T27" fmla="*/ 24 h 94"/>
                <a:gd name="T28" fmla="*/ 96 w 104"/>
                <a:gd name="T29" fmla="*/ 5 h 94"/>
                <a:gd name="T30" fmla="*/ 96 w 104"/>
                <a:gd name="T31" fmla="*/ 5 h 94"/>
                <a:gd name="T32" fmla="*/ 94 w 104"/>
                <a:gd name="T33" fmla="*/ 3 h 94"/>
                <a:gd name="T34" fmla="*/ 94 w 104"/>
                <a:gd name="T35" fmla="*/ 3 h 94"/>
                <a:gd name="T36" fmla="*/ 94 w 104"/>
                <a:gd name="T37" fmla="*/ 3 h 94"/>
                <a:gd name="T38" fmla="*/ 93 w 104"/>
                <a:gd name="T39" fmla="*/ 5 h 94"/>
                <a:gd name="T40" fmla="*/ 80 w 104"/>
                <a:gd name="T41"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94">
                  <a:moveTo>
                    <a:pt x="80" y="0"/>
                  </a:moveTo>
                  <a:cubicBezTo>
                    <a:pt x="80" y="0"/>
                    <a:pt x="80" y="0"/>
                    <a:pt x="79" y="0"/>
                  </a:cubicBezTo>
                  <a:cubicBezTo>
                    <a:pt x="79" y="0"/>
                    <a:pt x="79" y="0"/>
                    <a:pt x="79" y="0"/>
                  </a:cubicBezTo>
                  <a:cubicBezTo>
                    <a:pt x="77" y="0"/>
                    <a:pt x="74" y="1"/>
                    <a:pt x="71" y="2"/>
                  </a:cubicBezTo>
                  <a:cubicBezTo>
                    <a:pt x="41" y="12"/>
                    <a:pt x="26" y="57"/>
                    <a:pt x="0" y="94"/>
                  </a:cubicBezTo>
                  <a:cubicBezTo>
                    <a:pt x="0" y="94"/>
                    <a:pt x="0" y="94"/>
                    <a:pt x="0" y="94"/>
                  </a:cubicBezTo>
                  <a:cubicBezTo>
                    <a:pt x="13" y="91"/>
                    <a:pt x="13" y="91"/>
                    <a:pt x="13" y="91"/>
                  </a:cubicBezTo>
                  <a:cubicBezTo>
                    <a:pt x="13" y="91"/>
                    <a:pt x="58" y="47"/>
                    <a:pt x="70" y="47"/>
                  </a:cubicBezTo>
                  <a:cubicBezTo>
                    <a:pt x="70" y="47"/>
                    <a:pt x="70" y="47"/>
                    <a:pt x="70" y="47"/>
                  </a:cubicBezTo>
                  <a:cubicBezTo>
                    <a:pt x="71" y="47"/>
                    <a:pt x="72" y="47"/>
                    <a:pt x="72" y="47"/>
                  </a:cubicBezTo>
                  <a:cubicBezTo>
                    <a:pt x="73" y="47"/>
                    <a:pt x="73" y="47"/>
                    <a:pt x="73" y="47"/>
                  </a:cubicBezTo>
                  <a:cubicBezTo>
                    <a:pt x="73" y="47"/>
                    <a:pt x="73" y="47"/>
                    <a:pt x="73" y="47"/>
                  </a:cubicBezTo>
                  <a:cubicBezTo>
                    <a:pt x="76" y="48"/>
                    <a:pt x="76" y="52"/>
                    <a:pt x="72" y="62"/>
                  </a:cubicBezTo>
                  <a:cubicBezTo>
                    <a:pt x="104" y="24"/>
                    <a:pt x="104" y="24"/>
                    <a:pt x="104" y="24"/>
                  </a:cubicBezTo>
                  <a:cubicBezTo>
                    <a:pt x="104" y="24"/>
                    <a:pt x="103" y="12"/>
                    <a:pt x="96" y="5"/>
                  </a:cubicBezTo>
                  <a:cubicBezTo>
                    <a:pt x="96" y="5"/>
                    <a:pt x="96" y="5"/>
                    <a:pt x="96" y="5"/>
                  </a:cubicBezTo>
                  <a:cubicBezTo>
                    <a:pt x="95" y="4"/>
                    <a:pt x="95" y="4"/>
                    <a:pt x="94" y="3"/>
                  </a:cubicBezTo>
                  <a:cubicBezTo>
                    <a:pt x="94" y="3"/>
                    <a:pt x="94" y="3"/>
                    <a:pt x="94" y="3"/>
                  </a:cubicBezTo>
                  <a:cubicBezTo>
                    <a:pt x="94" y="3"/>
                    <a:pt x="94" y="3"/>
                    <a:pt x="94" y="3"/>
                  </a:cubicBezTo>
                  <a:cubicBezTo>
                    <a:pt x="94" y="4"/>
                    <a:pt x="93" y="4"/>
                    <a:pt x="93" y="5"/>
                  </a:cubicBezTo>
                  <a:cubicBezTo>
                    <a:pt x="90" y="2"/>
                    <a:pt x="86" y="0"/>
                    <a:pt x="80" y="0"/>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6"/>
            <p:cNvSpPr>
              <a:spLocks/>
            </p:cNvSpPr>
            <p:nvPr/>
          </p:nvSpPr>
          <p:spPr bwMode="auto">
            <a:xfrm>
              <a:off x="5370513" y="5610225"/>
              <a:ext cx="84138" cy="84138"/>
            </a:xfrm>
            <a:custGeom>
              <a:avLst/>
              <a:gdLst>
                <a:gd name="T0" fmla="*/ 0 w 4"/>
                <a:gd name="T1" fmla="*/ 0 h 4"/>
                <a:gd name="T2" fmla="*/ 0 w 4"/>
                <a:gd name="T3" fmla="*/ 0 h 4"/>
                <a:gd name="T4" fmla="*/ 2 w 4"/>
                <a:gd name="T5" fmla="*/ 2 h 4"/>
                <a:gd name="T6" fmla="*/ 2 w 4"/>
                <a:gd name="T7" fmla="*/ 2 h 4"/>
                <a:gd name="T8" fmla="*/ 4 w 4"/>
                <a:gd name="T9" fmla="*/ 4 h 4"/>
                <a:gd name="T10" fmla="*/ 4 w 4"/>
                <a:gd name="T11" fmla="*/ 4 h 4"/>
                <a:gd name="T12" fmla="*/ 0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0" y="0"/>
                  </a:moveTo>
                  <a:cubicBezTo>
                    <a:pt x="0" y="0"/>
                    <a:pt x="0" y="0"/>
                    <a:pt x="0" y="0"/>
                  </a:cubicBezTo>
                  <a:cubicBezTo>
                    <a:pt x="2" y="2"/>
                    <a:pt x="2" y="2"/>
                    <a:pt x="2" y="2"/>
                  </a:cubicBezTo>
                  <a:cubicBezTo>
                    <a:pt x="2" y="2"/>
                    <a:pt x="2" y="2"/>
                    <a:pt x="2" y="2"/>
                  </a:cubicBezTo>
                  <a:cubicBezTo>
                    <a:pt x="4" y="4"/>
                    <a:pt x="4" y="4"/>
                    <a:pt x="4" y="4"/>
                  </a:cubicBezTo>
                  <a:cubicBezTo>
                    <a:pt x="4" y="4"/>
                    <a:pt x="4" y="4"/>
                    <a:pt x="4" y="4"/>
                  </a:cubicBezTo>
                  <a:cubicBezTo>
                    <a:pt x="0" y="0"/>
                    <a:pt x="0" y="0"/>
                    <a:pt x="0" y="0"/>
                  </a:cubicBezTo>
                </a:path>
              </a:pathLst>
            </a:custGeom>
            <a:solidFill>
              <a:srgbClr val="D1A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7"/>
            <p:cNvSpPr>
              <a:spLocks/>
            </p:cNvSpPr>
            <p:nvPr/>
          </p:nvSpPr>
          <p:spPr bwMode="auto">
            <a:xfrm>
              <a:off x="5411788" y="5651500"/>
              <a:ext cx="42863" cy="42863"/>
            </a:xfrm>
            <a:custGeom>
              <a:avLst/>
              <a:gdLst>
                <a:gd name="T0" fmla="*/ 0 w 2"/>
                <a:gd name="T1" fmla="*/ 0 h 2"/>
                <a:gd name="T2" fmla="*/ 0 w 2"/>
                <a:gd name="T3" fmla="*/ 0 h 2"/>
                <a:gd name="T4" fmla="*/ 2 w 2"/>
                <a:gd name="T5" fmla="*/ 2 h 2"/>
                <a:gd name="T6" fmla="*/ 2 w 2"/>
                <a:gd name="T7" fmla="*/ 2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0"/>
                    <a:pt x="0" y="0"/>
                    <a:pt x="0" y="0"/>
                  </a:cubicBezTo>
                  <a:cubicBezTo>
                    <a:pt x="2" y="2"/>
                    <a:pt x="2" y="2"/>
                    <a:pt x="2" y="2"/>
                  </a:cubicBezTo>
                  <a:cubicBezTo>
                    <a:pt x="2" y="2"/>
                    <a:pt x="2" y="2"/>
                    <a:pt x="2" y="2"/>
                  </a:cubicBezTo>
                  <a:cubicBezTo>
                    <a:pt x="0" y="0"/>
                    <a:pt x="0" y="0"/>
                    <a:pt x="0" y="0"/>
                  </a:cubicBezTo>
                </a:path>
              </a:pathLst>
            </a:custGeom>
            <a:solidFill>
              <a:srgbClr val="D18E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8"/>
            <p:cNvSpPr>
              <a:spLocks/>
            </p:cNvSpPr>
            <p:nvPr/>
          </p:nvSpPr>
          <p:spPr bwMode="auto">
            <a:xfrm>
              <a:off x="5454650" y="5694363"/>
              <a:ext cx="127000" cy="106363"/>
            </a:xfrm>
            <a:custGeom>
              <a:avLst/>
              <a:gdLst>
                <a:gd name="T0" fmla="*/ 0 w 6"/>
                <a:gd name="T1" fmla="*/ 0 h 5"/>
                <a:gd name="T2" fmla="*/ 0 w 6"/>
                <a:gd name="T3" fmla="*/ 0 h 5"/>
                <a:gd name="T4" fmla="*/ 0 w 6"/>
                <a:gd name="T5" fmla="*/ 0 h 5"/>
                <a:gd name="T6" fmla="*/ 0 w 6"/>
                <a:gd name="T7" fmla="*/ 0 h 5"/>
                <a:gd name="T8" fmla="*/ 6 w 6"/>
                <a:gd name="T9" fmla="*/ 5 h 5"/>
                <a:gd name="T10" fmla="*/ 6 w 6"/>
                <a:gd name="T11" fmla="*/ 5 h 5"/>
                <a:gd name="T12" fmla="*/ 0 w 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0" y="0"/>
                  </a:moveTo>
                  <a:cubicBezTo>
                    <a:pt x="0" y="0"/>
                    <a:pt x="0" y="0"/>
                    <a:pt x="0" y="0"/>
                  </a:cubicBezTo>
                  <a:cubicBezTo>
                    <a:pt x="0" y="0"/>
                    <a:pt x="0" y="0"/>
                    <a:pt x="0" y="0"/>
                  </a:cubicBezTo>
                  <a:cubicBezTo>
                    <a:pt x="0" y="0"/>
                    <a:pt x="0" y="0"/>
                    <a:pt x="0" y="0"/>
                  </a:cubicBezTo>
                  <a:cubicBezTo>
                    <a:pt x="6" y="5"/>
                    <a:pt x="6" y="5"/>
                    <a:pt x="6" y="5"/>
                  </a:cubicBezTo>
                  <a:cubicBezTo>
                    <a:pt x="6" y="5"/>
                    <a:pt x="6" y="5"/>
                    <a:pt x="6" y="5"/>
                  </a:cubicBezTo>
                  <a:cubicBezTo>
                    <a:pt x="0" y="0"/>
                    <a:pt x="0" y="0"/>
                    <a:pt x="0" y="0"/>
                  </a:cubicBezTo>
                </a:path>
              </a:pathLst>
            </a:custGeom>
            <a:solidFill>
              <a:srgbClr val="B8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Rectangle 59"/>
          <p:cNvSpPr/>
          <p:nvPr/>
        </p:nvSpPr>
        <p:spPr>
          <a:xfrm>
            <a:off x="1348144" y="3833844"/>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60"/>
          <p:cNvSpPr txBox="1"/>
          <p:nvPr/>
        </p:nvSpPr>
        <p:spPr>
          <a:xfrm>
            <a:off x="1344621" y="3645720"/>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66"/>
          <p:cNvSpPr txBox="1"/>
          <p:nvPr/>
        </p:nvSpPr>
        <p:spPr>
          <a:xfrm>
            <a:off x="756296" y="3721939"/>
            <a:ext cx="512872"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2009</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Rectangle 67"/>
          <p:cNvSpPr/>
          <p:nvPr/>
        </p:nvSpPr>
        <p:spPr>
          <a:xfrm>
            <a:off x="1828584" y="3033016"/>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68"/>
          <p:cNvSpPr txBox="1"/>
          <p:nvPr/>
        </p:nvSpPr>
        <p:spPr>
          <a:xfrm>
            <a:off x="1825060" y="2844892"/>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69"/>
          <p:cNvSpPr txBox="1"/>
          <p:nvPr/>
        </p:nvSpPr>
        <p:spPr>
          <a:xfrm>
            <a:off x="1236736" y="2921111"/>
            <a:ext cx="512872"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2010</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Rectangle 72"/>
          <p:cNvSpPr/>
          <p:nvPr/>
        </p:nvSpPr>
        <p:spPr>
          <a:xfrm>
            <a:off x="2316259" y="2223458"/>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73"/>
          <p:cNvSpPr txBox="1"/>
          <p:nvPr/>
        </p:nvSpPr>
        <p:spPr>
          <a:xfrm>
            <a:off x="2312736" y="2035335"/>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74"/>
          <p:cNvSpPr txBox="1"/>
          <p:nvPr/>
        </p:nvSpPr>
        <p:spPr>
          <a:xfrm>
            <a:off x="1724412" y="2111554"/>
            <a:ext cx="512872"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2012</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Rectangle 75"/>
          <p:cNvSpPr/>
          <p:nvPr/>
        </p:nvSpPr>
        <p:spPr>
          <a:xfrm>
            <a:off x="5821062" y="3833844"/>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76"/>
          <p:cNvSpPr txBox="1"/>
          <p:nvPr/>
        </p:nvSpPr>
        <p:spPr>
          <a:xfrm>
            <a:off x="5817539" y="3645720"/>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5229214" y="3721939"/>
            <a:ext cx="512872"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2014</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78"/>
          <p:cNvSpPr/>
          <p:nvPr/>
        </p:nvSpPr>
        <p:spPr>
          <a:xfrm>
            <a:off x="6301502" y="3033016"/>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6297979" y="2844892"/>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80"/>
          <p:cNvSpPr txBox="1"/>
          <p:nvPr/>
        </p:nvSpPr>
        <p:spPr>
          <a:xfrm>
            <a:off x="5709655" y="2921111"/>
            <a:ext cx="512872"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2016</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Rectangle 81"/>
          <p:cNvSpPr/>
          <p:nvPr/>
        </p:nvSpPr>
        <p:spPr>
          <a:xfrm>
            <a:off x="6789178" y="2223458"/>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6785655" y="2035335"/>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83"/>
          <p:cNvSpPr txBox="1"/>
          <p:nvPr/>
        </p:nvSpPr>
        <p:spPr>
          <a:xfrm>
            <a:off x="6197330" y="2111554"/>
            <a:ext cx="551337"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201N</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0556436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500"/>
                                        <p:tgtEl>
                                          <p:spTgt spid="8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fade">
                                      <p:cBhvr>
                                        <p:cTn id="15" dur="500"/>
                                        <p:tgtEl>
                                          <p:spTgt spid="8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fade">
                                      <p:cBhvr>
                                        <p:cTn id="19" dur="500"/>
                                        <p:tgtEl>
                                          <p:spTgt spid="8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500"/>
                                        <p:tgtEl>
                                          <p:spTgt spid="8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500"/>
                                        <p:tgtEl>
                                          <p:spTgt spid="74"/>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fade">
                                      <p:cBhvr>
                                        <p:cTn id="55" dur="500"/>
                                        <p:tgtEl>
                                          <p:spTgt spid="73"/>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fade">
                                      <p:cBhvr>
                                        <p:cTn id="59" dur="500"/>
                                        <p:tgtEl>
                                          <p:spTgt spid="70"/>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fade">
                                      <p:cBhvr>
                                        <p:cTn id="63" dur="500"/>
                                        <p:tgtEl>
                                          <p:spTgt spid="69"/>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500"/>
                                        <p:tgtEl>
                                          <p:spTgt spid="68"/>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fade">
                                      <p:cBhvr>
                                        <p:cTn id="71" dur="500"/>
                                        <p:tgtEl>
                                          <p:spTgt spid="67"/>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fade">
                                      <p:cBhvr>
                                        <p:cTn id="75" dur="500"/>
                                        <p:tgtEl>
                                          <p:spTgt spid="61"/>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7" grpId="0"/>
      <p:bldP spid="68" grpId="0"/>
      <p:bldP spid="69" grpId="0"/>
      <p:bldP spid="70" grpId="0"/>
      <p:bldP spid="73" grpId="0"/>
      <p:bldP spid="74" grpId="0"/>
      <p:bldP spid="75" grpId="0"/>
      <p:bldP spid="76" grpId="0"/>
      <p:bldP spid="77" grpId="0"/>
      <p:bldP spid="78" grpId="0"/>
      <p:bldP spid="79" grpId="0"/>
      <p:bldP spid="80" grpId="0"/>
      <p:bldP spid="81" grpId="0"/>
      <p:bldP spid="82" grpId="0"/>
      <p:bldP spid="83" grpId="0"/>
      <p:bldP spid="8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935596"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1498906"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3355219"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3850732"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8" name="图片 7">
            <a:extLst>
              <a:ext uri="{FF2B5EF4-FFF2-40B4-BE49-F238E27FC236}">
                <a16:creationId xmlns:a16="http://schemas.microsoft.com/office/drawing/2014/main" id="{3299F916-BC3D-4062-925F-837304D6CE3C}"/>
              </a:ext>
            </a:extLst>
          </p:cNvPr>
          <p:cNvPicPr>
            <a:picLocks noChangeAspect="1"/>
          </p:cNvPicPr>
          <p:nvPr/>
        </p:nvPicPr>
        <p:blipFill rotWithShape="1">
          <a:blip r:embed="rId8"/>
          <a:srcRect l="52750"/>
          <a:stretch/>
        </p:blipFill>
        <p:spPr>
          <a:xfrm>
            <a:off x="4824028" y="0"/>
            <a:ext cx="4319972" cy="5145088"/>
          </a:xfrm>
          <a:prstGeom prst="rect">
            <a:avLst/>
          </a:prstGeom>
        </p:spPr>
      </p:pic>
    </p:spTree>
    <p:extLst>
      <p:ext uri="{BB962C8B-B14F-4D97-AF65-F5344CB8AC3E}">
        <p14:creationId xmlns:p14="http://schemas.microsoft.com/office/powerpoint/2010/main" val="3312282493"/>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1455" y="147451"/>
            <a:ext cx="2529453" cy="369332"/>
          </a:xfrm>
          <a:prstGeom prst="rect">
            <a:avLst/>
          </a:prstGeom>
          <a:noFill/>
        </p:spPr>
        <p:txBody>
          <a:bodyPr wrap="square" rtlCol="0">
            <a:spAutoFit/>
          </a:bodyPr>
          <a:lstStyle/>
          <a:p>
            <a:r>
              <a:rPr lang="zh-CN" altLang="en-US" spc="450" dirty="0">
                <a:latin typeface="Agency FB" panose="020B0503020202020204" pitchFamily="34" charset="0"/>
                <a:ea typeface="微软雅黑 Light" panose="020B0502040204020203" pitchFamily="34" charset="-122"/>
                <a:cs typeface="+mn-ea"/>
                <a:sym typeface="Agency FB" panose="020B0503020202020204" pitchFamily="34" charset="0"/>
              </a:rPr>
              <a:t>发展前景</a:t>
            </a:r>
          </a:p>
        </p:txBody>
      </p:sp>
      <p:grpSp>
        <p:nvGrpSpPr>
          <p:cNvPr id="8" name="组合 7"/>
          <p:cNvGrpSpPr/>
          <p:nvPr/>
        </p:nvGrpSpPr>
        <p:grpSpPr>
          <a:xfrm>
            <a:off x="189619" y="236570"/>
            <a:ext cx="282342" cy="174030"/>
            <a:chOff x="3389766" y="985520"/>
            <a:chExt cx="7928474" cy="4886960"/>
          </a:xfrm>
        </p:grpSpPr>
        <p:sp>
          <p:nvSpPr>
            <p:cNvPr id="6" name="矩形 5"/>
            <p:cNvSpPr/>
            <p:nvPr/>
          </p:nvSpPr>
          <p:spPr>
            <a:xfrm>
              <a:off x="3688080" y="1300480"/>
              <a:ext cx="7630160" cy="4572000"/>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Light" panose="020B0502040204020203" pitchFamily="34" charset="-122"/>
                <a:sym typeface="Agency FB" panose="020B0503020202020204" pitchFamily="34" charset="0"/>
              </a:endParaRPr>
            </a:p>
          </p:txBody>
        </p:sp>
        <p:sp>
          <p:nvSpPr>
            <p:cNvPr id="7" name="矩形 6"/>
            <p:cNvSpPr/>
            <p:nvPr/>
          </p:nvSpPr>
          <p:spPr>
            <a:xfrm>
              <a:off x="3389766" y="985520"/>
              <a:ext cx="7654154" cy="4673600"/>
            </a:xfrm>
            <a:prstGeom prst="rect">
              <a:avLst/>
            </a:prstGeom>
            <a:noFill/>
            <a:ln w="19050">
              <a:solidFill>
                <a:schemeClr val="accent1">
                  <a:shade val="5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Light" panose="020B0502040204020203" pitchFamily="34" charset="-122"/>
                <a:sym typeface="Agency FB" panose="020B0503020202020204" pitchFamily="34" charset="0"/>
              </a:endParaRPr>
            </a:p>
          </p:txBody>
        </p:sp>
      </p:grpSp>
      <p:grpSp>
        <p:nvGrpSpPr>
          <p:cNvPr id="9" name="005b146a-e024-4111-af55-10dafeb1222a"/>
          <p:cNvGrpSpPr>
            <a:grpSpLocks noChangeAspect="1"/>
          </p:cNvGrpSpPr>
          <p:nvPr/>
        </p:nvGrpSpPr>
        <p:grpSpPr>
          <a:xfrm>
            <a:off x="1337806" y="1240943"/>
            <a:ext cx="6479818" cy="3141074"/>
            <a:chOff x="1701800" y="1642200"/>
            <a:chExt cx="7783600" cy="3773080"/>
          </a:xfrm>
        </p:grpSpPr>
        <p:sp>
          <p:nvSpPr>
            <p:cNvPr id="10" name="íślíḋè-Straight Connector 5"/>
            <p:cNvSpPr>
              <a:spLocks/>
            </p:cNvSpPr>
            <p:nvPr/>
          </p:nvSpPr>
          <p:spPr bwMode="auto">
            <a:xfrm>
              <a:off x="1701800" y="269353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1" name="íślíḋè-Straight Connector 6"/>
            <p:cNvSpPr>
              <a:spLocks/>
            </p:cNvSpPr>
            <p:nvPr/>
          </p:nvSpPr>
          <p:spPr bwMode="auto">
            <a:xfrm>
              <a:off x="1701800" y="269353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2" name="íślíḋè-Straight Connector 7"/>
            <p:cNvSpPr>
              <a:spLocks/>
            </p:cNvSpPr>
            <p:nvPr/>
          </p:nvSpPr>
          <p:spPr bwMode="auto">
            <a:xfrm>
              <a:off x="1797050" y="269512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3" name="íślíḋè-Straight Connector 8"/>
            <p:cNvSpPr>
              <a:spLocks/>
            </p:cNvSpPr>
            <p:nvPr/>
          </p:nvSpPr>
          <p:spPr bwMode="auto">
            <a:xfrm>
              <a:off x="1797050" y="269512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grpSp>
          <p:nvGrpSpPr>
            <p:cNvPr id="14" name="组合 13"/>
            <p:cNvGrpSpPr/>
            <p:nvPr/>
          </p:nvGrpSpPr>
          <p:grpSpPr>
            <a:xfrm>
              <a:off x="1953768" y="2600908"/>
              <a:ext cx="2020976" cy="2814372"/>
              <a:chOff x="662073" y="3346215"/>
              <a:chExt cx="2020976" cy="2814372"/>
            </a:xfrm>
          </p:grpSpPr>
          <p:sp>
            <p:nvSpPr>
              <p:cNvPr id="24" name="íślíḋè-任意多边形: 形状 25"/>
              <p:cNvSpPr>
                <a:spLocks/>
              </p:cNvSpPr>
              <p:nvPr/>
            </p:nvSpPr>
            <p:spPr bwMode="auto">
              <a:xfrm rot="18988399" flipH="1">
                <a:off x="1314205"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chemeClr val="accent2"/>
              </a:solidFill>
              <a:ln>
                <a:noFill/>
              </a:ln>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5" name="íślíḋè-文本框 26"/>
              <p:cNvSpPr txBox="1"/>
              <p:nvPr/>
            </p:nvSpPr>
            <p:spPr>
              <a:xfrm>
                <a:off x="662074" y="5365847"/>
                <a:ext cx="2020975" cy="794740"/>
              </a:xfrm>
              <a:prstGeom prst="rect">
                <a:avLst/>
              </a:prstGeom>
              <a:noFill/>
            </p:spPr>
            <p:txBody>
              <a:bodyPr wrap="square" lIns="0" tIns="0" rIns="0" bIns="0">
                <a:noAutofit/>
              </a:bodyPr>
              <a:lstStyle/>
              <a:p>
                <a:pPr algn="ctr">
                  <a:lnSpc>
                    <a:spcPct val="120000"/>
                  </a:lnSpc>
                  <a:spcBef>
                    <a:spcPct val="0"/>
                  </a:spcBef>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6" name="íślíḋè-Rectangle 21"/>
              <p:cNvSpPr/>
              <p:nvPr/>
            </p:nvSpPr>
            <p:spPr>
              <a:xfrm>
                <a:off x="662073" y="4709467"/>
                <a:ext cx="2020976" cy="325410"/>
              </a:xfrm>
              <a:prstGeom prst="rect">
                <a:avLst/>
              </a:prstGeom>
            </p:spPr>
            <p:txBody>
              <a:bodyPr wrap="none" lIns="0" tIns="0" rIns="0" bIns="0">
                <a:noAutofit/>
              </a:bodyPr>
              <a:lstStyle/>
              <a:p>
                <a:pPr algn="ctr" defTabSz="685667">
                  <a:defRPr/>
                </a:pPr>
                <a:r>
                  <a:rPr lang="zh-CN" altLang="en-US" sz="1500" b="1" dirty="0">
                    <a:solidFill>
                      <a:schemeClr val="accent2"/>
                    </a:solidFill>
                    <a:latin typeface="Agency FB" panose="020B0503020202020204" pitchFamily="34" charset="0"/>
                    <a:ea typeface="微软雅黑 Light" panose="020B0502040204020203" pitchFamily="34" charset="-122"/>
                    <a:cs typeface="+mn-ea"/>
                    <a:sym typeface="Agency FB" panose="020B0503020202020204" pitchFamily="34" charset="0"/>
                  </a:rPr>
                  <a:t>标题文本预设</a:t>
                </a:r>
              </a:p>
            </p:txBody>
          </p:sp>
        </p:grpSp>
        <p:grpSp>
          <p:nvGrpSpPr>
            <p:cNvPr id="15" name="组合 14"/>
            <p:cNvGrpSpPr/>
            <p:nvPr/>
          </p:nvGrpSpPr>
          <p:grpSpPr>
            <a:xfrm>
              <a:off x="4711702" y="1642200"/>
              <a:ext cx="2020976" cy="2827815"/>
              <a:chOff x="4711702" y="3332772"/>
              <a:chExt cx="2020976" cy="2827815"/>
            </a:xfrm>
          </p:grpSpPr>
          <p:sp>
            <p:nvSpPr>
              <p:cNvPr id="20" name="íślíḋè-Straight Connector 15"/>
              <p:cNvSpPr>
                <a:spLocks/>
              </p:cNvSpPr>
              <p:nvPr/>
            </p:nvSpPr>
            <p:spPr bwMode="auto">
              <a:xfrm>
                <a:off x="5363703" y="333277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1" name="íślíḋè-任意多边形: 形状 35"/>
              <p:cNvSpPr>
                <a:spLocks/>
              </p:cNvSpPr>
              <p:nvPr/>
            </p:nvSpPr>
            <p:spPr bwMode="auto">
              <a:xfrm rot="18988399" flipH="1">
                <a:off x="5363703"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chemeClr val="accent1"/>
              </a:solidFill>
              <a:ln>
                <a:noFill/>
              </a:ln>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2" name="íślíḋè-文本框 38"/>
              <p:cNvSpPr txBox="1"/>
              <p:nvPr/>
            </p:nvSpPr>
            <p:spPr>
              <a:xfrm>
                <a:off x="4711703" y="5365847"/>
                <a:ext cx="2020975" cy="794740"/>
              </a:xfrm>
              <a:prstGeom prst="rect">
                <a:avLst/>
              </a:prstGeom>
              <a:noFill/>
            </p:spPr>
            <p:txBody>
              <a:bodyPr wrap="square" lIns="0" tIns="0" rIns="0" bIns="0">
                <a:noAutofit/>
              </a:bodyPr>
              <a:lstStyle/>
              <a:p>
                <a:pPr algn="ctr">
                  <a:lnSpc>
                    <a:spcPct val="120000"/>
                  </a:lnSpc>
                  <a:spcBef>
                    <a:spcPct val="0"/>
                  </a:spcBef>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3" name="íślíḋè-Rectangle 18"/>
              <p:cNvSpPr/>
              <p:nvPr/>
            </p:nvSpPr>
            <p:spPr>
              <a:xfrm>
                <a:off x="4711702" y="4709467"/>
                <a:ext cx="2020976" cy="325410"/>
              </a:xfrm>
              <a:prstGeom prst="rect">
                <a:avLst/>
              </a:prstGeom>
            </p:spPr>
            <p:txBody>
              <a:bodyPr wrap="none" lIns="0" tIns="0" rIns="0" bIns="0">
                <a:noAutofit/>
              </a:bodyPr>
              <a:lstStyle/>
              <a:p>
                <a:pPr algn="ctr" defTabSz="685667">
                  <a:defRPr/>
                </a:pPr>
                <a:r>
                  <a:rPr lang="zh-CN" altLang="en-US" sz="1500" b="1">
                    <a:solidFill>
                      <a:schemeClr val="accent1"/>
                    </a:solidFill>
                    <a:latin typeface="Agency FB" panose="020B0503020202020204" pitchFamily="34" charset="0"/>
                    <a:ea typeface="微软雅黑 Light" panose="020B0502040204020203" pitchFamily="34" charset="-122"/>
                    <a:cs typeface="+mn-ea"/>
                    <a:sym typeface="Agency FB" panose="020B0503020202020204" pitchFamily="34" charset="0"/>
                  </a:rPr>
                  <a:t>标题文本预设</a:t>
                </a:r>
              </a:p>
            </p:txBody>
          </p:sp>
        </p:grpSp>
        <p:grpSp>
          <p:nvGrpSpPr>
            <p:cNvPr id="16" name="组合 15"/>
            <p:cNvGrpSpPr/>
            <p:nvPr/>
          </p:nvGrpSpPr>
          <p:grpSpPr>
            <a:xfrm>
              <a:off x="7464424" y="2600908"/>
              <a:ext cx="2020976" cy="2814372"/>
              <a:chOff x="8904586" y="3346215"/>
              <a:chExt cx="2020976" cy="2814372"/>
            </a:xfrm>
          </p:grpSpPr>
          <p:sp>
            <p:nvSpPr>
              <p:cNvPr id="17" name="íślíḋè-任意多边形: 形状 36"/>
              <p:cNvSpPr>
                <a:spLocks/>
              </p:cNvSpPr>
              <p:nvPr/>
            </p:nvSpPr>
            <p:spPr bwMode="auto">
              <a:xfrm rot="18988399" flipH="1">
                <a:off x="9413202"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chemeClr val="accent6"/>
              </a:solidFill>
              <a:ln>
                <a:noFill/>
              </a:ln>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8" name="íślíḋè-文本框 40"/>
              <p:cNvSpPr txBox="1"/>
              <p:nvPr/>
            </p:nvSpPr>
            <p:spPr>
              <a:xfrm>
                <a:off x="8904587" y="5365847"/>
                <a:ext cx="2020975" cy="794740"/>
              </a:xfrm>
              <a:prstGeom prst="rect">
                <a:avLst/>
              </a:prstGeom>
              <a:noFill/>
            </p:spPr>
            <p:txBody>
              <a:bodyPr wrap="square" lIns="0" tIns="0" rIns="0" bIns="0">
                <a:noAutofit/>
              </a:bodyPr>
              <a:lstStyle/>
              <a:p>
                <a:pPr algn="ctr">
                  <a:lnSpc>
                    <a:spcPct val="120000"/>
                  </a:lnSpc>
                  <a:spcBef>
                    <a:spcPct val="0"/>
                  </a:spcBef>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9" name="íślíḋè-Rectangle 14"/>
              <p:cNvSpPr/>
              <p:nvPr/>
            </p:nvSpPr>
            <p:spPr>
              <a:xfrm>
                <a:off x="8904586" y="4709467"/>
                <a:ext cx="2020976" cy="325410"/>
              </a:xfrm>
              <a:prstGeom prst="rect">
                <a:avLst/>
              </a:prstGeom>
            </p:spPr>
            <p:txBody>
              <a:bodyPr wrap="none" lIns="0" tIns="0" rIns="0" bIns="0">
                <a:noAutofit/>
              </a:bodyPr>
              <a:lstStyle/>
              <a:p>
                <a:pPr algn="ctr" defTabSz="685667">
                  <a:defRPr/>
                </a:pPr>
                <a:r>
                  <a:rPr lang="zh-CN" altLang="en-US" sz="1500" b="1" dirty="0">
                    <a:solidFill>
                      <a:schemeClr val="accent6">
                        <a:lumMod val="60000"/>
                        <a:lumOff val="40000"/>
                      </a:schemeClr>
                    </a:solidFill>
                    <a:latin typeface="Agency FB" panose="020B0503020202020204" pitchFamily="34" charset="0"/>
                    <a:ea typeface="微软雅黑 Light" panose="020B0502040204020203" pitchFamily="34" charset="-122"/>
                    <a:cs typeface="+mn-ea"/>
                    <a:sym typeface="Agency FB" panose="020B0503020202020204" pitchFamily="34" charset="0"/>
                  </a:rPr>
                  <a:t>标题文本预设</a:t>
                </a:r>
              </a:p>
            </p:txBody>
          </p:sp>
        </p:grpSp>
      </p:grpSp>
    </p:spTree>
    <p:extLst>
      <p:ext uri="{BB962C8B-B14F-4D97-AF65-F5344CB8AC3E}">
        <p14:creationId xmlns:p14="http://schemas.microsoft.com/office/powerpoint/2010/main" val="58502482"/>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18"/>
          <p:cNvSpPr/>
          <p:nvPr/>
        </p:nvSpPr>
        <p:spPr>
          <a:xfrm>
            <a:off x="443472" y="3319114"/>
            <a:ext cx="1961641" cy="15070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79" name="Rectangle 20"/>
          <p:cNvSpPr/>
          <p:nvPr/>
        </p:nvSpPr>
        <p:spPr>
          <a:xfrm>
            <a:off x="2546816" y="3319114"/>
            <a:ext cx="1961641" cy="15070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84" name="Rectangle 21"/>
          <p:cNvSpPr/>
          <p:nvPr/>
        </p:nvSpPr>
        <p:spPr>
          <a:xfrm>
            <a:off x="4650160" y="3319114"/>
            <a:ext cx="1961641" cy="15070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89" name="Rectangle 22"/>
          <p:cNvSpPr/>
          <p:nvPr/>
        </p:nvSpPr>
        <p:spPr>
          <a:xfrm>
            <a:off x="6753504" y="3319114"/>
            <a:ext cx="1961641" cy="15070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93" name="Down Arrow Callout 1"/>
          <p:cNvSpPr/>
          <p:nvPr/>
        </p:nvSpPr>
        <p:spPr>
          <a:xfrm>
            <a:off x="443472" y="948572"/>
            <a:ext cx="1961641" cy="2558422"/>
          </a:xfrm>
          <a:prstGeom prst="downArrowCallout">
            <a:avLst>
              <a:gd name="adj1" fmla="val 23554"/>
              <a:gd name="adj2" fmla="val 10346"/>
              <a:gd name="adj3" fmla="val 10003"/>
              <a:gd name="adj4" fmla="val 94434"/>
            </a:avLst>
          </a:prstGeom>
          <a:blipFill dpi="0" rotWithShape="1">
            <a:blip r:embed="rId3"/>
            <a:srcRect/>
            <a:stretch>
              <a:fillRect/>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94" name="Down Arrow Callout 2"/>
          <p:cNvSpPr/>
          <p:nvPr/>
        </p:nvSpPr>
        <p:spPr>
          <a:xfrm>
            <a:off x="2546816" y="948572"/>
            <a:ext cx="1961641" cy="2558422"/>
          </a:xfrm>
          <a:prstGeom prst="downArrowCallout">
            <a:avLst>
              <a:gd name="adj1" fmla="val 23554"/>
              <a:gd name="adj2" fmla="val 10346"/>
              <a:gd name="adj3" fmla="val 10003"/>
              <a:gd name="adj4" fmla="val 94434"/>
            </a:avLst>
          </a:prstGeom>
          <a:blipFill>
            <a:blip r:embed="rId4"/>
            <a:srcRect/>
            <a:stretch>
              <a:fillRect t="-15" b="-15"/>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95" name="Down Arrow Callout 3"/>
          <p:cNvSpPr/>
          <p:nvPr/>
        </p:nvSpPr>
        <p:spPr>
          <a:xfrm>
            <a:off x="4650160" y="948572"/>
            <a:ext cx="1961641" cy="2558422"/>
          </a:xfrm>
          <a:prstGeom prst="downArrowCallout">
            <a:avLst>
              <a:gd name="adj1" fmla="val 23554"/>
              <a:gd name="adj2" fmla="val 10346"/>
              <a:gd name="adj3" fmla="val 10003"/>
              <a:gd name="adj4" fmla="val 94434"/>
            </a:avLst>
          </a:prstGeom>
          <a:blipFill>
            <a:blip r:embed="rId5"/>
            <a:srcRect/>
            <a:stretch>
              <a:fillRect l="-3" r="-3"/>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96" name="Down Arrow Callout 4"/>
          <p:cNvSpPr/>
          <p:nvPr/>
        </p:nvSpPr>
        <p:spPr>
          <a:xfrm>
            <a:off x="6753504" y="948572"/>
            <a:ext cx="1961641" cy="2558422"/>
          </a:xfrm>
          <a:prstGeom prst="downArrowCallout">
            <a:avLst>
              <a:gd name="adj1" fmla="val 23554"/>
              <a:gd name="adj2" fmla="val 10346"/>
              <a:gd name="adj3" fmla="val 10003"/>
              <a:gd name="adj4" fmla="val 94434"/>
            </a:avLst>
          </a:prstGeom>
          <a:blipFill>
            <a:blip r:embed="rId6"/>
            <a:srcRect/>
            <a:stretch>
              <a:fillRect/>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a:spcBef>
                <a:spcPct val="20000"/>
              </a:spcBef>
              <a:defRPr/>
            </a:pPr>
            <a:r>
              <a:rPr lang="en-US" sz="1000" dirty="0"/>
              <a:t> </a:t>
            </a:r>
            <a:endParaRPr lang="en-US" sz="1000" dirty="0">
              <a:solidFill>
                <a:schemeClr val="bg1">
                  <a:lumMod val="95000"/>
                </a:schemeClr>
              </a:solidFill>
            </a:endParaRPr>
          </a:p>
        </p:txBody>
      </p:sp>
      <p:sp>
        <p:nvSpPr>
          <p:cNvPr id="101" name="TextBox 7"/>
          <p:cNvSpPr txBox="1"/>
          <p:nvPr/>
        </p:nvSpPr>
        <p:spPr>
          <a:xfrm>
            <a:off x="943390" y="3706357"/>
            <a:ext cx="961802" cy="230832"/>
          </a:xfrm>
          <a:prstGeom prst="rect">
            <a:avLst/>
          </a:prstGeom>
          <a:noFill/>
        </p:spPr>
        <p:txBody>
          <a:bodyPr wrap="none" lIns="0" tIns="0" rIns="0" bIns="0" rtlCol="0" anchor="t">
            <a:spAutoFit/>
          </a:body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北京分公司</a:t>
            </a:r>
            <a:endParaRPr 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2" name="TextBox 8"/>
          <p:cNvSpPr txBox="1"/>
          <p:nvPr/>
        </p:nvSpPr>
        <p:spPr>
          <a:xfrm>
            <a:off x="625519" y="4042546"/>
            <a:ext cx="1597545"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3" name="TextBox 7"/>
          <p:cNvSpPr txBox="1"/>
          <p:nvPr/>
        </p:nvSpPr>
        <p:spPr>
          <a:xfrm>
            <a:off x="3046735" y="3706357"/>
            <a:ext cx="961802" cy="230832"/>
          </a:xfrm>
          <a:prstGeom prst="rect">
            <a:avLst/>
          </a:prstGeom>
          <a:noFill/>
        </p:spPr>
        <p:txBody>
          <a:bodyPr wrap="none" lIns="0" tIns="0" rIns="0" bIns="0" rtlCol="0" anchor="t">
            <a:spAutoFit/>
          </a:body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上海分公司</a:t>
            </a:r>
            <a:endParaRPr 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TextBox 8"/>
          <p:cNvSpPr txBox="1"/>
          <p:nvPr/>
        </p:nvSpPr>
        <p:spPr>
          <a:xfrm>
            <a:off x="2739568" y="4042546"/>
            <a:ext cx="1576136"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5" name="TextBox 7"/>
          <p:cNvSpPr txBox="1"/>
          <p:nvPr/>
        </p:nvSpPr>
        <p:spPr>
          <a:xfrm>
            <a:off x="5150079" y="3706357"/>
            <a:ext cx="961802" cy="230904"/>
          </a:xfrm>
          <a:prstGeom prst="rect">
            <a:avLst/>
          </a:prstGeom>
          <a:noFill/>
        </p:spPr>
        <p:txBody>
          <a:bodyPr wrap="none" lIns="0" tIns="0" rIns="0" bIns="0" rtlCol="0" anchor="t">
            <a:spAutoFit/>
          </a:body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西安分公司</a:t>
            </a:r>
            <a:endParaRPr 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6" name="TextBox 8"/>
          <p:cNvSpPr txBox="1"/>
          <p:nvPr/>
        </p:nvSpPr>
        <p:spPr>
          <a:xfrm>
            <a:off x="4838544" y="4042546"/>
            <a:ext cx="1584874"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
        <p:nvSpPr>
          <p:cNvPr id="107" name="TextBox 7"/>
          <p:cNvSpPr txBox="1"/>
          <p:nvPr/>
        </p:nvSpPr>
        <p:spPr>
          <a:xfrm>
            <a:off x="7253423" y="3706357"/>
            <a:ext cx="961802" cy="230904"/>
          </a:xfrm>
          <a:prstGeom prst="rect">
            <a:avLst/>
          </a:prstGeom>
          <a:noFill/>
        </p:spPr>
        <p:txBody>
          <a:bodyPr wrap="none" lIns="0" tIns="0" rIns="0" bIns="0" rtlCol="0" anchor="t">
            <a:spAutoFit/>
          </a:body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重庆分公司</a:t>
            </a:r>
            <a:endParaRPr lang="en-US" sz="15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TextBox 8"/>
          <p:cNvSpPr txBox="1"/>
          <p:nvPr/>
        </p:nvSpPr>
        <p:spPr>
          <a:xfrm>
            <a:off x="6968178" y="4042546"/>
            <a:ext cx="1532294"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在此录入上述图表的综合描述说明，在此录入上述图表的描述说明。</a:t>
            </a:r>
          </a:p>
        </p:txBody>
      </p:sp>
    </p:spTree>
    <p:extLst>
      <p:ext uri="{BB962C8B-B14F-4D97-AF65-F5344CB8AC3E}">
        <p14:creationId xmlns:p14="http://schemas.microsoft.com/office/powerpoint/2010/main" val="30406041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grpId="0" nodeType="afterEffect" nodePh="1">
                                  <p:stCondLst>
                                    <p:cond delay="0"/>
                                  </p:stCondLst>
                                  <p:endCondLst>
                                    <p:cond evt="begin" delay="0">
                                      <p:tn val="10"/>
                                    </p:cond>
                                  </p:end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ppt_x"/>
                                          </p:val>
                                        </p:tav>
                                        <p:tav tm="100000">
                                          <p:val>
                                            <p:strVal val="#ppt_x"/>
                                          </p:val>
                                        </p:tav>
                                      </p:tavLst>
                                    </p:anim>
                                    <p:anim calcmode="lin" valueType="num">
                                      <p:cBhvr additive="base">
                                        <p:cTn id="13" dur="500" fill="hold"/>
                                        <p:tgtEl>
                                          <p:spTgt spid="69"/>
                                        </p:tgtEl>
                                        <p:attrNameLst>
                                          <p:attrName>ppt_y</p:attrName>
                                        </p:attrNameLst>
                                      </p:cBhvr>
                                      <p:tavLst>
                                        <p:tav tm="0">
                                          <p:val>
                                            <p:strVal val="1+#ppt_h/2"/>
                                          </p:val>
                                        </p:tav>
                                        <p:tav tm="100000">
                                          <p:val>
                                            <p:strVal val="#ppt_y"/>
                                          </p:val>
                                        </p:tav>
                                      </p:tavLst>
                                    </p:anim>
                                  </p:childTnLst>
                                </p:cTn>
                              </p:par>
                              <p:par>
                                <p:cTn id="14" presetID="2" presetClass="entr" presetSubtype="4" accel="50000" decel="50000" fill="hold" grpId="0" nodeType="withEffect">
                                  <p:stCondLst>
                                    <p:cond delay="0"/>
                                  </p:stCondLst>
                                  <p:childTnLst>
                                    <p:set>
                                      <p:cBhvr>
                                        <p:cTn id="15" dur="1" fill="hold">
                                          <p:stCondLst>
                                            <p:cond delay="0"/>
                                          </p:stCondLst>
                                        </p:cTn>
                                        <p:tgtEl>
                                          <p:spTgt spid="101"/>
                                        </p:tgtEl>
                                        <p:attrNameLst>
                                          <p:attrName>style.visibility</p:attrName>
                                        </p:attrNameLst>
                                      </p:cBhvr>
                                      <p:to>
                                        <p:strVal val="visible"/>
                                      </p:to>
                                    </p:set>
                                    <p:anim calcmode="lin" valueType="num">
                                      <p:cBhvr additive="base">
                                        <p:cTn id="16" dur="500" fill="hold"/>
                                        <p:tgtEl>
                                          <p:spTgt spid="101"/>
                                        </p:tgtEl>
                                        <p:attrNameLst>
                                          <p:attrName>ppt_x</p:attrName>
                                        </p:attrNameLst>
                                      </p:cBhvr>
                                      <p:tavLst>
                                        <p:tav tm="0">
                                          <p:val>
                                            <p:strVal val="#ppt_x"/>
                                          </p:val>
                                        </p:tav>
                                        <p:tav tm="100000">
                                          <p:val>
                                            <p:strVal val="#ppt_x"/>
                                          </p:val>
                                        </p:tav>
                                      </p:tavLst>
                                    </p:anim>
                                    <p:anim calcmode="lin" valueType="num">
                                      <p:cBhvr additive="base">
                                        <p:cTn id="17" dur="500" fill="hold"/>
                                        <p:tgtEl>
                                          <p:spTgt spid="101"/>
                                        </p:tgtEl>
                                        <p:attrNameLst>
                                          <p:attrName>ppt_y</p:attrName>
                                        </p:attrNameLst>
                                      </p:cBhvr>
                                      <p:tavLst>
                                        <p:tav tm="0">
                                          <p:val>
                                            <p:strVal val="1+#ppt_h/2"/>
                                          </p:val>
                                        </p:tav>
                                        <p:tav tm="100000">
                                          <p:val>
                                            <p:strVal val="#ppt_y"/>
                                          </p:val>
                                        </p:tav>
                                      </p:tavLst>
                                    </p:anim>
                                  </p:childTnLst>
                                </p:cTn>
                              </p:par>
                              <p:par>
                                <p:cTn id="18" presetID="2" presetClass="entr" presetSubtype="4" accel="50000" decel="50000" fill="hold" grpId="0" nodeType="withEffect">
                                  <p:stCondLst>
                                    <p:cond delay="0"/>
                                  </p:stCondLst>
                                  <p:childTnLst>
                                    <p:set>
                                      <p:cBhvr>
                                        <p:cTn id="19" dur="1" fill="hold">
                                          <p:stCondLst>
                                            <p:cond delay="0"/>
                                          </p:stCondLst>
                                        </p:cTn>
                                        <p:tgtEl>
                                          <p:spTgt spid="102"/>
                                        </p:tgtEl>
                                        <p:attrNameLst>
                                          <p:attrName>style.visibility</p:attrName>
                                        </p:attrNameLst>
                                      </p:cBhvr>
                                      <p:to>
                                        <p:strVal val="visible"/>
                                      </p:to>
                                    </p:set>
                                    <p:anim calcmode="lin" valueType="num">
                                      <p:cBhvr additive="base">
                                        <p:cTn id="20" dur="500" fill="hold"/>
                                        <p:tgtEl>
                                          <p:spTgt spid="102"/>
                                        </p:tgtEl>
                                        <p:attrNameLst>
                                          <p:attrName>ppt_x</p:attrName>
                                        </p:attrNameLst>
                                      </p:cBhvr>
                                      <p:tavLst>
                                        <p:tav tm="0">
                                          <p:val>
                                            <p:strVal val="#ppt_x"/>
                                          </p:val>
                                        </p:tav>
                                        <p:tav tm="100000">
                                          <p:val>
                                            <p:strVal val="#ppt_x"/>
                                          </p:val>
                                        </p:tav>
                                      </p:tavLst>
                                    </p:anim>
                                    <p:anim calcmode="lin" valueType="num">
                                      <p:cBhvr additive="base">
                                        <p:cTn id="21" dur="500" fill="hold"/>
                                        <p:tgtEl>
                                          <p:spTgt spid="102"/>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accel="50000" decel="50000" fill="hold" grpId="0" nodeType="after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additive="base">
                                        <p:cTn id="25" dur="500" fill="hold"/>
                                        <p:tgtEl>
                                          <p:spTgt spid="94"/>
                                        </p:tgtEl>
                                        <p:attrNameLst>
                                          <p:attrName>ppt_x</p:attrName>
                                        </p:attrNameLst>
                                      </p:cBhvr>
                                      <p:tavLst>
                                        <p:tav tm="0">
                                          <p:val>
                                            <p:strVal val="#ppt_x"/>
                                          </p:val>
                                        </p:tav>
                                        <p:tav tm="100000">
                                          <p:val>
                                            <p:strVal val="#ppt_x"/>
                                          </p:val>
                                        </p:tav>
                                      </p:tavLst>
                                    </p:anim>
                                    <p:anim calcmode="lin" valueType="num">
                                      <p:cBhvr additive="base">
                                        <p:cTn id="26" dur="500" fill="hold"/>
                                        <p:tgtEl>
                                          <p:spTgt spid="94"/>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2" presetClass="entr" presetSubtype="4" accel="50000" decel="50000" fill="hold" grpId="0" nodeType="afterEffect" nodePh="1">
                                  <p:stCondLst>
                                    <p:cond delay="0"/>
                                  </p:stCondLst>
                                  <p:endCondLst>
                                    <p:cond evt="begin" delay="0">
                                      <p:tn val="28"/>
                                    </p:cond>
                                  </p:endCondLst>
                                  <p:childTnLst>
                                    <p:set>
                                      <p:cBhvr>
                                        <p:cTn id="29" dur="1" fill="hold">
                                          <p:stCondLst>
                                            <p:cond delay="0"/>
                                          </p:stCondLst>
                                        </p:cTn>
                                        <p:tgtEl>
                                          <p:spTgt spid="79"/>
                                        </p:tgtEl>
                                        <p:attrNameLst>
                                          <p:attrName>style.visibility</p:attrName>
                                        </p:attrNameLst>
                                      </p:cBhvr>
                                      <p:to>
                                        <p:strVal val="visible"/>
                                      </p:to>
                                    </p:set>
                                    <p:anim calcmode="lin" valueType="num">
                                      <p:cBhvr additive="base">
                                        <p:cTn id="30" dur="500" fill="hold"/>
                                        <p:tgtEl>
                                          <p:spTgt spid="79"/>
                                        </p:tgtEl>
                                        <p:attrNameLst>
                                          <p:attrName>ppt_x</p:attrName>
                                        </p:attrNameLst>
                                      </p:cBhvr>
                                      <p:tavLst>
                                        <p:tav tm="0">
                                          <p:val>
                                            <p:strVal val="#ppt_x"/>
                                          </p:val>
                                        </p:tav>
                                        <p:tav tm="100000">
                                          <p:val>
                                            <p:strVal val="#ppt_x"/>
                                          </p:val>
                                        </p:tav>
                                      </p:tavLst>
                                    </p:anim>
                                    <p:anim calcmode="lin" valueType="num">
                                      <p:cBhvr additive="base">
                                        <p:cTn id="31" dur="500" fill="hold"/>
                                        <p:tgtEl>
                                          <p:spTgt spid="79"/>
                                        </p:tgtEl>
                                        <p:attrNameLst>
                                          <p:attrName>ppt_y</p:attrName>
                                        </p:attrNameLst>
                                      </p:cBhvr>
                                      <p:tavLst>
                                        <p:tav tm="0">
                                          <p:val>
                                            <p:strVal val="1+#ppt_h/2"/>
                                          </p:val>
                                        </p:tav>
                                        <p:tav tm="100000">
                                          <p:val>
                                            <p:strVal val="#ppt_y"/>
                                          </p:val>
                                        </p:tav>
                                      </p:tavLst>
                                    </p:anim>
                                  </p:childTnLst>
                                </p:cTn>
                              </p:par>
                              <p:par>
                                <p:cTn id="32" presetID="2" presetClass="entr" presetSubtype="4" accel="50000" decel="5000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 calcmode="lin" valueType="num">
                                      <p:cBhvr additive="base">
                                        <p:cTn id="34" dur="500" fill="hold"/>
                                        <p:tgtEl>
                                          <p:spTgt spid="103"/>
                                        </p:tgtEl>
                                        <p:attrNameLst>
                                          <p:attrName>ppt_x</p:attrName>
                                        </p:attrNameLst>
                                      </p:cBhvr>
                                      <p:tavLst>
                                        <p:tav tm="0">
                                          <p:val>
                                            <p:strVal val="#ppt_x"/>
                                          </p:val>
                                        </p:tav>
                                        <p:tav tm="100000">
                                          <p:val>
                                            <p:strVal val="#ppt_x"/>
                                          </p:val>
                                        </p:tav>
                                      </p:tavLst>
                                    </p:anim>
                                    <p:anim calcmode="lin" valueType="num">
                                      <p:cBhvr additive="base">
                                        <p:cTn id="35" dur="500" fill="hold"/>
                                        <p:tgtEl>
                                          <p:spTgt spid="103"/>
                                        </p:tgtEl>
                                        <p:attrNameLst>
                                          <p:attrName>ppt_y</p:attrName>
                                        </p:attrNameLst>
                                      </p:cBhvr>
                                      <p:tavLst>
                                        <p:tav tm="0">
                                          <p:val>
                                            <p:strVal val="1+#ppt_h/2"/>
                                          </p:val>
                                        </p:tav>
                                        <p:tav tm="100000">
                                          <p:val>
                                            <p:strVal val="#ppt_y"/>
                                          </p:val>
                                        </p:tav>
                                      </p:tavLst>
                                    </p:anim>
                                  </p:childTnLst>
                                </p:cTn>
                              </p:par>
                              <p:par>
                                <p:cTn id="36" presetID="2" presetClass="entr" presetSubtype="4" accel="50000" decel="50000" fill="hold" grpId="0" nodeType="withEffect">
                                  <p:stCondLst>
                                    <p:cond delay="0"/>
                                  </p:stCondLst>
                                  <p:childTnLst>
                                    <p:set>
                                      <p:cBhvr>
                                        <p:cTn id="37" dur="1" fill="hold">
                                          <p:stCondLst>
                                            <p:cond delay="0"/>
                                          </p:stCondLst>
                                        </p:cTn>
                                        <p:tgtEl>
                                          <p:spTgt spid="104"/>
                                        </p:tgtEl>
                                        <p:attrNameLst>
                                          <p:attrName>style.visibility</p:attrName>
                                        </p:attrNameLst>
                                      </p:cBhvr>
                                      <p:to>
                                        <p:strVal val="visible"/>
                                      </p:to>
                                    </p:set>
                                    <p:anim calcmode="lin" valueType="num">
                                      <p:cBhvr additive="base">
                                        <p:cTn id="38" dur="500" fill="hold"/>
                                        <p:tgtEl>
                                          <p:spTgt spid="104"/>
                                        </p:tgtEl>
                                        <p:attrNameLst>
                                          <p:attrName>ppt_x</p:attrName>
                                        </p:attrNameLst>
                                      </p:cBhvr>
                                      <p:tavLst>
                                        <p:tav tm="0">
                                          <p:val>
                                            <p:strVal val="#ppt_x"/>
                                          </p:val>
                                        </p:tav>
                                        <p:tav tm="100000">
                                          <p:val>
                                            <p:strVal val="#ppt_x"/>
                                          </p:val>
                                        </p:tav>
                                      </p:tavLst>
                                    </p:anim>
                                    <p:anim calcmode="lin" valueType="num">
                                      <p:cBhvr additive="base">
                                        <p:cTn id="39" dur="500" fill="hold"/>
                                        <p:tgtEl>
                                          <p:spTgt spid="104"/>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1" accel="50000" decel="5000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500" fill="hold"/>
                                        <p:tgtEl>
                                          <p:spTgt spid="95"/>
                                        </p:tgtEl>
                                        <p:attrNameLst>
                                          <p:attrName>ppt_x</p:attrName>
                                        </p:attrNameLst>
                                      </p:cBhvr>
                                      <p:tavLst>
                                        <p:tav tm="0">
                                          <p:val>
                                            <p:strVal val="#ppt_x"/>
                                          </p:val>
                                        </p:tav>
                                        <p:tav tm="100000">
                                          <p:val>
                                            <p:strVal val="#ppt_x"/>
                                          </p:val>
                                        </p:tav>
                                      </p:tavLst>
                                    </p:anim>
                                    <p:anim calcmode="lin" valueType="num">
                                      <p:cBhvr additive="base">
                                        <p:cTn id="44" dur="500" fill="hold"/>
                                        <p:tgtEl>
                                          <p:spTgt spid="95"/>
                                        </p:tgtEl>
                                        <p:attrNameLst>
                                          <p:attrName>ppt_y</p:attrName>
                                        </p:attrNameLst>
                                      </p:cBhvr>
                                      <p:tavLst>
                                        <p:tav tm="0">
                                          <p:val>
                                            <p:strVal val="0-#ppt_h/2"/>
                                          </p:val>
                                        </p:tav>
                                        <p:tav tm="100000">
                                          <p:val>
                                            <p:strVal val="#ppt_y"/>
                                          </p:val>
                                        </p:tav>
                                      </p:tavLst>
                                    </p:anim>
                                  </p:childTnLst>
                                </p:cTn>
                              </p:par>
                            </p:childTnLst>
                          </p:cTn>
                        </p:par>
                        <p:par>
                          <p:cTn id="45" fill="hold">
                            <p:stCondLst>
                              <p:cond delay="2500"/>
                            </p:stCondLst>
                            <p:childTnLst>
                              <p:par>
                                <p:cTn id="46" presetID="2" presetClass="entr" presetSubtype="4" accel="50000" decel="50000" fill="hold" grpId="0" nodeType="afterEffect" nodePh="1">
                                  <p:stCondLst>
                                    <p:cond delay="0"/>
                                  </p:stCondLst>
                                  <p:endCondLst>
                                    <p:cond evt="begin" delay="0">
                                      <p:tn val="46"/>
                                    </p:cond>
                                  </p:endCondLst>
                                  <p:childTnLst>
                                    <p:set>
                                      <p:cBhvr>
                                        <p:cTn id="47" dur="1" fill="hold">
                                          <p:stCondLst>
                                            <p:cond delay="0"/>
                                          </p:stCondLst>
                                        </p:cTn>
                                        <p:tgtEl>
                                          <p:spTgt spid="84"/>
                                        </p:tgtEl>
                                        <p:attrNameLst>
                                          <p:attrName>style.visibility</p:attrName>
                                        </p:attrNameLst>
                                      </p:cBhvr>
                                      <p:to>
                                        <p:strVal val="visible"/>
                                      </p:to>
                                    </p:set>
                                    <p:anim calcmode="lin" valueType="num">
                                      <p:cBhvr additive="base">
                                        <p:cTn id="48" dur="500" fill="hold"/>
                                        <p:tgtEl>
                                          <p:spTgt spid="84"/>
                                        </p:tgtEl>
                                        <p:attrNameLst>
                                          <p:attrName>ppt_x</p:attrName>
                                        </p:attrNameLst>
                                      </p:cBhvr>
                                      <p:tavLst>
                                        <p:tav tm="0">
                                          <p:val>
                                            <p:strVal val="#ppt_x"/>
                                          </p:val>
                                        </p:tav>
                                        <p:tav tm="100000">
                                          <p:val>
                                            <p:strVal val="#ppt_x"/>
                                          </p:val>
                                        </p:tav>
                                      </p:tavLst>
                                    </p:anim>
                                    <p:anim calcmode="lin" valueType="num">
                                      <p:cBhvr additive="base">
                                        <p:cTn id="49" dur="500" fill="hold"/>
                                        <p:tgtEl>
                                          <p:spTgt spid="84"/>
                                        </p:tgtEl>
                                        <p:attrNameLst>
                                          <p:attrName>ppt_y</p:attrName>
                                        </p:attrNameLst>
                                      </p:cBhvr>
                                      <p:tavLst>
                                        <p:tav tm="0">
                                          <p:val>
                                            <p:strVal val="1+#ppt_h/2"/>
                                          </p:val>
                                        </p:tav>
                                        <p:tav tm="100000">
                                          <p:val>
                                            <p:strVal val="#ppt_y"/>
                                          </p:val>
                                        </p:tav>
                                      </p:tavLst>
                                    </p:anim>
                                  </p:childTnLst>
                                </p:cTn>
                              </p:par>
                              <p:par>
                                <p:cTn id="50" presetID="2" presetClass="entr" presetSubtype="4" accel="50000" decel="50000" fill="hold" grpId="0" nodeType="withEffect">
                                  <p:stCondLst>
                                    <p:cond delay="0"/>
                                  </p:stCondLst>
                                  <p:childTnLst>
                                    <p:set>
                                      <p:cBhvr>
                                        <p:cTn id="51" dur="1" fill="hold">
                                          <p:stCondLst>
                                            <p:cond delay="0"/>
                                          </p:stCondLst>
                                        </p:cTn>
                                        <p:tgtEl>
                                          <p:spTgt spid="105"/>
                                        </p:tgtEl>
                                        <p:attrNameLst>
                                          <p:attrName>style.visibility</p:attrName>
                                        </p:attrNameLst>
                                      </p:cBhvr>
                                      <p:to>
                                        <p:strVal val="visible"/>
                                      </p:to>
                                    </p:set>
                                    <p:anim calcmode="lin" valueType="num">
                                      <p:cBhvr additive="base">
                                        <p:cTn id="52" dur="500" fill="hold"/>
                                        <p:tgtEl>
                                          <p:spTgt spid="105"/>
                                        </p:tgtEl>
                                        <p:attrNameLst>
                                          <p:attrName>ppt_x</p:attrName>
                                        </p:attrNameLst>
                                      </p:cBhvr>
                                      <p:tavLst>
                                        <p:tav tm="0">
                                          <p:val>
                                            <p:strVal val="#ppt_x"/>
                                          </p:val>
                                        </p:tav>
                                        <p:tav tm="100000">
                                          <p:val>
                                            <p:strVal val="#ppt_x"/>
                                          </p:val>
                                        </p:tav>
                                      </p:tavLst>
                                    </p:anim>
                                    <p:anim calcmode="lin" valueType="num">
                                      <p:cBhvr additive="base">
                                        <p:cTn id="53" dur="500" fill="hold"/>
                                        <p:tgtEl>
                                          <p:spTgt spid="105"/>
                                        </p:tgtEl>
                                        <p:attrNameLst>
                                          <p:attrName>ppt_y</p:attrName>
                                        </p:attrNameLst>
                                      </p:cBhvr>
                                      <p:tavLst>
                                        <p:tav tm="0">
                                          <p:val>
                                            <p:strVal val="1+#ppt_h/2"/>
                                          </p:val>
                                        </p:tav>
                                        <p:tav tm="100000">
                                          <p:val>
                                            <p:strVal val="#ppt_y"/>
                                          </p:val>
                                        </p:tav>
                                      </p:tavLst>
                                    </p:anim>
                                  </p:childTnLst>
                                </p:cTn>
                              </p:par>
                              <p:par>
                                <p:cTn id="54" presetID="2" presetClass="entr" presetSubtype="4" accel="50000" decel="50000" fill="hold" grpId="0" nodeType="withEffect">
                                  <p:stCondLst>
                                    <p:cond delay="0"/>
                                  </p:stCondLst>
                                  <p:childTnLst>
                                    <p:set>
                                      <p:cBhvr>
                                        <p:cTn id="55" dur="1" fill="hold">
                                          <p:stCondLst>
                                            <p:cond delay="0"/>
                                          </p:stCondLst>
                                        </p:cTn>
                                        <p:tgtEl>
                                          <p:spTgt spid="106"/>
                                        </p:tgtEl>
                                        <p:attrNameLst>
                                          <p:attrName>style.visibility</p:attrName>
                                        </p:attrNameLst>
                                      </p:cBhvr>
                                      <p:to>
                                        <p:strVal val="visible"/>
                                      </p:to>
                                    </p:set>
                                    <p:anim calcmode="lin" valueType="num">
                                      <p:cBhvr additive="base">
                                        <p:cTn id="56" dur="500" fill="hold"/>
                                        <p:tgtEl>
                                          <p:spTgt spid="106"/>
                                        </p:tgtEl>
                                        <p:attrNameLst>
                                          <p:attrName>ppt_x</p:attrName>
                                        </p:attrNameLst>
                                      </p:cBhvr>
                                      <p:tavLst>
                                        <p:tav tm="0">
                                          <p:val>
                                            <p:strVal val="#ppt_x"/>
                                          </p:val>
                                        </p:tav>
                                        <p:tav tm="100000">
                                          <p:val>
                                            <p:strVal val="#ppt_x"/>
                                          </p:val>
                                        </p:tav>
                                      </p:tavLst>
                                    </p:anim>
                                    <p:anim calcmode="lin" valueType="num">
                                      <p:cBhvr additive="base">
                                        <p:cTn id="57" dur="500" fill="hold"/>
                                        <p:tgtEl>
                                          <p:spTgt spid="106"/>
                                        </p:tgtEl>
                                        <p:attrNameLst>
                                          <p:attrName>ppt_y</p:attrName>
                                        </p:attrNameLst>
                                      </p:cBhvr>
                                      <p:tavLst>
                                        <p:tav tm="0">
                                          <p:val>
                                            <p:strVal val="1+#ppt_h/2"/>
                                          </p:val>
                                        </p:tav>
                                        <p:tav tm="100000">
                                          <p:val>
                                            <p:strVal val="#ppt_y"/>
                                          </p:val>
                                        </p:tav>
                                      </p:tavLst>
                                    </p:anim>
                                  </p:childTnLst>
                                </p:cTn>
                              </p:par>
                            </p:childTnLst>
                          </p:cTn>
                        </p:par>
                        <p:par>
                          <p:cTn id="58" fill="hold">
                            <p:stCondLst>
                              <p:cond delay="3000"/>
                            </p:stCondLst>
                            <p:childTnLst>
                              <p:par>
                                <p:cTn id="59" presetID="2" presetClass="entr" presetSubtype="1" accel="50000" decel="50000" fill="hold" grpId="0" nodeType="afterEffect">
                                  <p:stCondLst>
                                    <p:cond delay="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ppt_x"/>
                                          </p:val>
                                        </p:tav>
                                        <p:tav tm="100000">
                                          <p:val>
                                            <p:strVal val="#ppt_x"/>
                                          </p:val>
                                        </p:tav>
                                      </p:tavLst>
                                    </p:anim>
                                    <p:anim calcmode="lin" valueType="num">
                                      <p:cBhvr additive="base">
                                        <p:cTn id="62" dur="500" fill="hold"/>
                                        <p:tgtEl>
                                          <p:spTgt spid="96"/>
                                        </p:tgtEl>
                                        <p:attrNameLst>
                                          <p:attrName>ppt_y</p:attrName>
                                        </p:attrNameLst>
                                      </p:cBhvr>
                                      <p:tavLst>
                                        <p:tav tm="0">
                                          <p:val>
                                            <p:strVal val="0-#ppt_h/2"/>
                                          </p:val>
                                        </p:tav>
                                        <p:tav tm="100000">
                                          <p:val>
                                            <p:strVal val="#ppt_y"/>
                                          </p:val>
                                        </p:tav>
                                      </p:tavLst>
                                    </p:anim>
                                  </p:childTnLst>
                                </p:cTn>
                              </p:par>
                            </p:childTnLst>
                          </p:cTn>
                        </p:par>
                        <p:par>
                          <p:cTn id="63" fill="hold">
                            <p:stCondLst>
                              <p:cond delay="3500"/>
                            </p:stCondLst>
                            <p:childTnLst>
                              <p:par>
                                <p:cTn id="64" presetID="2" presetClass="entr" presetSubtype="4" accel="50000" decel="50000" fill="hold" grpId="0" nodeType="afterEffect" nodePh="1">
                                  <p:stCondLst>
                                    <p:cond delay="0"/>
                                  </p:stCondLst>
                                  <p:endCondLst>
                                    <p:cond evt="begin" delay="0">
                                      <p:tn val="64"/>
                                    </p:cond>
                                  </p:end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500" fill="hold"/>
                                        <p:tgtEl>
                                          <p:spTgt spid="89"/>
                                        </p:tgtEl>
                                        <p:attrNameLst>
                                          <p:attrName>ppt_x</p:attrName>
                                        </p:attrNameLst>
                                      </p:cBhvr>
                                      <p:tavLst>
                                        <p:tav tm="0">
                                          <p:val>
                                            <p:strVal val="#ppt_x"/>
                                          </p:val>
                                        </p:tav>
                                        <p:tav tm="100000">
                                          <p:val>
                                            <p:strVal val="#ppt_x"/>
                                          </p:val>
                                        </p:tav>
                                      </p:tavLst>
                                    </p:anim>
                                    <p:anim calcmode="lin" valueType="num">
                                      <p:cBhvr additive="base">
                                        <p:cTn id="67" dur="500" fill="hold"/>
                                        <p:tgtEl>
                                          <p:spTgt spid="89"/>
                                        </p:tgtEl>
                                        <p:attrNameLst>
                                          <p:attrName>ppt_y</p:attrName>
                                        </p:attrNameLst>
                                      </p:cBhvr>
                                      <p:tavLst>
                                        <p:tav tm="0">
                                          <p:val>
                                            <p:strVal val="1+#ppt_h/2"/>
                                          </p:val>
                                        </p:tav>
                                        <p:tav tm="100000">
                                          <p:val>
                                            <p:strVal val="#ppt_y"/>
                                          </p:val>
                                        </p:tav>
                                      </p:tavLst>
                                    </p:anim>
                                  </p:childTnLst>
                                </p:cTn>
                              </p:par>
                              <p:par>
                                <p:cTn id="68" presetID="2" presetClass="entr" presetSubtype="4" accel="50000" decel="50000"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 calcmode="lin" valueType="num">
                                      <p:cBhvr additive="base">
                                        <p:cTn id="70" dur="500" fill="hold"/>
                                        <p:tgtEl>
                                          <p:spTgt spid="107"/>
                                        </p:tgtEl>
                                        <p:attrNameLst>
                                          <p:attrName>ppt_x</p:attrName>
                                        </p:attrNameLst>
                                      </p:cBhvr>
                                      <p:tavLst>
                                        <p:tav tm="0">
                                          <p:val>
                                            <p:strVal val="#ppt_x"/>
                                          </p:val>
                                        </p:tav>
                                        <p:tav tm="100000">
                                          <p:val>
                                            <p:strVal val="#ppt_x"/>
                                          </p:val>
                                        </p:tav>
                                      </p:tavLst>
                                    </p:anim>
                                    <p:anim calcmode="lin" valueType="num">
                                      <p:cBhvr additive="base">
                                        <p:cTn id="71" dur="500" fill="hold"/>
                                        <p:tgtEl>
                                          <p:spTgt spid="107"/>
                                        </p:tgtEl>
                                        <p:attrNameLst>
                                          <p:attrName>ppt_y</p:attrName>
                                        </p:attrNameLst>
                                      </p:cBhvr>
                                      <p:tavLst>
                                        <p:tav tm="0">
                                          <p:val>
                                            <p:strVal val="1+#ppt_h/2"/>
                                          </p:val>
                                        </p:tav>
                                        <p:tav tm="100000">
                                          <p:val>
                                            <p:strVal val="#ppt_y"/>
                                          </p:val>
                                        </p:tav>
                                      </p:tavLst>
                                    </p:anim>
                                  </p:childTnLst>
                                </p:cTn>
                              </p:par>
                              <p:par>
                                <p:cTn id="72" presetID="2" presetClass="entr" presetSubtype="4" accel="50000" decel="50000" fill="hold" grpId="0" nodeType="withEffect">
                                  <p:stCondLst>
                                    <p:cond delay="0"/>
                                  </p:stCondLst>
                                  <p:childTnLst>
                                    <p:set>
                                      <p:cBhvr>
                                        <p:cTn id="73" dur="1" fill="hold">
                                          <p:stCondLst>
                                            <p:cond delay="0"/>
                                          </p:stCondLst>
                                        </p:cTn>
                                        <p:tgtEl>
                                          <p:spTgt spid="108"/>
                                        </p:tgtEl>
                                        <p:attrNameLst>
                                          <p:attrName>style.visibility</p:attrName>
                                        </p:attrNameLst>
                                      </p:cBhvr>
                                      <p:to>
                                        <p:strVal val="visible"/>
                                      </p:to>
                                    </p:set>
                                    <p:anim calcmode="lin" valueType="num">
                                      <p:cBhvr additive="base">
                                        <p:cTn id="74" dur="500" fill="hold"/>
                                        <p:tgtEl>
                                          <p:spTgt spid="108"/>
                                        </p:tgtEl>
                                        <p:attrNameLst>
                                          <p:attrName>ppt_x</p:attrName>
                                        </p:attrNameLst>
                                      </p:cBhvr>
                                      <p:tavLst>
                                        <p:tav tm="0">
                                          <p:val>
                                            <p:strVal val="#ppt_x"/>
                                          </p:val>
                                        </p:tav>
                                        <p:tav tm="100000">
                                          <p:val>
                                            <p:strVal val="#ppt_x"/>
                                          </p:val>
                                        </p:tav>
                                      </p:tavLst>
                                    </p:anim>
                                    <p:anim calcmode="lin" valueType="num">
                                      <p:cBhvr additive="base">
                                        <p:cTn id="75"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9" grpId="0" animBg="1"/>
      <p:bldP spid="84" grpId="0" animBg="1"/>
      <p:bldP spid="89" grpId="0" animBg="1"/>
      <p:bldP spid="93" grpId="0" animBg="1"/>
      <p:bldP spid="94" grpId="0" animBg="1"/>
      <p:bldP spid="95" grpId="0" animBg="1"/>
      <p:bldP spid="96" grpId="0" animBg="1"/>
      <p:bldP spid="101" grpId="0"/>
      <p:bldP spid="102" grpId="0"/>
      <p:bldP spid="103" grpId="0"/>
      <p:bldP spid="104" grpId="0"/>
      <p:bldP spid="105" grpId="0"/>
      <p:bldP spid="106" grpId="0"/>
      <p:bldP spid="107" grpId="0"/>
      <p:bldP spid="10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1253458d-ba0b-4d2e-bb13-2c77dfe53ff7"/>
          <p:cNvGrpSpPr>
            <a:grpSpLocks noChangeAspect="1"/>
          </p:cNvGrpSpPr>
          <p:nvPr/>
        </p:nvGrpSpPr>
        <p:grpSpPr>
          <a:xfrm>
            <a:off x="1818116" y="644114"/>
            <a:ext cx="5507769" cy="4499789"/>
            <a:chOff x="2423592" y="857366"/>
            <a:chExt cx="7344817" cy="6000637"/>
          </a:xfrm>
        </p:grpSpPr>
        <p:sp>
          <p:nvSpPr>
            <p:cNvPr id="10" name="îṣļîḑé-Oval 42"/>
            <p:cNvSpPr/>
            <p:nvPr/>
          </p:nvSpPr>
          <p:spPr>
            <a:xfrm>
              <a:off x="8041938" y="1714600"/>
              <a:ext cx="628339" cy="628339"/>
            </a:xfrm>
            <a:prstGeom prst="ellipse">
              <a:avLst/>
            </a:prstGeom>
            <a:solidFill>
              <a:schemeClr val="accent4">
                <a:lumMod val="100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1" name="îṣļîḑé-Freeform: Shape 43"/>
            <p:cNvSpPr/>
            <p:nvPr/>
          </p:nvSpPr>
          <p:spPr>
            <a:xfrm>
              <a:off x="8176582" y="1849242"/>
              <a:ext cx="359051" cy="359055"/>
            </a:xfrm>
            <a:custGeom>
              <a:avLst/>
              <a:gdLst/>
              <a:ahLst/>
              <a:cxnLst>
                <a:cxn ang="0">
                  <a:pos x="wd2" y="hd2"/>
                </a:cxn>
                <a:cxn ang="5400000">
                  <a:pos x="wd2" y="hd2"/>
                </a:cxn>
                <a:cxn ang="10800000">
                  <a:pos x="wd2" y="hd2"/>
                </a:cxn>
                <a:cxn ang="16200000">
                  <a:pos x="wd2" y="hd2"/>
                </a:cxn>
              </a:cxnLst>
              <a:rect l="0" t="0" r="r" b="b"/>
              <a:pathLst>
                <a:path w="21600" h="21600" extrusionOk="0">
                  <a:moveTo>
                    <a:pt x="12260" y="14462"/>
                  </a:moveTo>
                  <a:cubicBezTo>
                    <a:pt x="10237" y="15268"/>
                    <a:pt x="7944" y="14282"/>
                    <a:pt x="7138" y="12260"/>
                  </a:cubicBezTo>
                  <a:cubicBezTo>
                    <a:pt x="6332" y="10238"/>
                    <a:pt x="7318" y="7944"/>
                    <a:pt x="9340" y="7138"/>
                  </a:cubicBezTo>
                  <a:cubicBezTo>
                    <a:pt x="11363" y="6332"/>
                    <a:pt x="13656" y="7318"/>
                    <a:pt x="14462" y="9340"/>
                  </a:cubicBezTo>
                  <a:cubicBezTo>
                    <a:pt x="15268" y="11362"/>
                    <a:pt x="14282" y="13656"/>
                    <a:pt x="12260" y="14462"/>
                  </a:cubicBezTo>
                  <a:close/>
                  <a:moveTo>
                    <a:pt x="19602" y="9782"/>
                  </a:moveTo>
                  <a:cubicBezTo>
                    <a:pt x="20834" y="9090"/>
                    <a:pt x="21600" y="8617"/>
                    <a:pt x="21600" y="8617"/>
                  </a:cubicBezTo>
                  <a:lnTo>
                    <a:pt x="20140" y="4954"/>
                  </a:lnTo>
                  <a:cubicBezTo>
                    <a:pt x="20140" y="4954"/>
                    <a:pt x="19254" y="5138"/>
                    <a:pt x="17878" y="5484"/>
                  </a:cubicBezTo>
                  <a:cubicBezTo>
                    <a:pt x="17340" y="4770"/>
                    <a:pt x="16700" y="4141"/>
                    <a:pt x="15975" y="3619"/>
                  </a:cubicBezTo>
                  <a:cubicBezTo>
                    <a:pt x="16319" y="2115"/>
                    <a:pt x="16483" y="1130"/>
                    <a:pt x="16483" y="1130"/>
                  </a:cubicBezTo>
                  <a:lnTo>
                    <a:pt x="13896" y="17"/>
                  </a:lnTo>
                  <a:cubicBezTo>
                    <a:pt x="13896" y="17"/>
                    <a:pt x="13292" y="816"/>
                    <a:pt x="12435" y="2100"/>
                  </a:cubicBezTo>
                  <a:cubicBezTo>
                    <a:pt x="11667" y="1958"/>
                    <a:pt x="9929" y="1990"/>
                    <a:pt x="9794" y="2006"/>
                  </a:cubicBezTo>
                  <a:cubicBezTo>
                    <a:pt x="9096" y="770"/>
                    <a:pt x="8616" y="0"/>
                    <a:pt x="8616" y="0"/>
                  </a:cubicBezTo>
                  <a:lnTo>
                    <a:pt x="4955" y="1460"/>
                  </a:lnTo>
                  <a:cubicBezTo>
                    <a:pt x="4955" y="1460"/>
                    <a:pt x="5136" y="2351"/>
                    <a:pt x="5481" y="3734"/>
                  </a:cubicBezTo>
                  <a:cubicBezTo>
                    <a:pt x="4778" y="4264"/>
                    <a:pt x="4157" y="4895"/>
                    <a:pt x="3639" y="5608"/>
                  </a:cubicBezTo>
                  <a:cubicBezTo>
                    <a:pt x="2127" y="5266"/>
                    <a:pt x="1135" y="5104"/>
                    <a:pt x="1135" y="5104"/>
                  </a:cubicBezTo>
                  <a:lnTo>
                    <a:pt x="22" y="7692"/>
                  </a:lnTo>
                  <a:cubicBezTo>
                    <a:pt x="22" y="7692"/>
                    <a:pt x="819" y="8298"/>
                    <a:pt x="2103" y="9154"/>
                  </a:cubicBezTo>
                  <a:cubicBezTo>
                    <a:pt x="1955" y="9941"/>
                    <a:pt x="1990" y="11679"/>
                    <a:pt x="2004" y="11801"/>
                  </a:cubicBezTo>
                  <a:cubicBezTo>
                    <a:pt x="768" y="12502"/>
                    <a:pt x="0" y="12983"/>
                    <a:pt x="0" y="12983"/>
                  </a:cubicBezTo>
                  <a:lnTo>
                    <a:pt x="1460" y="16645"/>
                  </a:lnTo>
                  <a:cubicBezTo>
                    <a:pt x="1460" y="16645"/>
                    <a:pt x="2351" y="16467"/>
                    <a:pt x="3732" y="16126"/>
                  </a:cubicBezTo>
                  <a:cubicBezTo>
                    <a:pt x="4263" y="16831"/>
                    <a:pt x="4896" y="17454"/>
                    <a:pt x="5611" y="17973"/>
                  </a:cubicBezTo>
                  <a:cubicBezTo>
                    <a:pt x="5273" y="19468"/>
                    <a:pt x="5112" y="20448"/>
                    <a:pt x="5112" y="20448"/>
                  </a:cubicBezTo>
                  <a:lnTo>
                    <a:pt x="7642" y="21536"/>
                  </a:lnTo>
                  <a:cubicBezTo>
                    <a:pt x="7642" y="21536"/>
                    <a:pt x="8236" y="20755"/>
                    <a:pt x="9083" y="19495"/>
                  </a:cubicBezTo>
                  <a:cubicBezTo>
                    <a:pt x="9914" y="19659"/>
                    <a:pt x="11699" y="19617"/>
                    <a:pt x="11812" y="19605"/>
                  </a:cubicBezTo>
                  <a:cubicBezTo>
                    <a:pt x="12507" y="20836"/>
                    <a:pt x="12984" y="21600"/>
                    <a:pt x="12984" y="21600"/>
                  </a:cubicBezTo>
                  <a:lnTo>
                    <a:pt x="16645" y="20140"/>
                  </a:lnTo>
                  <a:cubicBezTo>
                    <a:pt x="16645" y="20140"/>
                    <a:pt x="16465" y="19256"/>
                    <a:pt x="16122" y="17881"/>
                  </a:cubicBezTo>
                  <a:cubicBezTo>
                    <a:pt x="16854" y="17330"/>
                    <a:pt x="17498" y="16672"/>
                    <a:pt x="18029" y="15924"/>
                  </a:cubicBezTo>
                  <a:cubicBezTo>
                    <a:pt x="19510" y="16258"/>
                    <a:pt x="20478" y="16419"/>
                    <a:pt x="20478" y="16419"/>
                  </a:cubicBezTo>
                  <a:lnTo>
                    <a:pt x="21566" y="13889"/>
                  </a:lnTo>
                  <a:cubicBezTo>
                    <a:pt x="21566" y="13889"/>
                    <a:pt x="20777" y="13294"/>
                    <a:pt x="19508" y="12446"/>
                  </a:cubicBezTo>
                  <a:cubicBezTo>
                    <a:pt x="19652" y="11675"/>
                    <a:pt x="19618" y="9922"/>
                    <a:pt x="19602" y="9782"/>
                  </a:cubicBezTo>
                  <a:close/>
                </a:path>
              </a:pathLst>
            </a:custGeom>
            <a:solidFill>
              <a:srgbClr val="FFFFFF"/>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2" name="îṣļîḑé-Rectangle 41"/>
            <p:cNvSpPr/>
            <p:nvPr/>
          </p:nvSpPr>
          <p:spPr>
            <a:xfrm>
              <a:off x="7234074" y="2511825"/>
              <a:ext cx="2244067" cy="1032058"/>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t">
              <a:noAutofit/>
            </a:bodyPr>
            <a:lstStyle/>
            <a:p>
              <a:pPr algn="ctr">
                <a:lnSpc>
                  <a:spcPct val="12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3" name="îṣļîḑé-Oval 38"/>
            <p:cNvSpPr/>
            <p:nvPr/>
          </p:nvSpPr>
          <p:spPr>
            <a:xfrm>
              <a:off x="8339963" y="3868297"/>
              <a:ext cx="628339" cy="628339"/>
            </a:xfrm>
            <a:prstGeom prst="ellipse">
              <a:avLst/>
            </a:prstGeom>
            <a:solidFill>
              <a:schemeClr val="accent5">
                <a:lumMod val="100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4" name="îṣļîḑé-Freeform: Shape 39"/>
            <p:cNvSpPr/>
            <p:nvPr/>
          </p:nvSpPr>
          <p:spPr>
            <a:xfrm>
              <a:off x="8474606" y="4049182"/>
              <a:ext cx="359052" cy="266568"/>
            </a:xfrm>
            <a:custGeom>
              <a:avLst/>
              <a:gdLst/>
              <a:ahLst/>
              <a:cxnLst>
                <a:cxn ang="0">
                  <a:pos x="wd2" y="hd2"/>
                </a:cxn>
                <a:cxn ang="5400000">
                  <a:pos x="wd2" y="hd2"/>
                </a:cxn>
                <a:cxn ang="10800000">
                  <a:pos x="wd2" y="hd2"/>
                </a:cxn>
                <a:cxn ang="16200000">
                  <a:pos x="wd2" y="hd2"/>
                </a:cxn>
              </a:cxnLst>
              <a:rect l="0" t="0" r="r" b="b"/>
              <a:pathLst>
                <a:path w="21600" h="21600" extrusionOk="0">
                  <a:moveTo>
                    <a:pt x="20085" y="8532"/>
                  </a:moveTo>
                  <a:lnTo>
                    <a:pt x="17798" y="8532"/>
                  </a:lnTo>
                  <a:lnTo>
                    <a:pt x="17798" y="12676"/>
                  </a:lnTo>
                  <a:cubicBezTo>
                    <a:pt x="17798" y="14711"/>
                    <a:pt x="16603" y="16373"/>
                    <a:pt x="15079" y="16373"/>
                  </a:cubicBezTo>
                  <a:lnTo>
                    <a:pt x="9158" y="16373"/>
                  </a:lnTo>
                  <a:lnTo>
                    <a:pt x="9158" y="17810"/>
                  </a:lnTo>
                  <a:cubicBezTo>
                    <a:pt x="9158" y="18927"/>
                    <a:pt x="9837" y="19832"/>
                    <a:pt x="10673" y="19832"/>
                  </a:cubicBezTo>
                  <a:lnTo>
                    <a:pt x="16728" y="19832"/>
                  </a:lnTo>
                  <a:lnTo>
                    <a:pt x="19181" y="21600"/>
                  </a:lnTo>
                  <a:lnTo>
                    <a:pt x="19181" y="19832"/>
                  </a:lnTo>
                  <a:lnTo>
                    <a:pt x="20085" y="19832"/>
                  </a:lnTo>
                  <a:cubicBezTo>
                    <a:pt x="20922" y="19832"/>
                    <a:pt x="21600" y="18927"/>
                    <a:pt x="21600" y="17810"/>
                  </a:cubicBezTo>
                  <a:lnTo>
                    <a:pt x="21600" y="10554"/>
                  </a:lnTo>
                  <a:cubicBezTo>
                    <a:pt x="21600" y="9438"/>
                    <a:pt x="20922" y="8532"/>
                    <a:pt x="20085" y="8532"/>
                  </a:cubicBezTo>
                  <a:close/>
                  <a:moveTo>
                    <a:pt x="6912" y="15450"/>
                  </a:moveTo>
                  <a:lnTo>
                    <a:pt x="6689" y="15450"/>
                  </a:lnTo>
                  <a:lnTo>
                    <a:pt x="2592" y="18372"/>
                  </a:lnTo>
                  <a:lnTo>
                    <a:pt x="2592" y="15450"/>
                  </a:lnTo>
                  <a:lnTo>
                    <a:pt x="2074" y="15450"/>
                  </a:lnTo>
                  <a:cubicBezTo>
                    <a:pt x="928" y="15450"/>
                    <a:pt x="0" y="14211"/>
                    <a:pt x="0" y="12683"/>
                  </a:cubicBezTo>
                  <a:lnTo>
                    <a:pt x="0" y="2767"/>
                  </a:lnTo>
                  <a:cubicBezTo>
                    <a:pt x="0" y="1239"/>
                    <a:pt x="928" y="0"/>
                    <a:pt x="2074" y="0"/>
                  </a:cubicBezTo>
                  <a:lnTo>
                    <a:pt x="15034" y="0"/>
                  </a:lnTo>
                  <a:cubicBezTo>
                    <a:pt x="16179" y="0"/>
                    <a:pt x="17107" y="1239"/>
                    <a:pt x="17107" y="2767"/>
                  </a:cubicBezTo>
                  <a:lnTo>
                    <a:pt x="17107" y="4381"/>
                  </a:lnTo>
                  <a:lnTo>
                    <a:pt x="17107" y="8532"/>
                  </a:lnTo>
                  <a:lnTo>
                    <a:pt x="17107" y="12676"/>
                  </a:lnTo>
                  <a:cubicBezTo>
                    <a:pt x="17107" y="14205"/>
                    <a:pt x="16224" y="15450"/>
                    <a:pt x="15079" y="15450"/>
                  </a:cubicBezTo>
                  <a:lnTo>
                    <a:pt x="9158" y="15450"/>
                  </a:lnTo>
                  <a:cubicBezTo>
                    <a:pt x="9158" y="15450"/>
                    <a:pt x="6912" y="15450"/>
                    <a:pt x="6912" y="15450"/>
                  </a:cubicBezTo>
                  <a:close/>
                </a:path>
              </a:pathLst>
            </a:custGeom>
            <a:solidFill>
              <a:srgbClr val="FFFFFF"/>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5" name="îṣļîḑé-Rectangle 37"/>
            <p:cNvSpPr/>
            <p:nvPr/>
          </p:nvSpPr>
          <p:spPr>
            <a:xfrm>
              <a:off x="7524342" y="4648572"/>
              <a:ext cx="2244067" cy="1025314"/>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t">
              <a:noAutofit/>
            </a:bodyPr>
            <a:lstStyle/>
            <a:p>
              <a:pPr algn="ctr">
                <a:lnSpc>
                  <a:spcPct val="12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6" name="îṣļîḑé-Oval 34"/>
            <p:cNvSpPr/>
            <p:nvPr/>
          </p:nvSpPr>
          <p:spPr>
            <a:xfrm>
              <a:off x="5761593" y="857366"/>
              <a:ext cx="628339" cy="628339"/>
            </a:xfrm>
            <a:prstGeom prst="ellipse">
              <a:avLst/>
            </a:prstGeom>
            <a:solidFill>
              <a:schemeClr val="accent3">
                <a:lumMod val="100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7" name="îṣļîḑé-Freeform: Shape 35"/>
            <p:cNvSpPr/>
            <p:nvPr/>
          </p:nvSpPr>
          <p:spPr>
            <a:xfrm>
              <a:off x="5896236" y="1011084"/>
              <a:ext cx="359052" cy="320902"/>
            </a:xfrm>
            <a:custGeom>
              <a:avLst/>
              <a:gdLst/>
              <a:ahLst/>
              <a:cxnLst>
                <a:cxn ang="0">
                  <a:pos x="wd2" y="hd2"/>
                </a:cxn>
                <a:cxn ang="5400000">
                  <a:pos x="wd2" y="hd2"/>
                </a:cxn>
                <a:cxn ang="10800000">
                  <a:pos x="wd2" y="hd2"/>
                </a:cxn>
                <a:cxn ang="16200000">
                  <a:pos x="wd2" y="hd2"/>
                </a:cxn>
              </a:cxnLst>
              <a:rect l="0" t="0" r="r" b="b"/>
              <a:pathLst>
                <a:path w="21600" h="21484" extrusionOk="0">
                  <a:moveTo>
                    <a:pt x="19415" y="16649"/>
                  </a:moveTo>
                  <a:cubicBezTo>
                    <a:pt x="20161" y="16995"/>
                    <a:pt x="20794" y="17015"/>
                    <a:pt x="20797" y="18016"/>
                  </a:cubicBezTo>
                  <a:lnTo>
                    <a:pt x="21600" y="21484"/>
                  </a:lnTo>
                  <a:lnTo>
                    <a:pt x="0" y="21484"/>
                  </a:lnTo>
                  <a:cubicBezTo>
                    <a:pt x="91" y="20771"/>
                    <a:pt x="349" y="19060"/>
                    <a:pt x="573" y="18136"/>
                  </a:cubicBezTo>
                  <a:cubicBezTo>
                    <a:pt x="679" y="17700"/>
                    <a:pt x="1212" y="16975"/>
                    <a:pt x="2036" y="16624"/>
                  </a:cubicBezTo>
                  <a:cubicBezTo>
                    <a:pt x="4050" y="15766"/>
                    <a:pt x="6877" y="14370"/>
                    <a:pt x="7251" y="13724"/>
                  </a:cubicBezTo>
                  <a:cubicBezTo>
                    <a:pt x="7484" y="13323"/>
                    <a:pt x="7579" y="13743"/>
                    <a:pt x="7681" y="13421"/>
                  </a:cubicBezTo>
                  <a:cubicBezTo>
                    <a:pt x="7916" y="12679"/>
                    <a:pt x="7968" y="11587"/>
                    <a:pt x="7968" y="11587"/>
                  </a:cubicBezTo>
                  <a:cubicBezTo>
                    <a:pt x="7848" y="11494"/>
                    <a:pt x="7572" y="10786"/>
                    <a:pt x="7434" y="10117"/>
                  </a:cubicBezTo>
                  <a:cubicBezTo>
                    <a:pt x="7387" y="9891"/>
                    <a:pt x="7082" y="9884"/>
                    <a:pt x="6846" y="8995"/>
                  </a:cubicBezTo>
                  <a:cubicBezTo>
                    <a:pt x="6653" y="8263"/>
                    <a:pt x="6425" y="7272"/>
                    <a:pt x="6518" y="6932"/>
                  </a:cubicBezTo>
                  <a:cubicBezTo>
                    <a:pt x="6566" y="6758"/>
                    <a:pt x="6695" y="6822"/>
                    <a:pt x="6716" y="6831"/>
                  </a:cubicBezTo>
                  <a:cubicBezTo>
                    <a:pt x="6697" y="6706"/>
                    <a:pt x="6673" y="6705"/>
                    <a:pt x="6649" y="6531"/>
                  </a:cubicBezTo>
                  <a:cubicBezTo>
                    <a:pt x="6603" y="6199"/>
                    <a:pt x="6428" y="5653"/>
                    <a:pt x="6414" y="5330"/>
                  </a:cubicBezTo>
                  <a:cubicBezTo>
                    <a:pt x="6302" y="2941"/>
                    <a:pt x="6814" y="1517"/>
                    <a:pt x="7802" y="834"/>
                  </a:cubicBezTo>
                  <a:cubicBezTo>
                    <a:pt x="8064" y="653"/>
                    <a:pt x="9136" y="145"/>
                    <a:pt x="9462" y="64"/>
                  </a:cubicBezTo>
                  <a:cubicBezTo>
                    <a:pt x="10187" y="-116"/>
                    <a:pt x="11659" y="109"/>
                    <a:pt x="12338" y="443"/>
                  </a:cubicBezTo>
                  <a:cubicBezTo>
                    <a:pt x="14203" y="1346"/>
                    <a:pt x="14766" y="2285"/>
                    <a:pt x="14624" y="5330"/>
                  </a:cubicBezTo>
                  <a:cubicBezTo>
                    <a:pt x="14599" y="5877"/>
                    <a:pt x="14486" y="6618"/>
                    <a:pt x="14433" y="6945"/>
                  </a:cubicBezTo>
                  <a:cubicBezTo>
                    <a:pt x="14521" y="6860"/>
                    <a:pt x="14606" y="6807"/>
                    <a:pt x="14679" y="6813"/>
                  </a:cubicBezTo>
                  <a:cubicBezTo>
                    <a:pt x="14982" y="6833"/>
                    <a:pt x="14696" y="8105"/>
                    <a:pt x="14460" y="8995"/>
                  </a:cubicBezTo>
                  <a:cubicBezTo>
                    <a:pt x="14225" y="9884"/>
                    <a:pt x="13904" y="9888"/>
                    <a:pt x="13872" y="10117"/>
                  </a:cubicBezTo>
                  <a:cubicBezTo>
                    <a:pt x="13761" y="10901"/>
                    <a:pt x="13490" y="11361"/>
                    <a:pt x="13347" y="11576"/>
                  </a:cubicBezTo>
                  <a:cubicBezTo>
                    <a:pt x="13347" y="11576"/>
                    <a:pt x="13436" y="12775"/>
                    <a:pt x="13704" y="13449"/>
                  </a:cubicBezTo>
                  <a:cubicBezTo>
                    <a:pt x="13812" y="13730"/>
                    <a:pt x="13931" y="13430"/>
                    <a:pt x="14102" y="13742"/>
                  </a:cubicBezTo>
                  <a:cubicBezTo>
                    <a:pt x="14018" y="13588"/>
                    <a:pt x="14272" y="14339"/>
                    <a:pt x="15405" y="14858"/>
                  </a:cubicBezTo>
                  <a:cubicBezTo>
                    <a:pt x="17512" y="15825"/>
                    <a:pt x="18500" y="16226"/>
                    <a:pt x="19415" y="16649"/>
                  </a:cubicBezTo>
                  <a:close/>
                </a:path>
              </a:pathLst>
            </a:custGeom>
            <a:solidFill>
              <a:srgbClr val="FFFFFF"/>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8" name="îṣļîḑé-Rectangle 33"/>
            <p:cNvSpPr/>
            <p:nvPr/>
          </p:nvSpPr>
          <p:spPr>
            <a:xfrm>
              <a:off x="4949005" y="1621378"/>
              <a:ext cx="2244067" cy="1032058"/>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t">
              <a:noAutofit/>
            </a:bodyPr>
            <a:lstStyle/>
            <a:p>
              <a:pPr algn="ctr">
                <a:lnSpc>
                  <a:spcPct val="12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9" name="îṣļîḑé-Oval 30"/>
            <p:cNvSpPr/>
            <p:nvPr/>
          </p:nvSpPr>
          <p:spPr>
            <a:xfrm>
              <a:off x="3479731" y="1714600"/>
              <a:ext cx="628339" cy="628339"/>
            </a:xfrm>
            <a:prstGeom prst="ellipse">
              <a:avLst/>
            </a:prstGeom>
            <a:solidFill>
              <a:schemeClr val="accent2">
                <a:lumMod val="100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0" name="îṣļîḑé-Freeform: Shape 31"/>
            <p:cNvSpPr/>
            <p:nvPr/>
          </p:nvSpPr>
          <p:spPr>
            <a:xfrm>
              <a:off x="3657942" y="1849244"/>
              <a:ext cx="271917" cy="359051"/>
            </a:xfrm>
            <a:custGeom>
              <a:avLst/>
              <a:gdLst/>
              <a:ahLst/>
              <a:cxnLst>
                <a:cxn ang="0">
                  <a:pos x="wd2" y="hd2"/>
                </a:cxn>
                <a:cxn ang="5400000">
                  <a:pos x="wd2" y="hd2"/>
                </a:cxn>
                <a:cxn ang="10800000">
                  <a:pos x="wd2" y="hd2"/>
                </a:cxn>
                <a:cxn ang="16200000">
                  <a:pos x="wd2" y="hd2"/>
                </a:cxn>
              </a:cxnLst>
              <a:rect l="0" t="0" r="r" b="b"/>
              <a:pathLst>
                <a:path w="21350" h="21600" extrusionOk="0">
                  <a:moveTo>
                    <a:pt x="16784" y="1264"/>
                  </a:moveTo>
                  <a:cubicBezTo>
                    <a:pt x="16363" y="1078"/>
                    <a:pt x="15824" y="1189"/>
                    <a:pt x="15581" y="1511"/>
                  </a:cubicBezTo>
                  <a:lnTo>
                    <a:pt x="14280" y="3236"/>
                  </a:lnTo>
                  <a:cubicBezTo>
                    <a:pt x="14867" y="3417"/>
                    <a:pt x="15381" y="3636"/>
                    <a:pt x="15831" y="3874"/>
                  </a:cubicBezTo>
                  <a:lnTo>
                    <a:pt x="17106" y="2185"/>
                  </a:lnTo>
                  <a:cubicBezTo>
                    <a:pt x="17349" y="1863"/>
                    <a:pt x="17205" y="1451"/>
                    <a:pt x="16784" y="1264"/>
                  </a:cubicBezTo>
                  <a:close/>
                  <a:moveTo>
                    <a:pt x="21233" y="4689"/>
                  </a:moveTo>
                  <a:cubicBezTo>
                    <a:pt x="20988" y="4366"/>
                    <a:pt x="20450" y="4256"/>
                    <a:pt x="20028" y="4442"/>
                  </a:cubicBezTo>
                  <a:lnTo>
                    <a:pt x="17841" y="5408"/>
                  </a:lnTo>
                  <a:cubicBezTo>
                    <a:pt x="18203" y="5799"/>
                    <a:pt x="18487" y="6197"/>
                    <a:pt x="18711" y="6581"/>
                  </a:cubicBezTo>
                  <a:lnTo>
                    <a:pt x="20909" y="5610"/>
                  </a:lnTo>
                  <a:cubicBezTo>
                    <a:pt x="21331" y="5423"/>
                    <a:pt x="21475" y="5012"/>
                    <a:pt x="21233" y="4689"/>
                  </a:cubicBezTo>
                  <a:close/>
                  <a:moveTo>
                    <a:pt x="1322" y="4393"/>
                  </a:moveTo>
                  <a:cubicBezTo>
                    <a:pt x="900" y="4207"/>
                    <a:pt x="362" y="4317"/>
                    <a:pt x="118" y="4640"/>
                  </a:cubicBezTo>
                  <a:cubicBezTo>
                    <a:pt x="-125" y="4963"/>
                    <a:pt x="19" y="5375"/>
                    <a:pt x="441" y="5561"/>
                  </a:cubicBezTo>
                  <a:lnTo>
                    <a:pt x="2633" y="6530"/>
                  </a:lnTo>
                  <a:cubicBezTo>
                    <a:pt x="2861" y="6146"/>
                    <a:pt x="3149" y="5751"/>
                    <a:pt x="3514" y="5362"/>
                  </a:cubicBezTo>
                  <a:cubicBezTo>
                    <a:pt x="3514" y="5362"/>
                    <a:pt x="1322" y="4393"/>
                    <a:pt x="1322" y="4393"/>
                  </a:cubicBezTo>
                  <a:close/>
                  <a:moveTo>
                    <a:pt x="5797" y="1483"/>
                  </a:moveTo>
                  <a:cubicBezTo>
                    <a:pt x="5553" y="1160"/>
                    <a:pt x="5015" y="1050"/>
                    <a:pt x="4593" y="1236"/>
                  </a:cubicBezTo>
                  <a:cubicBezTo>
                    <a:pt x="4173" y="1422"/>
                    <a:pt x="4029" y="1834"/>
                    <a:pt x="4272" y="2157"/>
                  </a:cubicBezTo>
                  <a:lnTo>
                    <a:pt x="5544" y="3843"/>
                  </a:lnTo>
                  <a:cubicBezTo>
                    <a:pt x="5997" y="3607"/>
                    <a:pt x="6514" y="3392"/>
                    <a:pt x="7103" y="3215"/>
                  </a:cubicBezTo>
                  <a:cubicBezTo>
                    <a:pt x="7103" y="3215"/>
                    <a:pt x="5797" y="1483"/>
                    <a:pt x="5797" y="1483"/>
                  </a:cubicBezTo>
                  <a:close/>
                  <a:moveTo>
                    <a:pt x="10693" y="0"/>
                  </a:moveTo>
                  <a:cubicBezTo>
                    <a:pt x="10208" y="0"/>
                    <a:pt x="9813" y="302"/>
                    <a:pt x="9813" y="674"/>
                  </a:cubicBezTo>
                  <a:lnTo>
                    <a:pt x="9813" y="2753"/>
                  </a:lnTo>
                  <a:cubicBezTo>
                    <a:pt x="10026" y="2740"/>
                    <a:pt x="11348" y="2744"/>
                    <a:pt x="11574" y="2758"/>
                  </a:cubicBezTo>
                  <a:lnTo>
                    <a:pt x="11574" y="674"/>
                  </a:lnTo>
                  <a:cubicBezTo>
                    <a:pt x="11574" y="302"/>
                    <a:pt x="11180" y="0"/>
                    <a:pt x="10693" y="0"/>
                  </a:cubicBezTo>
                  <a:close/>
                  <a:moveTo>
                    <a:pt x="18428" y="9068"/>
                  </a:moveTo>
                  <a:cubicBezTo>
                    <a:pt x="18228" y="7091"/>
                    <a:pt x="16423" y="3572"/>
                    <a:pt x="10662" y="3572"/>
                  </a:cubicBezTo>
                  <a:cubicBezTo>
                    <a:pt x="10661" y="3572"/>
                    <a:pt x="10660" y="3572"/>
                    <a:pt x="10659" y="3572"/>
                  </a:cubicBezTo>
                  <a:cubicBezTo>
                    <a:pt x="10658" y="3572"/>
                    <a:pt x="10658" y="3572"/>
                    <a:pt x="10657" y="3572"/>
                  </a:cubicBezTo>
                  <a:cubicBezTo>
                    <a:pt x="10656" y="3572"/>
                    <a:pt x="10655" y="3572"/>
                    <a:pt x="10655" y="3572"/>
                  </a:cubicBezTo>
                  <a:cubicBezTo>
                    <a:pt x="10654" y="3572"/>
                    <a:pt x="10653" y="3572"/>
                    <a:pt x="10652" y="3572"/>
                  </a:cubicBezTo>
                  <a:cubicBezTo>
                    <a:pt x="4890" y="3572"/>
                    <a:pt x="3086" y="7091"/>
                    <a:pt x="2886" y="9068"/>
                  </a:cubicBezTo>
                  <a:cubicBezTo>
                    <a:pt x="2715" y="10852"/>
                    <a:pt x="4327" y="12514"/>
                    <a:pt x="4510" y="12775"/>
                  </a:cubicBezTo>
                  <a:cubicBezTo>
                    <a:pt x="4810" y="13201"/>
                    <a:pt x="6695" y="14825"/>
                    <a:pt x="6762" y="15807"/>
                  </a:cubicBezTo>
                  <a:cubicBezTo>
                    <a:pt x="6855" y="17159"/>
                    <a:pt x="7070" y="17195"/>
                    <a:pt x="7930" y="17355"/>
                  </a:cubicBezTo>
                  <a:cubicBezTo>
                    <a:pt x="8807" y="17519"/>
                    <a:pt x="12507" y="17519"/>
                    <a:pt x="13383" y="17355"/>
                  </a:cubicBezTo>
                  <a:cubicBezTo>
                    <a:pt x="14243" y="17195"/>
                    <a:pt x="14459" y="17159"/>
                    <a:pt x="14552" y="15807"/>
                  </a:cubicBezTo>
                  <a:cubicBezTo>
                    <a:pt x="14619" y="14825"/>
                    <a:pt x="16504" y="13201"/>
                    <a:pt x="16803" y="12775"/>
                  </a:cubicBezTo>
                  <a:cubicBezTo>
                    <a:pt x="16987" y="12514"/>
                    <a:pt x="18599" y="10852"/>
                    <a:pt x="18428" y="9068"/>
                  </a:cubicBezTo>
                  <a:close/>
                  <a:moveTo>
                    <a:pt x="13756" y="19204"/>
                  </a:moveTo>
                  <a:cubicBezTo>
                    <a:pt x="13756" y="18991"/>
                    <a:pt x="13530" y="18817"/>
                    <a:pt x="13251" y="18817"/>
                  </a:cubicBezTo>
                  <a:lnTo>
                    <a:pt x="8063" y="18817"/>
                  </a:lnTo>
                  <a:cubicBezTo>
                    <a:pt x="7783" y="18817"/>
                    <a:pt x="7557" y="18991"/>
                    <a:pt x="7557" y="19204"/>
                  </a:cubicBezTo>
                  <a:lnTo>
                    <a:pt x="7557" y="19204"/>
                  </a:lnTo>
                  <a:cubicBezTo>
                    <a:pt x="7557" y="19418"/>
                    <a:pt x="7783" y="19591"/>
                    <a:pt x="8063" y="19591"/>
                  </a:cubicBezTo>
                  <a:lnTo>
                    <a:pt x="13251" y="19591"/>
                  </a:lnTo>
                  <a:cubicBezTo>
                    <a:pt x="13530" y="19591"/>
                    <a:pt x="13756" y="19418"/>
                    <a:pt x="13756" y="19204"/>
                  </a:cubicBezTo>
                  <a:cubicBezTo>
                    <a:pt x="13756" y="19204"/>
                    <a:pt x="13756" y="19204"/>
                    <a:pt x="13756" y="19204"/>
                  </a:cubicBezTo>
                  <a:close/>
                  <a:moveTo>
                    <a:pt x="13756" y="18147"/>
                  </a:moveTo>
                  <a:cubicBezTo>
                    <a:pt x="13756" y="17934"/>
                    <a:pt x="13530" y="17761"/>
                    <a:pt x="13251" y="17761"/>
                  </a:cubicBezTo>
                  <a:lnTo>
                    <a:pt x="8063" y="17761"/>
                  </a:lnTo>
                  <a:cubicBezTo>
                    <a:pt x="7783" y="17761"/>
                    <a:pt x="7557" y="17934"/>
                    <a:pt x="7557" y="18147"/>
                  </a:cubicBezTo>
                  <a:lnTo>
                    <a:pt x="7557" y="18147"/>
                  </a:lnTo>
                  <a:cubicBezTo>
                    <a:pt x="7557" y="18361"/>
                    <a:pt x="7783" y="18535"/>
                    <a:pt x="8063" y="18535"/>
                  </a:cubicBezTo>
                  <a:lnTo>
                    <a:pt x="13251" y="18535"/>
                  </a:lnTo>
                  <a:cubicBezTo>
                    <a:pt x="13530" y="18535"/>
                    <a:pt x="13756" y="18361"/>
                    <a:pt x="13756" y="18147"/>
                  </a:cubicBezTo>
                  <a:cubicBezTo>
                    <a:pt x="13756" y="18147"/>
                    <a:pt x="13756" y="18147"/>
                    <a:pt x="13756" y="18147"/>
                  </a:cubicBezTo>
                  <a:close/>
                  <a:moveTo>
                    <a:pt x="8400" y="19874"/>
                  </a:moveTo>
                  <a:lnTo>
                    <a:pt x="12913" y="19874"/>
                  </a:lnTo>
                  <a:cubicBezTo>
                    <a:pt x="12913" y="20827"/>
                    <a:pt x="11903" y="21600"/>
                    <a:pt x="10657" y="21600"/>
                  </a:cubicBezTo>
                  <a:cubicBezTo>
                    <a:pt x="9411" y="21600"/>
                    <a:pt x="8400" y="20827"/>
                    <a:pt x="8400" y="19874"/>
                  </a:cubicBezTo>
                  <a:close/>
                </a:path>
              </a:pathLst>
            </a:custGeom>
            <a:solidFill>
              <a:srgbClr val="FFFFFF"/>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1" name="îṣļîḑé-Rectangle 29"/>
            <p:cNvSpPr/>
            <p:nvPr/>
          </p:nvSpPr>
          <p:spPr>
            <a:xfrm>
              <a:off x="2671867" y="2511825"/>
              <a:ext cx="2244067" cy="1032058"/>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t">
              <a:noAutofit/>
            </a:bodyPr>
            <a:lstStyle/>
            <a:p>
              <a:pPr algn="ctr">
                <a:lnSpc>
                  <a:spcPct val="12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2" name="îṣļîḑé-Oval 26"/>
            <p:cNvSpPr/>
            <p:nvPr/>
          </p:nvSpPr>
          <p:spPr>
            <a:xfrm>
              <a:off x="3231455" y="3868297"/>
              <a:ext cx="628339" cy="628339"/>
            </a:xfrm>
            <a:prstGeom prst="ellipse">
              <a:avLst/>
            </a:prstGeom>
            <a:solidFill>
              <a:schemeClr val="accent1">
                <a:lumMod val="100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3" name="îṣļîḑé-Freeform: Shape 27"/>
            <p:cNvSpPr/>
            <p:nvPr/>
          </p:nvSpPr>
          <p:spPr>
            <a:xfrm>
              <a:off x="3366099" y="4003010"/>
              <a:ext cx="359052" cy="358912"/>
            </a:xfrm>
            <a:custGeom>
              <a:avLst/>
              <a:gdLst/>
              <a:ahLst/>
              <a:cxnLst>
                <a:cxn ang="0">
                  <a:pos x="wd2" y="hd2"/>
                </a:cxn>
                <a:cxn ang="5400000">
                  <a:pos x="wd2" y="hd2"/>
                </a:cxn>
                <a:cxn ang="10800000">
                  <a:pos x="wd2" y="hd2"/>
                </a:cxn>
                <a:cxn ang="16200000">
                  <a:pos x="wd2" y="hd2"/>
                </a:cxn>
              </a:cxnLst>
              <a:rect l="0" t="0" r="r" b="b"/>
              <a:pathLst>
                <a:path w="21600" h="21600" extrusionOk="0">
                  <a:moveTo>
                    <a:pt x="8689" y="3102"/>
                  </a:moveTo>
                  <a:cubicBezTo>
                    <a:pt x="10181" y="3102"/>
                    <a:pt x="11584" y="3680"/>
                    <a:pt x="12638" y="4729"/>
                  </a:cubicBezTo>
                  <a:cubicBezTo>
                    <a:pt x="13691" y="5775"/>
                    <a:pt x="14270" y="7167"/>
                    <a:pt x="14270" y="8646"/>
                  </a:cubicBezTo>
                  <a:cubicBezTo>
                    <a:pt x="14270" y="10126"/>
                    <a:pt x="13691" y="11517"/>
                    <a:pt x="12638" y="12563"/>
                  </a:cubicBezTo>
                  <a:cubicBezTo>
                    <a:pt x="11584" y="13612"/>
                    <a:pt x="10181" y="14190"/>
                    <a:pt x="8689" y="14190"/>
                  </a:cubicBezTo>
                  <a:cubicBezTo>
                    <a:pt x="7197" y="14190"/>
                    <a:pt x="5795" y="13612"/>
                    <a:pt x="4741" y="12563"/>
                  </a:cubicBezTo>
                  <a:cubicBezTo>
                    <a:pt x="3688" y="11517"/>
                    <a:pt x="3108" y="10125"/>
                    <a:pt x="3108" y="8646"/>
                  </a:cubicBezTo>
                  <a:cubicBezTo>
                    <a:pt x="3108" y="7166"/>
                    <a:pt x="3688" y="5775"/>
                    <a:pt x="4741" y="4729"/>
                  </a:cubicBezTo>
                  <a:cubicBezTo>
                    <a:pt x="5795" y="3680"/>
                    <a:pt x="7197" y="3102"/>
                    <a:pt x="8689" y="3102"/>
                  </a:cubicBezTo>
                  <a:close/>
                  <a:moveTo>
                    <a:pt x="16149" y="13086"/>
                  </a:moveTo>
                  <a:cubicBezTo>
                    <a:pt x="16951" y="11758"/>
                    <a:pt x="17378" y="10235"/>
                    <a:pt x="17378" y="8646"/>
                  </a:cubicBezTo>
                  <a:cubicBezTo>
                    <a:pt x="17378" y="6336"/>
                    <a:pt x="16474" y="4164"/>
                    <a:pt x="14832" y="2531"/>
                  </a:cubicBezTo>
                  <a:cubicBezTo>
                    <a:pt x="13191" y="899"/>
                    <a:pt x="11009" y="0"/>
                    <a:pt x="8689" y="0"/>
                  </a:cubicBezTo>
                  <a:cubicBezTo>
                    <a:pt x="6370" y="0"/>
                    <a:pt x="4188" y="899"/>
                    <a:pt x="2547" y="2531"/>
                  </a:cubicBezTo>
                  <a:cubicBezTo>
                    <a:pt x="905" y="4164"/>
                    <a:pt x="0" y="6336"/>
                    <a:pt x="0" y="8646"/>
                  </a:cubicBezTo>
                  <a:cubicBezTo>
                    <a:pt x="0" y="10957"/>
                    <a:pt x="905" y="13128"/>
                    <a:pt x="2547" y="14762"/>
                  </a:cubicBezTo>
                  <a:cubicBezTo>
                    <a:pt x="4188" y="16393"/>
                    <a:pt x="6369" y="17292"/>
                    <a:pt x="8689" y="17292"/>
                  </a:cubicBezTo>
                  <a:cubicBezTo>
                    <a:pt x="8689" y="17292"/>
                    <a:pt x="8689" y="17292"/>
                    <a:pt x="8690" y="17292"/>
                  </a:cubicBezTo>
                  <a:cubicBezTo>
                    <a:pt x="10229" y="17292"/>
                    <a:pt x="11708" y="16896"/>
                    <a:pt x="13008" y="16152"/>
                  </a:cubicBezTo>
                  <a:lnTo>
                    <a:pt x="18487" y="21600"/>
                  </a:lnTo>
                  <a:lnTo>
                    <a:pt x="21600" y="18505"/>
                  </a:lnTo>
                  <a:cubicBezTo>
                    <a:pt x="21600" y="18505"/>
                    <a:pt x="16149" y="13086"/>
                    <a:pt x="16149" y="13086"/>
                  </a:cubicBezTo>
                  <a:close/>
                </a:path>
              </a:pathLst>
            </a:custGeom>
            <a:solidFill>
              <a:srgbClr val="FFFFFF"/>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4" name="îṣļîḑé-Rectangle 25"/>
            <p:cNvSpPr/>
            <p:nvPr/>
          </p:nvSpPr>
          <p:spPr>
            <a:xfrm>
              <a:off x="2423592" y="4644465"/>
              <a:ext cx="2244067" cy="1032058"/>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0" tIns="0" rIns="0" bIns="0" anchor="t">
              <a:noAutofit/>
            </a:bodyPr>
            <a:lstStyle/>
            <a:p>
              <a:pPr algn="ctr">
                <a:lnSpc>
                  <a:spcPct val="12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5" name="îṣļîḑé-Freeform: Shape 17"/>
            <p:cNvSpPr/>
            <p:nvPr/>
          </p:nvSpPr>
          <p:spPr>
            <a:xfrm rot="16200000" flipH="1">
              <a:off x="7854297" y="5137616"/>
              <a:ext cx="686250" cy="27545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0" y="840"/>
                  </a:lnTo>
                  <a:lnTo>
                    <a:pt x="21600" y="21600"/>
                  </a:lnTo>
                  <a:lnTo>
                    <a:pt x="21591" y="15894"/>
                  </a:lnTo>
                  <a:lnTo>
                    <a:pt x="0" y="0"/>
                  </a:lnTo>
                  <a:close/>
                </a:path>
              </a:pathLst>
            </a:custGeom>
            <a:solidFill>
              <a:schemeClr val="accent5">
                <a:lumMod val="75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6" name="îṣļîḑé-Arrow: Right 18"/>
            <p:cNvSpPr/>
            <p:nvPr/>
          </p:nvSpPr>
          <p:spPr>
            <a:xfrm rot="16200000">
              <a:off x="5976554" y="5147695"/>
              <a:ext cx="1796085" cy="253966"/>
            </a:xfrm>
            <a:prstGeom prst="rightArrow">
              <a:avLst>
                <a:gd name="adj1" fmla="val 42611"/>
                <a:gd name="adj2" fmla="val 85179"/>
              </a:avLst>
            </a:prstGeom>
            <a:solidFill>
              <a:schemeClr val="accent5">
                <a:lumMod val="100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7" name="îṣļîḑé-Freeform: Shape 15"/>
            <p:cNvSpPr/>
            <p:nvPr/>
          </p:nvSpPr>
          <p:spPr>
            <a:xfrm rot="16200000" flipH="1">
              <a:off x="6874736" y="5707022"/>
              <a:ext cx="685109" cy="1616852"/>
            </a:xfrm>
            <a:custGeom>
              <a:avLst/>
              <a:gdLst/>
              <a:ahLst/>
              <a:cxnLst>
                <a:cxn ang="0">
                  <a:pos x="wd2" y="hd2"/>
                </a:cxn>
                <a:cxn ang="5400000">
                  <a:pos x="wd2" y="hd2"/>
                </a:cxn>
                <a:cxn ang="10800000">
                  <a:pos x="wd2" y="hd2"/>
                </a:cxn>
                <a:cxn ang="16200000">
                  <a:pos x="wd2" y="hd2"/>
                </a:cxn>
              </a:cxnLst>
              <a:rect l="0" t="0" r="r" b="b"/>
              <a:pathLst>
                <a:path w="21600" h="21600" extrusionOk="0">
                  <a:moveTo>
                    <a:pt x="4" y="0"/>
                  </a:moveTo>
                  <a:lnTo>
                    <a:pt x="0" y="1391"/>
                  </a:lnTo>
                  <a:lnTo>
                    <a:pt x="21600" y="21600"/>
                  </a:lnTo>
                  <a:lnTo>
                    <a:pt x="21600" y="12014"/>
                  </a:lnTo>
                  <a:lnTo>
                    <a:pt x="4" y="0"/>
                  </a:lnTo>
                  <a:close/>
                </a:path>
              </a:pathLst>
            </a:custGeom>
            <a:solidFill>
              <a:schemeClr val="accent4">
                <a:lumMod val="75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8" name="îṣļîḑé-Arrow: Right 16"/>
            <p:cNvSpPr/>
            <p:nvPr/>
          </p:nvSpPr>
          <p:spPr>
            <a:xfrm rot="16200000">
              <a:off x="5116084" y="4700840"/>
              <a:ext cx="2689797" cy="253966"/>
            </a:xfrm>
            <a:prstGeom prst="rightArrow">
              <a:avLst>
                <a:gd name="adj1" fmla="val 42611"/>
                <a:gd name="adj2" fmla="val 85179"/>
              </a:avLst>
            </a:prstGeom>
            <a:solidFill>
              <a:schemeClr val="accent4">
                <a:lumMod val="100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9" name="îṣļîḑé-Freeform: Shape 13"/>
            <p:cNvSpPr/>
            <p:nvPr/>
          </p:nvSpPr>
          <p:spPr>
            <a:xfrm rot="16200000" flipH="1">
              <a:off x="5757585" y="6153217"/>
              <a:ext cx="686983" cy="722587"/>
            </a:xfrm>
            <a:custGeom>
              <a:avLst/>
              <a:gdLst/>
              <a:ahLst/>
              <a:cxnLst>
                <a:cxn ang="0">
                  <a:pos x="wd2" y="hd2"/>
                </a:cxn>
                <a:cxn ang="5400000">
                  <a:pos x="wd2" y="hd2"/>
                </a:cxn>
                <a:cxn ang="10800000">
                  <a:pos x="wd2" y="hd2"/>
                </a:cxn>
                <a:cxn ang="16200000">
                  <a:pos x="wd2" y="hd2"/>
                </a:cxn>
              </a:cxnLst>
              <a:rect l="0" t="0" r="r" b="b"/>
              <a:pathLst>
                <a:path w="21600" h="21600" extrusionOk="0">
                  <a:moveTo>
                    <a:pt x="61" y="8656"/>
                  </a:moveTo>
                  <a:lnTo>
                    <a:pt x="21589" y="0"/>
                  </a:lnTo>
                  <a:lnTo>
                    <a:pt x="21600" y="21600"/>
                  </a:lnTo>
                  <a:lnTo>
                    <a:pt x="0" y="11830"/>
                  </a:lnTo>
                  <a:lnTo>
                    <a:pt x="61" y="8656"/>
                  </a:lnTo>
                  <a:close/>
                </a:path>
              </a:pathLst>
            </a:custGeom>
            <a:solidFill>
              <a:schemeClr val="accent3">
                <a:lumMod val="75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0" name="îṣļîḑé-Arrow: Right 14"/>
            <p:cNvSpPr/>
            <p:nvPr/>
          </p:nvSpPr>
          <p:spPr>
            <a:xfrm rot="16200000">
              <a:off x="4193550" y="4157361"/>
              <a:ext cx="3776753" cy="253966"/>
            </a:xfrm>
            <a:prstGeom prst="rightArrow">
              <a:avLst>
                <a:gd name="adj1" fmla="val 42611"/>
                <a:gd name="adj2" fmla="val 85179"/>
              </a:avLst>
            </a:prstGeom>
            <a:solidFill>
              <a:schemeClr val="accent3">
                <a:lumMod val="100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1" name="îṣļîḑé-Freeform: Shape 11"/>
            <p:cNvSpPr/>
            <p:nvPr/>
          </p:nvSpPr>
          <p:spPr>
            <a:xfrm rot="16200000" flipH="1">
              <a:off x="4605858" y="5723663"/>
              <a:ext cx="686294" cy="1582386"/>
            </a:xfrm>
            <a:custGeom>
              <a:avLst/>
              <a:gdLst/>
              <a:ahLst/>
              <a:cxnLst>
                <a:cxn ang="0">
                  <a:pos x="wd2" y="hd2"/>
                </a:cxn>
                <a:cxn ang="5400000">
                  <a:pos x="wd2" y="hd2"/>
                </a:cxn>
                <a:cxn ang="10800000">
                  <a:pos x="wd2" y="hd2"/>
                </a:cxn>
                <a:cxn ang="16200000">
                  <a:pos x="wd2" y="hd2"/>
                </a:cxn>
              </a:cxnLst>
              <a:rect l="0" t="0" r="r" b="b"/>
              <a:pathLst>
                <a:path w="21600" h="21600" extrusionOk="0">
                  <a:moveTo>
                    <a:pt x="27" y="20157"/>
                  </a:moveTo>
                  <a:lnTo>
                    <a:pt x="21588" y="0"/>
                  </a:lnTo>
                  <a:lnTo>
                    <a:pt x="21600" y="9767"/>
                  </a:lnTo>
                  <a:lnTo>
                    <a:pt x="0" y="21600"/>
                  </a:lnTo>
                  <a:lnTo>
                    <a:pt x="27" y="20157"/>
                  </a:lnTo>
                  <a:close/>
                </a:path>
              </a:pathLst>
            </a:custGeom>
            <a:solidFill>
              <a:schemeClr val="accent2">
                <a:lumMod val="75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2" name="îṣļîḑé-Arrow: Right 12"/>
            <p:cNvSpPr/>
            <p:nvPr/>
          </p:nvSpPr>
          <p:spPr>
            <a:xfrm rot="16200000">
              <a:off x="4340019" y="4700839"/>
              <a:ext cx="2689797" cy="253966"/>
            </a:xfrm>
            <a:prstGeom prst="rightArrow">
              <a:avLst>
                <a:gd name="adj1" fmla="val 42611"/>
                <a:gd name="adj2" fmla="val 85179"/>
              </a:avLst>
            </a:prstGeom>
            <a:solidFill>
              <a:schemeClr val="accent2">
                <a:lumMod val="100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3" name="îṣļîḑé-Freeform: Shape 9"/>
            <p:cNvSpPr/>
            <p:nvPr/>
          </p:nvSpPr>
          <p:spPr>
            <a:xfrm rot="16200000" flipH="1">
              <a:off x="3631712" y="5142630"/>
              <a:ext cx="687430" cy="2743315"/>
            </a:xfrm>
            <a:custGeom>
              <a:avLst/>
              <a:gdLst/>
              <a:ahLst/>
              <a:cxnLst>
                <a:cxn ang="0">
                  <a:pos x="wd2" y="hd2"/>
                </a:cxn>
                <a:cxn ang="5400000">
                  <a:pos x="wd2" y="hd2"/>
                </a:cxn>
                <a:cxn ang="10800000">
                  <a:pos x="wd2" y="hd2"/>
                </a:cxn>
                <a:cxn ang="16200000">
                  <a:pos x="wd2" y="hd2"/>
                </a:cxn>
              </a:cxnLst>
              <a:rect l="0" t="0" r="r" b="b"/>
              <a:pathLst>
                <a:path w="21600" h="21600" extrusionOk="0">
                  <a:moveTo>
                    <a:pt x="0" y="20728"/>
                  </a:moveTo>
                  <a:lnTo>
                    <a:pt x="21600" y="0"/>
                  </a:lnTo>
                  <a:lnTo>
                    <a:pt x="21591" y="5658"/>
                  </a:lnTo>
                  <a:lnTo>
                    <a:pt x="48" y="21600"/>
                  </a:lnTo>
                  <a:lnTo>
                    <a:pt x="0" y="20728"/>
                  </a:lnTo>
                  <a:close/>
                </a:path>
              </a:pathLst>
            </a:custGeom>
            <a:solidFill>
              <a:schemeClr val="accent1">
                <a:lumMod val="75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4" name="îṣļîḑé-Arrow: Right 10"/>
            <p:cNvSpPr/>
            <p:nvPr/>
          </p:nvSpPr>
          <p:spPr>
            <a:xfrm rot="16200000">
              <a:off x="4391846" y="5147696"/>
              <a:ext cx="1796085" cy="253965"/>
            </a:xfrm>
            <a:prstGeom prst="rightArrow">
              <a:avLst>
                <a:gd name="adj1" fmla="val 42611"/>
                <a:gd name="adj2" fmla="val 85179"/>
              </a:avLst>
            </a:prstGeom>
            <a:solidFill>
              <a:schemeClr val="accent1">
                <a:lumMod val="100000"/>
              </a:schemeClr>
            </a:solidFill>
            <a:ln w="12700" cap="flat">
              <a:noFill/>
              <a:miter lim="400000"/>
            </a:ln>
            <a:effectLst/>
          </p:spPr>
          <p:txBody>
            <a:bodyPr anchor="ctr"/>
            <a:lstStyle/>
            <a:p>
              <a:pPr algn="ctr"/>
              <a:endParaRPr>
                <a:latin typeface="Agency FB" panose="020B0503020202020204" pitchFamily="34" charset="0"/>
                <a:ea typeface="微软雅黑 Light" panose="020B0502040204020203" pitchFamily="34" charset="-122"/>
                <a:cs typeface="+mn-ea"/>
                <a:sym typeface="Agency FB" panose="020B0503020202020204" pitchFamily="34" charset="0"/>
              </a:endParaRPr>
            </a:p>
          </p:txBody>
        </p:sp>
      </p:grpSp>
    </p:spTree>
    <p:extLst>
      <p:ext uri="{BB962C8B-B14F-4D97-AF65-F5344CB8AC3E}">
        <p14:creationId xmlns:p14="http://schemas.microsoft.com/office/powerpoint/2010/main" val="358217059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28032" y="1104719"/>
            <a:ext cx="316312" cy="369204"/>
            <a:chOff x="4400134" y="1065982"/>
            <a:chExt cx="316409" cy="369267"/>
          </a:xfrm>
          <a:solidFill>
            <a:srgbClr val="F83003"/>
          </a:solidFill>
        </p:grpSpPr>
        <p:sp>
          <p:nvSpPr>
            <p:cNvPr id="3" name="椭圆 2"/>
            <p:cNvSpPr/>
            <p:nvPr/>
          </p:nvSpPr>
          <p:spPr>
            <a:xfrm>
              <a:off x="4417853" y="1095705"/>
              <a:ext cx="298690" cy="298690"/>
            </a:xfrm>
            <a:prstGeom prst="ellipse">
              <a:avLst/>
            </a:prstGeom>
            <a:solidFill>
              <a:schemeClr val="accent1"/>
            </a:solidFill>
            <a:ln>
              <a:noFill/>
            </a:ln>
          </p:spPr>
          <p:txBody>
            <a:bodyPr vert="horz" wrap="square" lIns="91396" tIns="45698" rIns="91396" bIns="45698" numCol="1" anchor="t" anchorCtr="0" compatLnSpc="1">
              <a:prstTxWarp prst="textNoShape">
                <a:avLst/>
              </a:prstTxWarp>
            </a:bodyPr>
            <a:lstStyle/>
            <a:p>
              <a:endParaRPr lang="zh-CN" altLang="en-US" sz="1799" dirty="0">
                <a:solidFill>
                  <a:schemeClr val="tx1">
                    <a:lumMod val="75000"/>
                    <a:lumOff val="25000"/>
                  </a:schemeClr>
                </a:solidFill>
              </a:endParaRPr>
            </a:p>
          </p:txBody>
        </p:sp>
        <p:sp>
          <p:nvSpPr>
            <p:cNvPr id="4" name="TextBox 3"/>
            <p:cNvSpPr txBox="1"/>
            <p:nvPr/>
          </p:nvSpPr>
          <p:spPr>
            <a:xfrm>
              <a:off x="4400134" y="1065982"/>
              <a:ext cx="301779" cy="369267"/>
            </a:xfrm>
            <a:prstGeom prst="rect">
              <a:avLst/>
            </a:prstGeom>
            <a:noFill/>
          </p:spPr>
          <p:txBody>
            <a:bodyPr wrap="none" rtlCol="0">
              <a:spAutoFit/>
            </a:bodyPr>
            <a:lstStyle/>
            <a:p>
              <a:r>
                <a:rPr lang="en-US" altLang="zh-CN" sz="1799" dirty="0">
                  <a:solidFill>
                    <a:schemeClr val="bg1"/>
                  </a:solidFill>
                </a:rPr>
                <a:t>1</a:t>
              </a:r>
              <a:endParaRPr lang="zh-CN" altLang="en-US" sz="1799" dirty="0">
                <a:solidFill>
                  <a:schemeClr val="bg1"/>
                </a:solidFill>
              </a:endParaRPr>
            </a:p>
          </p:txBody>
        </p:sp>
      </p:grpSp>
      <p:grpSp>
        <p:nvGrpSpPr>
          <p:cNvPr id="5" name="组合 4"/>
          <p:cNvGrpSpPr/>
          <p:nvPr/>
        </p:nvGrpSpPr>
        <p:grpSpPr>
          <a:xfrm>
            <a:off x="4428032" y="4219150"/>
            <a:ext cx="316312" cy="369204"/>
            <a:chOff x="4400134" y="1060384"/>
            <a:chExt cx="316409" cy="369267"/>
          </a:xfrm>
          <a:solidFill>
            <a:srgbClr val="0070C0"/>
          </a:solidFill>
        </p:grpSpPr>
        <p:sp>
          <p:nvSpPr>
            <p:cNvPr id="6" name="椭圆 5"/>
            <p:cNvSpPr/>
            <p:nvPr/>
          </p:nvSpPr>
          <p:spPr>
            <a:xfrm>
              <a:off x="4417853" y="1095705"/>
              <a:ext cx="298690" cy="298690"/>
            </a:xfrm>
            <a:prstGeom prst="ellipse">
              <a:avLst/>
            </a:prstGeom>
            <a:solidFill>
              <a:schemeClr val="accent2"/>
            </a:solidFill>
            <a:ln>
              <a:noFill/>
            </a:ln>
          </p:spPr>
          <p:txBody>
            <a:bodyPr vert="horz" wrap="square" lIns="91396" tIns="45698" rIns="91396" bIns="45698" numCol="1" anchor="t" anchorCtr="0" compatLnSpc="1">
              <a:prstTxWarp prst="textNoShape">
                <a:avLst/>
              </a:prstTxWarp>
            </a:bodyPr>
            <a:lstStyle/>
            <a:p>
              <a:endParaRPr lang="zh-CN" altLang="en-US" sz="1799" dirty="0">
                <a:solidFill>
                  <a:schemeClr val="tx1">
                    <a:lumMod val="75000"/>
                    <a:lumOff val="25000"/>
                  </a:schemeClr>
                </a:solidFill>
              </a:endParaRPr>
            </a:p>
          </p:txBody>
        </p:sp>
        <p:sp>
          <p:nvSpPr>
            <p:cNvPr id="7" name="TextBox 6"/>
            <p:cNvSpPr txBox="1"/>
            <p:nvPr/>
          </p:nvSpPr>
          <p:spPr>
            <a:xfrm>
              <a:off x="4400134" y="1060384"/>
              <a:ext cx="301779" cy="369267"/>
            </a:xfrm>
            <a:prstGeom prst="rect">
              <a:avLst/>
            </a:prstGeom>
            <a:noFill/>
          </p:spPr>
          <p:txBody>
            <a:bodyPr wrap="none" rtlCol="0">
              <a:spAutoFit/>
            </a:bodyPr>
            <a:lstStyle/>
            <a:p>
              <a:r>
                <a:rPr lang="en-US" altLang="zh-CN" sz="1799" dirty="0">
                  <a:solidFill>
                    <a:schemeClr val="bg1"/>
                  </a:solidFill>
                </a:rPr>
                <a:t>2</a:t>
              </a:r>
              <a:endParaRPr lang="zh-CN" altLang="en-US" sz="1799" dirty="0">
                <a:solidFill>
                  <a:schemeClr val="bg1"/>
                </a:solidFill>
              </a:endParaRPr>
            </a:p>
          </p:txBody>
        </p:sp>
      </p:grpSp>
      <p:grpSp>
        <p:nvGrpSpPr>
          <p:cNvPr id="8" name="组合 7"/>
          <p:cNvGrpSpPr/>
          <p:nvPr/>
        </p:nvGrpSpPr>
        <p:grpSpPr>
          <a:xfrm>
            <a:off x="1864383" y="1120103"/>
            <a:ext cx="2441528" cy="312970"/>
            <a:chOff x="1835696" y="1081371"/>
            <a:chExt cx="2442281" cy="313024"/>
          </a:xfrm>
          <a:noFill/>
        </p:grpSpPr>
        <p:sp>
          <p:nvSpPr>
            <p:cNvPr id="9" name="矩形 8"/>
            <p:cNvSpPr/>
            <p:nvPr/>
          </p:nvSpPr>
          <p:spPr>
            <a:xfrm>
              <a:off x="1835696" y="1095705"/>
              <a:ext cx="2442281" cy="298690"/>
            </a:xfrm>
            <a:prstGeom prst="rect">
              <a:avLst/>
            </a:prstGeom>
            <a:grpFill/>
            <a:ln>
              <a:noFill/>
            </a:ln>
          </p:spPr>
          <p:txBody>
            <a:bodyPr vert="horz" wrap="square" lIns="91396" tIns="45698" rIns="91396" bIns="45698" numCol="1" anchor="t" anchorCtr="0" compatLnSpc="1">
              <a:prstTxWarp prst="textNoShape">
                <a:avLst/>
              </a:prstTxWarp>
            </a:bodyPr>
            <a:lstStyle/>
            <a:p>
              <a:endParaRPr lang="zh-CN" altLang="en-US" sz="1799">
                <a:solidFill>
                  <a:schemeClr val="bg1">
                    <a:lumMod val="50000"/>
                  </a:schemeClr>
                </a:solidFill>
                <a:latin typeface="微软雅黑" pitchFamily="34" charset="-122"/>
                <a:ea typeface="微软雅黑" pitchFamily="34" charset="-122"/>
              </a:endParaRPr>
            </a:p>
          </p:txBody>
        </p:sp>
        <p:sp>
          <p:nvSpPr>
            <p:cNvPr id="10" name="TextBox 9"/>
            <p:cNvSpPr txBox="1"/>
            <p:nvPr/>
          </p:nvSpPr>
          <p:spPr>
            <a:xfrm>
              <a:off x="2563153" y="1081371"/>
              <a:ext cx="1262273" cy="276919"/>
            </a:xfrm>
            <a:prstGeom prst="rect">
              <a:avLst/>
            </a:prstGeom>
            <a:grpFill/>
          </p:spPr>
          <p:txBody>
            <a:bodyPr wrap="none" rtlCol="0">
              <a:spAutoFit/>
            </a:bodyPr>
            <a:lstStyle/>
            <a:p>
              <a:r>
                <a:rPr lang="zh-CN" altLang="en-US" sz="1199" b="1" dirty="0">
                  <a:solidFill>
                    <a:schemeClr val="bg1">
                      <a:lumMod val="50000"/>
                    </a:schemeClr>
                  </a:solidFill>
                  <a:latin typeface="微软雅黑" pitchFamily="34" charset="-122"/>
                  <a:ea typeface="微软雅黑" pitchFamily="34" charset="-122"/>
                </a:rPr>
                <a:t>培训学习情况一</a:t>
              </a:r>
            </a:p>
          </p:txBody>
        </p:sp>
      </p:grpSp>
      <p:grpSp>
        <p:nvGrpSpPr>
          <p:cNvPr id="11" name="组合 10"/>
          <p:cNvGrpSpPr/>
          <p:nvPr/>
        </p:nvGrpSpPr>
        <p:grpSpPr>
          <a:xfrm>
            <a:off x="4896933" y="4240133"/>
            <a:ext cx="2441528" cy="312970"/>
            <a:chOff x="1835696" y="1081371"/>
            <a:chExt cx="2442281" cy="313024"/>
          </a:xfrm>
          <a:noFill/>
        </p:grpSpPr>
        <p:sp>
          <p:nvSpPr>
            <p:cNvPr id="12" name="矩形 11"/>
            <p:cNvSpPr/>
            <p:nvPr/>
          </p:nvSpPr>
          <p:spPr>
            <a:xfrm>
              <a:off x="1835696" y="1095705"/>
              <a:ext cx="2442281" cy="298690"/>
            </a:xfrm>
            <a:prstGeom prst="rect">
              <a:avLst/>
            </a:prstGeom>
            <a:grpFill/>
            <a:ln>
              <a:noFill/>
            </a:ln>
          </p:spPr>
          <p:txBody>
            <a:bodyPr vert="horz" wrap="square" lIns="91396" tIns="45698" rIns="91396" bIns="45698" numCol="1" anchor="t" anchorCtr="0" compatLnSpc="1">
              <a:prstTxWarp prst="textNoShape">
                <a:avLst/>
              </a:prstTxWarp>
            </a:bodyPr>
            <a:lstStyle/>
            <a:p>
              <a:endParaRPr lang="zh-CN" altLang="en-US" sz="1799">
                <a:solidFill>
                  <a:schemeClr val="bg1">
                    <a:lumMod val="50000"/>
                  </a:schemeClr>
                </a:solidFill>
                <a:latin typeface="微软雅黑" pitchFamily="34" charset="-122"/>
                <a:ea typeface="微软雅黑" pitchFamily="34" charset="-122"/>
              </a:endParaRPr>
            </a:p>
          </p:txBody>
        </p:sp>
        <p:sp>
          <p:nvSpPr>
            <p:cNvPr id="13" name="TextBox 12"/>
            <p:cNvSpPr txBox="1"/>
            <p:nvPr/>
          </p:nvSpPr>
          <p:spPr>
            <a:xfrm>
              <a:off x="1849335" y="1081371"/>
              <a:ext cx="1262273" cy="276919"/>
            </a:xfrm>
            <a:prstGeom prst="rect">
              <a:avLst/>
            </a:prstGeom>
            <a:grpFill/>
          </p:spPr>
          <p:txBody>
            <a:bodyPr wrap="none" rtlCol="0">
              <a:spAutoFit/>
            </a:bodyPr>
            <a:lstStyle/>
            <a:p>
              <a:r>
                <a:rPr lang="zh-CN" altLang="en-US" sz="1199" b="1" dirty="0">
                  <a:solidFill>
                    <a:schemeClr val="bg1">
                      <a:lumMod val="50000"/>
                    </a:schemeClr>
                  </a:solidFill>
                  <a:latin typeface="微软雅黑" pitchFamily="34" charset="-122"/>
                  <a:ea typeface="微软雅黑" pitchFamily="34" charset="-122"/>
                </a:rPr>
                <a:t>培训学习情况二</a:t>
              </a:r>
            </a:p>
          </p:txBody>
        </p:sp>
      </p:grpSp>
      <p:grpSp>
        <p:nvGrpSpPr>
          <p:cNvPr id="14" name="组合 13"/>
          <p:cNvGrpSpPr/>
          <p:nvPr/>
        </p:nvGrpSpPr>
        <p:grpSpPr>
          <a:xfrm>
            <a:off x="4850275" y="1528812"/>
            <a:ext cx="3105059" cy="2623964"/>
            <a:chOff x="4822508" y="1490148"/>
            <a:chExt cx="3106017" cy="2624419"/>
          </a:xfrm>
        </p:grpSpPr>
        <p:pic>
          <p:nvPicPr>
            <p:cNvPr id="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102152" y="2498615"/>
              <a:ext cx="2423497" cy="1615952"/>
            </a:xfrm>
            <a:prstGeom prst="rect">
              <a:avLst/>
            </a:prstGeom>
            <a:solidFill>
              <a:schemeClr val="accent2"/>
            </a:solidFill>
            <a:ln w="38100">
              <a:noFill/>
              <a:miter lim="800000"/>
              <a:headEnd/>
              <a:tailEnd/>
            </a:ln>
            <a:extLst/>
          </p:spPr>
        </p:pic>
        <p:sp>
          <p:nvSpPr>
            <p:cNvPr id="16" name="矩形 15"/>
            <p:cNvSpPr/>
            <p:nvPr/>
          </p:nvSpPr>
          <p:spPr>
            <a:xfrm>
              <a:off x="4822508" y="1490148"/>
              <a:ext cx="3106017" cy="412493"/>
            </a:xfrm>
            <a:prstGeom prst="rect">
              <a:avLst/>
            </a:prstGeom>
          </p:spPr>
          <p:txBody>
            <a:bodyPr wrap="square">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17" name="组合 16"/>
          <p:cNvGrpSpPr/>
          <p:nvPr/>
        </p:nvGrpSpPr>
        <p:grpSpPr>
          <a:xfrm>
            <a:off x="1274782" y="1726885"/>
            <a:ext cx="3031129" cy="2202457"/>
            <a:chOff x="1245914" y="1688257"/>
            <a:chExt cx="3032063" cy="2202839"/>
          </a:xfrm>
        </p:grpSpPr>
        <p:pic>
          <p:nvPicPr>
            <p:cNvPr id="18"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625313" y="1688257"/>
              <a:ext cx="2273262" cy="1630846"/>
            </a:xfrm>
            <a:prstGeom prst="rect">
              <a:avLst/>
            </a:prstGeom>
            <a:solidFill>
              <a:schemeClr val="accent2"/>
            </a:solidFill>
            <a:ln w="38100">
              <a:noFill/>
              <a:miter lim="800000"/>
              <a:headEnd/>
              <a:tailEnd/>
            </a:ln>
            <a:extLst/>
          </p:spPr>
        </p:pic>
        <p:sp>
          <p:nvSpPr>
            <p:cNvPr id="19" name="矩形 18"/>
            <p:cNvSpPr/>
            <p:nvPr/>
          </p:nvSpPr>
          <p:spPr>
            <a:xfrm>
              <a:off x="1245914" y="3478604"/>
              <a:ext cx="3032063" cy="412492"/>
            </a:xfrm>
            <a:prstGeom prst="rect">
              <a:avLst/>
            </a:prstGeom>
          </p:spPr>
          <p:txBody>
            <a:bodyPr wrap="square">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endParaRPr lang="en-US" altLang="zh-CN" sz="8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40313330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fill="hold" nodeType="withEffect">
                                  <p:stCondLst>
                                    <p:cond delay="500"/>
                                  </p:stCondLst>
                                  <p:childTnLst>
                                    <p:animMotion origin="layout" path="M 8.33333E-7 -1.46469E-6 L 8.33333E-7 0.32778 " pathEditMode="relative" rAng="0" ptsTypes="AA">
                                      <p:cBhvr>
                                        <p:cTn id="9" dur="1250" spd="-100000" fill="hold"/>
                                        <p:tgtEl>
                                          <p:spTgt spid="2"/>
                                        </p:tgtEl>
                                        <p:attrNameLst>
                                          <p:attrName>ppt_x</p:attrName>
                                          <p:attrName>ppt_y</p:attrName>
                                        </p:attrNameLst>
                                      </p:cBhvr>
                                      <p:rCtr x="0" y="16374"/>
                                    </p:animMotion>
                                  </p:childTnLst>
                                </p:cTn>
                              </p:par>
                              <p:par>
                                <p:cTn id="10" presetID="10"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fill="hold" nodeType="withEffect">
                                  <p:stCondLst>
                                    <p:cond delay="500"/>
                                  </p:stCondLst>
                                  <p:childTnLst>
                                    <p:animMotion origin="layout" path="M 8.33333E-7 -0.27845 L 8.33333E-7 0.04934 " pathEditMode="relative" rAng="0" ptsTypes="AA">
                                      <p:cBhvr>
                                        <p:cTn id="14" dur="1250" fill="hold"/>
                                        <p:tgtEl>
                                          <p:spTgt spid="5"/>
                                        </p:tgtEl>
                                        <p:attrNameLst>
                                          <p:attrName>ppt_x</p:attrName>
                                          <p:attrName>ppt_y</p:attrName>
                                        </p:attrNameLst>
                                      </p:cBhvr>
                                      <p:rCtr x="0" y="16374"/>
                                    </p:animMotion>
                                  </p:childTnLst>
                                </p:cTn>
                              </p:par>
                              <p:par>
                                <p:cTn id="15" presetID="22" presetClass="entr" presetSubtype="2" fill="hold" nodeType="withEffect">
                                  <p:stCondLst>
                                    <p:cond delay="170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par>
                                <p:cTn id="18" presetID="22" presetClass="entr" presetSubtype="8" fill="hold" nodeType="withEffect">
                                  <p:stCondLst>
                                    <p:cond delay="170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par>
                                <p:cTn id="21" presetID="18" presetClass="entr" presetSubtype="12" fill="hold" nodeType="withEffect">
                                  <p:stCondLst>
                                    <p:cond delay="2200"/>
                                  </p:stCondLst>
                                  <p:childTnLst>
                                    <p:set>
                                      <p:cBhvr>
                                        <p:cTn id="22" dur="1" fill="hold">
                                          <p:stCondLst>
                                            <p:cond delay="0"/>
                                          </p:stCondLst>
                                        </p:cTn>
                                        <p:tgtEl>
                                          <p:spTgt spid="17"/>
                                        </p:tgtEl>
                                        <p:attrNameLst>
                                          <p:attrName>style.visibility</p:attrName>
                                        </p:attrNameLst>
                                      </p:cBhvr>
                                      <p:to>
                                        <p:strVal val="visible"/>
                                      </p:to>
                                    </p:set>
                                    <p:animEffect transition="in" filter="strips(downLeft)">
                                      <p:cBhvr>
                                        <p:cTn id="23" dur="500"/>
                                        <p:tgtEl>
                                          <p:spTgt spid="17"/>
                                        </p:tgtEl>
                                      </p:cBhvr>
                                    </p:animEffect>
                                  </p:childTnLst>
                                </p:cTn>
                              </p:par>
                              <p:par>
                                <p:cTn id="24" presetID="18" presetClass="entr" presetSubtype="3" fill="hold" nodeType="withEffect">
                                  <p:stCondLst>
                                    <p:cond delay="2200"/>
                                  </p:stCondLst>
                                  <p:childTnLst>
                                    <p:set>
                                      <p:cBhvr>
                                        <p:cTn id="25" dur="1" fill="hold">
                                          <p:stCondLst>
                                            <p:cond delay="0"/>
                                          </p:stCondLst>
                                        </p:cTn>
                                        <p:tgtEl>
                                          <p:spTgt spid="14"/>
                                        </p:tgtEl>
                                        <p:attrNameLst>
                                          <p:attrName>style.visibility</p:attrName>
                                        </p:attrNameLst>
                                      </p:cBhvr>
                                      <p:to>
                                        <p:strVal val="visible"/>
                                      </p:to>
                                    </p:set>
                                    <p:animEffect transition="in" filter="strips(upRight)">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893758"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1457068"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3313381"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3808894"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8" name="图片 7">
            <a:extLst>
              <a:ext uri="{FF2B5EF4-FFF2-40B4-BE49-F238E27FC236}">
                <a16:creationId xmlns:a16="http://schemas.microsoft.com/office/drawing/2014/main" id="{C52049F2-69E1-46DE-BBAC-6442FD810DB9}"/>
              </a:ext>
            </a:extLst>
          </p:cNvPr>
          <p:cNvPicPr>
            <a:picLocks noChangeAspect="1"/>
          </p:cNvPicPr>
          <p:nvPr/>
        </p:nvPicPr>
        <p:blipFill rotWithShape="1">
          <a:blip r:embed="rId8"/>
          <a:srcRect l="52750"/>
          <a:stretch/>
        </p:blipFill>
        <p:spPr>
          <a:xfrm>
            <a:off x="4824028" y="0"/>
            <a:ext cx="4319972" cy="5145088"/>
          </a:xfrm>
          <a:prstGeom prst="rect">
            <a:avLst/>
          </a:prstGeom>
        </p:spPr>
      </p:pic>
    </p:spTree>
    <p:extLst>
      <p:ext uri="{BB962C8B-B14F-4D97-AF65-F5344CB8AC3E}">
        <p14:creationId xmlns:p14="http://schemas.microsoft.com/office/powerpoint/2010/main" val="109180748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1425" y="849591"/>
            <a:ext cx="1717317" cy="187788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16" name="矩形 15"/>
          <p:cNvSpPr/>
          <p:nvPr/>
        </p:nvSpPr>
        <p:spPr>
          <a:xfrm>
            <a:off x="701425" y="2723410"/>
            <a:ext cx="1717317" cy="1877883"/>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21" name="矩形 20"/>
          <p:cNvSpPr/>
          <p:nvPr/>
        </p:nvSpPr>
        <p:spPr>
          <a:xfrm>
            <a:off x="2413938" y="849591"/>
            <a:ext cx="1717317" cy="1877883"/>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11" name="矩形 10"/>
          <p:cNvSpPr/>
          <p:nvPr/>
        </p:nvSpPr>
        <p:spPr bwMode="auto">
          <a:xfrm>
            <a:off x="2418741" y="2727474"/>
            <a:ext cx="6182930" cy="1877883"/>
          </a:xfrm>
          <a:prstGeom prst="rect">
            <a:avLst/>
          </a:prstGeom>
          <a:solidFill>
            <a:schemeClr val="accent1"/>
          </a:solidFill>
        </p:spPr>
        <p:txBody>
          <a:bodyPr wrap="square" lIns="134986" tIns="35097" rIns="26997" bIns="32510" rtlCol="0" anchor="ctr" anchorCtr="0">
            <a:noAutofit/>
          </a:bodyPr>
          <a:lstStyle/>
          <a:p>
            <a:pPr>
              <a:lnSpc>
                <a:spcPct val="150000"/>
              </a:lnSpc>
              <a:spcBef>
                <a:spcPts val="450"/>
              </a:spcBef>
              <a:buClr>
                <a:schemeClr val="bg1"/>
              </a:buClr>
              <a:buSzPct val="80000"/>
            </a:pPr>
            <a:endParaRPr lang="zh-CN" altLang="en-US" sz="1000" dirty="0">
              <a:solidFill>
                <a:srgbClr val="FFFFFF"/>
              </a:solidFill>
              <a:latin typeface="冬青黑体简体中文 W3" panose="020B0300000000000000" pitchFamily="34" charset="-122"/>
              <a:ea typeface="冬青黑体简体中文 W3" panose="020B0300000000000000" pitchFamily="34" charset="-122"/>
            </a:endParaRPr>
          </a:p>
        </p:txBody>
      </p:sp>
      <p:cxnSp>
        <p:nvCxnSpPr>
          <p:cNvPr id="18" name="直接连接符 17"/>
          <p:cNvCxnSpPr/>
          <p:nvPr/>
        </p:nvCxnSpPr>
        <p:spPr>
          <a:xfrm>
            <a:off x="2728595" y="3194261"/>
            <a:ext cx="3686810"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Content Placeholder 2"/>
          <p:cNvSpPr txBox="1">
            <a:spLocks/>
          </p:cNvSpPr>
          <p:nvPr/>
        </p:nvSpPr>
        <p:spPr>
          <a:xfrm>
            <a:off x="4456563" y="995510"/>
            <a:ext cx="1321401" cy="254444"/>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6" name="Content Placeholder 2"/>
          <p:cNvSpPr txBox="1">
            <a:spLocks/>
          </p:cNvSpPr>
          <p:nvPr/>
        </p:nvSpPr>
        <p:spPr>
          <a:xfrm>
            <a:off x="4456562" y="1272572"/>
            <a:ext cx="3853453" cy="1054539"/>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a:t>
            </a:r>
            <a:endParaRPr lang="en-US" altLang="zh-CN" sz="6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 name="Content Placeholder 2"/>
          <p:cNvSpPr txBox="1">
            <a:spLocks/>
          </p:cNvSpPr>
          <p:nvPr/>
        </p:nvSpPr>
        <p:spPr>
          <a:xfrm>
            <a:off x="2647479" y="2946601"/>
            <a:ext cx="1321401" cy="254444"/>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8" name="Content Placeholder 2"/>
          <p:cNvSpPr txBox="1">
            <a:spLocks/>
          </p:cNvSpPr>
          <p:nvPr/>
        </p:nvSpPr>
        <p:spPr>
          <a:xfrm>
            <a:off x="2647479" y="3223662"/>
            <a:ext cx="3853453" cy="1054539"/>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a:t>
            </a:r>
            <a:endParaRPr lang="en-US" altLang="zh-CN" sz="6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2174012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1000"/>
                                        <p:tgtEl>
                                          <p:spTgt spid="2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par>
                          <p:cTn id="17" fill="hold">
                            <p:stCondLst>
                              <p:cond delay="175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750"/>
                                        <p:tgtEl>
                                          <p:spTgt spid="22"/>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750"/>
                                        <p:tgtEl>
                                          <p:spTgt spid="26"/>
                                        </p:tgtEl>
                                      </p:cBhvr>
                                    </p:animEffect>
                                  </p:childTnLst>
                                </p:cTn>
                              </p:par>
                            </p:childTnLst>
                          </p:cTn>
                        </p:par>
                        <p:par>
                          <p:cTn id="25" fill="hold">
                            <p:stCondLst>
                              <p:cond delay="3250"/>
                            </p:stCondLst>
                            <p:childTnLst>
                              <p:par>
                                <p:cTn id="26" presetID="2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750"/>
                                        <p:tgtEl>
                                          <p:spTgt spid="27"/>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par>
                          <p:cTn id="33" fill="hold">
                            <p:stCondLst>
                              <p:cond delay="4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21" grpId="0" animBg="1"/>
      <p:bldP spid="11" grpId="0" animBg="1"/>
      <p:bldP spid="22" grpId="0"/>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28908" y="1725601"/>
            <a:ext cx="8103669" cy="2429628"/>
            <a:chOff x="665018" y="2299570"/>
            <a:chExt cx="10806547" cy="3240000"/>
          </a:xfrm>
        </p:grpSpPr>
        <p:sp>
          <p:nvSpPr>
            <p:cNvPr id="10" name="Freeform 39"/>
            <p:cNvSpPr/>
            <p:nvPr/>
          </p:nvSpPr>
          <p:spPr>
            <a:xfrm>
              <a:off x="4304718" y="2299570"/>
              <a:ext cx="1560000" cy="1559999"/>
            </a:xfrm>
            <a:custGeom>
              <a:avLst/>
              <a:gdLst>
                <a:gd name="connsiteX0" fmla="*/ 0 w 1193400"/>
                <a:gd name="connsiteY0" fmla="*/ 198904 h 1193400"/>
                <a:gd name="connsiteX1" fmla="*/ 198904 w 1193400"/>
                <a:gd name="connsiteY1" fmla="*/ 0 h 1193400"/>
                <a:gd name="connsiteX2" fmla="*/ 994496 w 1193400"/>
                <a:gd name="connsiteY2" fmla="*/ 0 h 1193400"/>
                <a:gd name="connsiteX3" fmla="*/ 1193400 w 1193400"/>
                <a:gd name="connsiteY3" fmla="*/ 198904 h 1193400"/>
                <a:gd name="connsiteX4" fmla="*/ 1193400 w 1193400"/>
                <a:gd name="connsiteY4" fmla="*/ 994496 h 1193400"/>
                <a:gd name="connsiteX5" fmla="*/ 994496 w 1193400"/>
                <a:gd name="connsiteY5" fmla="*/ 1193400 h 1193400"/>
                <a:gd name="connsiteX6" fmla="*/ 198904 w 1193400"/>
                <a:gd name="connsiteY6" fmla="*/ 1193400 h 1193400"/>
                <a:gd name="connsiteX7" fmla="*/ 0 w 1193400"/>
                <a:gd name="connsiteY7" fmla="*/ 994496 h 1193400"/>
                <a:gd name="connsiteX8" fmla="*/ 0 w 1193400"/>
                <a:gd name="connsiteY8" fmla="*/ 198904 h 119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3400" h="1193400">
                  <a:moveTo>
                    <a:pt x="0" y="198904"/>
                  </a:moveTo>
                  <a:cubicBezTo>
                    <a:pt x="0" y="89052"/>
                    <a:pt x="89052" y="0"/>
                    <a:pt x="198904" y="0"/>
                  </a:cubicBezTo>
                  <a:lnTo>
                    <a:pt x="994496" y="0"/>
                  </a:lnTo>
                  <a:cubicBezTo>
                    <a:pt x="1104348" y="0"/>
                    <a:pt x="1193400" y="89052"/>
                    <a:pt x="1193400" y="198904"/>
                  </a:cubicBezTo>
                  <a:lnTo>
                    <a:pt x="1193400" y="994496"/>
                  </a:lnTo>
                  <a:cubicBezTo>
                    <a:pt x="1193400" y="1104348"/>
                    <a:pt x="1104348" y="1193400"/>
                    <a:pt x="994496" y="1193400"/>
                  </a:cubicBezTo>
                  <a:lnTo>
                    <a:pt x="198904" y="1193400"/>
                  </a:lnTo>
                  <a:cubicBezTo>
                    <a:pt x="89052" y="1193400"/>
                    <a:pt x="0" y="1104348"/>
                    <a:pt x="0" y="994496"/>
                  </a:cubicBezTo>
                  <a:lnTo>
                    <a:pt x="0" y="198904"/>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41" tIns="126541" rIns="126541" bIns="126541" numCol="1" spcCol="1270" anchor="ctr" anchorCtr="0">
              <a:noAutofit/>
            </a:bodyPr>
            <a:lstStyle/>
            <a:p>
              <a:pPr algn="ctr" defTabSz="966623">
                <a:lnSpc>
                  <a:spcPct val="90000"/>
                </a:lnSpc>
                <a:spcAft>
                  <a:spcPct val="35000"/>
                </a:spcAft>
              </a:pPr>
              <a:endParaRPr lang="id-ID" sz="2174">
                <a:solidFill>
                  <a:schemeClr val="tx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1" name="Freeform 40"/>
            <p:cNvSpPr/>
            <p:nvPr/>
          </p:nvSpPr>
          <p:spPr>
            <a:xfrm>
              <a:off x="5984717" y="2299570"/>
              <a:ext cx="1560000" cy="1559999"/>
            </a:xfrm>
            <a:custGeom>
              <a:avLst/>
              <a:gdLst>
                <a:gd name="connsiteX0" fmla="*/ 0 w 1193400"/>
                <a:gd name="connsiteY0" fmla="*/ 198904 h 1193400"/>
                <a:gd name="connsiteX1" fmla="*/ 198904 w 1193400"/>
                <a:gd name="connsiteY1" fmla="*/ 0 h 1193400"/>
                <a:gd name="connsiteX2" fmla="*/ 994496 w 1193400"/>
                <a:gd name="connsiteY2" fmla="*/ 0 h 1193400"/>
                <a:gd name="connsiteX3" fmla="*/ 1193400 w 1193400"/>
                <a:gd name="connsiteY3" fmla="*/ 198904 h 1193400"/>
                <a:gd name="connsiteX4" fmla="*/ 1193400 w 1193400"/>
                <a:gd name="connsiteY4" fmla="*/ 994496 h 1193400"/>
                <a:gd name="connsiteX5" fmla="*/ 994496 w 1193400"/>
                <a:gd name="connsiteY5" fmla="*/ 1193400 h 1193400"/>
                <a:gd name="connsiteX6" fmla="*/ 198904 w 1193400"/>
                <a:gd name="connsiteY6" fmla="*/ 1193400 h 1193400"/>
                <a:gd name="connsiteX7" fmla="*/ 0 w 1193400"/>
                <a:gd name="connsiteY7" fmla="*/ 994496 h 1193400"/>
                <a:gd name="connsiteX8" fmla="*/ 0 w 1193400"/>
                <a:gd name="connsiteY8" fmla="*/ 198904 h 119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3400" h="1193400">
                  <a:moveTo>
                    <a:pt x="0" y="198904"/>
                  </a:moveTo>
                  <a:cubicBezTo>
                    <a:pt x="0" y="89052"/>
                    <a:pt x="89052" y="0"/>
                    <a:pt x="198904" y="0"/>
                  </a:cubicBezTo>
                  <a:lnTo>
                    <a:pt x="994496" y="0"/>
                  </a:lnTo>
                  <a:cubicBezTo>
                    <a:pt x="1104348" y="0"/>
                    <a:pt x="1193400" y="89052"/>
                    <a:pt x="1193400" y="198904"/>
                  </a:cubicBezTo>
                  <a:lnTo>
                    <a:pt x="1193400" y="994496"/>
                  </a:lnTo>
                  <a:cubicBezTo>
                    <a:pt x="1193400" y="1104348"/>
                    <a:pt x="1104348" y="1193400"/>
                    <a:pt x="994496" y="1193400"/>
                  </a:cubicBezTo>
                  <a:lnTo>
                    <a:pt x="198904" y="1193400"/>
                  </a:lnTo>
                  <a:cubicBezTo>
                    <a:pt x="89052" y="1193400"/>
                    <a:pt x="0" y="1104348"/>
                    <a:pt x="0" y="994496"/>
                  </a:cubicBezTo>
                  <a:lnTo>
                    <a:pt x="0" y="198904"/>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41" tIns="126541" rIns="126541" bIns="126541" numCol="1" spcCol="1270" anchor="ctr" anchorCtr="0">
              <a:noAutofit/>
            </a:bodyPr>
            <a:lstStyle/>
            <a:p>
              <a:pPr algn="ctr" defTabSz="966623">
                <a:lnSpc>
                  <a:spcPct val="90000"/>
                </a:lnSpc>
                <a:spcAft>
                  <a:spcPct val="35000"/>
                </a:spcAft>
              </a:pPr>
              <a:endParaRPr lang="id-ID" sz="2174">
                <a:solidFill>
                  <a:schemeClr val="tx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2" name="Freeform 41"/>
            <p:cNvSpPr/>
            <p:nvPr/>
          </p:nvSpPr>
          <p:spPr>
            <a:xfrm>
              <a:off x="4304718" y="3979571"/>
              <a:ext cx="1560000" cy="1559999"/>
            </a:xfrm>
            <a:custGeom>
              <a:avLst/>
              <a:gdLst>
                <a:gd name="connsiteX0" fmla="*/ 0 w 1193400"/>
                <a:gd name="connsiteY0" fmla="*/ 198904 h 1193400"/>
                <a:gd name="connsiteX1" fmla="*/ 198904 w 1193400"/>
                <a:gd name="connsiteY1" fmla="*/ 0 h 1193400"/>
                <a:gd name="connsiteX2" fmla="*/ 994496 w 1193400"/>
                <a:gd name="connsiteY2" fmla="*/ 0 h 1193400"/>
                <a:gd name="connsiteX3" fmla="*/ 1193400 w 1193400"/>
                <a:gd name="connsiteY3" fmla="*/ 198904 h 1193400"/>
                <a:gd name="connsiteX4" fmla="*/ 1193400 w 1193400"/>
                <a:gd name="connsiteY4" fmla="*/ 994496 h 1193400"/>
                <a:gd name="connsiteX5" fmla="*/ 994496 w 1193400"/>
                <a:gd name="connsiteY5" fmla="*/ 1193400 h 1193400"/>
                <a:gd name="connsiteX6" fmla="*/ 198904 w 1193400"/>
                <a:gd name="connsiteY6" fmla="*/ 1193400 h 1193400"/>
                <a:gd name="connsiteX7" fmla="*/ 0 w 1193400"/>
                <a:gd name="connsiteY7" fmla="*/ 994496 h 1193400"/>
                <a:gd name="connsiteX8" fmla="*/ 0 w 1193400"/>
                <a:gd name="connsiteY8" fmla="*/ 198904 h 119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3400" h="1193400">
                  <a:moveTo>
                    <a:pt x="0" y="198904"/>
                  </a:moveTo>
                  <a:cubicBezTo>
                    <a:pt x="0" y="89052"/>
                    <a:pt x="89052" y="0"/>
                    <a:pt x="198904" y="0"/>
                  </a:cubicBezTo>
                  <a:lnTo>
                    <a:pt x="994496" y="0"/>
                  </a:lnTo>
                  <a:cubicBezTo>
                    <a:pt x="1104348" y="0"/>
                    <a:pt x="1193400" y="89052"/>
                    <a:pt x="1193400" y="198904"/>
                  </a:cubicBezTo>
                  <a:lnTo>
                    <a:pt x="1193400" y="994496"/>
                  </a:lnTo>
                  <a:cubicBezTo>
                    <a:pt x="1193400" y="1104348"/>
                    <a:pt x="1104348" y="1193400"/>
                    <a:pt x="994496" y="1193400"/>
                  </a:cubicBezTo>
                  <a:lnTo>
                    <a:pt x="198904" y="1193400"/>
                  </a:lnTo>
                  <a:cubicBezTo>
                    <a:pt x="89052" y="1193400"/>
                    <a:pt x="0" y="1104348"/>
                    <a:pt x="0" y="994496"/>
                  </a:cubicBezTo>
                  <a:lnTo>
                    <a:pt x="0" y="198904"/>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41" tIns="126541" rIns="126541" bIns="126541" numCol="1" spcCol="1270" anchor="ctr" anchorCtr="0">
              <a:noAutofit/>
            </a:bodyPr>
            <a:lstStyle/>
            <a:p>
              <a:pPr algn="ctr" defTabSz="966623">
                <a:lnSpc>
                  <a:spcPct val="90000"/>
                </a:lnSpc>
                <a:spcAft>
                  <a:spcPct val="35000"/>
                </a:spcAft>
              </a:pPr>
              <a:endParaRPr lang="id-ID" sz="2174">
                <a:solidFill>
                  <a:schemeClr val="tx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3" name="Freeform 42"/>
            <p:cNvSpPr/>
            <p:nvPr/>
          </p:nvSpPr>
          <p:spPr>
            <a:xfrm>
              <a:off x="5984717" y="3979571"/>
              <a:ext cx="1560000" cy="1559999"/>
            </a:xfrm>
            <a:custGeom>
              <a:avLst/>
              <a:gdLst>
                <a:gd name="connsiteX0" fmla="*/ 0 w 1193400"/>
                <a:gd name="connsiteY0" fmla="*/ 198904 h 1193400"/>
                <a:gd name="connsiteX1" fmla="*/ 198904 w 1193400"/>
                <a:gd name="connsiteY1" fmla="*/ 0 h 1193400"/>
                <a:gd name="connsiteX2" fmla="*/ 994496 w 1193400"/>
                <a:gd name="connsiteY2" fmla="*/ 0 h 1193400"/>
                <a:gd name="connsiteX3" fmla="*/ 1193400 w 1193400"/>
                <a:gd name="connsiteY3" fmla="*/ 198904 h 1193400"/>
                <a:gd name="connsiteX4" fmla="*/ 1193400 w 1193400"/>
                <a:gd name="connsiteY4" fmla="*/ 994496 h 1193400"/>
                <a:gd name="connsiteX5" fmla="*/ 994496 w 1193400"/>
                <a:gd name="connsiteY5" fmla="*/ 1193400 h 1193400"/>
                <a:gd name="connsiteX6" fmla="*/ 198904 w 1193400"/>
                <a:gd name="connsiteY6" fmla="*/ 1193400 h 1193400"/>
                <a:gd name="connsiteX7" fmla="*/ 0 w 1193400"/>
                <a:gd name="connsiteY7" fmla="*/ 994496 h 1193400"/>
                <a:gd name="connsiteX8" fmla="*/ 0 w 1193400"/>
                <a:gd name="connsiteY8" fmla="*/ 198904 h 119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3400" h="1193400">
                  <a:moveTo>
                    <a:pt x="0" y="198904"/>
                  </a:moveTo>
                  <a:cubicBezTo>
                    <a:pt x="0" y="89052"/>
                    <a:pt x="89052" y="0"/>
                    <a:pt x="198904" y="0"/>
                  </a:cubicBezTo>
                  <a:lnTo>
                    <a:pt x="994496" y="0"/>
                  </a:lnTo>
                  <a:cubicBezTo>
                    <a:pt x="1104348" y="0"/>
                    <a:pt x="1193400" y="89052"/>
                    <a:pt x="1193400" y="198904"/>
                  </a:cubicBezTo>
                  <a:lnTo>
                    <a:pt x="1193400" y="994496"/>
                  </a:lnTo>
                  <a:cubicBezTo>
                    <a:pt x="1193400" y="1104348"/>
                    <a:pt x="1104348" y="1193400"/>
                    <a:pt x="994496" y="1193400"/>
                  </a:cubicBezTo>
                  <a:lnTo>
                    <a:pt x="198904" y="1193400"/>
                  </a:lnTo>
                  <a:cubicBezTo>
                    <a:pt x="89052" y="1193400"/>
                    <a:pt x="0" y="1104348"/>
                    <a:pt x="0" y="994496"/>
                  </a:cubicBezTo>
                  <a:lnTo>
                    <a:pt x="0" y="198904"/>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41" tIns="126541" rIns="126541" bIns="126541" numCol="1" spcCol="1270" anchor="ctr" anchorCtr="0">
              <a:noAutofit/>
            </a:bodyPr>
            <a:lstStyle/>
            <a:p>
              <a:pPr algn="ctr" defTabSz="966623">
                <a:lnSpc>
                  <a:spcPct val="90000"/>
                </a:lnSpc>
                <a:spcAft>
                  <a:spcPct val="35000"/>
                </a:spcAft>
              </a:pPr>
              <a:endParaRPr lang="id-ID" sz="2174">
                <a:solidFill>
                  <a:schemeClr val="tx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cxnSp>
          <p:nvCxnSpPr>
            <p:cNvPr id="14" name="Straight Connector 95"/>
            <p:cNvCxnSpPr/>
            <p:nvPr/>
          </p:nvCxnSpPr>
          <p:spPr>
            <a:xfrm flipH="1">
              <a:off x="2772230" y="3037784"/>
              <a:ext cx="1440000" cy="0"/>
            </a:xfrm>
            <a:prstGeom prst="line">
              <a:avLst/>
            </a:prstGeom>
            <a:ln w="19050">
              <a:solidFill>
                <a:schemeClr val="tx2"/>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5" name="Straight Connector 96"/>
            <p:cNvCxnSpPr/>
            <p:nvPr/>
          </p:nvCxnSpPr>
          <p:spPr>
            <a:xfrm>
              <a:off x="7637516" y="3027571"/>
              <a:ext cx="1440000" cy="0"/>
            </a:xfrm>
            <a:prstGeom prst="line">
              <a:avLst/>
            </a:prstGeom>
            <a:ln w="19050">
              <a:solidFill>
                <a:schemeClr val="tx2"/>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6" name="Straight Connector 97"/>
            <p:cNvCxnSpPr/>
            <p:nvPr/>
          </p:nvCxnSpPr>
          <p:spPr>
            <a:xfrm flipH="1">
              <a:off x="2772230" y="4728698"/>
              <a:ext cx="1440000" cy="0"/>
            </a:xfrm>
            <a:prstGeom prst="line">
              <a:avLst/>
            </a:prstGeom>
            <a:ln w="19050">
              <a:solidFill>
                <a:schemeClr val="tx2"/>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7" name="Straight Connector 98"/>
            <p:cNvCxnSpPr/>
            <p:nvPr/>
          </p:nvCxnSpPr>
          <p:spPr>
            <a:xfrm>
              <a:off x="7637516" y="4718485"/>
              <a:ext cx="1440000" cy="0"/>
            </a:xfrm>
            <a:prstGeom prst="line">
              <a:avLst/>
            </a:prstGeom>
            <a:ln w="19050">
              <a:solidFill>
                <a:schemeClr val="tx2"/>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65018" y="2437620"/>
              <a:ext cx="1851901" cy="769559"/>
            </a:xfrm>
            <a:prstGeom prst="rect">
              <a:avLst/>
            </a:prstGeom>
            <a:noFill/>
            <a:ln>
              <a:noFill/>
            </a:ln>
          </p:spPr>
          <p:txBody>
            <a:bodyPr wrap="square">
              <a:spAutoFit/>
            </a:bodyPr>
            <a:lstStyle/>
            <a:p>
              <a:pPr algn="r">
                <a:lnSpc>
                  <a:spcPct val="15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文本点击</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此处更换文本</a:t>
              </a:r>
            </a:p>
          </p:txBody>
        </p:sp>
        <p:sp>
          <p:nvSpPr>
            <p:cNvPr id="19" name="矩形 18"/>
            <p:cNvSpPr/>
            <p:nvPr/>
          </p:nvSpPr>
          <p:spPr>
            <a:xfrm>
              <a:off x="9344166" y="2437618"/>
              <a:ext cx="2127399" cy="769559"/>
            </a:xfrm>
            <a:prstGeom prst="rect">
              <a:avLst/>
            </a:prstGeom>
            <a:noFill/>
            <a:ln>
              <a:noFill/>
            </a:ln>
          </p:spPr>
          <p:txBody>
            <a:bodyPr wrap="square">
              <a:spAutoFit/>
            </a:bodyPr>
            <a:lstStyle/>
            <a:p>
              <a:pPr>
                <a:lnSpc>
                  <a:spcPct val="15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文本点击</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此处更换文本</a:t>
              </a:r>
            </a:p>
          </p:txBody>
        </p:sp>
        <p:sp>
          <p:nvSpPr>
            <p:cNvPr id="20" name="矩形 19"/>
            <p:cNvSpPr/>
            <p:nvPr/>
          </p:nvSpPr>
          <p:spPr>
            <a:xfrm>
              <a:off x="665018" y="4128534"/>
              <a:ext cx="1851901" cy="769559"/>
            </a:xfrm>
            <a:prstGeom prst="rect">
              <a:avLst/>
            </a:prstGeom>
            <a:noFill/>
            <a:ln>
              <a:noFill/>
            </a:ln>
          </p:spPr>
          <p:txBody>
            <a:bodyPr wrap="square">
              <a:spAutoFit/>
            </a:bodyPr>
            <a:lstStyle/>
            <a:p>
              <a:pPr algn="r">
                <a:lnSpc>
                  <a:spcPct val="15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文本点击</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此处更换文本</a:t>
              </a:r>
            </a:p>
          </p:txBody>
        </p:sp>
        <p:sp>
          <p:nvSpPr>
            <p:cNvPr id="21" name="矩形 20"/>
            <p:cNvSpPr/>
            <p:nvPr/>
          </p:nvSpPr>
          <p:spPr>
            <a:xfrm>
              <a:off x="9344166" y="4128533"/>
              <a:ext cx="2127399" cy="769559"/>
            </a:xfrm>
            <a:prstGeom prst="rect">
              <a:avLst/>
            </a:prstGeom>
            <a:noFill/>
            <a:ln>
              <a:noFill/>
            </a:ln>
          </p:spPr>
          <p:txBody>
            <a:bodyPr wrap="square">
              <a:spAutoFit/>
            </a:bodyPr>
            <a:lstStyle/>
            <a:p>
              <a:pPr>
                <a:lnSpc>
                  <a:spcPct val="15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文本点击</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此处更换文本</a:t>
              </a:r>
            </a:p>
          </p:txBody>
        </p:sp>
        <p:grpSp>
          <p:nvGrpSpPr>
            <p:cNvPr id="22" name="Group 17"/>
            <p:cNvGrpSpPr/>
            <p:nvPr/>
          </p:nvGrpSpPr>
          <p:grpSpPr>
            <a:xfrm>
              <a:off x="4836223" y="2892062"/>
              <a:ext cx="497539" cy="271018"/>
              <a:chOff x="6750050" y="3321051"/>
              <a:chExt cx="195263" cy="106363"/>
            </a:xfrm>
            <a:solidFill>
              <a:schemeClr val="bg1"/>
            </a:solidFill>
          </p:grpSpPr>
          <p:sp>
            <p:nvSpPr>
              <p:cNvPr id="35"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6"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7"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grpSp>
        <p:grpSp>
          <p:nvGrpSpPr>
            <p:cNvPr id="23" name="Group 21"/>
            <p:cNvGrpSpPr/>
            <p:nvPr/>
          </p:nvGrpSpPr>
          <p:grpSpPr>
            <a:xfrm>
              <a:off x="4870051" y="4483898"/>
              <a:ext cx="472180" cy="469173"/>
              <a:chOff x="744538" y="3198813"/>
              <a:chExt cx="249237" cy="247650"/>
            </a:xfrm>
            <a:solidFill>
              <a:schemeClr val="bg1"/>
            </a:solidFill>
          </p:grpSpPr>
          <p:sp>
            <p:nvSpPr>
              <p:cNvPr id="31" name="Freeform 8"/>
              <p:cNvSpPr>
                <a:spLocks/>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w="9525">
                <a:noFill/>
                <a:round/>
                <a:headEnd/>
                <a:tailEnd/>
              </a:ln>
              <a:extLst/>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2" name="Freeform 9"/>
              <p:cNvSpPr>
                <a:spLocks/>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w="9525">
                <a:noFill/>
                <a:round/>
                <a:headEnd/>
                <a:tailEnd/>
              </a:ln>
              <a:extLst/>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3" name="Freeform 10"/>
              <p:cNvSpPr>
                <a:spLocks/>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w="9525">
                <a:noFill/>
                <a:round/>
                <a:headEnd/>
                <a:tailEnd/>
              </a:ln>
              <a:extLst/>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4" name="Freeform 11"/>
              <p:cNvSpPr>
                <a:spLocks/>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w="9525">
                <a:noFill/>
                <a:round/>
                <a:headEnd/>
                <a:tailEnd/>
              </a:ln>
              <a:extLst/>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grpSp>
        <p:grpSp>
          <p:nvGrpSpPr>
            <p:cNvPr id="24" name="Group 26"/>
            <p:cNvGrpSpPr/>
            <p:nvPr/>
          </p:nvGrpSpPr>
          <p:grpSpPr>
            <a:xfrm>
              <a:off x="6504673" y="4501579"/>
              <a:ext cx="519539" cy="515981"/>
              <a:chOff x="1979613" y="3067051"/>
              <a:chExt cx="231775" cy="230188"/>
            </a:xfrm>
            <a:solidFill>
              <a:schemeClr val="bg1"/>
            </a:solidFill>
          </p:grpSpPr>
          <p:sp>
            <p:nvSpPr>
              <p:cNvPr id="28"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w="9525">
                <a:noFill/>
                <a:round/>
                <a:headEnd/>
                <a:tailEnd/>
              </a:ln>
              <a:extLst/>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9"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w="9525">
                <a:noFill/>
                <a:round/>
                <a:headEnd/>
                <a:tailEnd/>
              </a:ln>
              <a:extLst/>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0" name="Oval 40"/>
              <p:cNvSpPr>
                <a:spLocks noChangeArrowheads="1"/>
              </p:cNvSpPr>
              <p:nvPr/>
            </p:nvSpPr>
            <p:spPr bwMode="auto">
              <a:xfrm>
                <a:off x="2090738" y="3179763"/>
                <a:ext cx="6350" cy="6350"/>
              </a:xfrm>
              <a:prstGeom prst="ellipse">
                <a:avLst/>
              </a:prstGeom>
              <a:grpFill/>
              <a:ln w="9525">
                <a:noFill/>
                <a:round/>
                <a:headEnd/>
                <a:tailEnd/>
              </a:ln>
              <a:extLst/>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grpSp>
        <p:grpSp>
          <p:nvGrpSpPr>
            <p:cNvPr id="25" name="Group 30"/>
            <p:cNvGrpSpPr/>
            <p:nvPr/>
          </p:nvGrpSpPr>
          <p:grpSpPr>
            <a:xfrm>
              <a:off x="6550310" y="2831522"/>
              <a:ext cx="428265" cy="412520"/>
              <a:chOff x="4616450" y="1549401"/>
              <a:chExt cx="215900" cy="207963"/>
            </a:xfrm>
            <a:solidFill>
              <a:schemeClr val="bg1"/>
            </a:solidFill>
          </p:grpSpPr>
          <p:sp>
            <p:nvSpPr>
              <p:cNvPr id="26"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w="9525">
                <a:noFill/>
                <a:round/>
                <a:headEnd/>
                <a:tailEnd/>
              </a:ln>
              <a:extLst/>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7" name="Oval 7"/>
              <p:cNvSpPr>
                <a:spLocks noChangeArrowheads="1"/>
              </p:cNvSpPr>
              <p:nvPr/>
            </p:nvSpPr>
            <p:spPr bwMode="auto">
              <a:xfrm>
                <a:off x="4718050" y="1685926"/>
                <a:ext cx="15875" cy="17463"/>
              </a:xfrm>
              <a:prstGeom prst="ellipse">
                <a:avLst/>
              </a:prstGeom>
              <a:grpFill/>
              <a:ln w="9525">
                <a:noFill/>
                <a:round/>
                <a:headEnd/>
                <a:tailEnd/>
              </a:ln>
              <a:extLst/>
            </p:spPr>
            <p:txBody>
              <a:bodyPr vert="horz" wrap="square" lIns="68569" tIns="34285" rIns="68569" bIns="34285" numCol="1" anchor="t" anchorCtr="0" compatLnSpc="1">
                <a:prstTxWarp prst="textNoShape">
                  <a:avLst/>
                </a:prstTxWarp>
              </a:bodyPr>
              <a:lstStyle/>
              <a:p>
                <a:endParaRPr lang="en-US">
                  <a:latin typeface="Agency FB" panose="020B0503020202020204" pitchFamily="34" charset="0"/>
                  <a:ea typeface="微软雅黑 Light" panose="020B0502040204020203" pitchFamily="34" charset="-122"/>
                  <a:cs typeface="+mn-ea"/>
                  <a:sym typeface="Agency FB" panose="020B0503020202020204" pitchFamily="34" charset="0"/>
                </a:endParaRPr>
              </a:p>
            </p:txBody>
          </p:sp>
        </p:grpSp>
      </p:grpSp>
    </p:spTree>
    <p:extLst>
      <p:ext uri="{BB962C8B-B14F-4D97-AF65-F5344CB8AC3E}">
        <p14:creationId xmlns:p14="http://schemas.microsoft.com/office/powerpoint/2010/main" val="1780351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noChangeAspect="1" noChangeArrowheads="1" noTextEdit="1"/>
          </p:cNvSpPr>
          <p:nvPr/>
        </p:nvSpPr>
        <p:spPr bwMode="auto">
          <a:xfrm>
            <a:off x="570310" y="1330340"/>
            <a:ext cx="7906940" cy="27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3" name="Freeform 6"/>
          <p:cNvSpPr>
            <a:spLocks/>
          </p:cNvSpPr>
          <p:nvPr/>
        </p:nvSpPr>
        <p:spPr bwMode="auto">
          <a:xfrm>
            <a:off x="570310" y="1167174"/>
            <a:ext cx="1702594" cy="496644"/>
          </a:xfrm>
          <a:custGeom>
            <a:avLst/>
            <a:gdLst>
              <a:gd name="T0" fmla="*/ 0 w 2965"/>
              <a:gd name="T1" fmla="*/ 0 h 581"/>
              <a:gd name="T2" fmla="*/ 1547583643 w 2965"/>
              <a:gd name="T3" fmla="*/ 0 h 581"/>
              <a:gd name="T4" fmla="*/ 1738100343 w 2965"/>
              <a:gd name="T5" fmla="*/ 377782081 h 581"/>
              <a:gd name="T6" fmla="*/ 1547583643 w 2965"/>
              <a:gd name="T7" fmla="*/ 754265253 h 581"/>
              <a:gd name="T8" fmla="*/ 0 w 2965"/>
              <a:gd name="T9" fmla="*/ 754265253 h 581"/>
              <a:gd name="T10" fmla="*/ 0 w 2965"/>
              <a:gd name="T11" fmla="*/ 0 h 5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65" h="581">
                <a:moveTo>
                  <a:pt x="0" y="0"/>
                </a:moveTo>
                <a:lnTo>
                  <a:pt x="2640" y="0"/>
                </a:lnTo>
                <a:lnTo>
                  <a:pt x="2965" y="291"/>
                </a:lnTo>
                <a:lnTo>
                  <a:pt x="2640" y="581"/>
                </a:lnTo>
                <a:lnTo>
                  <a:pt x="0" y="581"/>
                </a:lnTo>
                <a:lnTo>
                  <a:pt x="0" y="0"/>
                </a:lnTo>
                <a:close/>
              </a:path>
            </a:pathLst>
          </a:custGeom>
          <a:solidFill>
            <a:schemeClr val="accent1"/>
          </a:solidFill>
          <a:ln>
            <a:noFill/>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4" name="Freeform 7"/>
          <p:cNvSpPr>
            <a:spLocks/>
          </p:cNvSpPr>
          <p:nvPr/>
        </p:nvSpPr>
        <p:spPr bwMode="auto">
          <a:xfrm>
            <a:off x="2183607" y="1167174"/>
            <a:ext cx="1664494" cy="496644"/>
          </a:xfrm>
          <a:custGeom>
            <a:avLst/>
            <a:gdLst>
              <a:gd name="T0" fmla="*/ 0 w 2899"/>
              <a:gd name="T1" fmla="*/ 0 h 581"/>
              <a:gd name="T2" fmla="*/ 1508530092 w 2899"/>
              <a:gd name="T3" fmla="*/ 0 h 581"/>
              <a:gd name="T4" fmla="*/ 1699000847 w 2899"/>
              <a:gd name="T5" fmla="*/ 377782081 h 581"/>
              <a:gd name="T6" fmla="*/ 1508530092 w 2899"/>
              <a:gd name="T7" fmla="*/ 754265253 h 581"/>
              <a:gd name="T8" fmla="*/ 0 w 2899"/>
              <a:gd name="T9" fmla="*/ 754265253 h 581"/>
              <a:gd name="T10" fmla="*/ 190470755 w 2899"/>
              <a:gd name="T11" fmla="*/ 377782081 h 581"/>
              <a:gd name="T12" fmla="*/ 0 w 2899"/>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99" h="581">
                <a:moveTo>
                  <a:pt x="0" y="0"/>
                </a:moveTo>
                <a:lnTo>
                  <a:pt x="2574" y="0"/>
                </a:lnTo>
                <a:lnTo>
                  <a:pt x="2899" y="291"/>
                </a:lnTo>
                <a:lnTo>
                  <a:pt x="2574" y="581"/>
                </a:lnTo>
                <a:lnTo>
                  <a:pt x="0" y="581"/>
                </a:lnTo>
                <a:lnTo>
                  <a:pt x="325" y="291"/>
                </a:lnTo>
                <a:lnTo>
                  <a:pt x="0" y="0"/>
                </a:lnTo>
                <a:close/>
              </a:path>
            </a:pathLst>
          </a:custGeom>
          <a:solidFill>
            <a:schemeClr val="accent2"/>
          </a:solidFill>
          <a:ln>
            <a:noFill/>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5" name="Freeform 8"/>
          <p:cNvSpPr>
            <a:spLocks/>
          </p:cNvSpPr>
          <p:nvPr/>
        </p:nvSpPr>
        <p:spPr bwMode="auto">
          <a:xfrm>
            <a:off x="3759994" y="1167174"/>
            <a:ext cx="1664494" cy="496644"/>
          </a:xfrm>
          <a:custGeom>
            <a:avLst/>
            <a:gdLst>
              <a:gd name="T0" fmla="*/ 0 w 2900"/>
              <a:gd name="T1" fmla="*/ 0 h 581"/>
              <a:gd name="T2" fmla="*/ 1508075724 w 2900"/>
              <a:gd name="T3" fmla="*/ 0 h 581"/>
              <a:gd name="T4" fmla="*/ 1698414985 w 2900"/>
              <a:gd name="T5" fmla="*/ 377782081 h 581"/>
              <a:gd name="T6" fmla="*/ 1508075724 w 2900"/>
              <a:gd name="T7" fmla="*/ 754265253 h 581"/>
              <a:gd name="T8" fmla="*/ 0 w 2900"/>
              <a:gd name="T9" fmla="*/ 754265253 h 581"/>
              <a:gd name="T10" fmla="*/ 190339261 w 2900"/>
              <a:gd name="T11" fmla="*/ 377782081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accent3"/>
          </a:solidFill>
          <a:ln>
            <a:noFill/>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6" name="Freeform 9"/>
          <p:cNvSpPr>
            <a:spLocks/>
          </p:cNvSpPr>
          <p:nvPr/>
        </p:nvSpPr>
        <p:spPr bwMode="auto">
          <a:xfrm>
            <a:off x="5335191" y="1167174"/>
            <a:ext cx="1665684" cy="496644"/>
          </a:xfrm>
          <a:custGeom>
            <a:avLst/>
            <a:gdLst>
              <a:gd name="T0" fmla="*/ 0 w 2900"/>
              <a:gd name="T1" fmla="*/ 0 h 581"/>
              <a:gd name="T2" fmla="*/ 1510233179 w 2900"/>
              <a:gd name="T3" fmla="*/ 0 h 581"/>
              <a:gd name="T4" fmla="*/ 1700844866 w 2900"/>
              <a:gd name="T5" fmla="*/ 377782081 h 581"/>
              <a:gd name="T6" fmla="*/ 1510233179 w 2900"/>
              <a:gd name="T7" fmla="*/ 754265253 h 581"/>
              <a:gd name="T8" fmla="*/ 0 w 2900"/>
              <a:gd name="T9" fmla="*/ 754265253 h 581"/>
              <a:gd name="T10" fmla="*/ 190611687 w 2900"/>
              <a:gd name="T11" fmla="*/ 377782081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accent4"/>
          </a:solidFill>
          <a:ln>
            <a:noFill/>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7" name="Freeform 10"/>
          <p:cNvSpPr>
            <a:spLocks/>
          </p:cNvSpPr>
          <p:nvPr/>
        </p:nvSpPr>
        <p:spPr bwMode="auto">
          <a:xfrm>
            <a:off x="6911579" y="1167174"/>
            <a:ext cx="1665684" cy="496644"/>
          </a:xfrm>
          <a:custGeom>
            <a:avLst/>
            <a:gdLst>
              <a:gd name="T0" fmla="*/ 0 w 2900"/>
              <a:gd name="T1" fmla="*/ 0 h 581"/>
              <a:gd name="T2" fmla="*/ 1510233179 w 2900"/>
              <a:gd name="T3" fmla="*/ 0 h 581"/>
              <a:gd name="T4" fmla="*/ 1700844866 w 2900"/>
              <a:gd name="T5" fmla="*/ 377782081 h 581"/>
              <a:gd name="T6" fmla="*/ 1510233179 w 2900"/>
              <a:gd name="T7" fmla="*/ 754265253 h 581"/>
              <a:gd name="T8" fmla="*/ 0 w 2900"/>
              <a:gd name="T9" fmla="*/ 754265253 h 581"/>
              <a:gd name="T10" fmla="*/ 190611687 w 2900"/>
              <a:gd name="T11" fmla="*/ 377782081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accent1"/>
          </a:solid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8" name="Rectangle 11"/>
          <p:cNvSpPr>
            <a:spLocks noChangeArrowheads="1"/>
          </p:cNvSpPr>
          <p:nvPr/>
        </p:nvSpPr>
        <p:spPr bwMode="auto">
          <a:xfrm>
            <a:off x="651274" y="1810309"/>
            <a:ext cx="1393031" cy="2653532"/>
          </a:xfrm>
          <a:prstGeom prst="rect">
            <a:avLst/>
          </a:prstGeom>
          <a:noFill/>
          <a:ln w="9525">
            <a:solidFill>
              <a:schemeClr val="bg1">
                <a:lumMod val="75000"/>
              </a:schemeClr>
            </a:solidFill>
            <a:miter lim="800000"/>
            <a:headEnd/>
            <a:tailEnd/>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9" name="Rectangle 12"/>
          <p:cNvSpPr>
            <a:spLocks noChangeArrowheads="1"/>
          </p:cNvSpPr>
          <p:nvPr/>
        </p:nvSpPr>
        <p:spPr bwMode="auto">
          <a:xfrm>
            <a:off x="2238377" y="1810309"/>
            <a:ext cx="1393031" cy="2653532"/>
          </a:xfrm>
          <a:prstGeom prst="rect">
            <a:avLst/>
          </a:prstGeom>
          <a:noFill/>
          <a:ln w="9525">
            <a:solidFill>
              <a:schemeClr val="bg1">
                <a:lumMod val="75000"/>
              </a:schemeClr>
            </a:solidFill>
            <a:miter lim="800000"/>
            <a:headEnd/>
            <a:tailEnd/>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0" name="Rectangle 13"/>
          <p:cNvSpPr>
            <a:spLocks noChangeArrowheads="1"/>
          </p:cNvSpPr>
          <p:nvPr/>
        </p:nvSpPr>
        <p:spPr bwMode="auto">
          <a:xfrm>
            <a:off x="3815953" y="1810309"/>
            <a:ext cx="1394222" cy="2653532"/>
          </a:xfrm>
          <a:prstGeom prst="rect">
            <a:avLst/>
          </a:prstGeom>
          <a:noFill/>
          <a:ln w="9525">
            <a:solidFill>
              <a:schemeClr val="bg1">
                <a:lumMod val="75000"/>
              </a:schemeClr>
            </a:solidFill>
            <a:miter lim="800000"/>
            <a:headEnd/>
            <a:tailEnd/>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1" name="Rectangle 14"/>
          <p:cNvSpPr>
            <a:spLocks noChangeArrowheads="1"/>
          </p:cNvSpPr>
          <p:nvPr/>
        </p:nvSpPr>
        <p:spPr bwMode="auto">
          <a:xfrm>
            <a:off x="5394722" y="1810309"/>
            <a:ext cx="1394222" cy="2653532"/>
          </a:xfrm>
          <a:prstGeom prst="rect">
            <a:avLst/>
          </a:prstGeom>
          <a:noFill/>
          <a:ln w="9525">
            <a:solidFill>
              <a:schemeClr val="bg1">
                <a:lumMod val="75000"/>
              </a:schemeClr>
            </a:solidFill>
            <a:miter lim="800000"/>
            <a:headEnd/>
            <a:tailEnd/>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2" name="Rectangle 15"/>
          <p:cNvSpPr>
            <a:spLocks noChangeArrowheads="1"/>
          </p:cNvSpPr>
          <p:nvPr/>
        </p:nvSpPr>
        <p:spPr bwMode="auto">
          <a:xfrm>
            <a:off x="6972301" y="1810309"/>
            <a:ext cx="1394222" cy="2653532"/>
          </a:xfrm>
          <a:prstGeom prst="rect">
            <a:avLst/>
          </a:prstGeom>
          <a:noFill/>
          <a:ln w="9525">
            <a:solidFill>
              <a:schemeClr val="bg1">
                <a:lumMod val="75000"/>
              </a:schemeClr>
            </a:solidFill>
            <a:miter lim="800000"/>
            <a:headEnd/>
            <a:tailEnd/>
          </a:ln>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3" name="Rectangle 16"/>
          <p:cNvSpPr>
            <a:spLocks noChangeArrowheads="1"/>
          </p:cNvSpPr>
          <p:nvPr/>
        </p:nvSpPr>
        <p:spPr bwMode="auto">
          <a:xfrm>
            <a:off x="696516" y="1850803"/>
            <a:ext cx="1302544" cy="1089758"/>
          </a:xfrm>
          <a:prstGeom prst="rect">
            <a:avLst/>
          </a:prstGeom>
          <a:blipFill dpi="0" rotWithShape="1">
            <a:blip r:embed="rId2"/>
            <a:srcRect/>
            <a:stretch>
              <a:fillRect/>
            </a:stretch>
          </a:blip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4" name="Rectangle 17"/>
          <p:cNvSpPr>
            <a:spLocks noChangeArrowheads="1"/>
          </p:cNvSpPr>
          <p:nvPr/>
        </p:nvSpPr>
        <p:spPr bwMode="auto">
          <a:xfrm>
            <a:off x="2282429" y="1850803"/>
            <a:ext cx="1303734" cy="1089758"/>
          </a:xfrm>
          <a:prstGeom prst="rect">
            <a:avLst/>
          </a:prstGeom>
          <a:blipFill dpi="0" rotWithShape="1">
            <a:blip r:embed="rId3"/>
            <a:srcRect/>
            <a:stretch>
              <a:fillRect/>
            </a:stretch>
          </a:blip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5" name="Rectangle 18"/>
          <p:cNvSpPr>
            <a:spLocks noChangeArrowheads="1"/>
          </p:cNvSpPr>
          <p:nvPr/>
        </p:nvSpPr>
        <p:spPr bwMode="auto">
          <a:xfrm>
            <a:off x="3861197" y="1850803"/>
            <a:ext cx="1303734" cy="1089758"/>
          </a:xfrm>
          <a:prstGeom prst="rect">
            <a:avLst/>
          </a:prstGeom>
          <a:blipFill dpi="0" rotWithShape="1">
            <a:blip r:embed="rId4"/>
            <a:srcRect/>
            <a:stretch>
              <a:fillRect/>
            </a:stretch>
          </a:blip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6" name="Rectangle 19"/>
          <p:cNvSpPr>
            <a:spLocks noChangeArrowheads="1"/>
          </p:cNvSpPr>
          <p:nvPr/>
        </p:nvSpPr>
        <p:spPr bwMode="auto">
          <a:xfrm>
            <a:off x="5439966" y="1850803"/>
            <a:ext cx="1302544" cy="1089758"/>
          </a:xfrm>
          <a:prstGeom prst="rect">
            <a:avLst/>
          </a:prstGeom>
          <a:blipFill dpi="0" rotWithShape="1">
            <a:blip r:embed="rId5"/>
            <a:srcRect/>
            <a:stretch>
              <a:fillRect/>
            </a:stretch>
          </a:blip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7" name="Rectangle 20"/>
          <p:cNvSpPr>
            <a:spLocks noChangeArrowheads="1"/>
          </p:cNvSpPr>
          <p:nvPr/>
        </p:nvSpPr>
        <p:spPr bwMode="auto">
          <a:xfrm>
            <a:off x="7017545" y="1850803"/>
            <a:ext cx="1303735" cy="1089758"/>
          </a:xfrm>
          <a:prstGeom prst="rect">
            <a:avLst/>
          </a:prstGeom>
          <a:blipFill dpi="0" rotWithShape="1">
            <a:blip r:embed="rId6"/>
            <a:srcRect/>
            <a:stretch>
              <a:fillRect/>
            </a:stretch>
          </a:blipFill>
          <a:ln>
            <a:noFill/>
          </a:ln>
          <a:extLst/>
        </p:spPr>
        <p:txBody>
          <a:bodyPr lIns="68580" tIns="34290" rIns="68580" bIns="34290"/>
          <a:lstStyle/>
          <a:p>
            <a:pPr defTabSz="685800" fontAlgn="auto">
              <a:spcBef>
                <a:spcPts val="0"/>
              </a:spcBef>
              <a:spcAft>
                <a:spcPts val="0"/>
              </a:spcAft>
              <a:defRPr/>
            </a:pPr>
            <a:endParaRPr lang="zh-CN" altLang="en-US" sz="1400" kern="0">
              <a:solidFill>
                <a:sysClr val="windowText" lastClr="000000"/>
              </a:solidFill>
            </a:endParaRPr>
          </a:p>
        </p:txBody>
      </p:sp>
      <p:sp>
        <p:nvSpPr>
          <p:cNvPr id="18" name="TextBox 20"/>
          <p:cNvSpPr txBox="1">
            <a:spLocks noChangeArrowheads="1"/>
          </p:cNvSpPr>
          <p:nvPr/>
        </p:nvSpPr>
        <p:spPr bwMode="auto">
          <a:xfrm>
            <a:off x="633634" y="3006065"/>
            <a:ext cx="1237059" cy="91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defTabSz="685800" eaLnBrk="1" fontAlgn="auto" hangingPunct="1">
              <a:lnSpc>
                <a:spcPct val="125000"/>
              </a:lnSpc>
              <a:spcBef>
                <a:spcPts val="0"/>
              </a:spcBef>
              <a:spcAft>
                <a:spcPts val="0"/>
              </a:spcAft>
              <a:defRPr/>
            </a:pPr>
            <a:r>
              <a:rPr lang="zh-CN" altLang="en-US" sz="900" kern="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9" name="TextBox 21"/>
          <p:cNvSpPr txBox="1">
            <a:spLocks noChangeArrowheads="1"/>
          </p:cNvSpPr>
          <p:nvPr/>
        </p:nvSpPr>
        <p:spPr bwMode="auto">
          <a:xfrm>
            <a:off x="2231740" y="3006066"/>
            <a:ext cx="1237060" cy="91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defTabSz="685800" eaLnBrk="1" fontAlgn="auto" hangingPunct="1">
              <a:lnSpc>
                <a:spcPct val="125000"/>
              </a:lnSpc>
              <a:spcBef>
                <a:spcPts val="0"/>
              </a:spcBef>
              <a:spcAft>
                <a:spcPts val="0"/>
              </a:spcAft>
              <a:defRPr/>
            </a:pPr>
            <a:r>
              <a:rPr lang="zh-CN" altLang="en-US" sz="900" kern="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0" name="TextBox 22"/>
          <p:cNvSpPr txBox="1">
            <a:spLocks noChangeArrowheads="1"/>
          </p:cNvSpPr>
          <p:nvPr/>
        </p:nvSpPr>
        <p:spPr bwMode="auto">
          <a:xfrm>
            <a:off x="3797123" y="3006066"/>
            <a:ext cx="1237060" cy="91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defTabSz="685800" eaLnBrk="1" fontAlgn="auto" hangingPunct="1">
              <a:lnSpc>
                <a:spcPct val="125000"/>
              </a:lnSpc>
              <a:spcBef>
                <a:spcPts val="0"/>
              </a:spcBef>
              <a:spcAft>
                <a:spcPts val="0"/>
              </a:spcAft>
              <a:defRPr/>
            </a:pPr>
            <a:r>
              <a:rPr lang="zh-CN" altLang="en-US" sz="900" kern="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1" name="TextBox 23"/>
          <p:cNvSpPr txBox="1">
            <a:spLocks noChangeArrowheads="1"/>
          </p:cNvSpPr>
          <p:nvPr/>
        </p:nvSpPr>
        <p:spPr bwMode="auto">
          <a:xfrm>
            <a:off x="5393753" y="3006066"/>
            <a:ext cx="1237059" cy="91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defTabSz="685800" eaLnBrk="1" fontAlgn="auto" hangingPunct="1">
              <a:lnSpc>
                <a:spcPct val="125000"/>
              </a:lnSpc>
              <a:spcBef>
                <a:spcPts val="0"/>
              </a:spcBef>
              <a:spcAft>
                <a:spcPts val="0"/>
              </a:spcAft>
              <a:defRPr/>
            </a:pPr>
            <a:r>
              <a:rPr lang="zh-CN" altLang="en-US" sz="900" kern="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 name="TextBox 21"/>
          <p:cNvSpPr txBox="1">
            <a:spLocks noChangeArrowheads="1"/>
          </p:cNvSpPr>
          <p:nvPr/>
        </p:nvSpPr>
        <p:spPr bwMode="auto">
          <a:xfrm>
            <a:off x="7079357" y="3006066"/>
            <a:ext cx="1237059" cy="91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just" defTabSz="685800" eaLnBrk="1" fontAlgn="auto" hangingPunct="1">
              <a:lnSpc>
                <a:spcPct val="125000"/>
              </a:lnSpc>
              <a:spcBef>
                <a:spcPts val="0"/>
              </a:spcBef>
              <a:spcAft>
                <a:spcPts val="0"/>
              </a:spcAft>
              <a:defRPr/>
            </a:pPr>
            <a:r>
              <a:rPr lang="zh-CN" altLang="en-US" sz="900" kern="0" dirty="0">
                <a:solidFill>
                  <a:schemeClr val="tx1">
                    <a:lumMod val="50000"/>
                    <a:lumOff val="50000"/>
                  </a:schemeClr>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3" name="TextBox 28"/>
          <p:cNvSpPr txBox="1">
            <a:spLocks noChangeArrowheads="1"/>
          </p:cNvSpPr>
          <p:nvPr/>
        </p:nvSpPr>
        <p:spPr bwMode="auto">
          <a:xfrm>
            <a:off x="719138" y="1296225"/>
            <a:ext cx="12311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单击添加标题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4" name="TextBox 29"/>
          <p:cNvSpPr txBox="1">
            <a:spLocks noChangeArrowheads="1"/>
          </p:cNvSpPr>
          <p:nvPr/>
        </p:nvSpPr>
        <p:spPr bwMode="auto">
          <a:xfrm>
            <a:off x="2384924" y="1276400"/>
            <a:ext cx="120729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单击添加标题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5" name="TextBox 30"/>
          <p:cNvSpPr txBox="1">
            <a:spLocks noChangeArrowheads="1"/>
          </p:cNvSpPr>
          <p:nvPr/>
        </p:nvSpPr>
        <p:spPr bwMode="auto">
          <a:xfrm>
            <a:off x="3990975" y="1295102"/>
            <a:ext cx="121920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单击添加标题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6" name="TextBox 31"/>
          <p:cNvSpPr txBox="1">
            <a:spLocks noChangeArrowheads="1"/>
          </p:cNvSpPr>
          <p:nvPr/>
        </p:nvSpPr>
        <p:spPr bwMode="auto">
          <a:xfrm>
            <a:off x="5532836" y="1265327"/>
            <a:ext cx="125610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单击添加标题</a:t>
            </a:r>
            <a:endParaRPr lang="en-US" altLang="zh-CN" sz="1200" dirty="0">
              <a:solidFill>
                <a:schemeClr val="bg1"/>
              </a:solidFill>
              <a:latin typeface="微软雅黑" pitchFamily="34" charset="-122"/>
              <a:ea typeface="微软雅黑" pitchFamily="34" charset="-122"/>
              <a:sym typeface="Arial" pitchFamily="34" charset="0"/>
            </a:endParaRPr>
          </a:p>
        </p:txBody>
      </p:sp>
      <p:sp>
        <p:nvSpPr>
          <p:cNvPr id="27" name="TextBox 32"/>
          <p:cNvSpPr txBox="1">
            <a:spLocks noChangeArrowheads="1"/>
          </p:cNvSpPr>
          <p:nvPr/>
        </p:nvSpPr>
        <p:spPr bwMode="auto">
          <a:xfrm>
            <a:off x="7147324" y="1274512"/>
            <a:ext cx="138511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单击添加标题</a:t>
            </a:r>
            <a:endParaRPr lang="en-US" altLang="zh-CN" sz="1200" dirty="0">
              <a:solidFill>
                <a:schemeClr val="bg1"/>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1503516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300" fill="hold"/>
                                        <p:tgtEl>
                                          <p:spTgt spid="23"/>
                                        </p:tgtEl>
                                        <p:attrNameLst>
                                          <p:attrName>ppt_w</p:attrName>
                                        </p:attrNameLst>
                                      </p:cBhvr>
                                      <p:tavLst>
                                        <p:tav tm="0">
                                          <p:val>
                                            <p:fltVal val="0"/>
                                          </p:val>
                                        </p:tav>
                                        <p:tav tm="100000">
                                          <p:val>
                                            <p:strVal val="#ppt_w"/>
                                          </p:val>
                                        </p:tav>
                                      </p:tavLst>
                                    </p:anim>
                                    <p:anim calcmode="lin" valueType="num">
                                      <p:cBhvr>
                                        <p:cTn id="13" dur="300" fill="hold"/>
                                        <p:tgtEl>
                                          <p:spTgt spid="23"/>
                                        </p:tgtEl>
                                        <p:attrNameLst>
                                          <p:attrName>ppt_h</p:attrName>
                                        </p:attrNameLst>
                                      </p:cBhvr>
                                      <p:tavLst>
                                        <p:tav tm="0">
                                          <p:val>
                                            <p:fltVal val="0"/>
                                          </p:val>
                                        </p:tav>
                                        <p:tav tm="100000">
                                          <p:val>
                                            <p:strVal val="#ppt_h"/>
                                          </p:val>
                                        </p:tav>
                                      </p:tavLst>
                                    </p:anim>
                                    <p:anim calcmode="lin" valueType="num">
                                      <p:cBhvr>
                                        <p:cTn id="14" dur="300" fill="hold"/>
                                        <p:tgtEl>
                                          <p:spTgt spid="23"/>
                                        </p:tgtEl>
                                        <p:attrNameLst>
                                          <p:attrName>style.rotation</p:attrName>
                                        </p:attrNameLst>
                                      </p:cBhvr>
                                      <p:tavLst>
                                        <p:tav tm="0">
                                          <p:val>
                                            <p:fltVal val="90"/>
                                          </p:val>
                                        </p:tav>
                                        <p:tav tm="100000">
                                          <p:val>
                                            <p:fltVal val="0"/>
                                          </p:val>
                                        </p:tav>
                                      </p:tavLst>
                                    </p:anim>
                                    <p:animEffect transition="in" filter="fade">
                                      <p:cBhvr>
                                        <p:cTn id="15" dur="300"/>
                                        <p:tgtEl>
                                          <p:spTgt spid="23"/>
                                        </p:tgtEl>
                                      </p:cBhvr>
                                    </p:animEffect>
                                  </p:childTnLst>
                                </p:cTn>
                              </p:par>
                            </p:childTnLst>
                          </p:cTn>
                        </p:par>
                        <p:par>
                          <p:cTn id="16" fill="hold">
                            <p:stCondLst>
                              <p:cond delay="8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500"/>
                                        <p:tgtEl>
                                          <p:spTgt spid="13"/>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2300"/>
                            </p:stCondLst>
                            <p:childTnLst>
                              <p:par>
                                <p:cTn id="29" presetID="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 calcmode="lin" valueType="num">
                                      <p:cBhvr>
                                        <p:cTn id="38" dur="300" fill="hold"/>
                                        <p:tgtEl>
                                          <p:spTgt spid="24"/>
                                        </p:tgtEl>
                                        <p:attrNameLst>
                                          <p:attrName>style.rotation</p:attrName>
                                        </p:attrNameLst>
                                      </p:cBhvr>
                                      <p:tavLst>
                                        <p:tav tm="0">
                                          <p:val>
                                            <p:fltVal val="90"/>
                                          </p:val>
                                        </p:tav>
                                        <p:tav tm="100000">
                                          <p:val>
                                            <p:fltVal val="0"/>
                                          </p:val>
                                        </p:tav>
                                      </p:tavLst>
                                    </p:anim>
                                    <p:animEffect transition="in" filter="fade">
                                      <p:cBhvr>
                                        <p:cTn id="39" dur="300"/>
                                        <p:tgtEl>
                                          <p:spTgt spid="24"/>
                                        </p:tgtEl>
                                      </p:cBhvr>
                                    </p:animEffect>
                                  </p:childTnLst>
                                </p:cTn>
                              </p:par>
                            </p:childTnLst>
                          </p:cTn>
                        </p:par>
                        <p:par>
                          <p:cTn id="40" fill="hold">
                            <p:stCondLst>
                              <p:cond delay="3100"/>
                            </p:stCondLst>
                            <p:childTnLst>
                              <p:par>
                                <p:cTn id="41" presetID="2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childTnLst>
                          </p:cTn>
                        </p:par>
                        <p:par>
                          <p:cTn id="44" fill="hold">
                            <p:stCondLst>
                              <p:cond delay="3600"/>
                            </p:stCondLst>
                            <p:childTnLst>
                              <p:par>
                                <p:cTn id="45" presetID="14" presetClass="entr" presetSubtype="1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randombar(horizontal)">
                                      <p:cBhvr>
                                        <p:cTn id="47" dur="500"/>
                                        <p:tgtEl>
                                          <p:spTgt spid="14"/>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4600"/>
                            </p:stCondLst>
                            <p:childTnLst>
                              <p:par>
                                <p:cTn id="53" presetID="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0-#ppt_w/2"/>
                                          </p:val>
                                        </p:tav>
                                        <p:tav tm="100000">
                                          <p:val>
                                            <p:strVal val="#ppt_x"/>
                                          </p:val>
                                        </p:tav>
                                      </p:tavLst>
                                    </p:anim>
                                    <p:anim calcmode="lin" valueType="num">
                                      <p:cBhvr additive="base">
                                        <p:cTn id="56" dur="500" fill="hold"/>
                                        <p:tgtEl>
                                          <p:spTgt spid="5"/>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300" fill="hold"/>
                                        <p:tgtEl>
                                          <p:spTgt spid="25"/>
                                        </p:tgtEl>
                                        <p:attrNameLst>
                                          <p:attrName>ppt_w</p:attrName>
                                        </p:attrNameLst>
                                      </p:cBhvr>
                                      <p:tavLst>
                                        <p:tav tm="0">
                                          <p:val>
                                            <p:fltVal val="0"/>
                                          </p:val>
                                        </p:tav>
                                        <p:tav tm="100000">
                                          <p:val>
                                            <p:strVal val="#ppt_w"/>
                                          </p:val>
                                        </p:tav>
                                      </p:tavLst>
                                    </p:anim>
                                    <p:anim calcmode="lin" valueType="num">
                                      <p:cBhvr>
                                        <p:cTn id="61" dur="300" fill="hold"/>
                                        <p:tgtEl>
                                          <p:spTgt spid="25"/>
                                        </p:tgtEl>
                                        <p:attrNameLst>
                                          <p:attrName>ppt_h</p:attrName>
                                        </p:attrNameLst>
                                      </p:cBhvr>
                                      <p:tavLst>
                                        <p:tav tm="0">
                                          <p:val>
                                            <p:fltVal val="0"/>
                                          </p:val>
                                        </p:tav>
                                        <p:tav tm="100000">
                                          <p:val>
                                            <p:strVal val="#ppt_h"/>
                                          </p:val>
                                        </p:tav>
                                      </p:tavLst>
                                    </p:anim>
                                    <p:anim calcmode="lin" valueType="num">
                                      <p:cBhvr>
                                        <p:cTn id="62" dur="300" fill="hold"/>
                                        <p:tgtEl>
                                          <p:spTgt spid="25"/>
                                        </p:tgtEl>
                                        <p:attrNameLst>
                                          <p:attrName>style.rotation</p:attrName>
                                        </p:attrNameLst>
                                      </p:cBhvr>
                                      <p:tavLst>
                                        <p:tav tm="0">
                                          <p:val>
                                            <p:fltVal val="90"/>
                                          </p:val>
                                        </p:tav>
                                        <p:tav tm="100000">
                                          <p:val>
                                            <p:fltVal val="0"/>
                                          </p:val>
                                        </p:tav>
                                      </p:tavLst>
                                    </p:anim>
                                    <p:animEffect transition="in" filter="fade">
                                      <p:cBhvr>
                                        <p:cTn id="63" dur="300"/>
                                        <p:tgtEl>
                                          <p:spTgt spid="25"/>
                                        </p:tgtEl>
                                      </p:cBhvr>
                                    </p:animEffect>
                                  </p:childTnLst>
                                </p:cTn>
                              </p:par>
                            </p:childTnLst>
                          </p:cTn>
                        </p:par>
                        <p:par>
                          <p:cTn id="64" fill="hold">
                            <p:stCondLst>
                              <p:cond delay="5400"/>
                            </p:stCondLst>
                            <p:childTnLst>
                              <p:par>
                                <p:cTn id="65" presetID="14" presetClass="entr" presetSubtype="1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randombar(horizontal)">
                                      <p:cBhvr>
                                        <p:cTn id="67" dur="500"/>
                                        <p:tgtEl>
                                          <p:spTgt spid="15"/>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up)">
                                      <p:cBhvr>
                                        <p:cTn id="71" dur="500"/>
                                        <p:tgtEl>
                                          <p:spTgt spid="10"/>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up)">
                                      <p:cBhvr>
                                        <p:cTn id="75" dur="500"/>
                                        <p:tgtEl>
                                          <p:spTgt spid="20"/>
                                        </p:tgtEl>
                                      </p:cBhvr>
                                    </p:animEffect>
                                  </p:childTnLst>
                                </p:cTn>
                              </p:par>
                            </p:childTnLst>
                          </p:cTn>
                        </p:par>
                        <p:par>
                          <p:cTn id="76" fill="hold">
                            <p:stCondLst>
                              <p:cond delay="6900"/>
                            </p:stCondLst>
                            <p:childTnLst>
                              <p:par>
                                <p:cTn id="77" presetID="2" presetClass="entr" presetSubtype="8"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 calcmode="lin" valueType="num">
                                      <p:cBhvr additive="base">
                                        <p:cTn id="79" dur="500" fill="hold"/>
                                        <p:tgtEl>
                                          <p:spTgt spid="6"/>
                                        </p:tgtEl>
                                        <p:attrNameLst>
                                          <p:attrName>ppt_x</p:attrName>
                                        </p:attrNameLst>
                                      </p:cBhvr>
                                      <p:tavLst>
                                        <p:tav tm="0">
                                          <p:val>
                                            <p:strVal val="0-#ppt_w/2"/>
                                          </p:val>
                                        </p:tav>
                                        <p:tav tm="100000">
                                          <p:val>
                                            <p:strVal val="#ppt_x"/>
                                          </p:val>
                                        </p:tav>
                                      </p:tavLst>
                                    </p:anim>
                                    <p:anim calcmode="lin" valueType="num">
                                      <p:cBhvr additive="base">
                                        <p:cTn id="80" dur="500" fill="hold"/>
                                        <p:tgtEl>
                                          <p:spTgt spid="6"/>
                                        </p:tgtEl>
                                        <p:attrNameLst>
                                          <p:attrName>ppt_y</p:attrName>
                                        </p:attrNameLst>
                                      </p:cBhvr>
                                      <p:tavLst>
                                        <p:tav tm="0">
                                          <p:val>
                                            <p:strVal val="#ppt_y"/>
                                          </p:val>
                                        </p:tav>
                                        <p:tav tm="100000">
                                          <p:val>
                                            <p:strVal val="#ppt_y"/>
                                          </p:val>
                                        </p:tav>
                                      </p:tavLst>
                                    </p:anim>
                                  </p:childTnLst>
                                </p:cTn>
                              </p:par>
                            </p:childTnLst>
                          </p:cTn>
                        </p:par>
                        <p:par>
                          <p:cTn id="81" fill="hold">
                            <p:stCondLst>
                              <p:cond delay="7400"/>
                            </p:stCondLst>
                            <p:childTnLst>
                              <p:par>
                                <p:cTn id="82" presetID="31" presetClass="entr" presetSubtype="0" fill="hold" grpId="0" nodeType="afterEffect">
                                  <p:stCondLst>
                                    <p:cond delay="0"/>
                                  </p:stCondLst>
                                  <p:childTnLst>
                                    <p:set>
                                      <p:cBhvr>
                                        <p:cTn id="83" dur="1" fill="hold">
                                          <p:stCondLst>
                                            <p:cond delay="0"/>
                                          </p:stCondLst>
                                        </p:cTn>
                                        <p:tgtEl>
                                          <p:spTgt spid="26"/>
                                        </p:tgtEl>
                                        <p:attrNameLst>
                                          <p:attrName>style.visibility</p:attrName>
                                        </p:attrNameLst>
                                      </p:cBhvr>
                                      <p:to>
                                        <p:strVal val="visible"/>
                                      </p:to>
                                    </p:set>
                                    <p:anim calcmode="lin" valueType="num">
                                      <p:cBhvr>
                                        <p:cTn id="84" dur="300" fill="hold"/>
                                        <p:tgtEl>
                                          <p:spTgt spid="26"/>
                                        </p:tgtEl>
                                        <p:attrNameLst>
                                          <p:attrName>ppt_w</p:attrName>
                                        </p:attrNameLst>
                                      </p:cBhvr>
                                      <p:tavLst>
                                        <p:tav tm="0">
                                          <p:val>
                                            <p:fltVal val="0"/>
                                          </p:val>
                                        </p:tav>
                                        <p:tav tm="100000">
                                          <p:val>
                                            <p:strVal val="#ppt_w"/>
                                          </p:val>
                                        </p:tav>
                                      </p:tavLst>
                                    </p:anim>
                                    <p:anim calcmode="lin" valueType="num">
                                      <p:cBhvr>
                                        <p:cTn id="85" dur="300" fill="hold"/>
                                        <p:tgtEl>
                                          <p:spTgt spid="26"/>
                                        </p:tgtEl>
                                        <p:attrNameLst>
                                          <p:attrName>ppt_h</p:attrName>
                                        </p:attrNameLst>
                                      </p:cBhvr>
                                      <p:tavLst>
                                        <p:tav tm="0">
                                          <p:val>
                                            <p:fltVal val="0"/>
                                          </p:val>
                                        </p:tav>
                                        <p:tav tm="100000">
                                          <p:val>
                                            <p:strVal val="#ppt_h"/>
                                          </p:val>
                                        </p:tav>
                                      </p:tavLst>
                                    </p:anim>
                                    <p:anim calcmode="lin" valueType="num">
                                      <p:cBhvr>
                                        <p:cTn id="86" dur="300" fill="hold"/>
                                        <p:tgtEl>
                                          <p:spTgt spid="26"/>
                                        </p:tgtEl>
                                        <p:attrNameLst>
                                          <p:attrName>style.rotation</p:attrName>
                                        </p:attrNameLst>
                                      </p:cBhvr>
                                      <p:tavLst>
                                        <p:tav tm="0">
                                          <p:val>
                                            <p:fltVal val="90"/>
                                          </p:val>
                                        </p:tav>
                                        <p:tav tm="100000">
                                          <p:val>
                                            <p:fltVal val="0"/>
                                          </p:val>
                                        </p:tav>
                                      </p:tavLst>
                                    </p:anim>
                                    <p:animEffect transition="in" filter="fade">
                                      <p:cBhvr>
                                        <p:cTn id="87" dur="300"/>
                                        <p:tgtEl>
                                          <p:spTgt spid="26"/>
                                        </p:tgtEl>
                                      </p:cBhvr>
                                    </p:animEffect>
                                  </p:childTnLst>
                                </p:cTn>
                              </p:par>
                            </p:childTnLst>
                          </p:cTn>
                        </p:par>
                        <p:par>
                          <p:cTn id="88" fill="hold">
                            <p:stCondLst>
                              <p:cond delay="7700"/>
                            </p:stCondLst>
                            <p:childTnLst>
                              <p:par>
                                <p:cTn id="89" presetID="22" presetClass="entr" presetSubtype="1" fill="hold" grpId="0" nodeType="after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wipe(up)">
                                      <p:cBhvr>
                                        <p:cTn id="91" dur="500"/>
                                        <p:tgtEl>
                                          <p:spTgt spid="11"/>
                                        </p:tgtEl>
                                      </p:cBhvr>
                                    </p:animEffect>
                                  </p:childTnLst>
                                </p:cTn>
                              </p:par>
                            </p:childTnLst>
                          </p:cTn>
                        </p:par>
                        <p:par>
                          <p:cTn id="92" fill="hold">
                            <p:stCondLst>
                              <p:cond delay="8200"/>
                            </p:stCondLst>
                            <p:childTnLst>
                              <p:par>
                                <p:cTn id="93" presetID="14" presetClass="entr" presetSubtype="10"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randombar(horizontal)">
                                      <p:cBhvr>
                                        <p:cTn id="95" dur="500"/>
                                        <p:tgtEl>
                                          <p:spTgt spid="16"/>
                                        </p:tgtEl>
                                      </p:cBhvr>
                                    </p:animEffect>
                                  </p:childTnLst>
                                </p:cTn>
                              </p:par>
                            </p:childTnLst>
                          </p:cTn>
                        </p:par>
                        <p:par>
                          <p:cTn id="96" fill="hold">
                            <p:stCondLst>
                              <p:cond delay="8700"/>
                            </p:stCondLst>
                            <p:childTnLst>
                              <p:par>
                                <p:cTn id="97" presetID="22" presetClass="entr" presetSubtype="1"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up)">
                                      <p:cBhvr>
                                        <p:cTn id="99" dur="500"/>
                                        <p:tgtEl>
                                          <p:spTgt spid="21"/>
                                        </p:tgtEl>
                                      </p:cBhvr>
                                    </p:animEffect>
                                  </p:childTnLst>
                                </p:cTn>
                              </p:par>
                            </p:childTnLst>
                          </p:cTn>
                        </p:par>
                        <p:par>
                          <p:cTn id="100" fill="hold">
                            <p:stCondLst>
                              <p:cond delay="9200"/>
                            </p:stCondLst>
                            <p:childTnLst>
                              <p:par>
                                <p:cTn id="101" presetID="2" presetClass="entr" presetSubtype="8" fill="hold" grpId="0" nodeType="afterEffect">
                                  <p:stCondLst>
                                    <p:cond delay="0"/>
                                  </p:stCondLst>
                                  <p:childTnLst>
                                    <p:set>
                                      <p:cBhvr>
                                        <p:cTn id="102" dur="1" fill="hold">
                                          <p:stCondLst>
                                            <p:cond delay="0"/>
                                          </p:stCondLst>
                                        </p:cTn>
                                        <p:tgtEl>
                                          <p:spTgt spid="7"/>
                                        </p:tgtEl>
                                        <p:attrNameLst>
                                          <p:attrName>style.visibility</p:attrName>
                                        </p:attrNameLst>
                                      </p:cBhvr>
                                      <p:to>
                                        <p:strVal val="visible"/>
                                      </p:to>
                                    </p:set>
                                    <p:anim calcmode="lin" valueType="num">
                                      <p:cBhvr additive="base">
                                        <p:cTn id="103" dur="500" fill="hold"/>
                                        <p:tgtEl>
                                          <p:spTgt spid="7"/>
                                        </p:tgtEl>
                                        <p:attrNameLst>
                                          <p:attrName>ppt_x</p:attrName>
                                        </p:attrNameLst>
                                      </p:cBhvr>
                                      <p:tavLst>
                                        <p:tav tm="0">
                                          <p:val>
                                            <p:strVal val="0-#ppt_w/2"/>
                                          </p:val>
                                        </p:tav>
                                        <p:tav tm="100000">
                                          <p:val>
                                            <p:strVal val="#ppt_x"/>
                                          </p:val>
                                        </p:tav>
                                      </p:tavLst>
                                    </p:anim>
                                    <p:anim calcmode="lin" valueType="num">
                                      <p:cBhvr additive="base">
                                        <p:cTn id="104" dur="500" fill="hold"/>
                                        <p:tgtEl>
                                          <p:spTgt spid="7"/>
                                        </p:tgtEl>
                                        <p:attrNameLst>
                                          <p:attrName>ppt_y</p:attrName>
                                        </p:attrNameLst>
                                      </p:cBhvr>
                                      <p:tavLst>
                                        <p:tav tm="0">
                                          <p:val>
                                            <p:strVal val="#ppt_y"/>
                                          </p:val>
                                        </p:tav>
                                        <p:tav tm="100000">
                                          <p:val>
                                            <p:strVal val="#ppt_y"/>
                                          </p:val>
                                        </p:tav>
                                      </p:tavLst>
                                    </p:anim>
                                  </p:childTnLst>
                                </p:cTn>
                              </p:par>
                            </p:childTnLst>
                          </p:cTn>
                        </p:par>
                        <p:par>
                          <p:cTn id="105" fill="hold">
                            <p:stCondLst>
                              <p:cond delay="9700"/>
                            </p:stCondLst>
                            <p:childTnLst>
                              <p:par>
                                <p:cTn id="106" presetID="31" presetClass="entr" presetSubtype="0" fill="hold" grpId="0" nodeType="afterEffect">
                                  <p:stCondLst>
                                    <p:cond delay="0"/>
                                  </p:stCondLst>
                                  <p:childTnLst>
                                    <p:set>
                                      <p:cBhvr>
                                        <p:cTn id="107" dur="1" fill="hold">
                                          <p:stCondLst>
                                            <p:cond delay="0"/>
                                          </p:stCondLst>
                                        </p:cTn>
                                        <p:tgtEl>
                                          <p:spTgt spid="27"/>
                                        </p:tgtEl>
                                        <p:attrNameLst>
                                          <p:attrName>style.visibility</p:attrName>
                                        </p:attrNameLst>
                                      </p:cBhvr>
                                      <p:to>
                                        <p:strVal val="visible"/>
                                      </p:to>
                                    </p:set>
                                    <p:anim calcmode="lin" valueType="num">
                                      <p:cBhvr>
                                        <p:cTn id="108" dur="300" fill="hold"/>
                                        <p:tgtEl>
                                          <p:spTgt spid="27"/>
                                        </p:tgtEl>
                                        <p:attrNameLst>
                                          <p:attrName>ppt_w</p:attrName>
                                        </p:attrNameLst>
                                      </p:cBhvr>
                                      <p:tavLst>
                                        <p:tav tm="0">
                                          <p:val>
                                            <p:fltVal val="0"/>
                                          </p:val>
                                        </p:tav>
                                        <p:tav tm="100000">
                                          <p:val>
                                            <p:strVal val="#ppt_w"/>
                                          </p:val>
                                        </p:tav>
                                      </p:tavLst>
                                    </p:anim>
                                    <p:anim calcmode="lin" valueType="num">
                                      <p:cBhvr>
                                        <p:cTn id="109" dur="300" fill="hold"/>
                                        <p:tgtEl>
                                          <p:spTgt spid="27"/>
                                        </p:tgtEl>
                                        <p:attrNameLst>
                                          <p:attrName>ppt_h</p:attrName>
                                        </p:attrNameLst>
                                      </p:cBhvr>
                                      <p:tavLst>
                                        <p:tav tm="0">
                                          <p:val>
                                            <p:fltVal val="0"/>
                                          </p:val>
                                        </p:tav>
                                        <p:tav tm="100000">
                                          <p:val>
                                            <p:strVal val="#ppt_h"/>
                                          </p:val>
                                        </p:tav>
                                      </p:tavLst>
                                    </p:anim>
                                    <p:anim calcmode="lin" valueType="num">
                                      <p:cBhvr>
                                        <p:cTn id="110" dur="300" fill="hold"/>
                                        <p:tgtEl>
                                          <p:spTgt spid="27"/>
                                        </p:tgtEl>
                                        <p:attrNameLst>
                                          <p:attrName>style.rotation</p:attrName>
                                        </p:attrNameLst>
                                      </p:cBhvr>
                                      <p:tavLst>
                                        <p:tav tm="0">
                                          <p:val>
                                            <p:fltVal val="90"/>
                                          </p:val>
                                        </p:tav>
                                        <p:tav tm="100000">
                                          <p:val>
                                            <p:fltVal val="0"/>
                                          </p:val>
                                        </p:tav>
                                      </p:tavLst>
                                    </p:anim>
                                    <p:animEffect transition="in" filter="fade">
                                      <p:cBhvr>
                                        <p:cTn id="111" dur="300"/>
                                        <p:tgtEl>
                                          <p:spTgt spid="27"/>
                                        </p:tgtEl>
                                      </p:cBhvr>
                                    </p:animEffect>
                                  </p:childTnLst>
                                </p:cTn>
                              </p:par>
                            </p:childTnLst>
                          </p:cTn>
                        </p:par>
                        <p:par>
                          <p:cTn id="112" fill="hold">
                            <p:stCondLst>
                              <p:cond delay="10000"/>
                            </p:stCondLst>
                            <p:childTnLst>
                              <p:par>
                                <p:cTn id="113" presetID="22" presetClass="entr" presetSubtype="1" fill="hold" grpId="0" nodeType="afterEffect">
                                  <p:stCondLst>
                                    <p:cond delay="0"/>
                                  </p:stCondLst>
                                  <p:childTnLst>
                                    <p:set>
                                      <p:cBhvr>
                                        <p:cTn id="114" dur="1" fill="hold">
                                          <p:stCondLst>
                                            <p:cond delay="0"/>
                                          </p:stCondLst>
                                        </p:cTn>
                                        <p:tgtEl>
                                          <p:spTgt spid="12"/>
                                        </p:tgtEl>
                                        <p:attrNameLst>
                                          <p:attrName>style.visibility</p:attrName>
                                        </p:attrNameLst>
                                      </p:cBhvr>
                                      <p:to>
                                        <p:strVal val="visible"/>
                                      </p:to>
                                    </p:set>
                                    <p:animEffect transition="in" filter="wipe(up)">
                                      <p:cBhvr>
                                        <p:cTn id="115" dur="500"/>
                                        <p:tgtEl>
                                          <p:spTgt spid="12"/>
                                        </p:tgtEl>
                                      </p:cBhvr>
                                    </p:animEffect>
                                  </p:childTnLst>
                                </p:cTn>
                              </p:par>
                            </p:childTnLst>
                          </p:cTn>
                        </p:par>
                        <p:par>
                          <p:cTn id="116" fill="hold">
                            <p:stCondLst>
                              <p:cond delay="10500"/>
                            </p:stCondLst>
                            <p:childTnLst>
                              <p:par>
                                <p:cTn id="117" presetID="14" presetClass="entr" presetSubtype="10"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Effect transition="in" filter="randombar(horizontal)">
                                      <p:cBhvr>
                                        <p:cTn id="119" dur="500"/>
                                        <p:tgtEl>
                                          <p:spTgt spid="17"/>
                                        </p:tgtEl>
                                      </p:cBhvr>
                                    </p:animEffect>
                                  </p:childTnLst>
                                </p:cTn>
                              </p:par>
                            </p:childTnLst>
                          </p:cTn>
                        </p:par>
                        <p:par>
                          <p:cTn id="120" fill="hold">
                            <p:stCondLst>
                              <p:cond delay="11000"/>
                            </p:stCondLst>
                            <p:childTnLst>
                              <p:par>
                                <p:cTn id="121" presetID="22" presetClass="entr" presetSubtype="1" fill="hold" grpId="0" nodeType="afterEffect">
                                  <p:stCondLst>
                                    <p:cond delay="0"/>
                                  </p:stCondLst>
                                  <p:childTnLst>
                                    <p:set>
                                      <p:cBhvr>
                                        <p:cTn id="122" dur="1" fill="hold">
                                          <p:stCondLst>
                                            <p:cond delay="0"/>
                                          </p:stCondLst>
                                        </p:cTn>
                                        <p:tgtEl>
                                          <p:spTgt spid="22"/>
                                        </p:tgtEl>
                                        <p:attrNameLst>
                                          <p:attrName>style.visibility</p:attrName>
                                        </p:attrNameLst>
                                      </p:cBhvr>
                                      <p:to>
                                        <p:strVal val="visible"/>
                                      </p:to>
                                    </p:set>
                                    <p:animEffect transition="in" filter="wipe(up)">
                                      <p:cBhvr>
                                        <p:cTn id="1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autoUpdateAnimBg="0"/>
      <p:bldP spid="9" grpId="0" animBg="1" autoUpdateAnimBg="0"/>
      <p:bldP spid="10" grpId="0" animBg="1" autoUpdateAnimBg="0"/>
      <p:bldP spid="11" grpId="0" animBg="1" autoUpdateAnimBg="0"/>
      <p:bldP spid="12" grpId="0" animBg="1" autoUpdateAnimBg="0"/>
      <p:bldP spid="13" grpId="0" animBg="1" autoUpdateAnimBg="0"/>
      <p:bldP spid="14" grpId="0" animBg="1" autoUpdateAnimBg="0"/>
      <p:bldP spid="15" grpId="0" animBg="1" autoUpdateAnimBg="0"/>
      <p:bldP spid="16" grpId="0" animBg="1" autoUpdateAnimBg="0"/>
      <p:bldP spid="17" grpId="0" animBg="1"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4648201" y="3107697"/>
            <a:ext cx="881063" cy="1008373"/>
          </a:xfrm>
          <a:custGeom>
            <a:avLst/>
            <a:gdLst/>
            <a:ahLst/>
            <a:cxnLst/>
            <a:rect l="l" t="t" r="r" b="b"/>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微软雅黑" panose="020B0503020204020204" pitchFamily="34" charset="-122"/>
              <a:ea typeface="微软雅黑" panose="020B0503020204020204" pitchFamily="34" charset="-122"/>
            </a:endParaRPr>
          </a:p>
        </p:txBody>
      </p:sp>
      <p:sp>
        <p:nvSpPr>
          <p:cNvPr id="4" name="任意多边形 3"/>
          <p:cNvSpPr>
            <a:spLocks noChangeArrowheads="1"/>
          </p:cNvSpPr>
          <p:nvPr/>
        </p:nvSpPr>
        <p:spPr bwMode="auto">
          <a:xfrm>
            <a:off x="6516689" y="1217989"/>
            <a:ext cx="879475" cy="1008373"/>
          </a:xfrm>
          <a:custGeom>
            <a:avLst/>
            <a:gdLst>
              <a:gd name="T0" fmla="*/ 0 w 1184474"/>
              <a:gd name="T1" fmla="*/ 0 h 1305883"/>
              <a:gd name="T2" fmla="*/ 1184474 w 1184474"/>
              <a:gd name="T3" fmla="*/ 1305883 h 1305883"/>
            </a:gdLst>
            <a:ahLst/>
            <a:cxnLst/>
            <a:rect l="T0" t="T1" r="T2" b="T3"/>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5580112" y="3689030"/>
            <a:ext cx="1712912" cy="611706"/>
          </a:xfrm>
          <a:prstGeom prst="rect">
            <a:avLst/>
          </a:prstGeom>
          <a:noFill/>
          <a:ln>
            <a:noFill/>
          </a:ln>
        </p:spPr>
        <p:txBody>
          <a:bodyPr>
            <a:spAutoFit/>
          </a:bodyPr>
          <a:lstStyle>
            <a:defPPr>
              <a:defRPr lang="zh-CN"/>
            </a:defPPr>
            <a:lvl1pPr>
              <a:lnSpc>
                <a:spcPct val="150000"/>
              </a:lnSpc>
              <a:defRPr sz="1200">
                <a:solidFill>
                  <a:srgbClr val="4D4D4D"/>
                </a:solidFill>
                <a:ea typeface="微软雅黑" panose="020B0503020204020204" pitchFamily="34" charset="-122"/>
              </a:defRPr>
            </a:lvl1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sp>
        <p:nvSpPr>
          <p:cNvPr id="6" name="TextBox 5"/>
          <p:cNvSpPr txBox="1"/>
          <p:nvPr/>
        </p:nvSpPr>
        <p:spPr>
          <a:xfrm>
            <a:off x="4914901" y="1096380"/>
            <a:ext cx="1801813" cy="438582"/>
          </a:xfrm>
          <a:prstGeom prst="rect">
            <a:avLst/>
          </a:prstGeom>
          <a:noFill/>
          <a:ln>
            <a:noFill/>
          </a:ln>
        </p:spPr>
        <p:txBody>
          <a:bodyPr>
            <a:spAutoFit/>
          </a:bodyPr>
          <a:lstStyle>
            <a:defPPr>
              <a:defRPr lang="zh-CN"/>
            </a:defPPr>
            <a:lvl1pPr>
              <a:lnSpc>
                <a:spcPct val="150000"/>
              </a:lnSpc>
              <a:defRPr sz="1200">
                <a:solidFill>
                  <a:srgbClr val="4D4D4D"/>
                </a:solidFill>
                <a:ea typeface="微软雅黑" panose="020B0503020204020204" pitchFamily="34" charset="-122"/>
              </a:defRPr>
            </a:lvl1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sp>
        <p:nvSpPr>
          <p:cNvPr id="7" name="TextBox 6"/>
          <p:cNvSpPr txBox="1"/>
          <p:nvPr/>
        </p:nvSpPr>
        <p:spPr>
          <a:xfrm>
            <a:off x="1550988" y="3579996"/>
            <a:ext cx="1905000" cy="438582"/>
          </a:xfrm>
          <a:prstGeom prst="rect">
            <a:avLst/>
          </a:prstGeom>
          <a:noFill/>
          <a:ln>
            <a:noFill/>
          </a:ln>
        </p:spPr>
        <p:txBody>
          <a:bodyPr>
            <a:spAutoFit/>
          </a:bodyPr>
          <a:lstStyle>
            <a:defPPr>
              <a:defRPr lang="zh-CN"/>
            </a:defPPr>
            <a:lvl1pPr>
              <a:lnSpc>
                <a:spcPct val="150000"/>
              </a:lnSpc>
              <a:defRPr sz="1200">
                <a:solidFill>
                  <a:srgbClr val="4D4D4D"/>
                </a:solidFill>
                <a:ea typeface="微软雅黑" panose="020B0503020204020204" pitchFamily="34" charset="-122"/>
              </a:defRPr>
            </a:lvl1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sp>
        <p:nvSpPr>
          <p:cNvPr id="8" name="TextBox 7"/>
          <p:cNvSpPr txBox="1"/>
          <p:nvPr/>
        </p:nvSpPr>
        <p:spPr>
          <a:xfrm>
            <a:off x="2800350" y="1860204"/>
            <a:ext cx="1765300" cy="611706"/>
          </a:xfrm>
          <a:prstGeom prst="rect">
            <a:avLst/>
          </a:prstGeom>
          <a:noFill/>
          <a:ln>
            <a:noFill/>
          </a:ln>
        </p:spPr>
        <p:txBody>
          <a:bodyPr>
            <a:spAutoFit/>
          </a:bodyPr>
          <a:lstStyle>
            <a:defPPr>
              <a:defRPr lang="zh-CN"/>
            </a:defPPr>
            <a:lvl1pPr>
              <a:lnSpc>
                <a:spcPct val="150000"/>
              </a:lnSpc>
              <a:defRPr sz="1200">
                <a:solidFill>
                  <a:srgbClr val="4D4D4D"/>
                </a:solidFill>
                <a:ea typeface="微软雅黑" panose="020B0503020204020204" pitchFamily="34" charset="-122"/>
              </a:defRPr>
            </a:lvl1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sp>
        <p:nvSpPr>
          <p:cNvPr id="9" name="矩形 1"/>
          <p:cNvSpPr>
            <a:spLocks noChangeArrowheads="1"/>
          </p:cNvSpPr>
          <p:nvPr/>
        </p:nvSpPr>
        <p:spPr bwMode="auto">
          <a:xfrm>
            <a:off x="4565651" y="2073916"/>
            <a:ext cx="1008063" cy="881335"/>
          </a:xfrm>
          <a:custGeom>
            <a:avLst/>
            <a:gdLst>
              <a:gd name="T0" fmla="*/ 0 w 1008063"/>
              <a:gd name="T1" fmla="*/ 0 h 881063"/>
              <a:gd name="T2" fmla="*/ 1008063 w 1008063"/>
              <a:gd name="T3" fmla="*/ 881063 h 881063"/>
            </a:gdLst>
            <a:ahLst/>
            <a:cxnLst/>
            <a:rect l="T0" t="T1" r="T2" b="T3"/>
            <a:pathLst>
              <a:path w="1008063" h="881063">
                <a:moveTo>
                  <a:pt x="942728" y="158110"/>
                </a:moveTo>
                <a:cubicBezTo>
                  <a:pt x="958837" y="158686"/>
                  <a:pt x="976062" y="164329"/>
                  <a:pt x="988810" y="176613"/>
                </a:cubicBezTo>
                <a:cubicBezTo>
                  <a:pt x="1001557" y="188897"/>
                  <a:pt x="1007414" y="205494"/>
                  <a:pt x="1008012" y="221018"/>
                </a:cubicBezTo>
                <a:cubicBezTo>
                  <a:pt x="1008611" y="236540"/>
                  <a:pt x="1003951" y="250988"/>
                  <a:pt x="995667" y="258970"/>
                </a:cubicBezTo>
                <a:cubicBezTo>
                  <a:pt x="979099" y="274935"/>
                  <a:pt x="914897" y="296968"/>
                  <a:pt x="889402" y="272402"/>
                </a:cubicBezTo>
                <a:cubicBezTo>
                  <a:pt x="863908" y="247835"/>
                  <a:pt x="886774" y="185970"/>
                  <a:pt x="903342" y="170005"/>
                </a:cubicBezTo>
                <a:cubicBezTo>
                  <a:pt x="911626" y="162023"/>
                  <a:pt x="926619" y="157533"/>
                  <a:pt x="942728" y="158110"/>
                </a:cubicBezTo>
                <a:close/>
                <a:moveTo>
                  <a:pt x="601892" y="104078"/>
                </a:moveTo>
                <a:cubicBezTo>
                  <a:pt x="647770" y="105923"/>
                  <a:pt x="699852" y="116845"/>
                  <a:pt x="735390" y="142824"/>
                </a:cubicBezTo>
                <a:cubicBezTo>
                  <a:pt x="782774" y="177463"/>
                  <a:pt x="843230" y="264059"/>
                  <a:pt x="843230" y="312867"/>
                </a:cubicBezTo>
                <a:cubicBezTo>
                  <a:pt x="843230" y="361676"/>
                  <a:pt x="782774" y="426229"/>
                  <a:pt x="735390" y="435676"/>
                </a:cubicBezTo>
                <a:cubicBezTo>
                  <a:pt x="688006" y="445123"/>
                  <a:pt x="607942" y="364825"/>
                  <a:pt x="558924" y="369548"/>
                </a:cubicBezTo>
                <a:cubicBezTo>
                  <a:pt x="509906" y="374272"/>
                  <a:pt x="472326" y="430952"/>
                  <a:pt x="441281" y="464016"/>
                </a:cubicBezTo>
                <a:cubicBezTo>
                  <a:pt x="410236" y="497080"/>
                  <a:pt x="390628" y="519122"/>
                  <a:pt x="372655" y="567931"/>
                </a:cubicBezTo>
                <a:cubicBezTo>
                  <a:pt x="354682" y="616740"/>
                  <a:pt x="388995" y="649804"/>
                  <a:pt x="333441" y="756867"/>
                </a:cubicBezTo>
                <a:cubicBezTo>
                  <a:pt x="277887" y="863931"/>
                  <a:pt x="173315" y="887548"/>
                  <a:pt x="117761" y="879676"/>
                </a:cubicBezTo>
                <a:cubicBezTo>
                  <a:pt x="62207" y="871804"/>
                  <a:pt x="-3151" y="766314"/>
                  <a:pt x="117" y="709633"/>
                </a:cubicBezTo>
                <a:cubicBezTo>
                  <a:pt x="3385" y="652952"/>
                  <a:pt x="91617" y="596272"/>
                  <a:pt x="137368" y="539591"/>
                </a:cubicBezTo>
                <a:cubicBezTo>
                  <a:pt x="183119" y="482910"/>
                  <a:pt x="351414" y="243591"/>
                  <a:pt x="421673" y="171165"/>
                </a:cubicBezTo>
                <a:cubicBezTo>
                  <a:pt x="491933" y="98739"/>
                  <a:pt x="506638" y="109761"/>
                  <a:pt x="558924" y="105037"/>
                </a:cubicBezTo>
                <a:cubicBezTo>
                  <a:pt x="571996" y="103856"/>
                  <a:pt x="586599" y="103463"/>
                  <a:pt x="601892" y="104078"/>
                </a:cubicBezTo>
                <a:close/>
                <a:moveTo>
                  <a:pt x="862789" y="66481"/>
                </a:moveTo>
                <a:cubicBezTo>
                  <a:pt x="874025" y="66822"/>
                  <a:pt x="886019" y="70694"/>
                  <a:pt x="894862" y="79215"/>
                </a:cubicBezTo>
                <a:cubicBezTo>
                  <a:pt x="903705" y="87737"/>
                  <a:pt x="907724" y="99294"/>
                  <a:pt x="908078" y="110121"/>
                </a:cubicBezTo>
                <a:cubicBezTo>
                  <a:pt x="908432" y="120948"/>
                  <a:pt x="905123" y="131044"/>
                  <a:pt x="899312" y="136645"/>
                </a:cubicBezTo>
                <a:cubicBezTo>
                  <a:pt x="887688" y="147845"/>
                  <a:pt x="842810" y="163459"/>
                  <a:pt x="825123" y="146416"/>
                </a:cubicBezTo>
                <a:cubicBezTo>
                  <a:pt x="807437" y="129374"/>
                  <a:pt x="823640" y="86128"/>
                  <a:pt x="835263" y="74928"/>
                </a:cubicBezTo>
                <a:cubicBezTo>
                  <a:pt x="841075" y="69328"/>
                  <a:pt x="851553" y="66139"/>
                  <a:pt x="862789" y="66481"/>
                </a:cubicBezTo>
                <a:close/>
                <a:moveTo>
                  <a:pt x="763988" y="18007"/>
                </a:moveTo>
                <a:cubicBezTo>
                  <a:pt x="774440" y="17883"/>
                  <a:pt x="785448" y="21017"/>
                  <a:pt x="793324" y="28607"/>
                </a:cubicBezTo>
                <a:cubicBezTo>
                  <a:pt x="801200" y="36196"/>
                  <a:pt x="804453" y="46804"/>
                  <a:pt x="804324" y="56876"/>
                </a:cubicBezTo>
                <a:cubicBezTo>
                  <a:pt x="804196" y="66947"/>
                  <a:pt x="800685" y="76483"/>
                  <a:pt x="795034" y="81927"/>
                </a:cubicBezTo>
                <a:cubicBezTo>
                  <a:pt x="783732" y="92818"/>
                  <a:pt x="741264" y="109129"/>
                  <a:pt x="725512" y="93950"/>
                </a:cubicBezTo>
                <a:cubicBezTo>
                  <a:pt x="709760" y="78771"/>
                  <a:pt x="726687" y="37850"/>
                  <a:pt x="737989" y="26959"/>
                </a:cubicBezTo>
                <a:cubicBezTo>
                  <a:pt x="743640" y="21514"/>
                  <a:pt x="753536" y="18131"/>
                  <a:pt x="763988" y="18007"/>
                </a:cubicBezTo>
                <a:close/>
                <a:moveTo>
                  <a:pt x="551220" y="4923"/>
                </a:moveTo>
                <a:cubicBezTo>
                  <a:pt x="559475" y="6401"/>
                  <a:pt x="568701" y="10543"/>
                  <a:pt x="576170" y="17741"/>
                </a:cubicBezTo>
                <a:cubicBezTo>
                  <a:pt x="583640" y="24939"/>
                  <a:pt x="587939" y="33828"/>
                  <a:pt x="589473" y="41784"/>
                </a:cubicBezTo>
                <a:cubicBezTo>
                  <a:pt x="591007" y="49739"/>
                  <a:pt x="589776" y="56760"/>
                  <a:pt x="586186" y="60219"/>
                </a:cubicBezTo>
                <a:cubicBezTo>
                  <a:pt x="579006" y="67138"/>
                  <a:pt x="548030" y="73648"/>
                  <a:pt x="533091" y="59253"/>
                </a:cubicBezTo>
                <a:cubicBezTo>
                  <a:pt x="518152" y="44857"/>
                  <a:pt x="524908" y="15008"/>
                  <a:pt x="532088" y="8090"/>
                </a:cubicBezTo>
                <a:cubicBezTo>
                  <a:pt x="535678" y="4631"/>
                  <a:pt x="542964" y="3445"/>
                  <a:pt x="551220" y="4923"/>
                </a:cubicBezTo>
                <a:close/>
                <a:moveTo>
                  <a:pt x="651821" y="257"/>
                </a:moveTo>
                <a:cubicBezTo>
                  <a:pt x="661466" y="1276"/>
                  <a:pt x="672006" y="5368"/>
                  <a:pt x="680172" y="13237"/>
                </a:cubicBezTo>
                <a:cubicBezTo>
                  <a:pt x="688338" y="21106"/>
                  <a:pt x="692585" y="31263"/>
                  <a:pt x="693642" y="40556"/>
                </a:cubicBezTo>
                <a:cubicBezTo>
                  <a:pt x="694701" y="49851"/>
                  <a:pt x="692571" y="58282"/>
                  <a:pt x="687985" y="62701"/>
                </a:cubicBezTo>
                <a:cubicBezTo>
                  <a:pt x="678813" y="71540"/>
                  <a:pt x="641472" y="82005"/>
                  <a:pt x="625139" y="66267"/>
                </a:cubicBezTo>
                <a:cubicBezTo>
                  <a:pt x="608806" y="50529"/>
                  <a:pt x="619667" y="14547"/>
                  <a:pt x="628840" y="5709"/>
                </a:cubicBezTo>
                <a:cubicBezTo>
                  <a:pt x="633426" y="1290"/>
                  <a:pt x="642176" y="-763"/>
                  <a:pt x="651821" y="25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微软雅黑" panose="020B0503020204020204" pitchFamily="34" charset="-122"/>
              <a:ea typeface="微软雅黑" panose="020B0503020204020204" pitchFamily="34" charset="-122"/>
            </a:endParaRPr>
          </a:p>
        </p:txBody>
      </p:sp>
      <p:sp>
        <p:nvSpPr>
          <p:cNvPr id="10" name="矩形 21"/>
          <p:cNvSpPr/>
          <p:nvPr/>
        </p:nvSpPr>
        <p:spPr>
          <a:xfrm>
            <a:off x="3165476" y="3828645"/>
            <a:ext cx="1008063" cy="879747"/>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微软雅黑" panose="020B0503020204020204" pitchFamily="34" charset="-122"/>
              <a:ea typeface="微软雅黑" panose="020B0503020204020204" pitchFamily="34" charset="-122"/>
            </a:endParaRPr>
          </a:p>
        </p:txBody>
      </p:sp>
      <p:cxnSp>
        <p:nvCxnSpPr>
          <p:cNvPr id="11" name="直接连接符 9"/>
          <p:cNvCxnSpPr>
            <a:cxnSpLocks noChangeShapeType="1"/>
          </p:cNvCxnSpPr>
          <p:nvPr/>
        </p:nvCxnSpPr>
        <p:spPr bwMode="auto">
          <a:xfrm>
            <a:off x="2800351" y="2370870"/>
            <a:ext cx="2270125" cy="0"/>
          </a:xfrm>
          <a:prstGeom prst="line">
            <a:avLst/>
          </a:prstGeom>
          <a:noFill/>
          <a:ln w="9525" algn="ctr">
            <a:solidFill>
              <a:schemeClr val="tx1">
                <a:lumMod val="65000"/>
                <a:lumOff val="35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2" name="直接连接符 10"/>
          <p:cNvCxnSpPr>
            <a:cxnSpLocks noChangeShapeType="1"/>
          </p:cNvCxnSpPr>
          <p:nvPr/>
        </p:nvCxnSpPr>
        <p:spPr bwMode="auto">
          <a:xfrm>
            <a:off x="4914900" y="1614986"/>
            <a:ext cx="2268538" cy="0"/>
          </a:xfrm>
          <a:prstGeom prst="line">
            <a:avLst/>
          </a:prstGeom>
          <a:noFill/>
          <a:ln w="9525" algn="ctr">
            <a:solidFill>
              <a:schemeClr val="tx1">
                <a:lumMod val="65000"/>
                <a:lumOff val="35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3" name="直接连接符 11"/>
          <p:cNvCxnSpPr>
            <a:cxnSpLocks noChangeShapeType="1"/>
          </p:cNvCxnSpPr>
          <p:nvPr/>
        </p:nvCxnSpPr>
        <p:spPr bwMode="auto">
          <a:xfrm>
            <a:off x="1550989" y="4133539"/>
            <a:ext cx="2268537" cy="0"/>
          </a:xfrm>
          <a:prstGeom prst="line">
            <a:avLst/>
          </a:prstGeom>
          <a:noFill/>
          <a:ln w="9525" algn="ctr">
            <a:solidFill>
              <a:schemeClr val="tx1">
                <a:lumMod val="65000"/>
                <a:lumOff val="35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4" name="直接连接符 12"/>
          <p:cNvCxnSpPr>
            <a:cxnSpLocks noChangeShapeType="1"/>
          </p:cNvCxnSpPr>
          <p:nvPr/>
        </p:nvCxnSpPr>
        <p:spPr bwMode="auto">
          <a:xfrm>
            <a:off x="5314951" y="3574566"/>
            <a:ext cx="2270125" cy="0"/>
          </a:xfrm>
          <a:prstGeom prst="line">
            <a:avLst/>
          </a:prstGeom>
          <a:noFill/>
          <a:ln w="9525" algn="ctr">
            <a:solidFill>
              <a:schemeClr val="tx1">
                <a:lumMod val="65000"/>
                <a:lumOff val="35000"/>
              </a:schemeClr>
            </a:solidFill>
            <a:round/>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6440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childTnLst>
                          </p:cTn>
                        </p:par>
                        <p:par>
                          <p:cTn id="12" fill="hold">
                            <p:stCondLst>
                              <p:cond delay="1500"/>
                            </p:stCondLst>
                            <p:childTnLst>
                              <p:par>
                                <p:cTn id="13" presetID="1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Bottom)">
                                      <p:cBhvr>
                                        <p:cTn id="15" dur="500"/>
                                        <p:tgtEl>
                                          <p:spTgt spid="7"/>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3500"/>
                            </p:stCondLst>
                            <p:childTnLst>
                              <p:par>
                                <p:cTn id="25" presetID="12"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Top)">
                                      <p:cBhvr>
                                        <p:cTn id="27" dur="500"/>
                                        <p:tgtEl>
                                          <p:spTgt spid="5"/>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childTnLst>
                          </p:cTn>
                        </p:par>
                        <p:par>
                          <p:cTn id="32" fill="hold">
                            <p:stCondLst>
                              <p:cond delay="5000"/>
                            </p:stCondLst>
                            <p:childTnLst>
                              <p:par>
                                <p:cTn id="33" presetID="22" presetClass="entr" presetSubtype="2"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right)">
                                      <p:cBhvr>
                                        <p:cTn id="35" dur="500"/>
                                        <p:tgtEl>
                                          <p:spTgt spid="11"/>
                                        </p:tgtEl>
                                      </p:cBhvr>
                                    </p:animEffect>
                                  </p:childTnLst>
                                </p:cTn>
                              </p:par>
                            </p:childTnLst>
                          </p:cTn>
                        </p:par>
                        <p:par>
                          <p:cTn id="36" fill="hold">
                            <p:stCondLst>
                              <p:cond delay="5500"/>
                            </p:stCondLst>
                            <p:childTnLst>
                              <p:par>
                                <p:cTn id="37" presetID="1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childTnLst>
                          </p:cTn>
                        </p:par>
                        <p:par>
                          <p:cTn id="40" fill="hold">
                            <p:stCondLst>
                              <p:cond delay="6000"/>
                            </p:stCondLst>
                            <p:childTnLst>
                              <p:par>
                                <p:cTn id="41" presetID="10" presetClass="entr" presetSubtype="0"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childTnLst>
                                </p:cTn>
                              </p:par>
                            </p:childTnLst>
                          </p:cTn>
                        </p:par>
                        <p:par>
                          <p:cTn id="44" fill="hold">
                            <p:stCondLst>
                              <p:cond delay="7000"/>
                            </p:stCondLst>
                            <p:childTnLst>
                              <p:par>
                                <p:cTn id="45" presetID="22" presetClass="entr" presetSubtype="2"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500"/>
                                        <p:tgtEl>
                                          <p:spTgt spid="12"/>
                                        </p:tgtEl>
                                      </p:cBhvr>
                                    </p:animEffect>
                                  </p:childTnLst>
                                </p:cTn>
                              </p:par>
                            </p:childTnLst>
                          </p:cTn>
                        </p:par>
                        <p:par>
                          <p:cTn id="48" fill="hold">
                            <p:stCondLst>
                              <p:cond delay="7500"/>
                            </p:stCondLst>
                            <p:childTnLst>
                              <p:par>
                                <p:cTn id="49" presetID="12" presetClass="entr" presetSubtype="4"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slide(fromBottom)">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a:grpSpLocks/>
          </p:cNvGrpSpPr>
          <p:nvPr/>
        </p:nvGrpSpPr>
        <p:grpSpPr bwMode="auto">
          <a:xfrm>
            <a:off x="6327775" y="2348677"/>
            <a:ext cx="2243139" cy="2243441"/>
            <a:chOff x="768366" y="1765300"/>
            <a:chExt cx="2992140" cy="2992140"/>
          </a:xfrm>
        </p:grpSpPr>
        <p:sp>
          <p:nvSpPr>
            <p:cNvPr id="45075" name="椭圆 22"/>
            <p:cNvSpPr>
              <a:spLocks noChangeArrowheads="1"/>
            </p:cNvSpPr>
            <p:nvPr/>
          </p:nvSpPr>
          <p:spPr bwMode="auto">
            <a:xfrm>
              <a:off x="768366" y="1765300"/>
              <a:ext cx="2992140" cy="2992140"/>
            </a:xfrm>
            <a:prstGeom prst="ellipse">
              <a:avLst/>
            </a:prstGeom>
            <a:solidFill>
              <a:schemeClr val="accent3"/>
            </a:solidFill>
            <a:ln w="9525" algn="ctr">
              <a:solidFill>
                <a:schemeClr val="accent3"/>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6" name="椭圆 23"/>
            <p:cNvSpPr>
              <a:spLocks noChangeArrowheads="1"/>
            </p:cNvSpPr>
            <p:nvPr/>
          </p:nvSpPr>
          <p:spPr bwMode="auto">
            <a:xfrm>
              <a:off x="919898" y="1916832"/>
              <a:ext cx="2689076" cy="2689076"/>
            </a:xfrm>
            <a:prstGeom prst="ellipse">
              <a:avLst/>
            </a:prstGeom>
            <a:blipFill dpi="0" rotWithShape="1">
              <a:blip r:embed="rId3"/>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3" name="组合 24"/>
          <p:cNvGrpSpPr>
            <a:grpSpLocks/>
          </p:cNvGrpSpPr>
          <p:nvPr/>
        </p:nvGrpSpPr>
        <p:grpSpPr bwMode="auto">
          <a:xfrm>
            <a:off x="3319465" y="1054690"/>
            <a:ext cx="2243138" cy="2245028"/>
            <a:chOff x="768366" y="1765300"/>
            <a:chExt cx="2992140" cy="2992140"/>
          </a:xfrm>
        </p:grpSpPr>
        <p:sp>
          <p:nvSpPr>
            <p:cNvPr id="45073" name="椭圆 25"/>
            <p:cNvSpPr>
              <a:spLocks noChangeArrowheads="1"/>
            </p:cNvSpPr>
            <p:nvPr/>
          </p:nvSpPr>
          <p:spPr bwMode="auto">
            <a:xfrm>
              <a:off x="768366" y="1765300"/>
              <a:ext cx="2992140" cy="2992140"/>
            </a:xfrm>
            <a:prstGeom prst="ellipse">
              <a:avLst/>
            </a:prstGeom>
            <a:solidFill>
              <a:schemeClr val="accent2"/>
            </a:solid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4" name="椭圆 26"/>
            <p:cNvSpPr>
              <a:spLocks noChangeArrowheads="1"/>
            </p:cNvSpPr>
            <p:nvPr/>
          </p:nvSpPr>
          <p:spPr bwMode="auto">
            <a:xfrm>
              <a:off x="919898" y="1916832"/>
              <a:ext cx="2689076" cy="2689076"/>
            </a:xfrm>
            <a:prstGeom prst="ellipse">
              <a:avLst/>
            </a:prstGeom>
            <a:blipFill dpi="0" rotWithShape="1">
              <a:blip r:embed="rId4"/>
              <a:srcRect/>
              <a:stretch>
                <a:fillRect/>
              </a:stretch>
            </a:blip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4" name="组合 27"/>
          <p:cNvGrpSpPr>
            <a:grpSpLocks/>
          </p:cNvGrpSpPr>
          <p:nvPr/>
        </p:nvGrpSpPr>
        <p:grpSpPr bwMode="auto">
          <a:xfrm>
            <a:off x="600074" y="2704325"/>
            <a:ext cx="2243139" cy="2245028"/>
            <a:chOff x="768366" y="1765300"/>
            <a:chExt cx="2992140" cy="2992140"/>
          </a:xfrm>
        </p:grpSpPr>
        <p:sp>
          <p:nvSpPr>
            <p:cNvPr id="45071" name="椭圆 28"/>
            <p:cNvSpPr>
              <a:spLocks noChangeArrowheads="1"/>
            </p:cNvSpPr>
            <p:nvPr/>
          </p:nvSpPr>
          <p:spPr bwMode="auto">
            <a:xfrm>
              <a:off x="768366" y="1765300"/>
              <a:ext cx="2992140" cy="2992140"/>
            </a:xfrm>
            <a:prstGeom prst="ellipse">
              <a:avLst/>
            </a:prstGeom>
            <a:solidFill>
              <a:srgbClr val="D02E55"/>
            </a:solidFill>
            <a:ln w="9525" algn="ctr">
              <a:solidFill>
                <a:schemeClr val="accent1"/>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2" name="椭圆 29"/>
            <p:cNvSpPr>
              <a:spLocks noChangeArrowheads="1"/>
            </p:cNvSpPr>
            <p:nvPr/>
          </p:nvSpPr>
          <p:spPr bwMode="auto">
            <a:xfrm>
              <a:off x="919898" y="1916832"/>
              <a:ext cx="2689076" cy="2689076"/>
            </a:xfrm>
            <a:prstGeom prst="ellipse">
              <a:avLst/>
            </a:prstGeom>
            <a:blipFill dpi="0" rotWithShape="1">
              <a:blip r:embed="rId5"/>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sp>
        <p:nvSpPr>
          <p:cNvPr id="37" name="TextBox 36"/>
          <p:cNvSpPr txBox="1">
            <a:spLocks noChangeArrowheads="1"/>
          </p:cNvSpPr>
          <p:nvPr/>
        </p:nvSpPr>
        <p:spPr bwMode="auto">
          <a:xfrm>
            <a:off x="790576" y="1356355"/>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8" name="TextBox 37"/>
          <p:cNvSpPr txBox="1">
            <a:spLocks noChangeArrowheads="1"/>
          </p:cNvSpPr>
          <p:nvPr/>
        </p:nvSpPr>
        <p:spPr bwMode="auto">
          <a:xfrm>
            <a:off x="3503614" y="3461666"/>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a:spLocks noChangeArrowheads="1"/>
          </p:cNvSpPr>
          <p:nvPr/>
        </p:nvSpPr>
        <p:spPr bwMode="auto">
          <a:xfrm>
            <a:off x="6540501" y="927672"/>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022081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prestig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down)">
                                      <p:cBhvr>
                                        <p:cTn id="13" dur="500"/>
                                        <p:tgtEl>
                                          <p:spTgt spid="37"/>
                                        </p:tgtEl>
                                      </p:cBhvr>
                                    </p:animEffect>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up)">
                                      <p:cBhvr>
                                        <p:cTn id="23" dur="500"/>
                                        <p:tgtEl>
                                          <p:spTgt spid="38"/>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anim calcmode="lin" valueType="num">
                                      <p:cBhvr>
                                        <p:cTn id="28" dur="500" fill="hold"/>
                                        <p:tgtEl>
                                          <p:spTgt spid="2"/>
                                        </p:tgtEl>
                                        <p:attrNameLst>
                                          <p:attrName>ppt_x</p:attrName>
                                        </p:attrNameLst>
                                      </p:cBhvr>
                                      <p:tavLst>
                                        <p:tav tm="0">
                                          <p:val>
                                            <p:strVal val="#ppt_x"/>
                                          </p:val>
                                        </p:tav>
                                        <p:tav tm="100000">
                                          <p:val>
                                            <p:strVal val="#ppt_x"/>
                                          </p:val>
                                        </p:tav>
                                      </p:tavLst>
                                    </p:anim>
                                    <p:anim calcmode="lin" valueType="num">
                                      <p:cBhvr>
                                        <p:cTn id="29" dur="500" fill="hold"/>
                                        <p:tgtEl>
                                          <p:spTgt spid="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down)">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791580" y="280918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a:extLst>
              <a:ext uri="{FF2B5EF4-FFF2-40B4-BE49-F238E27FC236}">
                <a16:creationId xmlns:a16="http://schemas.microsoft.com/office/drawing/2014/main" id="{CA64761B-8EE9-4BDF-BF49-238357D80A02}"/>
              </a:ext>
            </a:extLst>
          </p:cNvPr>
          <p:cNvSpPr/>
          <p:nvPr>
            <p:custDataLst>
              <p:tags r:id="rId1"/>
            </p:custDataLst>
          </p:nvPr>
        </p:nvSpPr>
        <p:spPr>
          <a:xfrm>
            <a:off x="1354890" y="215777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2" name="MH_Number_1">
            <a:extLst>
              <a:ext uri="{FF2B5EF4-FFF2-40B4-BE49-F238E27FC236}">
                <a16:creationId xmlns:a16="http://schemas.microsoft.com/office/drawing/2014/main" id="{CBC49A0D-6EFE-4261-B5D2-BC59B39304B6}"/>
              </a:ext>
            </a:extLst>
          </p:cNvPr>
          <p:cNvSpPr txBox="1">
            <a:spLocks noChangeArrowheads="1"/>
          </p:cNvSpPr>
          <p:nvPr>
            <p:custDataLst>
              <p:tags r:id="rId2"/>
            </p:custDataLst>
          </p:nvPr>
        </p:nvSpPr>
        <p:spPr bwMode="auto">
          <a:xfrm>
            <a:off x="3211203" y="215777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a:extLst>
              <a:ext uri="{FF2B5EF4-FFF2-40B4-BE49-F238E27FC236}">
                <a16:creationId xmlns:a16="http://schemas.microsoft.com/office/drawing/2014/main" id="{A3E573B9-27BE-4AA5-BF32-35CFA987B38D}"/>
              </a:ext>
            </a:extLst>
          </p:cNvPr>
          <p:cNvGrpSpPr/>
          <p:nvPr>
            <p:custDataLst>
              <p:tags r:id="rId3"/>
            </p:custDataLst>
          </p:nvPr>
        </p:nvGrpSpPr>
        <p:grpSpPr>
          <a:xfrm>
            <a:off x="3706716" y="664332"/>
            <a:ext cx="295054" cy="4131558"/>
            <a:chOff x="4349750" y="1062266"/>
            <a:chExt cx="393426" cy="5508000"/>
          </a:xfrm>
        </p:grpSpPr>
        <p:pic>
          <p:nvPicPr>
            <p:cNvPr id="14" name="Picture 3">
              <a:extLst>
                <a:ext uri="{FF2B5EF4-FFF2-40B4-BE49-F238E27FC236}">
                  <a16:creationId xmlns:a16="http://schemas.microsoft.com/office/drawing/2014/main" id="{5758AC15-DF0A-4455-937E-0DEFEB137DA9}"/>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a:extLst>
                <a:ext uri="{FF2B5EF4-FFF2-40B4-BE49-F238E27FC236}">
                  <a16:creationId xmlns:a16="http://schemas.microsoft.com/office/drawing/2014/main" id="{A7D53944-0CB7-4B8B-81AC-F1C5E2F7D1DA}"/>
                </a:ext>
              </a:extLst>
            </p:cNvPr>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8" name="图片 7">
            <a:extLst>
              <a:ext uri="{FF2B5EF4-FFF2-40B4-BE49-F238E27FC236}">
                <a16:creationId xmlns:a16="http://schemas.microsoft.com/office/drawing/2014/main" id="{E28CAC0C-7081-4047-A090-1CD02E211F7F}"/>
              </a:ext>
            </a:extLst>
          </p:cNvPr>
          <p:cNvPicPr>
            <a:picLocks noChangeAspect="1"/>
          </p:cNvPicPr>
          <p:nvPr/>
        </p:nvPicPr>
        <p:blipFill rotWithShape="1">
          <a:blip r:embed="rId8"/>
          <a:srcRect l="52750"/>
          <a:stretch/>
        </p:blipFill>
        <p:spPr>
          <a:xfrm>
            <a:off x="4824028" y="0"/>
            <a:ext cx="4319972" cy="5145088"/>
          </a:xfrm>
          <a:prstGeom prst="rect">
            <a:avLst/>
          </a:prstGeom>
        </p:spPr>
      </p:pic>
    </p:spTree>
    <p:extLst>
      <p:ext uri="{BB962C8B-B14F-4D97-AF65-F5344CB8AC3E}">
        <p14:creationId xmlns:p14="http://schemas.microsoft.com/office/powerpoint/2010/main" val="329010181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5371401" y="2387369"/>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800" dirty="0"/>
          </a:p>
        </p:txBody>
      </p:sp>
      <p:sp>
        <p:nvSpPr>
          <p:cNvPr id="7" name="Freeform 20"/>
          <p:cNvSpPr>
            <a:spLocks/>
          </p:cNvSpPr>
          <p:nvPr/>
        </p:nvSpPr>
        <p:spPr bwMode="auto">
          <a:xfrm>
            <a:off x="2833319" y="2740452"/>
            <a:ext cx="532736" cy="434656"/>
          </a:xfrm>
          <a:custGeom>
            <a:avLst/>
            <a:gdLst>
              <a:gd name="T0" fmla="*/ 1421663 w 280"/>
              <a:gd name="T1" fmla="*/ 137144 h 228"/>
              <a:gd name="T2" fmla="*/ 1254110 w 280"/>
              <a:gd name="T3" fmla="*/ 182859 h 228"/>
              <a:gd name="T4" fmla="*/ 1381044 w 280"/>
              <a:gd name="T5" fmla="*/ 25397 h 228"/>
              <a:gd name="T6" fmla="*/ 1198259 w 280"/>
              <a:gd name="T7" fmla="*/ 96509 h 228"/>
              <a:gd name="T8" fmla="*/ 985009 w 280"/>
              <a:gd name="T9" fmla="*/ 0 h 228"/>
              <a:gd name="T10" fmla="*/ 690522 w 280"/>
              <a:gd name="T11" fmla="*/ 294606 h 228"/>
              <a:gd name="T12" fmla="*/ 700677 w 280"/>
              <a:gd name="T13" fmla="*/ 360639 h 228"/>
              <a:gd name="T14" fmla="*/ 96470 w 280"/>
              <a:gd name="T15" fmla="*/ 55874 h 228"/>
              <a:gd name="T16" fmla="*/ 60928 w 280"/>
              <a:gd name="T17" fmla="*/ 203177 h 228"/>
              <a:gd name="T18" fmla="*/ 187863 w 280"/>
              <a:gd name="T19" fmla="*/ 446989 h 228"/>
              <a:gd name="T20" fmla="*/ 55851 w 280"/>
              <a:gd name="T21" fmla="*/ 406353 h 228"/>
              <a:gd name="T22" fmla="*/ 55851 w 280"/>
              <a:gd name="T23" fmla="*/ 411433 h 228"/>
              <a:gd name="T24" fmla="*/ 289410 w 280"/>
              <a:gd name="T25" fmla="*/ 700960 h 228"/>
              <a:gd name="T26" fmla="*/ 213249 w 280"/>
              <a:gd name="T27" fmla="*/ 711118 h 228"/>
              <a:gd name="T28" fmla="*/ 157398 w 280"/>
              <a:gd name="T29" fmla="*/ 706039 h 228"/>
              <a:gd name="T30" fmla="*/ 431576 w 280"/>
              <a:gd name="T31" fmla="*/ 904136 h 228"/>
              <a:gd name="T32" fmla="*/ 71083 w 280"/>
              <a:gd name="T33" fmla="*/ 1031122 h 228"/>
              <a:gd name="T34" fmla="*/ 0 w 280"/>
              <a:gd name="T35" fmla="*/ 1026042 h 228"/>
              <a:gd name="T36" fmla="*/ 446808 w 280"/>
              <a:gd name="T37" fmla="*/ 1158107 h 228"/>
              <a:gd name="T38" fmla="*/ 1274419 w 280"/>
              <a:gd name="T39" fmla="*/ 330162 h 228"/>
              <a:gd name="T40" fmla="*/ 1274419 w 280"/>
              <a:gd name="T41" fmla="*/ 289527 h 228"/>
              <a:gd name="T42" fmla="*/ 1421663 w 280"/>
              <a:gd name="T43" fmla="*/ 137144 h 2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800" dirty="0"/>
          </a:p>
        </p:txBody>
      </p:sp>
      <p:sp>
        <p:nvSpPr>
          <p:cNvPr id="12" name="Freeform 37"/>
          <p:cNvSpPr>
            <a:spLocks/>
          </p:cNvSpPr>
          <p:nvPr/>
        </p:nvSpPr>
        <p:spPr bwMode="auto">
          <a:xfrm>
            <a:off x="3689862" y="2628514"/>
            <a:ext cx="1479755" cy="2543034"/>
          </a:xfrm>
          <a:custGeom>
            <a:avLst/>
            <a:gdLst>
              <a:gd name="T0" fmla="*/ 470 w 588"/>
              <a:gd name="T1" fmla="*/ 274 h 1010"/>
              <a:gd name="T2" fmla="*/ 543 w 588"/>
              <a:gd name="T3" fmla="*/ 164 h 1010"/>
              <a:gd name="T4" fmla="*/ 588 w 588"/>
              <a:gd name="T5" fmla="*/ 13 h 1010"/>
              <a:gd name="T6" fmla="*/ 580 w 588"/>
              <a:gd name="T7" fmla="*/ 9 h 1010"/>
              <a:gd name="T8" fmla="*/ 531 w 588"/>
              <a:gd name="T9" fmla="*/ 143 h 1010"/>
              <a:gd name="T10" fmla="*/ 456 w 588"/>
              <a:gd name="T11" fmla="*/ 237 h 1010"/>
              <a:gd name="T12" fmla="*/ 454 w 588"/>
              <a:gd name="T13" fmla="*/ 238 h 1010"/>
              <a:gd name="T14" fmla="*/ 310 w 588"/>
              <a:gd name="T15" fmla="*/ 0 h 1010"/>
              <a:gd name="T16" fmla="*/ 272 w 588"/>
              <a:gd name="T17" fmla="*/ 25 h 1010"/>
              <a:gd name="T18" fmla="*/ 401 w 588"/>
              <a:gd name="T19" fmla="*/ 434 h 1010"/>
              <a:gd name="T20" fmla="*/ 234 w 588"/>
              <a:gd name="T21" fmla="*/ 365 h 1010"/>
              <a:gd name="T22" fmla="*/ 106 w 588"/>
              <a:gd name="T23" fmla="*/ 257 h 1010"/>
              <a:gd name="T24" fmla="*/ 12 w 588"/>
              <a:gd name="T25" fmla="*/ 95 h 1010"/>
              <a:gd name="T26" fmla="*/ 0 w 588"/>
              <a:gd name="T27" fmla="*/ 101 h 1010"/>
              <a:gd name="T28" fmla="*/ 90 w 588"/>
              <a:gd name="T29" fmla="*/ 284 h 1010"/>
              <a:gd name="T30" fmla="*/ 218 w 588"/>
              <a:gd name="T31" fmla="*/ 413 h 1010"/>
              <a:gd name="T32" fmla="*/ 406 w 588"/>
              <a:gd name="T33" fmla="*/ 511 h 1010"/>
              <a:gd name="T34" fmla="*/ 331 w 588"/>
              <a:gd name="T35" fmla="*/ 1010 h 1010"/>
              <a:gd name="T36" fmla="*/ 557 w 588"/>
              <a:gd name="T37" fmla="*/ 1010 h 1010"/>
              <a:gd name="T38" fmla="*/ 546 w 588"/>
              <a:gd name="T39" fmla="*/ 509 h 1010"/>
              <a:gd name="T40" fmla="*/ 470 w 588"/>
              <a:gd name="T41" fmla="*/ 274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1010">
                <a:moveTo>
                  <a:pt x="470" y="274"/>
                </a:moveTo>
                <a:cubicBezTo>
                  <a:pt x="498" y="243"/>
                  <a:pt x="523" y="207"/>
                  <a:pt x="543" y="164"/>
                </a:cubicBezTo>
                <a:cubicBezTo>
                  <a:pt x="564" y="120"/>
                  <a:pt x="581" y="71"/>
                  <a:pt x="588" y="13"/>
                </a:cubicBezTo>
                <a:cubicBezTo>
                  <a:pt x="580" y="9"/>
                  <a:pt x="580" y="9"/>
                  <a:pt x="580" y="9"/>
                </a:cubicBezTo>
                <a:cubicBezTo>
                  <a:pt x="571" y="60"/>
                  <a:pt x="552" y="106"/>
                  <a:pt x="531" y="143"/>
                </a:cubicBezTo>
                <a:cubicBezTo>
                  <a:pt x="509" y="181"/>
                  <a:pt x="483" y="212"/>
                  <a:pt x="456" y="237"/>
                </a:cubicBezTo>
                <a:cubicBezTo>
                  <a:pt x="455" y="238"/>
                  <a:pt x="455" y="238"/>
                  <a:pt x="454" y="238"/>
                </a:cubicBezTo>
                <a:cubicBezTo>
                  <a:pt x="415" y="153"/>
                  <a:pt x="366" y="73"/>
                  <a:pt x="310" y="0"/>
                </a:cubicBezTo>
                <a:cubicBezTo>
                  <a:pt x="272" y="25"/>
                  <a:pt x="272" y="25"/>
                  <a:pt x="272" y="25"/>
                </a:cubicBezTo>
                <a:cubicBezTo>
                  <a:pt x="346" y="158"/>
                  <a:pt x="386" y="295"/>
                  <a:pt x="401" y="434"/>
                </a:cubicBezTo>
                <a:cubicBezTo>
                  <a:pt x="344" y="419"/>
                  <a:pt x="287" y="397"/>
                  <a:pt x="234" y="365"/>
                </a:cubicBezTo>
                <a:cubicBezTo>
                  <a:pt x="188" y="337"/>
                  <a:pt x="145" y="301"/>
                  <a:pt x="106" y="257"/>
                </a:cubicBezTo>
                <a:cubicBezTo>
                  <a:pt x="68" y="212"/>
                  <a:pt x="32" y="157"/>
                  <a:pt x="12" y="95"/>
                </a:cubicBezTo>
                <a:cubicBezTo>
                  <a:pt x="0" y="101"/>
                  <a:pt x="0" y="101"/>
                  <a:pt x="0" y="101"/>
                </a:cubicBezTo>
                <a:cubicBezTo>
                  <a:pt x="18" y="172"/>
                  <a:pt x="52" y="232"/>
                  <a:pt x="90" y="284"/>
                </a:cubicBezTo>
                <a:cubicBezTo>
                  <a:pt x="128" y="335"/>
                  <a:pt x="172" y="378"/>
                  <a:pt x="218" y="413"/>
                </a:cubicBezTo>
                <a:cubicBezTo>
                  <a:pt x="278" y="457"/>
                  <a:pt x="341" y="489"/>
                  <a:pt x="406" y="511"/>
                </a:cubicBezTo>
                <a:cubicBezTo>
                  <a:pt x="412" y="679"/>
                  <a:pt x="383" y="847"/>
                  <a:pt x="331" y="1010"/>
                </a:cubicBezTo>
                <a:cubicBezTo>
                  <a:pt x="557" y="1010"/>
                  <a:pt x="557" y="1010"/>
                  <a:pt x="557" y="1010"/>
                </a:cubicBezTo>
                <a:cubicBezTo>
                  <a:pt x="583" y="820"/>
                  <a:pt x="587" y="695"/>
                  <a:pt x="546" y="509"/>
                </a:cubicBezTo>
                <a:cubicBezTo>
                  <a:pt x="528" y="428"/>
                  <a:pt x="503" y="349"/>
                  <a:pt x="470" y="274"/>
                </a:cubicBezTo>
                <a:close/>
              </a:path>
            </a:pathLst>
          </a:custGeom>
          <a:solidFill>
            <a:schemeClr val="bg1">
              <a:lumMod val="50000"/>
            </a:schemeClr>
          </a:solidFill>
          <a:ln>
            <a:noFill/>
          </a:ln>
          <a:extLst/>
        </p:spPr>
        <p:txBody>
          <a:bodyPr lIns="68580" tIns="34290" rIns="68580" bIns="34290"/>
          <a:lstStyle/>
          <a:p>
            <a:pPr defTabSz="407710">
              <a:defRPr/>
            </a:pPr>
            <a:endParaRPr lang="id-ID" sz="800" dirty="0"/>
          </a:p>
        </p:txBody>
      </p:sp>
      <p:sp>
        <p:nvSpPr>
          <p:cNvPr id="13" name="Freeform 7"/>
          <p:cNvSpPr>
            <a:spLocks noEditPoints="1"/>
          </p:cNvSpPr>
          <p:nvPr/>
        </p:nvSpPr>
        <p:spPr bwMode="auto">
          <a:xfrm>
            <a:off x="5217236" y="2258759"/>
            <a:ext cx="287498" cy="286992"/>
          </a:xfrm>
          <a:custGeom>
            <a:avLst/>
            <a:gdLst>
              <a:gd name="T0" fmla="*/ 106 w 114"/>
              <a:gd name="T1" fmla="*/ 0 h 114"/>
              <a:gd name="T2" fmla="*/ 8 w 114"/>
              <a:gd name="T3" fmla="*/ 0 h 114"/>
              <a:gd name="T4" fmla="*/ 0 w 114"/>
              <a:gd name="T5" fmla="*/ 8 h 114"/>
              <a:gd name="T6" fmla="*/ 0 w 114"/>
              <a:gd name="T7" fmla="*/ 106 h 114"/>
              <a:gd name="T8" fmla="*/ 8 w 114"/>
              <a:gd name="T9" fmla="*/ 114 h 114"/>
              <a:gd name="T10" fmla="*/ 106 w 114"/>
              <a:gd name="T11" fmla="*/ 114 h 114"/>
              <a:gd name="T12" fmla="*/ 114 w 114"/>
              <a:gd name="T13" fmla="*/ 106 h 114"/>
              <a:gd name="T14" fmla="*/ 114 w 114"/>
              <a:gd name="T15" fmla="*/ 8 h 114"/>
              <a:gd name="T16" fmla="*/ 106 w 114"/>
              <a:gd name="T17" fmla="*/ 0 h 114"/>
              <a:gd name="T18" fmla="*/ 35 w 114"/>
              <a:gd name="T19" fmla="*/ 96 h 114"/>
              <a:gd name="T20" fmla="*/ 17 w 114"/>
              <a:gd name="T21" fmla="*/ 96 h 114"/>
              <a:gd name="T22" fmla="*/ 17 w 114"/>
              <a:gd name="T23" fmla="*/ 44 h 114"/>
              <a:gd name="T24" fmla="*/ 35 w 114"/>
              <a:gd name="T25" fmla="*/ 44 h 114"/>
              <a:gd name="T26" fmla="*/ 35 w 114"/>
              <a:gd name="T27" fmla="*/ 96 h 114"/>
              <a:gd name="T28" fmla="*/ 26 w 114"/>
              <a:gd name="T29" fmla="*/ 37 h 114"/>
              <a:gd name="T30" fmla="*/ 26 w 114"/>
              <a:gd name="T31" fmla="*/ 37 h 114"/>
              <a:gd name="T32" fmla="*/ 16 w 114"/>
              <a:gd name="T33" fmla="*/ 28 h 114"/>
              <a:gd name="T34" fmla="*/ 26 w 114"/>
              <a:gd name="T35" fmla="*/ 19 h 114"/>
              <a:gd name="T36" fmla="*/ 36 w 114"/>
              <a:gd name="T37" fmla="*/ 28 h 114"/>
              <a:gd name="T38" fmla="*/ 26 w 114"/>
              <a:gd name="T39" fmla="*/ 37 h 114"/>
              <a:gd name="T40" fmla="*/ 97 w 114"/>
              <a:gd name="T41" fmla="*/ 96 h 114"/>
              <a:gd name="T42" fmla="*/ 80 w 114"/>
              <a:gd name="T43" fmla="*/ 96 h 114"/>
              <a:gd name="T44" fmla="*/ 80 w 114"/>
              <a:gd name="T45" fmla="*/ 68 h 114"/>
              <a:gd name="T46" fmla="*/ 71 w 114"/>
              <a:gd name="T47" fmla="*/ 56 h 114"/>
              <a:gd name="T48" fmla="*/ 62 w 114"/>
              <a:gd name="T49" fmla="*/ 63 h 114"/>
              <a:gd name="T50" fmla="*/ 61 w 114"/>
              <a:gd name="T51" fmla="*/ 67 h 114"/>
              <a:gd name="T52" fmla="*/ 61 w 114"/>
              <a:gd name="T53" fmla="*/ 96 h 114"/>
              <a:gd name="T54" fmla="*/ 44 w 114"/>
              <a:gd name="T55" fmla="*/ 96 h 114"/>
              <a:gd name="T56" fmla="*/ 44 w 114"/>
              <a:gd name="T57" fmla="*/ 44 h 114"/>
              <a:gd name="T58" fmla="*/ 61 w 114"/>
              <a:gd name="T59" fmla="*/ 44 h 114"/>
              <a:gd name="T60" fmla="*/ 61 w 114"/>
              <a:gd name="T61" fmla="*/ 51 h 114"/>
              <a:gd name="T62" fmla="*/ 77 w 114"/>
              <a:gd name="T63" fmla="*/ 43 h 114"/>
              <a:gd name="T64" fmla="*/ 97 w 114"/>
              <a:gd name="T65" fmla="*/ 66 h 114"/>
              <a:gd name="T66" fmla="*/ 97 w 114"/>
              <a:gd name="T67"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14">
                <a:moveTo>
                  <a:pt x="106" y="0"/>
                </a:moveTo>
                <a:cubicBezTo>
                  <a:pt x="8" y="0"/>
                  <a:pt x="8" y="0"/>
                  <a:pt x="8" y="0"/>
                </a:cubicBezTo>
                <a:cubicBezTo>
                  <a:pt x="4" y="0"/>
                  <a:pt x="0" y="3"/>
                  <a:pt x="0" y="8"/>
                </a:cubicBezTo>
                <a:cubicBezTo>
                  <a:pt x="0" y="106"/>
                  <a:pt x="0" y="106"/>
                  <a:pt x="0" y="106"/>
                </a:cubicBezTo>
                <a:cubicBezTo>
                  <a:pt x="0" y="111"/>
                  <a:pt x="4" y="114"/>
                  <a:pt x="8" y="114"/>
                </a:cubicBezTo>
                <a:cubicBezTo>
                  <a:pt x="106" y="114"/>
                  <a:pt x="106" y="114"/>
                  <a:pt x="106" y="114"/>
                </a:cubicBezTo>
                <a:cubicBezTo>
                  <a:pt x="110" y="114"/>
                  <a:pt x="114" y="111"/>
                  <a:pt x="114" y="106"/>
                </a:cubicBezTo>
                <a:cubicBezTo>
                  <a:pt x="114" y="8"/>
                  <a:pt x="114" y="8"/>
                  <a:pt x="114" y="8"/>
                </a:cubicBezTo>
                <a:cubicBezTo>
                  <a:pt x="114" y="3"/>
                  <a:pt x="110" y="0"/>
                  <a:pt x="106" y="0"/>
                </a:cubicBezTo>
                <a:close/>
                <a:moveTo>
                  <a:pt x="35" y="96"/>
                </a:moveTo>
                <a:cubicBezTo>
                  <a:pt x="17" y="96"/>
                  <a:pt x="17" y="96"/>
                  <a:pt x="17" y="96"/>
                </a:cubicBezTo>
                <a:cubicBezTo>
                  <a:pt x="17" y="44"/>
                  <a:pt x="17" y="44"/>
                  <a:pt x="17" y="44"/>
                </a:cubicBezTo>
                <a:cubicBezTo>
                  <a:pt x="35" y="44"/>
                  <a:pt x="35" y="44"/>
                  <a:pt x="35" y="44"/>
                </a:cubicBezTo>
                <a:lnTo>
                  <a:pt x="35" y="96"/>
                </a:lnTo>
                <a:close/>
                <a:moveTo>
                  <a:pt x="26" y="37"/>
                </a:moveTo>
                <a:cubicBezTo>
                  <a:pt x="26" y="37"/>
                  <a:pt x="26" y="37"/>
                  <a:pt x="26" y="37"/>
                </a:cubicBezTo>
                <a:cubicBezTo>
                  <a:pt x="20" y="37"/>
                  <a:pt x="16" y="33"/>
                  <a:pt x="16" y="28"/>
                </a:cubicBezTo>
                <a:cubicBezTo>
                  <a:pt x="16" y="23"/>
                  <a:pt x="20" y="19"/>
                  <a:pt x="26" y="19"/>
                </a:cubicBezTo>
                <a:cubicBezTo>
                  <a:pt x="32" y="19"/>
                  <a:pt x="36" y="23"/>
                  <a:pt x="36" y="28"/>
                </a:cubicBezTo>
                <a:cubicBezTo>
                  <a:pt x="36" y="33"/>
                  <a:pt x="32" y="37"/>
                  <a:pt x="26" y="37"/>
                </a:cubicBezTo>
                <a:close/>
                <a:moveTo>
                  <a:pt x="97" y="96"/>
                </a:moveTo>
                <a:cubicBezTo>
                  <a:pt x="80" y="96"/>
                  <a:pt x="80" y="96"/>
                  <a:pt x="80" y="96"/>
                </a:cubicBezTo>
                <a:cubicBezTo>
                  <a:pt x="80" y="68"/>
                  <a:pt x="80" y="68"/>
                  <a:pt x="80" y="68"/>
                </a:cubicBezTo>
                <a:cubicBezTo>
                  <a:pt x="80" y="61"/>
                  <a:pt x="77" y="56"/>
                  <a:pt x="71" y="56"/>
                </a:cubicBezTo>
                <a:cubicBezTo>
                  <a:pt x="66" y="56"/>
                  <a:pt x="63" y="59"/>
                  <a:pt x="62" y="63"/>
                </a:cubicBezTo>
                <a:cubicBezTo>
                  <a:pt x="61" y="64"/>
                  <a:pt x="61" y="65"/>
                  <a:pt x="61" y="67"/>
                </a:cubicBezTo>
                <a:cubicBezTo>
                  <a:pt x="61" y="96"/>
                  <a:pt x="61" y="96"/>
                  <a:pt x="61" y="96"/>
                </a:cubicBezTo>
                <a:cubicBezTo>
                  <a:pt x="44" y="96"/>
                  <a:pt x="44" y="96"/>
                  <a:pt x="44" y="96"/>
                </a:cubicBezTo>
                <a:cubicBezTo>
                  <a:pt x="44" y="96"/>
                  <a:pt x="44" y="49"/>
                  <a:pt x="44" y="44"/>
                </a:cubicBezTo>
                <a:cubicBezTo>
                  <a:pt x="61" y="44"/>
                  <a:pt x="61" y="44"/>
                  <a:pt x="61" y="44"/>
                </a:cubicBezTo>
                <a:cubicBezTo>
                  <a:pt x="61" y="51"/>
                  <a:pt x="61" y="51"/>
                  <a:pt x="61" y="51"/>
                </a:cubicBezTo>
                <a:cubicBezTo>
                  <a:pt x="64" y="48"/>
                  <a:pt x="68" y="43"/>
                  <a:pt x="77" y="43"/>
                </a:cubicBezTo>
                <a:cubicBezTo>
                  <a:pt x="88" y="43"/>
                  <a:pt x="97" y="50"/>
                  <a:pt x="97" y="66"/>
                </a:cubicBezTo>
                <a:lnTo>
                  <a:pt x="97" y="96"/>
                </a:lnTo>
                <a:close/>
              </a:path>
            </a:pathLst>
          </a:custGeom>
          <a:solidFill>
            <a:schemeClr val="accent4"/>
          </a:solidFill>
          <a:ln>
            <a:noFill/>
          </a:ln>
          <a:extLst/>
        </p:spPr>
        <p:txBody>
          <a:bodyPr lIns="68580" tIns="34290" rIns="68580" bIns="34290"/>
          <a:lstStyle/>
          <a:p>
            <a:pPr defTabSz="407710">
              <a:defRPr/>
            </a:pPr>
            <a:endParaRPr lang="id-ID" sz="800" dirty="0"/>
          </a:p>
        </p:txBody>
      </p:sp>
      <p:grpSp>
        <p:nvGrpSpPr>
          <p:cNvPr id="3" name="Group 38"/>
          <p:cNvGrpSpPr/>
          <p:nvPr/>
        </p:nvGrpSpPr>
        <p:grpSpPr>
          <a:xfrm>
            <a:off x="5160055" y="3490300"/>
            <a:ext cx="545915" cy="546083"/>
            <a:chOff x="4127501" y="4194175"/>
            <a:chExt cx="909638" cy="909637"/>
          </a:xfrm>
          <a:solidFill>
            <a:schemeClr val="accent4"/>
          </a:solidFill>
        </p:grpSpPr>
        <p:sp>
          <p:nvSpPr>
            <p:cNvPr id="15" name="Freeform 11"/>
            <p:cNvSpPr>
              <a:spLocks/>
            </p:cNvSpPr>
            <p:nvPr/>
          </p:nvSpPr>
          <p:spPr bwMode="auto">
            <a:xfrm>
              <a:off x="4386263" y="4659313"/>
              <a:ext cx="96838" cy="192087"/>
            </a:xfrm>
            <a:custGeom>
              <a:avLst/>
              <a:gdLst>
                <a:gd name="T0" fmla="*/ 0 w 61"/>
                <a:gd name="T1" fmla="*/ 18 h 121"/>
                <a:gd name="T2" fmla="*/ 22 w 61"/>
                <a:gd name="T3" fmla="*/ 18 h 121"/>
                <a:gd name="T4" fmla="*/ 22 w 61"/>
                <a:gd name="T5" fmla="*/ 121 h 121"/>
                <a:gd name="T6" fmla="*/ 40 w 61"/>
                <a:gd name="T7" fmla="*/ 121 h 121"/>
                <a:gd name="T8" fmla="*/ 40 w 61"/>
                <a:gd name="T9" fmla="*/ 18 h 121"/>
                <a:gd name="T10" fmla="*/ 61 w 61"/>
                <a:gd name="T11" fmla="*/ 18 h 121"/>
                <a:gd name="T12" fmla="*/ 61 w 61"/>
                <a:gd name="T13" fmla="*/ 0 h 121"/>
                <a:gd name="T14" fmla="*/ 0 w 61"/>
                <a:gd name="T15" fmla="*/ 0 h 121"/>
                <a:gd name="T16" fmla="*/ 0 w 61"/>
                <a:gd name="T17"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18"/>
                  </a:moveTo>
                  <a:lnTo>
                    <a:pt x="22" y="18"/>
                  </a:lnTo>
                  <a:lnTo>
                    <a:pt x="22" y="121"/>
                  </a:lnTo>
                  <a:lnTo>
                    <a:pt x="40" y="121"/>
                  </a:lnTo>
                  <a:lnTo>
                    <a:pt x="40" y="18"/>
                  </a:lnTo>
                  <a:lnTo>
                    <a:pt x="61" y="18"/>
                  </a:lnTo>
                  <a:lnTo>
                    <a:pt x="61" y="0"/>
                  </a:lnTo>
                  <a:lnTo>
                    <a:pt x="0" y="0"/>
                  </a:lnTo>
                  <a:lnTo>
                    <a:pt x="0"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sp>
          <p:nvSpPr>
            <p:cNvPr id="16" name="Freeform 12"/>
            <p:cNvSpPr>
              <a:spLocks/>
            </p:cNvSpPr>
            <p:nvPr/>
          </p:nvSpPr>
          <p:spPr bwMode="auto">
            <a:xfrm>
              <a:off x="4572001" y="4440238"/>
              <a:ext cx="25400" cy="109537"/>
            </a:xfrm>
            <a:custGeom>
              <a:avLst/>
              <a:gdLst>
                <a:gd name="T0" fmla="*/ 3 w 6"/>
                <a:gd name="T1" fmla="*/ 26 h 26"/>
                <a:gd name="T2" fmla="*/ 5 w 6"/>
                <a:gd name="T3" fmla="*/ 25 h 26"/>
                <a:gd name="T4" fmla="*/ 6 w 6"/>
                <a:gd name="T5" fmla="*/ 23 h 26"/>
                <a:gd name="T6" fmla="*/ 6 w 6"/>
                <a:gd name="T7" fmla="*/ 3 h 26"/>
                <a:gd name="T8" fmla="*/ 5 w 6"/>
                <a:gd name="T9" fmla="*/ 1 h 26"/>
                <a:gd name="T10" fmla="*/ 3 w 6"/>
                <a:gd name="T11" fmla="*/ 0 h 26"/>
                <a:gd name="T12" fmla="*/ 0 w 6"/>
                <a:gd name="T13" fmla="*/ 1 h 26"/>
                <a:gd name="T14" fmla="*/ 0 w 6"/>
                <a:gd name="T15" fmla="*/ 3 h 26"/>
                <a:gd name="T16" fmla="*/ 0 w 6"/>
                <a:gd name="T17" fmla="*/ 23 h 26"/>
                <a:gd name="T18" fmla="*/ 0 w 6"/>
                <a:gd name="T19" fmla="*/ 25 h 26"/>
                <a:gd name="T20" fmla="*/ 3 w 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26">
                  <a:moveTo>
                    <a:pt x="3" y="26"/>
                  </a:moveTo>
                  <a:cubicBezTo>
                    <a:pt x="4" y="26"/>
                    <a:pt x="5" y="26"/>
                    <a:pt x="5" y="25"/>
                  </a:cubicBezTo>
                  <a:cubicBezTo>
                    <a:pt x="6" y="25"/>
                    <a:pt x="6" y="24"/>
                    <a:pt x="6" y="23"/>
                  </a:cubicBezTo>
                  <a:cubicBezTo>
                    <a:pt x="6" y="3"/>
                    <a:pt x="6" y="3"/>
                    <a:pt x="6" y="3"/>
                  </a:cubicBezTo>
                  <a:cubicBezTo>
                    <a:pt x="6" y="2"/>
                    <a:pt x="6" y="1"/>
                    <a:pt x="5" y="1"/>
                  </a:cubicBezTo>
                  <a:cubicBezTo>
                    <a:pt x="5" y="0"/>
                    <a:pt x="4" y="0"/>
                    <a:pt x="3" y="0"/>
                  </a:cubicBezTo>
                  <a:cubicBezTo>
                    <a:pt x="2" y="0"/>
                    <a:pt x="1" y="0"/>
                    <a:pt x="0" y="1"/>
                  </a:cubicBezTo>
                  <a:cubicBezTo>
                    <a:pt x="0" y="1"/>
                    <a:pt x="0" y="2"/>
                    <a:pt x="0" y="3"/>
                  </a:cubicBezTo>
                  <a:cubicBezTo>
                    <a:pt x="0" y="23"/>
                    <a:pt x="0" y="23"/>
                    <a:pt x="0" y="23"/>
                  </a:cubicBezTo>
                  <a:cubicBezTo>
                    <a:pt x="0" y="24"/>
                    <a:pt x="0" y="25"/>
                    <a:pt x="0" y="25"/>
                  </a:cubicBezTo>
                  <a:cubicBezTo>
                    <a:pt x="1" y="26"/>
                    <a:pt x="2" y="26"/>
                    <a:pt x="3" y="2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sp>
          <p:nvSpPr>
            <p:cNvPr id="17" name="Freeform 13"/>
            <p:cNvSpPr>
              <a:spLocks noEditPoints="1"/>
            </p:cNvSpPr>
            <p:nvPr/>
          </p:nvSpPr>
          <p:spPr bwMode="auto">
            <a:xfrm>
              <a:off x="4600576" y="4659313"/>
              <a:ext cx="79375" cy="192087"/>
            </a:xfrm>
            <a:custGeom>
              <a:avLst/>
              <a:gdLst>
                <a:gd name="T0" fmla="*/ 13 w 19"/>
                <a:gd name="T1" fmla="*/ 12 h 46"/>
                <a:gd name="T2" fmla="*/ 9 w 19"/>
                <a:gd name="T3" fmla="*/ 12 h 46"/>
                <a:gd name="T4" fmla="*/ 6 w 19"/>
                <a:gd name="T5" fmla="*/ 15 h 46"/>
                <a:gd name="T6" fmla="*/ 6 w 19"/>
                <a:gd name="T7" fmla="*/ 0 h 46"/>
                <a:gd name="T8" fmla="*/ 0 w 19"/>
                <a:gd name="T9" fmla="*/ 0 h 46"/>
                <a:gd name="T10" fmla="*/ 0 w 19"/>
                <a:gd name="T11" fmla="*/ 46 h 46"/>
                <a:gd name="T12" fmla="*/ 6 w 19"/>
                <a:gd name="T13" fmla="*/ 46 h 46"/>
                <a:gd name="T14" fmla="*/ 6 w 19"/>
                <a:gd name="T15" fmla="*/ 43 h 46"/>
                <a:gd name="T16" fmla="*/ 9 w 19"/>
                <a:gd name="T17" fmla="*/ 45 h 46"/>
                <a:gd name="T18" fmla="*/ 13 w 19"/>
                <a:gd name="T19" fmla="*/ 46 h 46"/>
                <a:gd name="T20" fmla="*/ 18 w 19"/>
                <a:gd name="T21" fmla="*/ 44 h 46"/>
                <a:gd name="T22" fmla="*/ 19 w 19"/>
                <a:gd name="T23" fmla="*/ 39 h 46"/>
                <a:gd name="T24" fmla="*/ 19 w 19"/>
                <a:gd name="T25" fmla="*/ 20 h 46"/>
                <a:gd name="T26" fmla="*/ 17 w 19"/>
                <a:gd name="T27" fmla="*/ 14 h 46"/>
                <a:gd name="T28" fmla="*/ 13 w 19"/>
                <a:gd name="T29" fmla="*/ 12 h 46"/>
                <a:gd name="T30" fmla="*/ 12 w 19"/>
                <a:gd name="T31" fmla="*/ 38 h 46"/>
                <a:gd name="T32" fmla="*/ 12 w 19"/>
                <a:gd name="T33" fmla="*/ 40 h 46"/>
                <a:gd name="T34" fmla="*/ 10 w 19"/>
                <a:gd name="T35" fmla="*/ 41 h 46"/>
                <a:gd name="T36" fmla="*/ 8 w 19"/>
                <a:gd name="T37" fmla="*/ 41 h 46"/>
                <a:gd name="T38" fmla="*/ 6 w 19"/>
                <a:gd name="T39" fmla="*/ 39 h 46"/>
                <a:gd name="T40" fmla="*/ 6 w 19"/>
                <a:gd name="T41" fmla="*/ 18 h 46"/>
                <a:gd name="T42" fmla="*/ 8 w 19"/>
                <a:gd name="T43" fmla="*/ 17 h 46"/>
                <a:gd name="T44" fmla="*/ 9 w 19"/>
                <a:gd name="T45" fmla="*/ 17 h 46"/>
                <a:gd name="T46" fmla="*/ 11 w 19"/>
                <a:gd name="T47" fmla="*/ 18 h 46"/>
                <a:gd name="T48" fmla="*/ 12 w 19"/>
                <a:gd name="T49" fmla="*/ 20 h 46"/>
                <a:gd name="T50" fmla="*/ 12 w 19"/>
                <a:gd name="T51"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6">
                  <a:moveTo>
                    <a:pt x="13" y="12"/>
                  </a:moveTo>
                  <a:cubicBezTo>
                    <a:pt x="11" y="12"/>
                    <a:pt x="10" y="12"/>
                    <a:pt x="9" y="12"/>
                  </a:cubicBezTo>
                  <a:cubicBezTo>
                    <a:pt x="8" y="13"/>
                    <a:pt x="7" y="14"/>
                    <a:pt x="6" y="15"/>
                  </a:cubicBezTo>
                  <a:cubicBezTo>
                    <a:pt x="6" y="0"/>
                    <a:pt x="6" y="0"/>
                    <a:pt x="6" y="0"/>
                  </a:cubicBezTo>
                  <a:cubicBezTo>
                    <a:pt x="0" y="0"/>
                    <a:pt x="0" y="0"/>
                    <a:pt x="0" y="0"/>
                  </a:cubicBezTo>
                  <a:cubicBezTo>
                    <a:pt x="0" y="46"/>
                    <a:pt x="0" y="46"/>
                    <a:pt x="0" y="46"/>
                  </a:cubicBezTo>
                  <a:cubicBezTo>
                    <a:pt x="6" y="46"/>
                    <a:pt x="6" y="46"/>
                    <a:pt x="6" y="46"/>
                  </a:cubicBezTo>
                  <a:cubicBezTo>
                    <a:pt x="6" y="43"/>
                    <a:pt x="6" y="43"/>
                    <a:pt x="6" y="43"/>
                  </a:cubicBezTo>
                  <a:cubicBezTo>
                    <a:pt x="7" y="44"/>
                    <a:pt x="8" y="45"/>
                    <a:pt x="9" y="45"/>
                  </a:cubicBezTo>
                  <a:cubicBezTo>
                    <a:pt x="10" y="46"/>
                    <a:pt x="12" y="46"/>
                    <a:pt x="13" y="46"/>
                  </a:cubicBezTo>
                  <a:cubicBezTo>
                    <a:pt x="15" y="46"/>
                    <a:pt x="16" y="46"/>
                    <a:pt x="18" y="44"/>
                  </a:cubicBezTo>
                  <a:cubicBezTo>
                    <a:pt x="19" y="43"/>
                    <a:pt x="19" y="41"/>
                    <a:pt x="19" y="39"/>
                  </a:cubicBezTo>
                  <a:cubicBezTo>
                    <a:pt x="19" y="20"/>
                    <a:pt x="19" y="20"/>
                    <a:pt x="19" y="20"/>
                  </a:cubicBezTo>
                  <a:cubicBezTo>
                    <a:pt x="19" y="17"/>
                    <a:pt x="19" y="15"/>
                    <a:pt x="17" y="14"/>
                  </a:cubicBezTo>
                  <a:cubicBezTo>
                    <a:pt x="16" y="12"/>
                    <a:pt x="15" y="12"/>
                    <a:pt x="13" y="12"/>
                  </a:cubicBezTo>
                  <a:close/>
                  <a:moveTo>
                    <a:pt x="12" y="38"/>
                  </a:moveTo>
                  <a:cubicBezTo>
                    <a:pt x="12" y="39"/>
                    <a:pt x="12" y="40"/>
                    <a:pt x="12" y="40"/>
                  </a:cubicBezTo>
                  <a:cubicBezTo>
                    <a:pt x="11" y="41"/>
                    <a:pt x="11" y="41"/>
                    <a:pt x="10" y="41"/>
                  </a:cubicBezTo>
                  <a:cubicBezTo>
                    <a:pt x="9" y="41"/>
                    <a:pt x="9" y="41"/>
                    <a:pt x="8" y="41"/>
                  </a:cubicBezTo>
                  <a:cubicBezTo>
                    <a:pt x="8" y="40"/>
                    <a:pt x="7" y="40"/>
                    <a:pt x="6" y="39"/>
                  </a:cubicBezTo>
                  <a:cubicBezTo>
                    <a:pt x="6" y="18"/>
                    <a:pt x="6" y="18"/>
                    <a:pt x="6" y="18"/>
                  </a:cubicBezTo>
                  <a:cubicBezTo>
                    <a:pt x="7" y="18"/>
                    <a:pt x="7" y="17"/>
                    <a:pt x="8" y="17"/>
                  </a:cubicBezTo>
                  <a:cubicBezTo>
                    <a:pt x="8" y="17"/>
                    <a:pt x="9" y="17"/>
                    <a:pt x="9" y="17"/>
                  </a:cubicBezTo>
                  <a:cubicBezTo>
                    <a:pt x="10" y="17"/>
                    <a:pt x="11" y="17"/>
                    <a:pt x="11" y="18"/>
                  </a:cubicBezTo>
                  <a:cubicBezTo>
                    <a:pt x="12" y="18"/>
                    <a:pt x="12" y="19"/>
                    <a:pt x="12" y="20"/>
                  </a:cubicBezTo>
                  <a:lnTo>
                    <a:pt x="12"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sp>
          <p:nvSpPr>
            <p:cNvPr id="18" name="Freeform 14"/>
            <p:cNvSpPr>
              <a:spLocks/>
            </p:cNvSpPr>
            <p:nvPr/>
          </p:nvSpPr>
          <p:spPr bwMode="auto">
            <a:xfrm>
              <a:off x="4495801" y="4710113"/>
              <a:ext cx="84138" cy="141287"/>
            </a:xfrm>
            <a:custGeom>
              <a:avLst/>
              <a:gdLst>
                <a:gd name="T0" fmla="*/ 13 w 20"/>
                <a:gd name="T1" fmla="*/ 26 h 34"/>
                <a:gd name="T2" fmla="*/ 11 w 20"/>
                <a:gd name="T3" fmla="*/ 27 h 34"/>
                <a:gd name="T4" fmla="*/ 9 w 20"/>
                <a:gd name="T5" fmla="*/ 28 h 34"/>
                <a:gd name="T6" fmla="*/ 7 w 20"/>
                <a:gd name="T7" fmla="*/ 28 h 34"/>
                <a:gd name="T8" fmla="*/ 7 w 20"/>
                <a:gd name="T9" fmla="*/ 26 h 34"/>
                <a:gd name="T10" fmla="*/ 7 w 20"/>
                <a:gd name="T11" fmla="*/ 0 h 34"/>
                <a:gd name="T12" fmla="*/ 0 w 20"/>
                <a:gd name="T13" fmla="*/ 0 h 34"/>
                <a:gd name="T14" fmla="*/ 0 w 20"/>
                <a:gd name="T15" fmla="*/ 28 h 34"/>
                <a:gd name="T16" fmla="*/ 1 w 20"/>
                <a:gd name="T17" fmla="*/ 33 h 34"/>
                <a:gd name="T18" fmla="*/ 5 w 20"/>
                <a:gd name="T19" fmla="*/ 34 h 34"/>
                <a:gd name="T20" fmla="*/ 9 w 20"/>
                <a:gd name="T21" fmla="*/ 33 h 34"/>
                <a:gd name="T22" fmla="*/ 13 w 20"/>
                <a:gd name="T23" fmla="*/ 30 h 34"/>
                <a:gd name="T24" fmla="*/ 13 w 20"/>
                <a:gd name="T25" fmla="*/ 34 h 34"/>
                <a:gd name="T26" fmla="*/ 20 w 20"/>
                <a:gd name="T27" fmla="*/ 34 h 34"/>
                <a:gd name="T28" fmla="*/ 20 w 20"/>
                <a:gd name="T29" fmla="*/ 0 h 34"/>
                <a:gd name="T30" fmla="*/ 13 w 20"/>
                <a:gd name="T31" fmla="*/ 0 h 34"/>
                <a:gd name="T32" fmla="*/ 13 w 20"/>
                <a:gd name="T3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4">
                  <a:moveTo>
                    <a:pt x="13" y="26"/>
                  </a:moveTo>
                  <a:cubicBezTo>
                    <a:pt x="12" y="26"/>
                    <a:pt x="11" y="27"/>
                    <a:pt x="11" y="27"/>
                  </a:cubicBezTo>
                  <a:cubicBezTo>
                    <a:pt x="10" y="28"/>
                    <a:pt x="9" y="28"/>
                    <a:pt x="9" y="28"/>
                  </a:cubicBezTo>
                  <a:cubicBezTo>
                    <a:pt x="8" y="28"/>
                    <a:pt x="8" y="28"/>
                    <a:pt x="7" y="28"/>
                  </a:cubicBezTo>
                  <a:cubicBezTo>
                    <a:pt x="7" y="27"/>
                    <a:pt x="7" y="27"/>
                    <a:pt x="7" y="26"/>
                  </a:cubicBezTo>
                  <a:cubicBezTo>
                    <a:pt x="7" y="0"/>
                    <a:pt x="7" y="0"/>
                    <a:pt x="7" y="0"/>
                  </a:cubicBezTo>
                  <a:cubicBezTo>
                    <a:pt x="0" y="0"/>
                    <a:pt x="0" y="0"/>
                    <a:pt x="0" y="0"/>
                  </a:cubicBezTo>
                  <a:cubicBezTo>
                    <a:pt x="0" y="28"/>
                    <a:pt x="0" y="28"/>
                    <a:pt x="0" y="28"/>
                  </a:cubicBezTo>
                  <a:cubicBezTo>
                    <a:pt x="0" y="30"/>
                    <a:pt x="1" y="32"/>
                    <a:pt x="1" y="33"/>
                  </a:cubicBezTo>
                  <a:cubicBezTo>
                    <a:pt x="2" y="34"/>
                    <a:pt x="3" y="34"/>
                    <a:pt x="5" y="34"/>
                  </a:cubicBezTo>
                  <a:cubicBezTo>
                    <a:pt x="6" y="34"/>
                    <a:pt x="8" y="34"/>
                    <a:pt x="9" y="33"/>
                  </a:cubicBezTo>
                  <a:cubicBezTo>
                    <a:pt x="10" y="32"/>
                    <a:pt x="12" y="31"/>
                    <a:pt x="13" y="30"/>
                  </a:cubicBezTo>
                  <a:cubicBezTo>
                    <a:pt x="13" y="34"/>
                    <a:pt x="13" y="34"/>
                    <a:pt x="13" y="34"/>
                  </a:cubicBezTo>
                  <a:cubicBezTo>
                    <a:pt x="20" y="34"/>
                    <a:pt x="20" y="34"/>
                    <a:pt x="20" y="34"/>
                  </a:cubicBezTo>
                  <a:cubicBezTo>
                    <a:pt x="20" y="0"/>
                    <a:pt x="20" y="0"/>
                    <a:pt x="20" y="0"/>
                  </a:cubicBezTo>
                  <a:cubicBezTo>
                    <a:pt x="13" y="0"/>
                    <a:pt x="13" y="0"/>
                    <a:pt x="13" y="0"/>
                  </a:cubicBezTo>
                  <a:lnTo>
                    <a:pt x="13"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sp>
          <p:nvSpPr>
            <p:cNvPr id="19" name="Freeform 15"/>
            <p:cNvSpPr>
              <a:spLocks noEditPoints="1"/>
            </p:cNvSpPr>
            <p:nvPr/>
          </p:nvSpPr>
          <p:spPr bwMode="auto">
            <a:xfrm>
              <a:off x="4127501" y="4194175"/>
              <a:ext cx="909638" cy="909637"/>
            </a:xfrm>
            <a:custGeom>
              <a:avLst/>
              <a:gdLst>
                <a:gd name="T0" fmla="*/ 108 w 217"/>
                <a:gd name="T1" fmla="*/ 0 h 217"/>
                <a:gd name="T2" fmla="*/ 0 w 217"/>
                <a:gd name="T3" fmla="*/ 108 h 217"/>
                <a:gd name="T4" fmla="*/ 108 w 217"/>
                <a:gd name="T5" fmla="*/ 217 h 217"/>
                <a:gd name="T6" fmla="*/ 217 w 217"/>
                <a:gd name="T7" fmla="*/ 108 h 217"/>
                <a:gd name="T8" fmla="*/ 108 w 217"/>
                <a:gd name="T9" fmla="*/ 0 h 217"/>
                <a:gd name="T10" fmla="*/ 126 w 217"/>
                <a:gd name="T11" fmla="*/ 53 h 217"/>
                <a:gd name="T12" fmla="*/ 134 w 217"/>
                <a:gd name="T13" fmla="*/ 53 h 217"/>
                <a:gd name="T14" fmla="*/ 134 w 217"/>
                <a:gd name="T15" fmla="*/ 82 h 217"/>
                <a:gd name="T16" fmla="*/ 134 w 217"/>
                <a:gd name="T17" fmla="*/ 84 h 217"/>
                <a:gd name="T18" fmla="*/ 136 w 217"/>
                <a:gd name="T19" fmla="*/ 84 h 217"/>
                <a:gd name="T20" fmla="*/ 138 w 217"/>
                <a:gd name="T21" fmla="*/ 84 h 217"/>
                <a:gd name="T22" fmla="*/ 140 w 217"/>
                <a:gd name="T23" fmla="*/ 82 h 217"/>
                <a:gd name="T24" fmla="*/ 140 w 217"/>
                <a:gd name="T25" fmla="*/ 53 h 217"/>
                <a:gd name="T26" fmla="*/ 148 w 217"/>
                <a:gd name="T27" fmla="*/ 53 h 217"/>
                <a:gd name="T28" fmla="*/ 148 w 217"/>
                <a:gd name="T29" fmla="*/ 91 h 217"/>
                <a:gd name="T30" fmla="*/ 140 w 217"/>
                <a:gd name="T31" fmla="*/ 91 h 217"/>
                <a:gd name="T32" fmla="*/ 140 w 217"/>
                <a:gd name="T33" fmla="*/ 86 h 217"/>
                <a:gd name="T34" fmla="*/ 136 w 217"/>
                <a:gd name="T35" fmla="*/ 90 h 217"/>
                <a:gd name="T36" fmla="*/ 131 w 217"/>
                <a:gd name="T37" fmla="*/ 91 h 217"/>
                <a:gd name="T38" fmla="*/ 127 w 217"/>
                <a:gd name="T39" fmla="*/ 89 h 217"/>
                <a:gd name="T40" fmla="*/ 126 w 217"/>
                <a:gd name="T41" fmla="*/ 84 h 217"/>
                <a:gd name="T42" fmla="*/ 126 w 217"/>
                <a:gd name="T43" fmla="*/ 53 h 217"/>
                <a:gd name="T44" fmla="*/ 98 w 217"/>
                <a:gd name="T45" fmla="*/ 62 h 217"/>
                <a:gd name="T46" fmla="*/ 101 w 217"/>
                <a:gd name="T47" fmla="*/ 55 h 217"/>
                <a:gd name="T48" fmla="*/ 109 w 217"/>
                <a:gd name="T49" fmla="*/ 52 h 217"/>
                <a:gd name="T50" fmla="*/ 117 w 217"/>
                <a:gd name="T51" fmla="*/ 55 h 217"/>
                <a:gd name="T52" fmla="*/ 120 w 217"/>
                <a:gd name="T53" fmla="*/ 62 h 217"/>
                <a:gd name="T54" fmla="*/ 120 w 217"/>
                <a:gd name="T55" fmla="*/ 81 h 217"/>
                <a:gd name="T56" fmla="*/ 117 w 217"/>
                <a:gd name="T57" fmla="*/ 89 h 217"/>
                <a:gd name="T58" fmla="*/ 109 w 217"/>
                <a:gd name="T59" fmla="*/ 91 h 217"/>
                <a:gd name="T60" fmla="*/ 101 w 217"/>
                <a:gd name="T61" fmla="*/ 89 h 217"/>
                <a:gd name="T62" fmla="*/ 98 w 217"/>
                <a:gd name="T63" fmla="*/ 81 h 217"/>
                <a:gd name="T64" fmla="*/ 98 w 217"/>
                <a:gd name="T65" fmla="*/ 62 h 217"/>
                <a:gd name="T66" fmla="*/ 77 w 217"/>
                <a:gd name="T67" fmla="*/ 40 h 217"/>
                <a:gd name="T68" fmla="*/ 83 w 217"/>
                <a:gd name="T69" fmla="*/ 60 h 217"/>
                <a:gd name="T70" fmla="*/ 83 w 217"/>
                <a:gd name="T71" fmla="*/ 60 h 217"/>
                <a:gd name="T72" fmla="*/ 88 w 217"/>
                <a:gd name="T73" fmla="*/ 40 h 217"/>
                <a:gd name="T74" fmla="*/ 97 w 217"/>
                <a:gd name="T75" fmla="*/ 40 h 217"/>
                <a:gd name="T76" fmla="*/ 87 w 217"/>
                <a:gd name="T77" fmla="*/ 70 h 217"/>
                <a:gd name="T78" fmla="*/ 87 w 217"/>
                <a:gd name="T79" fmla="*/ 91 h 217"/>
                <a:gd name="T80" fmla="*/ 79 w 217"/>
                <a:gd name="T81" fmla="*/ 91 h 217"/>
                <a:gd name="T82" fmla="*/ 79 w 217"/>
                <a:gd name="T83" fmla="*/ 71 h 217"/>
                <a:gd name="T84" fmla="*/ 68 w 217"/>
                <a:gd name="T85" fmla="*/ 40 h 217"/>
                <a:gd name="T86" fmla="*/ 77 w 217"/>
                <a:gd name="T87" fmla="*/ 40 h 217"/>
                <a:gd name="T88" fmla="*/ 177 w 217"/>
                <a:gd name="T89" fmla="*/ 146 h 217"/>
                <a:gd name="T90" fmla="*/ 152 w 217"/>
                <a:gd name="T91" fmla="*/ 171 h 217"/>
                <a:gd name="T92" fmla="*/ 68 w 217"/>
                <a:gd name="T93" fmla="*/ 171 h 217"/>
                <a:gd name="T94" fmla="*/ 43 w 217"/>
                <a:gd name="T95" fmla="*/ 146 h 217"/>
                <a:gd name="T96" fmla="*/ 43 w 217"/>
                <a:gd name="T97" fmla="*/ 127 h 217"/>
                <a:gd name="T98" fmla="*/ 68 w 217"/>
                <a:gd name="T99" fmla="*/ 102 h 217"/>
                <a:gd name="T100" fmla="*/ 152 w 217"/>
                <a:gd name="T101" fmla="*/ 102 h 217"/>
                <a:gd name="T102" fmla="*/ 177 w 217"/>
                <a:gd name="T103" fmla="*/ 127 h 217"/>
                <a:gd name="T104" fmla="*/ 177 w 217"/>
                <a:gd name="T105" fmla="*/ 14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217">
                  <a:moveTo>
                    <a:pt x="108" y="0"/>
                  </a:moveTo>
                  <a:cubicBezTo>
                    <a:pt x="48" y="0"/>
                    <a:pt x="0" y="48"/>
                    <a:pt x="0" y="108"/>
                  </a:cubicBezTo>
                  <a:cubicBezTo>
                    <a:pt x="0" y="169"/>
                    <a:pt x="48" y="217"/>
                    <a:pt x="108" y="217"/>
                  </a:cubicBezTo>
                  <a:cubicBezTo>
                    <a:pt x="169" y="217"/>
                    <a:pt x="217" y="169"/>
                    <a:pt x="217" y="108"/>
                  </a:cubicBezTo>
                  <a:cubicBezTo>
                    <a:pt x="217" y="48"/>
                    <a:pt x="169" y="0"/>
                    <a:pt x="108" y="0"/>
                  </a:cubicBezTo>
                  <a:close/>
                  <a:moveTo>
                    <a:pt x="126" y="53"/>
                  </a:moveTo>
                  <a:cubicBezTo>
                    <a:pt x="134" y="53"/>
                    <a:pt x="134" y="53"/>
                    <a:pt x="134" y="53"/>
                  </a:cubicBezTo>
                  <a:cubicBezTo>
                    <a:pt x="134" y="82"/>
                    <a:pt x="134" y="82"/>
                    <a:pt x="134" y="82"/>
                  </a:cubicBezTo>
                  <a:cubicBezTo>
                    <a:pt x="134" y="83"/>
                    <a:pt x="134" y="83"/>
                    <a:pt x="134" y="84"/>
                  </a:cubicBezTo>
                  <a:cubicBezTo>
                    <a:pt x="134" y="84"/>
                    <a:pt x="135" y="84"/>
                    <a:pt x="136" y="84"/>
                  </a:cubicBezTo>
                  <a:cubicBezTo>
                    <a:pt x="136" y="84"/>
                    <a:pt x="137" y="84"/>
                    <a:pt x="138" y="84"/>
                  </a:cubicBezTo>
                  <a:cubicBezTo>
                    <a:pt x="139" y="83"/>
                    <a:pt x="139" y="82"/>
                    <a:pt x="140" y="82"/>
                  </a:cubicBezTo>
                  <a:cubicBezTo>
                    <a:pt x="140" y="53"/>
                    <a:pt x="140" y="53"/>
                    <a:pt x="140" y="53"/>
                  </a:cubicBezTo>
                  <a:cubicBezTo>
                    <a:pt x="148" y="53"/>
                    <a:pt x="148" y="53"/>
                    <a:pt x="148" y="53"/>
                  </a:cubicBezTo>
                  <a:cubicBezTo>
                    <a:pt x="148" y="91"/>
                    <a:pt x="148" y="91"/>
                    <a:pt x="148" y="91"/>
                  </a:cubicBezTo>
                  <a:cubicBezTo>
                    <a:pt x="140" y="91"/>
                    <a:pt x="140" y="91"/>
                    <a:pt x="140" y="91"/>
                  </a:cubicBezTo>
                  <a:cubicBezTo>
                    <a:pt x="140" y="86"/>
                    <a:pt x="140" y="86"/>
                    <a:pt x="140" y="86"/>
                  </a:cubicBezTo>
                  <a:cubicBezTo>
                    <a:pt x="139" y="88"/>
                    <a:pt x="137" y="89"/>
                    <a:pt x="136" y="90"/>
                  </a:cubicBezTo>
                  <a:cubicBezTo>
                    <a:pt x="134" y="91"/>
                    <a:pt x="133" y="91"/>
                    <a:pt x="131" y="91"/>
                  </a:cubicBezTo>
                  <a:cubicBezTo>
                    <a:pt x="130" y="91"/>
                    <a:pt x="128" y="91"/>
                    <a:pt x="127" y="89"/>
                  </a:cubicBezTo>
                  <a:cubicBezTo>
                    <a:pt x="126" y="88"/>
                    <a:pt x="126" y="87"/>
                    <a:pt x="126" y="84"/>
                  </a:cubicBezTo>
                  <a:lnTo>
                    <a:pt x="126" y="53"/>
                  </a:lnTo>
                  <a:close/>
                  <a:moveTo>
                    <a:pt x="98" y="62"/>
                  </a:moveTo>
                  <a:cubicBezTo>
                    <a:pt x="98" y="59"/>
                    <a:pt x="99" y="57"/>
                    <a:pt x="101" y="55"/>
                  </a:cubicBezTo>
                  <a:cubicBezTo>
                    <a:pt x="103" y="53"/>
                    <a:pt x="106" y="52"/>
                    <a:pt x="109" y="52"/>
                  </a:cubicBezTo>
                  <a:cubicBezTo>
                    <a:pt x="112" y="52"/>
                    <a:pt x="115" y="53"/>
                    <a:pt x="117" y="55"/>
                  </a:cubicBezTo>
                  <a:cubicBezTo>
                    <a:pt x="119" y="57"/>
                    <a:pt x="120" y="59"/>
                    <a:pt x="120" y="62"/>
                  </a:cubicBezTo>
                  <a:cubicBezTo>
                    <a:pt x="120" y="81"/>
                    <a:pt x="120" y="81"/>
                    <a:pt x="120" y="81"/>
                  </a:cubicBezTo>
                  <a:cubicBezTo>
                    <a:pt x="120" y="84"/>
                    <a:pt x="119" y="87"/>
                    <a:pt x="117" y="89"/>
                  </a:cubicBezTo>
                  <a:cubicBezTo>
                    <a:pt x="115" y="91"/>
                    <a:pt x="112" y="91"/>
                    <a:pt x="109" y="91"/>
                  </a:cubicBezTo>
                  <a:cubicBezTo>
                    <a:pt x="105" y="91"/>
                    <a:pt x="103" y="91"/>
                    <a:pt x="101" y="89"/>
                  </a:cubicBezTo>
                  <a:cubicBezTo>
                    <a:pt x="99" y="87"/>
                    <a:pt x="98" y="84"/>
                    <a:pt x="98" y="81"/>
                  </a:cubicBezTo>
                  <a:lnTo>
                    <a:pt x="98" y="62"/>
                  </a:lnTo>
                  <a:close/>
                  <a:moveTo>
                    <a:pt x="77" y="40"/>
                  </a:moveTo>
                  <a:cubicBezTo>
                    <a:pt x="83" y="60"/>
                    <a:pt x="83" y="60"/>
                    <a:pt x="83" y="60"/>
                  </a:cubicBezTo>
                  <a:cubicBezTo>
                    <a:pt x="83" y="60"/>
                    <a:pt x="83" y="60"/>
                    <a:pt x="83" y="60"/>
                  </a:cubicBezTo>
                  <a:cubicBezTo>
                    <a:pt x="88" y="40"/>
                    <a:pt x="88" y="40"/>
                    <a:pt x="88" y="40"/>
                  </a:cubicBezTo>
                  <a:cubicBezTo>
                    <a:pt x="97" y="40"/>
                    <a:pt x="97" y="40"/>
                    <a:pt x="97" y="40"/>
                  </a:cubicBezTo>
                  <a:cubicBezTo>
                    <a:pt x="87" y="70"/>
                    <a:pt x="87" y="70"/>
                    <a:pt x="87" y="70"/>
                  </a:cubicBezTo>
                  <a:cubicBezTo>
                    <a:pt x="87" y="91"/>
                    <a:pt x="87" y="91"/>
                    <a:pt x="87" y="91"/>
                  </a:cubicBezTo>
                  <a:cubicBezTo>
                    <a:pt x="79" y="91"/>
                    <a:pt x="79" y="91"/>
                    <a:pt x="79" y="91"/>
                  </a:cubicBezTo>
                  <a:cubicBezTo>
                    <a:pt x="79" y="71"/>
                    <a:pt x="79" y="71"/>
                    <a:pt x="79" y="71"/>
                  </a:cubicBezTo>
                  <a:cubicBezTo>
                    <a:pt x="68" y="40"/>
                    <a:pt x="68" y="40"/>
                    <a:pt x="68" y="40"/>
                  </a:cubicBezTo>
                  <a:lnTo>
                    <a:pt x="77" y="40"/>
                  </a:lnTo>
                  <a:close/>
                  <a:moveTo>
                    <a:pt x="177" y="146"/>
                  </a:moveTo>
                  <a:cubicBezTo>
                    <a:pt x="177" y="160"/>
                    <a:pt x="166" y="171"/>
                    <a:pt x="152" y="171"/>
                  </a:cubicBezTo>
                  <a:cubicBezTo>
                    <a:pt x="68" y="171"/>
                    <a:pt x="68" y="171"/>
                    <a:pt x="68" y="171"/>
                  </a:cubicBezTo>
                  <a:cubicBezTo>
                    <a:pt x="54" y="171"/>
                    <a:pt x="43" y="160"/>
                    <a:pt x="43" y="146"/>
                  </a:cubicBezTo>
                  <a:cubicBezTo>
                    <a:pt x="43" y="127"/>
                    <a:pt x="43" y="127"/>
                    <a:pt x="43" y="127"/>
                  </a:cubicBezTo>
                  <a:cubicBezTo>
                    <a:pt x="43" y="113"/>
                    <a:pt x="54" y="102"/>
                    <a:pt x="68" y="102"/>
                  </a:cubicBezTo>
                  <a:cubicBezTo>
                    <a:pt x="152" y="102"/>
                    <a:pt x="152" y="102"/>
                    <a:pt x="152" y="102"/>
                  </a:cubicBezTo>
                  <a:cubicBezTo>
                    <a:pt x="166" y="102"/>
                    <a:pt x="177" y="113"/>
                    <a:pt x="177" y="127"/>
                  </a:cubicBezTo>
                  <a:lnTo>
                    <a:pt x="177" y="1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sp>
          <p:nvSpPr>
            <p:cNvPr id="20" name="Freeform 16"/>
            <p:cNvSpPr>
              <a:spLocks noEditPoints="1"/>
            </p:cNvSpPr>
            <p:nvPr/>
          </p:nvSpPr>
          <p:spPr bwMode="auto">
            <a:xfrm>
              <a:off x="4697413" y="4705350"/>
              <a:ext cx="84138" cy="150812"/>
            </a:xfrm>
            <a:custGeom>
              <a:avLst/>
              <a:gdLst>
                <a:gd name="T0" fmla="*/ 10 w 20"/>
                <a:gd name="T1" fmla="*/ 0 h 36"/>
                <a:gd name="T2" fmla="*/ 3 w 20"/>
                <a:gd name="T3" fmla="*/ 3 h 36"/>
                <a:gd name="T4" fmla="*/ 0 w 20"/>
                <a:gd name="T5" fmla="*/ 10 h 36"/>
                <a:gd name="T6" fmla="*/ 0 w 20"/>
                <a:gd name="T7" fmla="*/ 25 h 36"/>
                <a:gd name="T8" fmla="*/ 2 w 20"/>
                <a:gd name="T9" fmla="*/ 33 h 36"/>
                <a:gd name="T10" fmla="*/ 9 w 20"/>
                <a:gd name="T11" fmla="*/ 36 h 36"/>
                <a:gd name="T12" fmla="*/ 17 w 20"/>
                <a:gd name="T13" fmla="*/ 33 h 36"/>
                <a:gd name="T14" fmla="*/ 20 w 20"/>
                <a:gd name="T15" fmla="*/ 25 h 36"/>
                <a:gd name="T16" fmla="*/ 20 w 20"/>
                <a:gd name="T17" fmla="*/ 23 h 36"/>
                <a:gd name="T18" fmla="*/ 13 w 20"/>
                <a:gd name="T19" fmla="*/ 23 h 36"/>
                <a:gd name="T20" fmla="*/ 13 w 20"/>
                <a:gd name="T21" fmla="*/ 25 h 36"/>
                <a:gd name="T22" fmla="*/ 12 w 20"/>
                <a:gd name="T23" fmla="*/ 29 h 36"/>
                <a:gd name="T24" fmla="*/ 10 w 20"/>
                <a:gd name="T25" fmla="*/ 30 h 36"/>
                <a:gd name="T26" fmla="*/ 7 w 20"/>
                <a:gd name="T27" fmla="*/ 29 h 36"/>
                <a:gd name="T28" fmla="*/ 7 w 20"/>
                <a:gd name="T29" fmla="*/ 25 h 36"/>
                <a:gd name="T30" fmla="*/ 7 w 20"/>
                <a:gd name="T31" fmla="*/ 19 h 36"/>
                <a:gd name="T32" fmla="*/ 20 w 20"/>
                <a:gd name="T33" fmla="*/ 19 h 36"/>
                <a:gd name="T34" fmla="*/ 20 w 20"/>
                <a:gd name="T35" fmla="*/ 10 h 36"/>
                <a:gd name="T36" fmla="*/ 17 w 20"/>
                <a:gd name="T37" fmla="*/ 3 h 36"/>
                <a:gd name="T38" fmla="*/ 10 w 20"/>
                <a:gd name="T39" fmla="*/ 0 h 36"/>
                <a:gd name="T40" fmla="*/ 13 w 20"/>
                <a:gd name="T41" fmla="*/ 13 h 36"/>
                <a:gd name="T42" fmla="*/ 7 w 20"/>
                <a:gd name="T43" fmla="*/ 13 h 36"/>
                <a:gd name="T44" fmla="*/ 7 w 20"/>
                <a:gd name="T45" fmla="*/ 10 h 36"/>
                <a:gd name="T46" fmla="*/ 7 w 20"/>
                <a:gd name="T47" fmla="*/ 7 h 36"/>
                <a:gd name="T48" fmla="*/ 10 w 20"/>
                <a:gd name="T49" fmla="*/ 6 h 36"/>
                <a:gd name="T50" fmla="*/ 12 w 20"/>
                <a:gd name="T51" fmla="*/ 7 h 36"/>
                <a:gd name="T52" fmla="*/ 13 w 20"/>
                <a:gd name="T53" fmla="*/ 10 h 36"/>
                <a:gd name="T54" fmla="*/ 13 w 20"/>
                <a:gd name="T55"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36">
                  <a:moveTo>
                    <a:pt x="10" y="0"/>
                  </a:moveTo>
                  <a:cubicBezTo>
                    <a:pt x="7" y="0"/>
                    <a:pt x="4" y="1"/>
                    <a:pt x="3" y="3"/>
                  </a:cubicBezTo>
                  <a:cubicBezTo>
                    <a:pt x="1" y="5"/>
                    <a:pt x="0" y="7"/>
                    <a:pt x="0" y="10"/>
                  </a:cubicBezTo>
                  <a:cubicBezTo>
                    <a:pt x="0" y="25"/>
                    <a:pt x="0" y="25"/>
                    <a:pt x="0" y="25"/>
                  </a:cubicBezTo>
                  <a:cubicBezTo>
                    <a:pt x="0" y="28"/>
                    <a:pt x="1" y="31"/>
                    <a:pt x="2" y="33"/>
                  </a:cubicBezTo>
                  <a:cubicBezTo>
                    <a:pt x="4" y="35"/>
                    <a:pt x="6" y="36"/>
                    <a:pt x="9" y="36"/>
                  </a:cubicBezTo>
                  <a:cubicBezTo>
                    <a:pt x="13" y="36"/>
                    <a:pt x="15" y="35"/>
                    <a:pt x="17" y="33"/>
                  </a:cubicBezTo>
                  <a:cubicBezTo>
                    <a:pt x="19" y="31"/>
                    <a:pt x="20" y="29"/>
                    <a:pt x="20" y="25"/>
                  </a:cubicBezTo>
                  <a:cubicBezTo>
                    <a:pt x="20" y="23"/>
                    <a:pt x="20" y="23"/>
                    <a:pt x="20" y="23"/>
                  </a:cubicBezTo>
                  <a:cubicBezTo>
                    <a:pt x="13" y="23"/>
                    <a:pt x="13" y="23"/>
                    <a:pt x="13" y="23"/>
                  </a:cubicBezTo>
                  <a:cubicBezTo>
                    <a:pt x="13" y="25"/>
                    <a:pt x="13" y="25"/>
                    <a:pt x="13" y="25"/>
                  </a:cubicBezTo>
                  <a:cubicBezTo>
                    <a:pt x="13" y="27"/>
                    <a:pt x="12" y="28"/>
                    <a:pt x="12" y="29"/>
                  </a:cubicBezTo>
                  <a:cubicBezTo>
                    <a:pt x="11" y="29"/>
                    <a:pt x="11" y="30"/>
                    <a:pt x="10" y="30"/>
                  </a:cubicBezTo>
                  <a:cubicBezTo>
                    <a:pt x="8" y="30"/>
                    <a:pt x="8" y="29"/>
                    <a:pt x="7" y="29"/>
                  </a:cubicBezTo>
                  <a:cubicBezTo>
                    <a:pt x="7" y="28"/>
                    <a:pt x="7" y="27"/>
                    <a:pt x="7" y="25"/>
                  </a:cubicBezTo>
                  <a:cubicBezTo>
                    <a:pt x="7" y="19"/>
                    <a:pt x="7" y="19"/>
                    <a:pt x="7" y="19"/>
                  </a:cubicBezTo>
                  <a:cubicBezTo>
                    <a:pt x="20" y="19"/>
                    <a:pt x="20" y="19"/>
                    <a:pt x="20" y="19"/>
                  </a:cubicBezTo>
                  <a:cubicBezTo>
                    <a:pt x="20" y="10"/>
                    <a:pt x="20" y="10"/>
                    <a:pt x="20" y="10"/>
                  </a:cubicBezTo>
                  <a:cubicBezTo>
                    <a:pt x="20" y="7"/>
                    <a:pt x="19" y="4"/>
                    <a:pt x="17" y="3"/>
                  </a:cubicBezTo>
                  <a:cubicBezTo>
                    <a:pt x="15" y="1"/>
                    <a:pt x="13" y="0"/>
                    <a:pt x="10" y="0"/>
                  </a:cubicBezTo>
                  <a:close/>
                  <a:moveTo>
                    <a:pt x="13" y="13"/>
                  </a:moveTo>
                  <a:cubicBezTo>
                    <a:pt x="7" y="13"/>
                    <a:pt x="7" y="13"/>
                    <a:pt x="7" y="13"/>
                  </a:cubicBezTo>
                  <a:cubicBezTo>
                    <a:pt x="7" y="10"/>
                    <a:pt x="7" y="10"/>
                    <a:pt x="7" y="10"/>
                  </a:cubicBezTo>
                  <a:cubicBezTo>
                    <a:pt x="7" y="9"/>
                    <a:pt x="7" y="8"/>
                    <a:pt x="7" y="7"/>
                  </a:cubicBezTo>
                  <a:cubicBezTo>
                    <a:pt x="8" y="6"/>
                    <a:pt x="9" y="6"/>
                    <a:pt x="10" y="6"/>
                  </a:cubicBezTo>
                  <a:cubicBezTo>
                    <a:pt x="11" y="6"/>
                    <a:pt x="11" y="6"/>
                    <a:pt x="12" y="7"/>
                  </a:cubicBezTo>
                  <a:cubicBezTo>
                    <a:pt x="12" y="8"/>
                    <a:pt x="13" y="9"/>
                    <a:pt x="13" y="10"/>
                  </a:cubicBezTo>
                  <a:lnTo>
                    <a:pt x="13" y="1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grpSp>
      <p:sp>
        <p:nvSpPr>
          <p:cNvPr id="21" name="Freeform 32"/>
          <p:cNvSpPr>
            <a:spLocks noEditPoints="1"/>
          </p:cNvSpPr>
          <p:nvPr/>
        </p:nvSpPr>
        <p:spPr bwMode="auto">
          <a:xfrm>
            <a:off x="3749981" y="2628513"/>
            <a:ext cx="599402" cy="300687"/>
          </a:xfrm>
          <a:custGeom>
            <a:avLst/>
            <a:gdLst>
              <a:gd name="T0" fmla="*/ 101 w 238"/>
              <a:gd name="T1" fmla="*/ 35 h 119"/>
              <a:gd name="T2" fmla="*/ 190 w 238"/>
              <a:gd name="T3" fmla="*/ 50 h 119"/>
              <a:gd name="T4" fmla="*/ 157 w 238"/>
              <a:gd name="T5" fmla="*/ 59 h 119"/>
              <a:gd name="T6" fmla="*/ 147 w 238"/>
              <a:gd name="T7" fmla="*/ 41 h 119"/>
              <a:gd name="T8" fmla="*/ 116 w 238"/>
              <a:gd name="T9" fmla="*/ 41 h 119"/>
              <a:gd name="T10" fmla="*/ 139 w 238"/>
              <a:gd name="T11" fmla="*/ 87 h 119"/>
              <a:gd name="T12" fmla="*/ 238 w 238"/>
              <a:gd name="T13" fmla="*/ 59 h 119"/>
              <a:gd name="T14" fmla="*/ 95 w 238"/>
              <a:gd name="T15" fmla="*/ 21 h 119"/>
              <a:gd name="T16" fmla="*/ 93 w 238"/>
              <a:gd name="T17" fmla="*/ 21 h 119"/>
              <a:gd name="T18" fmla="*/ 83 w 238"/>
              <a:gd name="T19" fmla="*/ 0 h 119"/>
              <a:gd name="T20" fmla="*/ 52 w 238"/>
              <a:gd name="T21" fmla="*/ 4 h 119"/>
              <a:gd name="T22" fmla="*/ 65 w 238"/>
              <a:gd name="T23" fmla="*/ 29 h 119"/>
              <a:gd name="T24" fmla="*/ 29 w 238"/>
              <a:gd name="T25" fmla="*/ 119 h 119"/>
              <a:gd name="T26" fmla="*/ 128 w 238"/>
              <a:gd name="T27" fmla="*/ 91 h 119"/>
              <a:gd name="T28" fmla="*/ 101 w 238"/>
              <a:gd name="T29" fmla="*/ 35 h 119"/>
              <a:gd name="T30" fmla="*/ 56 w 238"/>
              <a:gd name="T31" fmla="*/ 86 h 119"/>
              <a:gd name="T32" fmla="*/ 74 w 238"/>
              <a:gd name="T33" fmla="*/ 47 h 119"/>
              <a:gd name="T34" fmla="*/ 89 w 238"/>
              <a:gd name="T35" fmla="*/ 78 h 119"/>
              <a:gd name="T36" fmla="*/ 56 w 238"/>
              <a:gd name="T37"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119">
                <a:moveTo>
                  <a:pt x="101" y="35"/>
                </a:moveTo>
                <a:cubicBezTo>
                  <a:pt x="149" y="21"/>
                  <a:pt x="190" y="50"/>
                  <a:pt x="190" y="50"/>
                </a:cubicBezTo>
                <a:cubicBezTo>
                  <a:pt x="157" y="59"/>
                  <a:pt x="157" y="59"/>
                  <a:pt x="157" y="59"/>
                </a:cubicBezTo>
                <a:cubicBezTo>
                  <a:pt x="147" y="41"/>
                  <a:pt x="147" y="41"/>
                  <a:pt x="147" y="41"/>
                </a:cubicBezTo>
                <a:cubicBezTo>
                  <a:pt x="138" y="40"/>
                  <a:pt x="127" y="39"/>
                  <a:pt x="116" y="41"/>
                </a:cubicBezTo>
                <a:cubicBezTo>
                  <a:pt x="139" y="87"/>
                  <a:pt x="139" y="87"/>
                  <a:pt x="139" y="87"/>
                </a:cubicBezTo>
                <a:cubicBezTo>
                  <a:pt x="238" y="59"/>
                  <a:pt x="238" y="59"/>
                  <a:pt x="238" y="59"/>
                </a:cubicBezTo>
                <a:cubicBezTo>
                  <a:pt x="238" y="59"/>
                  <a:pt x="202" y="3"/>
                  <a:pt x="95" y="21"/>
                </a:cubicBezTo>
                <a:cubicBezTo>
                  <a:pt x="95" y="21"/>
                  <a:pt x="94" y="21"/>
                  <a:pt x="93" y="21"/>
                </a:cubicBezTo>
                <a:cubicBezTo>
                  <a:pt x="83" y="0"/>
                  <a:pt x="83" y="0"/>
                  <a:pt x="83" y="0"/>
                </a:cubicBezTo>
                <a:cubicBezTo>
                  <a:pt x="52" y="4"/>
                  <a:pt x="52" y="4"/>
                  <a:pt x="52" y="4"/>
                </a:cubicBezTo>
                <a:cubicBezTo>
                  <a:pt x="65" y="29"/>
                  <a:pt x="65" y="29"/>
                  <a:pt x="65" y="29"/>
                </a:cubicBezTo>
                <a:cubicBezTo>
                  <a:pt x="0" y="56"/>
                  <a:pt x="29" y="119"/>
                  <a:pt x="29" y="119"/>
                </a:cubicBezTo>
                <a:cubicBezTo>
                  <a:pt x="128" y="91"/>
                  <a:pt x="128" y="91"/>
                  <a:pt x="128" y="91"/>
                </a:cubicBezTo>
                <a:lnTo>
                  <a:pt x="101" y="35"/>
                </a:lnTo>
                <a:close/>
                <a:moveTo>
                  <a:pt x="56" y="86"/>
                </a:moveTo>
                <a:cubicBezTo>
                  <a:pt x="56" y="86"/>
                  <a:pt x="46" y="65"/>
                  <a:pt x="74" y="47"/>
                </a:cubicBezTo>
                <a:cubicBezTo>
                  <a:pt x="89" y="78"/>
                  <a:pt x="89" y="78"/>
                  <a:pt x="89" y="78"/>
                </a:cubicBezTo>
                <a:lnTo>
                  <a:pt x="56" y="86"/>
                </a:lnTo>
                <a:close/>
              </a:path>
            </a:pathLst>
          </a:custGeom>
          <a:solidFill>
            <a:schemeClr val="accent4"/>
          </a:solidFill>
          <a:ln>
            <a:noFill/>
          </a:ln>
          <a:extLst/>
        </p:spPr>
        <p:txBody>
          <a:bodyPr lIns="68580" tIns="34290" rIns="68580" bIns="34290"/>
          <a:lstStyle/>
          <a:p>
            <a:pPr defTabSz="407710">
              <a:defRPr/>
            </a:pPr>
            <a:endParaRPr lang="id-ID" sz="800" dirty="0"/>
          </a:p>
        </p:txBody>
      </p:sp>
      <p:sp>
        <p:nvSpPr>
          <p:cNvPr id="22" name="Freeform 39"/>
          <p:cNvSpPr>
            <a:spLocks/>
          </p:cNvSpPr>
          <p:nvPr/>
        </p:nvSpPr>
        <p:spPr bwMode="auto">
          <a:xfrm>
            <a:off x="4580929" y="2410590"/>
            <a:ext cx="523807" cy="504915"/>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accent4"/>
          </a:solidFill>
          <a:ln>
            <a:noFill/>
          </a:ln>
          <a:extLst/>
        </p:spPr>
        <p:txBody>
          <a:bodyPr lIns="68580" tIns="34290" rIns="68580" bIns="34290"/>
          <a:lstStyle/>
          <a:p>
            <a:pPr defTabSz="407710">
              <a:defRPr/>
            </a:pPr>
            <a:endParaRPr lang="id-ID" sz="800" dirty="0"/>
          </a:p>
        </p:txBody>
      </p:sp>
      <p:sp>
        <p:nvSpPr>
          <p:cNvPr id="23" name="Freeform 5"/>
          <p:cNvSpPr>
            <a:spLocks noEditPoints="1"/>
          </p:cNvSpPr>
          <p:nvPr/>
        </p:nvSpPr>
        <p:spPr bwMode="auto">
          <a:xfrm>
            <a:off x="5846398" y="1937828"/>
            <a:ext cx="292856" cy="291160"/>
          </a:xfrm>
          <a:custGeom>
            <a:avLst/>
            <a:gdLst>
              <a:gd name="T0" fmla="*/ 749375 w 175"/>
              <a:gd name="T1" fmla="*/ 236739 h 174"/>
              <a:gd name="T2" fmla="*/ 664624 w 175"/>
              <a:gd name="T3" fmla="*/ 111669 h 174"/>
              <a:gd name="T4" fmla="*/ 539728 w 175"/>
              <a:gd name="T5" fmla="*/ 26801 h 174"/>
              <a:gd name="T6" fmla="*/ 388069 w 175"/>
              <a:gd name="T7" fmla="*/ 0 h 174"/>
              <a:gd name="T8" fmla="*/ 236410 w 175"/>
              <a:gd name="T9" fmla="*/ 26801 h 174"/>
              <a:gd name="T10" fmla="*/ 115975 w 175"/>
              <a:gd name="T11" fmla="*/ 111669 h 174"/>
              <a:gd name="T12" fmla="*/ 31224 w 175"/>
              <a:gd name="T13" fmla="*/ 236739 h 174"/>
              <a:gd name="T14" fmla="*/ 0 w 175"/>
              <a:gd name="T15" fmla="*/ 388609 h 174"/>
              <a:gd name="T16" fmla="*/ 31224 w 175"/>
              <a:gd name="T17" fmla="*/ 540479 h 174"/>
              <a:gd name="T18" fmla="*/ 115975 w 175"/>
              <a:gd name="T19" fmla="*/ 665549 h 174"/>
              <a:gd name="T20" fmla="*/ 236410 w 175"/>
              <a:gd name="T21" fmla="*/ 745951 h 174"/>
              <a:gd name="T22" fmla="*/ 388069 w 175"/>
              <a:gd name="T23" fmla="*/ 777218 h 174"/>
              <a:gd name="T24" fmla="*/ 539728 w 175"/>
              <a:gd name="T25" fmla="*/ 745951 h 174"/>
              <a:gd name="T26" fmla="*/ 664624 w 175"/>
              <a:gd name="T27" fmla="*/ 665549 h 174"/>
              <a:gd name="T28" fmla="*/ 749375 w 175"/>
              <a:gd name="T29" fmla="*/ 540479 h 174"/>
              <a:gd name="T30" fmla="*/ 780599 w 175"/>
              <a:gd name="T31" fmla="*/ 388609 h 174"/>
              <a:gd name="T32" fmla="*/ 722612 w 175"/>
              <a:gd name="T33" fmla="*/ 384142 h 174"/>
              <a:gd name="T34" fmla="*/ 481741 w 175"/>
              <a:gd name="T35" fmla="*/ 357342 h 174"/>
              <a:gd name="T36" fmla="*/ 646782 w 175"/>
              <a:gd name="T37" fmla="*/ 178671 h 174"/>
              <a:gd name="T38" fmla="*/ 611098 w 175"/>
              <a:gd name="T39" fmla="*/ 138470 h 174"/>
              <a:gd name="T40" fmla="*/ 312240 w 175"/>
              <a:gd name="T41" fmla="*/ 62535 h 174"/>
              <a:gd name="T42" fmla="*/ 611098 w 175"/>
              <a:gd name="T43" fmla="*/ 138470 h 174"/>
              <a:gd name="T44" fmla="*/ 312240 w 175"/>
              <a:gd name="T45" fmla="*/ 62535 h 174"/>
              <a:gd name="T46" fmla="*/ 312240 w 175"/>
              <a:gd name="T47" fmla="*/ 62535 h 174"/>
              <a:gd name="T48" fmla="*/ 370227 w 175"/>
              <a:gd name="T49" fmla="*/ 276940 h 174"/>
              <a:gd name="T50" fmla="*/ 249792 w 175"/>
              <a:gd name="T51" fmla="*/ 84869 h 174"/>
              <a:gd name="T52" fmla="*/ 57987 w 175"/>
              <a:gd name="T53" fmla="*/ 379675 h 174"/>
              <a:gd name="T54" fmla="*/ 428214 w 175"/>
              <a:gd name="T55" fmla="*/ 388609 h 174"/>
              <a:gd name="T56" fmla="*/ 142738 w 175"/>
              <a:gd name="T57" fmla="*/ 611948 h 174"/>
              <a:gd name="T58" fmla="*/ 57987 w 175"/>
              <a:gd name="T59" fmla="*/ 388609 h 174"/>
              <a:gd name="T60" fmla="*/ 178423 w 175"/>
              <a:gd name="T61" fmla="*/ 643215 h 174"/>
              <a:gd name="T62" fmla="*/ 446057 w 175"/>
              <a:gd name="T63" fmla="*/ 442210 h 174"/>
              <a:gd name="T64" fmla="*/ 521886 w 175"/>
              <a:gd name="T65" fmla="*/ 696816 h 174"/>
              <a:gd name="T66" fmla="*/ 575413 w 175"/>
              <a:gd name="T67" fmla="*/ 665549 h 174"/>
              <a:gd name="T68" fmla="*/ 718151 w 175"/>
              <a:gd name="T69" fmla="*/ 442210 h 1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5" h="174">
                <a:moveTo>
                  <a:pt x="173" y="69"/>
                </a:moveTo>
                <a:cubicBezTo>
                  <a:pt x="172" y="64"/>
                  <a:pt x="170" y="58"/>
                  <a:pt x="168" y="53"/>
                </a:cubicBezTo>
                <a:cubicBezTo>
                  <a:pt x="166" y="48"/>
                  <a:pt x="163" y="43"/>
                  <a:pt x="160" y="38"/>
                </a:cubicBezTo>
                <a:cubicBezTo>
                  <a:pt x="157" y="33"/>
                  <a:pt x="153" y="29"/>
                  <a:pt x="149" y="25"/>
                </a:cubicBezTo>
                <a:cubicBezTo>
                  <a:pt x="145" y="21"/>
                  <a:pt x="141" y="18"/>
                  <a:pt x="136" y="14"/>
                </a:cubicBezTo>
                <a:cubicBezTo>
                  <a:pt x="132" y="11"/>
                  <a:pt x="127" y="9"/>
                  <a:pt x="121" y="6"/>
                </a:cubicBezTo>
                <a:cubicBezTo>
                  <a:pt x="116" y="4"/>
                  <a:pt x="111" y="2"/>
                  <a:pt x="105" y="1"/>
                </a:cubicBezTo>
                <a:cubicBezTo>
                  <a:pt x="99" y="0"/>
                  <a:pt x="93" y="0"/>
                  <a:pt x="87" y="0"/>
                </a:cubicBezTo>
                <a:cubicBezTo>
                  <a:pt x="82" y="0"/>
                  <a:pt x="76" y="0"/>
                  <a:pt x="70" y="1"/>
                </a:cubicBezTo>
                <a:cubicBezTo>
                  <a:pt x="64" y="2"/>
                  <a:pt x="59" y="4"/>
                  <a:pt x="53" y="6"/>
                </a:cubicBezTo>
                <a:cubicBezTo>
                  <a:pt x="48" y="9"/>
                  <a:pt x="43" y="11"/>
                  <a:pt x="39" y="14"/>
                </a:cubicBezTo>
                <a:cubicBezTo>
                  <a:pt x="34" y="18"/>
                  <a:pt x="30" y="21"/>
                  <a:pt x="26" y="25"/>
                </a:cubicBezTo>
                <a:cubicBezTo>
                  <a:pt x="22" y="29"/>
                  <a:pt x="18" y="33"/>
                  <a:pt x="15" y="38"/>
                </a:cubicBezTo>
                <a:cubicBezTo>
                  <a:pt x="12" y="43"/>
                  <a:pt x="9" y="48"/>
                  <a:pt x="7" y="53"/>
                </a:cubicBezTo>
                <a:cubicBezTo>
                  <a:pt x="5" y="58"/>
                  <a:pt x="3" y="64"/>
                  <a:pt x="2" y="69"/>
                </a:cubicBezTo>
                <a:cubicBezTo>
                  <a:pt x="1" y="75"/>
                  <a:pt x="0" y="81"/>
                  <a:pt x="0" y="87"/>
                </a:cubicBezTo>
                <a:cubicBezTo>
                  <a:pt x="0" y="93"/>
                  <a:pt x="1" y="99"/>
                  <a:pt x="2" y="105"/>
                </a:cubicBezTo>
                <a:cubicBezTo>
                  <a:pt x="3" y="110"/>
                  <a:pt x="5" y="116"/>
                  <a:pt x="7" y="121"/>
                </a:cubicBezTo>
                <a:cubicBezTo>
                  <a:pt x="9" y="126"/>
                  <a:pt x="12" y="131"/>
                  <a:pt x="15" y="136"/>
                </a:cubicBezTo>
                <a:cubicBezTo>
                  <a:pt x="18" y="140"/>
                  <a:pt x="22" y="145"/>
                  <a:pt x="26" y="149"/>
                </a:cubicBezTo>
                <a:cubicBezTo>
                  <a:pt x="30" y="153"/>
                  <a:pt x="34" y="156"/>
                  <a:pt x="39" y="159"/>
                </a:cubicBezTo>
                <a:cubicBezTo>
                  <a:pt x="43" y="163"/>
                  <a:pt x="48" y="165"/>
                  <a:pt x="53" y="167"/>
                </a:cubicBezTo>
                <a:cubicBezTo>
                  <a:pt x="59" y="170"/>
                  <a:pt x="64" y="171"/>
                  <a:pt x="70" y="173"/>
                </a:cubicBezTo>
                <a:cubicBezTo>
                  <a:pt x="76" y="174"/>
                  <a:pt x="82" y="174"/>
                  <a:pt x="87" y="174"/>
                </a:cubicBezTo>
                <a:cubicBezTo>
                  <a:pt x="93" y="174"/>
                  <a:pt x="99" y="174"/>
                  <a:pt x="105" y="173"/>
                </a:cubicBezTo>
                <a:cubicBezTo>
                  <a:pt x="111" y="171"/>
                  <a:pt x="116" y="170"/>
                  <a:pt x="121" y="167"/>
                </a:cubicBezTo>
                <a:cubicBezTo>
                  <a:pt x="127" y="165"/>
                  <a:pt x="132" y="163"/>
                  <a:pt x="136" y="159"/>
                </a:cubicBezTo>
                <a:cubicBezTo>
                  <a:pt x="141" y="156"/>
                  <a:pt x="145" y="153"/>
                  <a:pt x="149" y="149"/>
                </a:cubicBezTo>
                <a:cubicBezTo>
                  <a:pt x="153" y="145"/>
                  <a:pt x="157" y="140"/>
                  <a:pt x="160" y="136"/>
                </a:cubicBezTo>
                <a:cubicBezTo>
                  <a:pt x="163" y="131"/>
                  <a:pt x="166" y="126"/>
                  <a:pt x="168" y="121"/>
                </a:cubicBezTo>
                <a:cubicBezTo>
                  <a:pt x="170" y="116"/>
                  <a:pt x="172" y="110"/>
                  <a:pt x="173" y="105"/>
                </a:cubicBezTo>
                <a:cubicBezTo>
                  <a:pt x="174" y="99"/>
                  <a:pt x="175" y="93"/>
                  <a:pt x="175" y="87"/>
                </a:cubicBezTo>
                <a:cubicBezTo>
                  <a:pt x="175" y="81"/>
                  <a:pt x="174" y="75"/>
                  <a:pt x="173" y="69"/>
                </a:cubicBezTo>
                <a:close/>
                <a:moveTo>
                  <a:pt x="162" y="86"/>
                </a:moveTo>
                <a:cubicBezTo>
                  <a:pt x="161" y="86"/>
                  <a:pt x="136" y="81"/>
                  <a:pt x="110" y="84"/>
                </a:cubicBezTo>
                <a:cubicBezTo>
                  <a:pt x="110" y="82"/>
                  <a:pt x="109" y="81"/>
                  <a:pt x="108" y="80"/>
                </a:cubicBezTo>
                <a:cubicBezTo>
                  <a:pt x="107" y="76"/>
                  <a:pt x="105" y="73"/>
                  <a:pt x="104" y="69"/>
                </a:cubicBezTo>
                <a:cubicBezTo>
                  <a:pt x="133" y="57"/>
                  <a:pt x="145" y="40"/>
                  <a:pt x="145" y="40"/>
                </a:cubicBezTo>
                <a:cubicBezTo>
                  <a:pt x="156" y="52"/>
                  <a:pt x="162" y="68"/>
                  <a:pt x="162" y="86"/>
                </a:cubicBezTo>
                <a:close/>
                <a:moveTo>
                  <a:pt x="137" y="31"/>
                </a:moveTo>
                <a:cubicBezTo>
                  <a:pt x="137" y="31"/>
                  <a:pt x="126" y="47"/>
                  <a:pt x="98" y="58"/>
                </a:cubicBezTo>
                <a:cubicBezTo>
                  <a:pt x="85" y="35"/>
                  <a:pt x="71" y="16"/>
                  <a:pt x="70" y="14"/>
                </a:cubicBezTo>
                <a:cubicBezTo>
                  <a:pt x="76" y="13"/>
                  <a:pt x="81" y="12"/>
                  <a:pt x="87" y="12"/>
                </a:cubicBezTo>
                <a:cubicBezTo>
                  <a:pt x="106" y="12"/>
                  <a:pt x="124" y="19"/>
                  <a:pt x="137" y="31"/>
                </a:cubicBezTo>
                <a:close/>
                <a:moveTo>
                  <a:pt x="70" y="14"/>
                </a:moveTo>
                <a:cubicBezTo>
                  <a:pt x="70" y="14"/>
                  <a:pt x="70" y="14"/>
                  <a:pt x="70" y="14"/>
                </a:cubicBezTo>
                <a:cubicBezTo>
                  <a:pt x="70" y="14"/>
                  <a:pt x="69" y="15"/>
                  <a:pt x="69" y="15"/>
                </a:cubicBezTo>
                <a:cubicBezTo>
                  <a:pt x="69" y="15"/>
                  <a:pt x="70" y="15"/>
                  <a:pt x="70" y="14"/>
                </a:cubicBezTo>
                <a:close/>
                <a:moveTo>
                  <a:pt x="56" y="19"/>
                </a:moveTo>
                <a:cubicBezTo>
                  <a:pt x="57" y="21"/>
                  <a:pt x="70" y="39"/>
                  <a:pt x="83" y="62"/>
                </a:cubicBezTo>
                <a:cubicBezTo>
                  <a:pt x="47" y="72"/>
                  <a:pt x="16" y="72"/>
                  <a:pt x="14" y="72"/>
                </a:cubicBezTo>
                <a:cubicBezTo>
                  <a:pt x="19" y="48"/>
                  <a:pt x="35" y="29"/>
                  <a:pt x="56" y="19"/>
                </a:cubicBezTo>
                <a:close/>
                <a:moveTo>
                  <a:pt x="13" y="87"/>
                </a:moveTo>
                <a:cubicBezTo>
                  <a:pt x="13" y="86"/>
                  <a:pt x="13" y="85"/>
                  <a:pt x="13" y="85"/>
                </a:cubicBezTo>
                <a:cubicBezTo>
                  <a:pt x="14" y="85"/>
                  <a:pt x="51" y="85"/>
                  <a:pt x="90" y="74"/>
                </a:cubicBezTo>
                <a:cubicBezTo>
                  <a:pt x="92" y="78"/>
                  <a:pt x="94" y="82"/>
                  <a:pt x="96" y="87"/>
                </a:cubicBezTo>
                <a:cubicBezTo>
                  <a:pt x="95" y="87"/>
                  <a:pt x="94" y="87"/>
                  <a:pt x="93" y="88"/>
                </a:cubicBezTo>
                <a:cubicBezTo>
                  <a:pt x="52" y="101"/>
                  <a:pt x="32" y="137"/>
                  <a:pt x="32" y="137"/>
                </a:cubicBezTo>
                <a:cubicBezTo>
                  <a:pt x="32" y="137"/>
                  <a:pt x="32" y="137"/>
                  <a:pt x="32" y="137"/>
                </a:cubicBezTo>
                <a:cubicBezTo>
                  <a:pt x="20" y="124"/>
                  <a:pt x="13" y="106"/>
                  <a:pt x="13" y="87"/>
                </a:cubicBezTo>
                <a:close/>
                <a:moveTo>
                  <a:pt x="87" y="162"/>
                </a:moveTo>
                <a:cubicBezTo>
                  <a:pt x="69" y="162"/>
                  <a:pt x="53" y="155"/>
                  <a:pt x="40" y="144"/>
                </a:cubicBezTo>
                <a:cubicBezTo>
                  <a:pt x="41" y="145"/>
                  <a:pt x="42" y="146"/>
                  <a:pt x="42" y="146"/>
                </a:cubicBezTo>
                <a:cubicBezTo>
                  <a:pt x="42" y="146"/>
                  <a:pt x="56" y="115"/>
                  <a:pt x="100" y="99"/>
                </a:cubicBezTo>
                <a:cubicBezTo>
                  <a:pt x="100" y="99"/>
                  <a:pt x="100" y="99"/>
                  <a:pt x="101" y="99"/>
                </a:cubicBezTo>
                <a:cubicBezTo>
                  <a:pt x="111" y="126"/>
                  <a:pt x="115" y="149"/>
                  <a:pt x="117" y="156"/>
                </a:cubicBezTo>
                <a:cubicBezTo>
                  <a:pt x="108" y="159"/>
                  <a:pt x="98" y="162"/>
                  <a:pt x="87" y="162"/>
                </a:cubicBezTo>
                <a:close/>
                <a:moveTo>
                  <a:pt x="129" y="149"/>
                </a:moveTo>
                <a:cubicBezTo>
                  <a:pt x="128" y="144"/>
                  <a:pt x="124" y="122"/>
                  <a:pt x="115" y="96"/>
                </a:cubicBezTo>
                <a:cubicBezTo>
                  <a:pt x="139" y="92"/>
                  <a:pt x="160" y="98"/>
                  <a:pt x="161" y="99"/>
                </a:cubicBezTo>
                <a:cubicBezTo>
                  <a:pt x="158" y="120"/>
                  <a:pt x="146" y="138"/>
                  <a:pt x="129"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800" dirty="0"/>
          </a:p>
        </p:txBody>
      </p:sp>
      <p:sp>
        <p:nvSpPr>
          <p:cNvPr id="24" name="Freeform 21"/>
          <p:cNvSpPr>
            <a:spLocks/>
          </p:cNvSpPr>
          <p:nvPr/>
        </p:nvSpPr>
        <p:spPr bwMode="auto">
          <a:xfrm>
            <a:off x="3935694" y="3749688"/>
            <a:ext cx="574402" cy="571602"/>
          </a:xfrm>
          <a:custGeom>
            <a:avLst/>
            <a:gdLst>
              <a:gd name="T0" fmla="*/ 766097 w 228"/>
              <a:gd name="T1" fmla="*/ 0 h 227"/>
              <a:gd name="T2" fmla="*/ 0 w 228"/>
              <a:gd name="T3" fmla="*/ 765642 h 227"/>
              <a:gd name="T4" fmla="*/ 456970 w 228"/>
              <a:gd name="T5" fmla="*/ 1464122 h 227"/>
              <a:gd name="T6" fmla="*/ 470410 w 228"/>
              <a:gd name="T7" fmla="*/ 1289502 h 227"/>
              <a:gd name="T8" fmla="*/ 571212 w 228"/>
              <a:gd name="T9" fmla="*/ 873100 h 227"/>
              <a:gd name="T10" fmla="*/ 544332 w 228"/>
              <a:gd name="T11" fmla="*/ 752209 h 227"/>
              <a:gd name="T12" fmla="*/ 692175 w 228"/>
              <a:gd name="T13" fmla="*/ 550725 h 227"/>
              <a:gd name="T14" fmla="*/ 799697 w 228"/>
              <a:gd name="T15" fmla="*/ 664899 h 227"/>
              <a:gd name="T16" fmla="*/ 732496 w 228"/>
              <a:gd name="T17" fmla="*/ 940262 h 227"/>
              <a:gd name="T18" fmla="*/ 853458 w 228"/>
              <a:gd name="T19" fmla="*/ 1088017 h 227"/>
              <a:gd name="T20" fmla="*/ 1095384 w 228"/>
              <a:gd name="T21" fmla="*/ 678332 h 227"/>
              <a:gd name="T22" fmla="*/ 772817 w 228"/>
              <a:gd name="T23" fmla="*/ 382821 h 227"/>
              <a:gd name="T24" fmla="*/ 396489 w 228"/>
              <a:gd name="T25" fmla="*/ 752209 h 227"/>
              <a:gd name="T26" fmla="*/ 450250 w 228"/>
              <a:gd name="T27" fmla="*/ 899965 h 227"/>
              <a:gd name="T28" fmla="*/ 456970 w 228"/>
              <a:gd name="T29" fmla="*/ 946978 h 227"/>
              <a:gd name="T30" fmla="*/ 443530 w 228"/>
              <a:gd name="T31" fmla="*/ 1007423 h 227"/>
              <a:gd name="T32" fmla="*/ 403209 w 228"/>
              <a:gd name="T33" fmla="*/ 1027572 h 227"/>
              <a:gd name="T34" fmla="*/ 248645 w 228"/>
              <a:gd name="T35" fmla="*/ 732061 h 227"/>
              <a:gd name="T36" fmla="*/ 792977 w 228"/>
              <a:gd name="T37" fmla="*/ 255214 h 227"/>
              <a:gd name="T38" fmla="*/ 1283548 w 228"/>
              <a:gd name="T39" fmla="*/ 691764 h 227"/>
              <a:gd name="T40" fmla="*/ 866899 w 228"/>
              <a:gd name="T41" fmla="*/ 1215624 h 227"/>
              <a:gd name="T42" fmla="*/ 678735 w 228"/>
              <a:gd name="T43" fmla="*/ 1121598 h 227"/>
              <a:gd name="T44" fmla="*/ 624973 w 228"/>
              <a:gd name="T45" fmla="*/ 1329799 h 227"/>
              <a:gd name="T46" fmla="*/ 551052 w 228"/>
              <a:gd name="T47" fmla="*/ 1497702 h 227"/>
              <a:gd name="T48" fmla="*/ 766097 w 228"/>
              <a:gd name="T49" fmla="*/ 1524567 h 227"/>
              <a:gd name="T50" fmla="*/ 1532193 w 228"/>
              <a:gd name="T51" fmla="*/ 765642 h 227"/>
              <a:gd name="T52" fmla="*/ 766097 w 228"/>
              <a:gd name="T53" fmla="*/ 0 h 2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800" dirty="0"/>
          </a:p>
        </p:txBody>
      </p:sp>
      <p:sp>
        <p:nvSpPr>
          <p:cNvPr id="25" name="Freeform 22"/>
          <p:cNvSpPr>
            <a:spLocks noEditPoints="1"/>
          </p:cNvSpPr>
          <p:nvPr/>
        </p:nvSpPr>
        <p:spPr bwMode="auto">
          <a:xfrm>
            <a:off x="5677947" y="2341521"/>
            <a:ext cx="513688" cy="512656"/>
          </a:xfrm>
          <a:custGeom>
            <a:avLst/>
            <a:gdLst>
              <a:gd name="T0" fmla="*/ 1101028 w 204"/>
              <a:gd name="T1" fmla="*/ 0 h 204"/>
              <a:gd name="T2" fmla="*/ 261830 w 204"/>
              <a:gd name="T3" fmla="*/ 0 h 204"/>
              <a:gd name="T4" fmla="*/ 0 w 204"/>
              <a:gd name="T5" fmla="*/ 261344 h 204"/>
              <a:gd name="T6" fmla="*/ 0 w 204"/>
              <a:gd name="T7" fmla="*/ 542791 h 204"/>
              <a:gd name="T8" fmla="*/ 0 w 204"/>
              <a:gd name="T9" fmla="*/ 1098985 h 204"/>
              <a:gd name="T10" fmla="*/ 261830 w 204"/>
              <a:gd name="T11" fmla="*/ 1367030 h 204"/>
              <a:gd name="T12" fmla="*/ 1101028 w 204"/>
              <a:gd name="T13" fmla="*/ 1367030 h 204"/>
              <a:gd name="T14" fmla="*/ 1369571 w 204"/>
              <a:gd name="T15" fmla="*/ 1098985 h 204"/>
              <a:gd name="T16" fmla="*/ 1369571 w 204"/>
              <a:gd name="T17" fmla="*/ 542791 h 204"/>
              <a:gd name="T18" fmla="*/ 1369571 w 204"/>
              <a:gd name="T19" fmla="*/ 261344 h 204"/>
              <a:gd name="T20" fmla="*/ 1101028 w 204"/>
              <a:gd name="T21" fmla="*/ 0 h 204"/>
              <a:gd name="T22" fmla="*/ 1181591 w 204"/>
              <a:gd name="T23" fmla="*/ 154126 h 204"/>
              <a:gd name="T24" fmla="*/ 1208445 w 204"/>
              <a:gd name="T25" fmla="*/ 154126 h 204"/>
              <a:gd name="T26" fmla="*/ 1208445 w 204"/>
              <a:gd name="T27" fmla="*/ 187632 h 204"/>
              <a:gd name="T28" fmla="*/ 1208445 w 204"/>
              <a:gd name="T29" fmla="*/ 388665 h 204"/>
              <a:gd name="T30" fmla="*/ 980183 w 204"/>
              <a:gd name="T31" fmla="*/ 388665 h 204"/>
              <a:gd name="T32" fmla="*/ 980183 w 204"/>
              <a:gd name="T33" fmla="*/ 160827 h 204"/>
              <a:gd name="T34" fmla="*/ 1181591 w 204"/>
              <a:gd name="T35" fmla="*/ 154126 h 204"/>
              <a:gd name="T36" fmla="*/ 490092 w 204"/>
              <a:gd name="T37" fmla="*/ 542791 h 204"/>
              <a:gd name="T38" fmla="*/ 684786 w 204"/>
              <a:gd name="T39" fmla="*/ 442274 h 204"/>
              <a:gd name="T40" fmla="*/ 879479 w 204"/>
              <a:gd name="T41" fmla="*/ 542791 h 204"/>
              <a:gd name="T42" fmla="*/ 926475 w 204"/>
              <a:gd name="T43" fmla="*/ 683515 h 204"/>
              <a:gd name="T44" fmla="*/ 684786 w 204"/>
              <a:gd name="T45" fmla="*/ 924756 h 204"/>
              <a:gd name="T46" fmla="*/ 443097 w 204"/>
              <a:gd name="T47" fmla="*/ 683515 h 204"/>
              <a:gd name="T48" fmla="*/ 490092 w 204"/>
              <a:gd name="T49" fmla="*/ 542791 h 204"/>
              <a:gd name="T50" fmla="*/ 1235299 w 204"/>
              <a:gd name="T51" fmla="*/ 1098985 h 204"/>
              <a:gd name="T52" fmla="*/ 1101028 w 204"/>
              <a:gd name="T53" fmla="*/ 1233007 h 204"/>
              <a:gd name="T54" fmla="*/ 261830 w 204"/>
              <a:gd name="T55" fmla="*/ 1233007 h 204"/>
              <a:gd name="T56" fmla="*/ 134272 w 204"/>
              <a:gd name="T57" fmla="*/ 1098985 h 204"/>
              <a:gd name="T58" fmla="*/ 134272 w 204"/>
              <a:gd name="T59" fmla="*/ 542791 h 204"/>
              <a:gd name="T60" fmla="*/ 335679 w 204"/>
              <a:gd name="T61" fmla="*/ 542791 h 204"/>
              <a:gd name="T62" fmla="*/ 308825 w 204"/>
              <a:gd name="T63" fmla="*/ 683515 h 204"/>
              <a:gd name="T64" fmla="*/ 684786 w 204"/>
              <a:gd name="T65" fmla="*/ 1058778 h 204"/>
              <a:gd name="T66" fmla="*/ 1054033 w 204"/>
              <a:gd name="T67" fmla="*/ 683515 h 204"/>
              <a:gd name="T68" fmla="*/ 1027178 w 204"/>
              <a:gd name="T69" fmla="*/ 542791 h 204"/>
              <a:gd name="T70" fmla="*/ 1235299 w 204"/>
              <a:gd name="T71" fmla="*/ 542791 h 204"/>
              <a:gd name="T72" fmla="*/ 1235299 w 204"/>
              <a:gd name="T73" fmla="*/ 1098985 h 20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800" dirty="0"/>
          </a:p>
        </p:txBody>
      </p:sp>
      <p:grpSp>
        <p:nvGrpSpPr>
          <p:cNvPr id="4" name="Group 50"/>
          <p:cNvGrpSpPr/>
          <p:nvPr/>
        </p:nvGrpSpPr>
        <p:grpSpPr>
          <a:xfrm>
            <a:off x="4686547" y="1390785"/>
            <a:ext cx="463028" cy="430767"/>
            <a:chOff x="3338513" y="696913"/>
            <a:chExt cx="771525" cy="717550"/>
          </a:xfrm>
          <a:solidFill>
            <a:schemeClr val="accent2"/>
          </a:solidFill>
        </p:grpSpPr>
        <p:sp>
          <p:nvSpPr>
            <p:cNvPr id="27" name="Freeform 23"/>
            <p:cNvSpPr>
              <a:spLocks/>
            </p:cNvSpPr>
            <p:nvPr/>
          </p:nvSpPr>
          <p:spPr bwMode="auto">
            <a:xfrm>
              <a:off x="3586163" y="696913"/>
              <a:ext cx="523875" cy="717550"/>
            </a:xfrm>
            <a:custGeom>
              <a:avLst/>
              <a:gdLst>
                <a:gd name="T0" fmla="*/ 115 w 125"/>
                <a:gd name="T1" fmla="*/ 63 h 171"/>
                <a:gd name="T2" fmla="*/ 69 w 125"/>
                <a:gd name="T3" fmla="*/ 63 h 171"/>
                <a:gd name="T4" fmla="*/ 85 w 125"/>
                <a:gd name="T5" fmla="*/ 32 h 171"/>
                <a:gd name="T6" fmla="*/ 74 w 125"/>
                <a:gd name="T7" fmla="*/ 0 h 171"/>
                <a:gd name="T8" fmla="*/ 61 w 125"/>
                <a:gd name="T9" fmla="*/ 21 h 171"/>
                <a:gd name="T10" fmla="*/ 37 w 125"/>
                <a:gd name="T11" fmla="*/ 53 h 171"/>
                <a:gd name="T12" fmla="*/ 0 w 125"/>
                <a:gd name="T13" fmla="*/ 70 h 171"/>
                <a:gd name="T14" fmla="*/ 0 w 125"/>
                <a:gd name="T15" fmla="*/ 71 h 171"/>
                <a:gd name="T16" fmla="*/ 0 w 125"/>
                <a:gd name="T17" fmla="*/ 148 h 171"/>
                <a:gd name="T18" fmla="*/ 26 w 125"/>
                <a:gd name="T19" fmla="*/ 155 h 171"/>
                <a:gd name="T20" fmla="*/ 76 w 125"/>
                <a:gd name="T21" fmla="*/ 171 h 171"/>
                <a:gd name="T22" fmla="*/ 91 w 125"/>
                <a:gd name="T23" fmla="*/ 147 h 171"/>
                <a:gd name="T24" fmla="*/ 103 w 125"/>
                <a:gd name="T25" fmla="*/ 121 h 171"/>
                <a:gd name="T26" fmla="*/ 107 w 125"/>
                <a:gd name="T27" fmla="*/ 91 h 171"/>
                <a:gd name="T28" fmla="*/ 115 w 125"/>
                <a:gd name="T29" fmla="*/ 6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71">
                  <a:moveTo>
                    <a:pt x="115" y="63"/>
                  </a:moveTo>
                  <a:cubicBezTo>
                    <a:pt x="105" y="57"/>
                    <a:pt x="69" y="63"/>
                    <a:pt x="69" y="63"/>
                  </a:cubicBezTo>
                  <a:cubicBezTo>
                    <a:pt x="75" y="59"/>
                    <a:pt x="85" y="38"/>
                    <a:pt x="85" y="32"/>
                  </a:cubicBezTo>
                  <a:cubicBezTo>
                    <a:pt x="86" y="19"/>
                    <a:pt x="83" y="0"/>
                    <a:pt x="74" y="0"/>
                  </a:cubicBezTo>
                  <a:cubicBezTo>
                    <a:pt x="64" y="0"/>
                    <a:pt x="62" y="16"/>
                    <a:pt x="61" y="21"/>
                  </a:cubicBezTo>
                  <a:cubicBezTo>
                    <a:pt x="59" y="35"/>
                    <a:pt x="46" y="48"/>
                    <a:pt x="37" y="53"/>
                  </a:cubicBezTo>
                  <a:cubicBezTo>
                    <a:pt x="25" y="60"/>
                    <a:pt x="16" y="66"/>
                    <a:pt x="0" y="70"/>
                  </a:cubicBezTo>
                  <a:cubicBezTo>
                    <a:pt x="0" y="70"/>
                    <a:pt x="0" y="71"/>
                    <a:pt x="0" y="71"/>
                  </a:cubicBezTo>
                  <a:cubicBezTo>
                    <a:pt x="0" y="148"/>
                    <a:pt x="0" y="148"/>
                    <a:pt x="0" y="148"/>
                  </a:cubicBezTo>
                  <a:cubicBezTo>
                    <a:pt x="9" y="148"/>
                    <a:pt x="18" y="150"/>
                    <a:pt x="26" y="155"/>
                  </a:cubicBezTo>
                  <a:cubicBezTo>
                    <a:pt x="43" y="164"/>
                    <a:pt x="56" y="171"/>
                    <a:pt x="76" y="171"/>
                  </a:cubicBezTo>
                  <a:cubicBezTo>
                    <a:pt x="106" y="171"/>
                    <a:pt x="103" y="148"/>
                    <a:pt x="91" y="147"/>
                  </a:cubicBezTo>
                  <a:cubicBezTo>
                    <a:pt x="115" y="148"/>
                    <a:pt x="117" y="128"/>
                    <a:pt x="103" y="121"/>
                  </a:cubicBezTo>
                  <a:cubicBezTo>
                    <a:pt x="125" y="121"/>
                    <a:pt x="122" y="93"/>
                    <a:pt x="107" y="91"/>
                  </a:cubicBezTo>
                  <a:cubicBezTo>
                    <a:pt x="124" y="92"/>
                    <a:pt x="125" y="70"/>
                    <a:pt x="115" y="6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sp>
          <p:nvSpPr>
            <p:cNvPr id="28" name="Rectangle 24"/>
            <p:cNvSpPr>
              <a:spLocks noChangeArrowheads="1"/>
            </p:cNvSpPr>
            <p:nvPr/>
          </p:nvSpPr>
          <p:spPr bwMode="auto">
            <a:xfrm>
              <a:off x="3338513" y="960438"/>
              <a:ext cx="163513" cy="3905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defTabSz="407710">
                <a:defRPr/>
              </a:pPr>
              <a:endParaRPr lang="id-ID" sz="800" dirty="0"/>
            </a:p>
          </p:txBody>
        </p:sp>
      </p:grpSp>
      <p:grpSp>
        <p:nvGrpSpPr>
          <p:cNvPr id="5" name="Group 53"/>
          <p:cNvGrpSpPr/>
          <p:nvPr/>
        </p:nvGrpSpPr>
        <p:grpSpPr>
          <a:xfrm>
            <a:off x="3942385" y="1938735"/>
            <a:ext cx="616619" cy="577657"/>
            <a:chOff x="544513" y="3295650"/>
            <a:chExt cx="1325563" cy="1241425"/>
          </a:xfrm>
          <a:solidFill>
            <a:schemeClr val="accent2"/>
          </a:solidFill>
        </p:grpSpPr>
        <p:sp>
          <p:nvSpPr>
            <p:cNvPr id="30" name="Freeform 26"/>
            <p:cNvSpPr>
              <a:spLocks/>
            </p:cNvSpPr>
            <p:nvPr/>
          </p:nvSpPr>
          <p:spPr bwMode="auto">
            <a:xfrm>
              <a:off x="692151" y="3351213"/>
              <a:ext cx="1077913" cy="1185862"/>
            </a:xfrm>
            <a:custGeom>
              <a:avLst/>
              <a:gdLst>
                <a:gd name="T0" fmla="*/ 55 w 257"/>
                <a:gd name="T1" fmla="*/ 128 h 283"/>
                <a:gd name="T2" fmla="*/ 49 w 257"/>
                <a:gd name="T3" fmla="*/ 128 h 283"/>
                <a:gd name="T4" fmla="*/ 43 w 257"/>
                <a:gd name="T5" fmla="*/ 129 h 283"/>
                <a:gd name="T6" fmla="*/ 36 w 257"/>
                <a:gd name="T7" fmla="*/ 133 h 283"/>
                <a:gd name="T8" fmla="*/ 9 w 257"/>
                <a:gd name="T9" fmla="*/ 145 h 283"/>
                <a:gd name="T10" fmla="*/ 4 w 257"/>
                <a:gd name="T11" fmla="*/ 167 h 283"/>
                <a:gd name="T12" fmla="*/ 26 w 257"/>
                <a:gd name="T13" fmla="*/ 218 h 283"/>
                <a:gd name="T14" fmla="*/ 46 w 257"/>
                <a:gd name="T15" fmla="*/ 229 h 283"/>
                <a:gd name="T16" fmla="*/ 61 w 257"/>
                <a:gd name="T17" fmla="*/ 223 h 283"/>
                <a:gd name="T18" fmla="*/ 73 w 257"/>
                <a:gd name="T19" fmla="*/ 243 h 283"/>
                <a:gd name="T20" fmla="*/ 77 w 257"/>
                <a:gd name="T21" fmla="*/ 240 h 283"/>
                <a:gd name="T22" fmla="*/ 106 w 257"/>
                <a:gd name="T23" fmla="*/ 273 h 283"/>
                <a:gd name="T24" fmla="*/ 139 w 257"/>
                <a:gd name="T25" fmla="*/ 275 h 283"/>
                <a:gd name="T26" fmla="*/ 141 w 257"/>
                <a:gd name="T27" fmla="*/ 242 h 283"/>
                <a:gd name="T28" fmla="*/ 138 w 257"/>
                <a:gd name="T29" fmla="*/ 239 h 283"/>
                <a:gd name="T30" fmla="*/ 138 w 257"/>
                <a:gd name="T31" fmla="*/ 239 h 283"/>
                <a:gd name="T32" fmla="*/ 112 w 257"/>
                <a:gd name="T33" fmla="*/ 209 h 283"/>
                <a:gd name="T34" fmla="*/ 128 w 257"/>
                <a:gd name="T35" fmla="*/ 194 h 283"/>
                <a:gd name="T36" fmla="*/ 131 w 257"/>
                <a:gd name="T37" fmla="*/ 193 h 283"/>
                <a:gd name="T38" fmla="*/ 257 w 257"/>
                <a:gd name="T39" fmla="*/ 188 h 283"/>
                <a:gd name="T40" fmla="*/ 174 w 257"/>
                <a:gd name="T41" fmla="*/ 0 h 283"/>
                <a:gd name="T42" fmla="*/ 55 w 257"/>
                <a:gd name="T43" fmla="*/ 12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7" h="283">
                  <a:moveTo>
                    <a:pt x="55" y="128"/>
                  </a:moveTo>
                  <a:cubicBezTo>
                    <a:pt x="53" y="127"/>
                    <a:pt x="51" y="127"/>
                    <a:pt x="49" y="128"/>
                  </a:cubicBezTo>
                  <a:cubicBezTo>
                    <a:pt x="47" y="128"/>
                    <a:pt x="45" y="128"/>
                    <a:pt x="43" y="129"/>
                  </a:cubicBezTo>
                  <a:cubicBezTo>
                    <a:pt x="41" y="130"/>
                    <a:pt x="38" y="131"/>
                    <a:pt x="36" y="133"/>
                  </a:cubicBezTo>
                  <a:cubicBezTo>
                    <a:pt x="9" y="145"/>
                    <a:pt x="9" y="145"/>
                    <a:pt x="9" y="145"/>
                  </a:cubicBezTo>
                  <a:cubicBezTo>
                    <a:pt x="2" y="148"/>
                    <a:pt x="0" y="158"/>
                    <a:pt x="4" y="167"/>
                  </a:cubicBezTo>
                  <a:cubicBezTo>
                    <a:pt x="26" y="218"/>
                    <a:pt x="26" y="218"/>
                    <a:pt x="26" y="218"/>
                  </a:cubicBezTo>
                  <a:cubicBezTo>
                    <a:pt x="30" y="227"/>
                    <a:pt x="39" y="232"/>
                    <a:pt x="46" y="229"/>
                  </a:cubicBezTo>
                  <a:cubicBezTo>
                    <a:pt x="61" y="223"/>
                    <a:pt x="61" y="223"/>
                    <a:pt x="61" y="223"/>
                  </a:cubicBezTo>
                  <a:cubicBezTo>
                    <a:pt x="73" y="243"/>
                    <a:pt x="73" y="243"/>
                    <a:pt x="73" y="243"/>
                  </a:cubicBezTo>
                  <a:cubicBezTo>
                    <a:pt x="77" y="240"/>
                    <a:pt x="77" y="240"/>
                    <a:pt x="77" y="240"/>
                  </a:cubicBezTo>
                  <a:cubicBezTo>
                    <a:pt x="106" y="273"/>
                    <a:pt x="106" y="273"/>
                    <a:pt x="106" y="273"/>
                  </a:cubicBezTo>
                  <a:cubicBezTo>
                    <a:pt x="115" y="282"/>
                    <a:pt x="129" y="283"/>
                    <a:pt x="139" y="275"/>
                  </a:cubicBezTo>
                  <a:cubicBezTo>
                    <a:pt x="149" y="266"/>
                    <a:pt x="149" y="251"/>
                    <a:pt x="141" y="242"/>
                  </a:cubicBezTo>
                  <a:cubicBezTo>
                    <a:pt x="138" y="239"/>
                    <a:pt x="138" y="239"/>
                    <a:pt x="138" y="239"/>
                  </a:cubicBezTo>
                  <a:cubicBezTo>
                    <a:pt x="138" y="239"/>
                    <a:pt x="138" y="239"/>
                    <a:pt x="138" y="239"/>
                  </a:cubicBezTo>
                  <a:cubicBezTo>
                    <a:pt x="112" y="209"/>
                    <a:pt x="112" y="209"/>
                    <a:pt x="112" y="209"/>
                  </a:cubicBezTo>
                  <a:cubicBezTo>
                    <a:pt x="128" y="194"/>
                    <a:pt x="128" y="194"/>
                    <a:pt x="128" y="194"/>
                  </a:cubicBezTo>
                  <a:cubicBezTo>
                    <a:pt x="129" y="194"/>
                    <a:pt x="130" y="193"/>
                    <a:pt x="131" y="193"/>
                  </a:cubicBezTo>
                  <a:cubicBezTo>
                    <a:pt x="197" y="178"/>
                    <a:pt x="257" y="188"/>
                    <a:pt x="257" y="188"/>
                  </a:cubicBezTo>
                  <a:cubicBezTo>
                    <a:pt x="174" y="0"/>
                    <a:pt x="174" y="0"/>
                    <a:pt x="174" y="0"/>
                  </a:cubicBezTo>
                  <a:cubicBezTo>
                    <a:pt x="161" y="54"/>
                    <a:pt x="86" y="108"/>
                    <a:pt x="55" y="1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sp>
          <p:nvSpPr>
            <p:cNvPr id="31" name="Freeform 27"/>
            <p:cNvSpPr>
              <a:spLocks/>
            </p:cNvSpPr>
            <p:nvPr/>
          </p:nvSpPr>
          <p:spPr bwMode="auto">
            <a:xfrm>
              <a:off x="1446213" y="3295650"/>
              <a:ext cx="423863" cy="865187"/>
            </a:xfrm>
            <a:custGeom>
              <a:avLst/>
              <a:gdLst>
                <a:gd name="T0" fmla="*/ 0 w 267"/>
                <a:gd name="T1" fmla="*/ 16 h 545"/>
                <a:gd name="T2" fmla="*/ 233 w 267"/>
                <a:gd name="T3" fmla="*/ 545 h 545"/>
                <a:gd name="T4" fmla="*/ 267 w 267"/>
                <a:gd name="T5" fmla="*/ 531 h 545"/>
                <a:gd name="T6" fmla="*/ 32 w 267"/>
                <a:gd name="T7" fmla="*/ 0 h 545"/>
                <a:gd name="T8" fmla="*/ 0 w 267"/>
                <a:gd name="T9" fmla="*/ 16 h 545"/>
              </a:gdLst>
              <a:ahLst/>
              <a:cxnLst>
                <a:cxn ang="0">
                  <a:pos x="T0" y="T1"/>
                </a:cxn>
                <a:cxn ang="0">
                  <a:pos x="T2" y="T3"/>
                </a:cxn>
                <a:cxn ang="0">
                  <a:pos x="T4" y="T5"/>
                </a:cxn>
                <a:cxn ang="0">
                  <a:pos x="T6" y="T7"/>
                </a:cxn>
                <a:cxn ang="0">
                  <a:pos x="T8" y="T9"/>
                </a:cxn>
              </a:cxnLst>
              <a:rect l="0" t="0" r="r" b="b"/>
              <a:pathLst>
                <a:path w="267" h="545">
                  <a:moveTo>
                    <a:pt x="0" y="16"/>
                  </a:moveTo>
                  <a:lnTo>
                    <a:pt x="233" y="545"/>
                  </a:lnTo>
                  <a:lnTo>
                    <a:pt x="267" y="531"/>
                  </a:lnTo>
                  <a:lnTo>
                    <a:pt x="32" y="0"/>
                  </a:lnTo>
                  <a:lnTo>
                    <a:pt x="0"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sp>
          <p:nvSpPr>
            <p:cNvPr id="32" name="Freeform 28"/>
            <p:cNvSpPr>
              <a:spLocks/>
            </p:cNvSpPr>
            <p:nvPr/>
          </p:nvSpPr>
          <p:spPr bwMode="auto">
            <a:xfrm>
              <a:off x="544513" y="4021138"/>
              <a:ext cx="257175" cy="339725"/>
            </a:xfrm>
            <a:custGeom>
              <a:avLst/>
              <a:gdLst>
                <a:gd name="T0" fmla="*/ 30 w 61"/>
                <a:gd name="T1" fmla="*/ 10 h 81"/>
                <a:gd name="T2" fmla="*/ 28 w 61"/>
                <a:gd name="T3" fmla="*/ 0 h 81"/>
                <a:gd name="T4" fmla="*/ 17 w 61"/>
                <a:gd name="T5" fmla="*/ 5 h 81"/>
                <a:gd name="T6" fmla="*/ 1 w 61"/>
                <a:gd name="T7" fmla="*/ 32 h 81"/>
                <a:gd name="T8" fmla="*/ 15 w 61"/>
                <a:gd name="T9" fmla="*/ 26 h 81"/>
                <a:gd name="T10" fmla="*/ 21 w 61"/>
                <a:gd name="T11" fmla="*/ 28 h 81"/>
                <a:gd name="T12" fmla="*/ 21 w 61"/>
                <a:gd name="T13" fmla="*/ 29 h 81"/>
                <a:gd name="T14" fmla="*/ 22 w 61"/>
                <a:gd name="T15" fmla="*/ 29 h 81"/>
                <a:gd name="T16" fmla="*/ 19 w 61"/>
                <a:gd name="T17" fmla="*/ 35 h 81"/>
                <a:gd name="T18" fmla="*/ 4 w 61"/>
                <a:gd name="T19" fmla="*/ 42 h 81"/>
                <a:gd name="T20" fmla="*/ 6 w 61"/>
                <a:gd name="T21" fmla="*/ 47 h 81"/>
                <a:gd name="T22" fmla="*/ 21 w 61"/>
                <a:gd name="T23" fmla="*/ 40 h 81"/>
                <a:gd name="T24" fmla="*/ 27 w 61"/>
                <a:gd name="T25" fmla="*/ 42 h 81"/>
                <a:gd name="T26" fmla="*/ 28 w 61"/>
                <a:gd name="T27" fmla="*/ 43 h 81"/>
                <a:gd name="T28" fmla="*/ 28 w 61"/>
                <a:gd name="T29" fmla="*/ 43 h 81"/>
                <a:gd name="T30" fmla="*/ 25 w 61"/>
                <a:gd name="T31" fmla="*/ 49 h 81"/>
                <a:gd name="T32" fmla="*/ 10 w 61"/>
                <a:gd name="T33" fmla="*/ 56 h 81"/>
                <a:gd name="T34" fmla="*/ 12 w 61"/>
                <a:gd name="T35" fmla="*/ 61 h 81"/>
                <a:gd name="T36" fmla="*/ 28 w 61"/>
                <a:gd name="T37" fmla="*/ 54 h 81"/>
                <a:gd name="T38" fmla="*/ 34 w 61"/>
                <a:gd name="T39" fmla="*/ 56 h 81"/>
                <a:gd name="T40" fmla="*/ 34 w 61"/>
                <a:gd name="T41" fmla="*/ 56 h 81"/>
                <a:gd name="T42" fmla="*/ 34 w 61"/>
                <a:gd name="T43" fmla="*/ 57 h 81"/>
                <a:gd name="T44" fmla="*/ 31 w 61"/>
                <a:gd name="T45" fmla="*/ 63 h 81"/>
                <a:gd name="T46" fmla="*/ 17 w 61"/>
                <a:gd name="T47" fmla="*/ 69 h 81"/>
                <a:gd name="T48" fmla="*/ 48 w 61"/>
                <a:gd name="T49" fmla="*/ 76 h 81"/>
                <a:gd name="T50" fmla="*/ 61 w 61"/>
                <a:gd name="T51" fmla="*/ 71 h 81"/>
                <a:gd name="T52" fmla="*/ 53 w 61"/>
                <a:gd name="T53" fmla="*/ 61 h 81"/>
                <a:gd name="T54" fmla="*/ 30 w 61"/>
                <a:gd name="T5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1" h="81">
                  <a:moveTo>
                    <a:pt x="30" y="10"/>
                  </a:moveTo>
                  <a:cubicBezTo>
                    <a:pt x="29" y="6"/>
                    <a:pt x="28" y="3"/>
                    <a:pt x="28" y="0"/>
                  </a:cubicBezTo>
                  <a:cubicBezTo>
                    <a:pt x="17" y="5"/>
                    <a:pt x="17" y="5"/>
                    <a:pt x="17" y="5"/>
                  </a:cubicBezTo>
                  <a:cubicBezTo>
                    <a:pt x="6" y="10"/>
                    <a:pt x="0" y="21"/>
                    <a:pt x="1" y="32"/>
                  </a:cubicBezTo>
                  <a:cubicBezTo>
                    <a:pt x="15" y="26"/>
                    <a:pt x="15" y="26"/>
                    <a:pt x="15" y="26"/>
                  </a:cubicBezTo>
                  <a:cubicBezTo>
                    <a:pt x="18" y="25"/>
                    <a:pt x="20" y="26"/>
                    <a:pt x="21" y="28"/>
                  </a:cubicBezTo>
                  <a:cubicBezTo>
                    <a:pt x="21" y="29"/>
                    <a:pt x="21" y="29"/>
                    <a:pt x="21" y="29"/>
                  </a:cubicBezTo>
                  <a:cubicBezTo>
                    <a:pt x="21" y="29"/>
                    <a:pt x="22" y="29"/>
                    <a:pt x="22" y="29"/>
                  </a:cubicBezTo>
                  <a:cubicBezTo>
                    <a:pt x="23" y="31"/>
                    <a:pt x="22" y="34"/>
                    <a:pt x="19" y="35"/>
                  </a:cubicBezTo>
                  <a:cubicBezTo>
                    <a:pt x="4" y="42"/>
                    <a:pt x="4" y="42"/>
                    <a:pt x="4" y="42"/>
                  </a:cubicBezTo>
                  <a:cubicBezTo>
                    <a:pt x="6" y="47"/>
                    <a:pt x="6" y="47"/>
                    <a:pt x="6" y="47"/>
                  </a:cubicBezTo>
                  <a:cubicBezTo>
                    <a:pt x="21" y="40"/>
                    <a:pt x="21" y="40"/>
                    <a:pt x="21" y="40"/>
                  </a:cubicBezTo>
                  <a:cubicBezTo>
                    <a:pt x="24" y="39"/>
                    <a:pt x="26" y="40"/>
                    <a:pt x="27" y="42"/>
                  </a:cubicBezTo>
                  <a:cubicBezTo>
                    <a:pt x="27" y="42"/>
                    <a:pt x="27" y="43"/>
                    <a:pt x="28" y="43"/>
                  </a:cubicBezTo>
                  <a:cubicBezTo>
                    <a:pt x="28" y="43"/>
                    <a:pt x="28" y="43"/>
                    <a:pt x="28" y="43"/>
                  </a:cubicBezTo>
                  <a:cubicBezTo>
                    <a:pt x="29" y="45"/>
                    <a:pt x="28" y="48"/>
                    <a:pt x="25" y="49"/>
                  </a:cubicBezTo>
                  <a:cubicBezTo>
                    <a:pt x="10" y="56"/>
                    <a:pt x="10" y="56"/>
                    <a:pt x="10" y="56"/>
                  </a:cubicBezTo>
                  <a:cubicBezTo>
                    <a:pt x="12" y="61"/>
                    <a:pt x="12" y="61"/>
                    <a:pt x="12" y="61"/>
                  </a:cubicBezTo>
                  <a:cubicBezTo>
                    <a:pt x="28" y="54"/>
                    <a:pt x="28" y="54"/>
                    <a:pt x="28" y="54"/>
                  </a:cubicBezTo>
                  <a:cubicBezTo>
                    <a:pt x="30" y="53"/>
                    <a:pt x="33" y="54"/>
                    <a:pt x="34" y="56"/>
                  </a:cubicBezTo>
                  <a:cubicBezTo>
                    <a:pt x="34" y="56"/>
                    <a:pt x="34" y="56"/>
                    <a:pt x="34" y="56"/>
                  </a:cubicBezTo>
                  <a:cubicBezTo>
                    <a:pt x="34" y="57"/>
                    <a:pt x="34" y="57"/>
                    <a:pt x="34" y="57"/>
                  </a:cubicBezTo>
                  <a:cubicBezTo>
                    <a:pt x="35" y="59"/>
                    <a:pt x="34" y="62"/>
                    <a:pt x="31" y="63"/>
                  </a:cubicBezTo>
                  <a:cubicBezTo>
                    <a:pt x="17" y="69"/>
                    <a:pt x="17" y="69"/>
                    <a:pt x="17" y="69"/>
                  </a:cubicBezTo>
                  <a:cubicBezTo>
                    <a:pt x="24" y="78"/>
                    <a:pt x="37" y="81"/>
                    <a:pt x="48" y="76"/>
                  </a:cubicBezTo>
                  <a:cubicBezTo>
                    <a:pt x="61" y="71"/>
                    <a:pt x="61" y="71"/>
                    <a:pt x="61" y="71"/>
                  </a:cubicBezTo>
                  <a:cubicBezTo>
                    <a:pt x="58" y="68"/>
                    <a:pt x="55" y="65"/>
                    <a:pt x="53" y="61"/>
                  </a:cubicBezTo>
                  <a:lnTo>
                    <a:pt x="30"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grpSp>
      <p:sp>
        <p:nvSpPr>
          <p:cNvPr id="33" name="Freeform 52"/>
          <p:cNvSpPr>
            <a:spLocks/>
          </p:cNvSpPr>
          <p:nvPr/>
        </p:nvSpPr>
        <p:spPr bwMode="auto">
          <a:xfrm>
            <a:off x="2939271" y="2097996"/>
            <a:ext cx="367856" cy="442991"/>
          </a:xfrm>
          <a:custGeom>
            <a:avLst/>
            <a:gdLst>
              <a:gd name="T0" fmla="*/ 403071 w 146"/>
              <a:gd name="T1" fmla="*/ 1161399 h 176"/>
              <a:gd name="T2" fmla="*/ 268714 w 146"/>
              <a:gd name="T3" fmla="*/ 1161399 h 176"/>
              <a:gd name="T4" fmla="*/ 255278 w 146"/>
              <a:gd name="T5" fmla="*/ 1154686 h 176"/>
              <a:gd name="T6" fmla="*/ 114203 w 146"/>
              <a:gd name="T7" fmla="*/ 819021 h 176"/>
              <a:gd name="T8" fmla="*/ 268714 w 146"/>
              <a:gd name="T9" fmla="*/ 416224 h 176"/>
              <a:gd name="T10" fmla="*/ 369482 w 146"/>
              <a:gd name="T11" fmla="*/ 161119 h 176"/>
              <a:gd name="T12" fmla="*/ 691938 w 146"/>
              <a:gd name="T13" fmla="*/ 60420 h 176"/>
              <a:gd name="T14" fmla="*/ 947217 w 146"/>
              <a:gd name="T15" fmla="*/ 355804 h 176"/>
              <a:gd name="T16" fmla="*/ 725528 w 146"/>
              <a:gd name="T17" fmla="*/ 953287 h 176"/>
              <a:gd name="T18" fmla="*/ 658349 w 146"/>
              <a:gd name="T19" fmla="*/ 980140 h 176"/>
              <a:gd name="T20" fmla="*/ 631478 w 146"/>
              <a:gd name="T21" fmla="*/ 919721 h 176"/>
              <a:gd name="T22" fmla="*/ 853167 w 146"/>
              <a:gd name="T23" fmla="*/ 328951 h 176"/>
              <a:gd name="T24" fmla="*/ 658349 w 146"/>
              <a:gd name="T25" fmla="*/ 154406 h 176"/>
              <a:gd name="T26" fmla="*/ 463532 w 146"/>
              <a:gd name="T27" fmla="*/ 201399 h 176"/>
              <a:gd name="T28" fmla="*/ 362764 w 146"/>
              <a:gd name="T29" fmla="*/ 449790 h 176"/>
              <a:gd name="T30" fmla="*/ 201535 w 146"/>
              <a:gd name="T31" fmla="*/ 852588 h 176"/>
              <a:gd name="T32" fmla="*/ 295585 w 146"/>
              <a:gd name="T33" fmla="*/ 1067413 h 176"/>
              <a:gd name="T34" fmla="*/ 302303 w 146"/>
              <a:gd name="T35" fmla="*/ 1067413 h 176"/>
              <a:gd name="T36" fmla="*/ 409789 w 146"/>
              <a:gd name="T37" fmla="*/ 1013707 h 176"/>
              <a:gd name="T38" fmla="*/ 450096 w 146"/>
              <a:gd name="T39" fmla="*/ 906294 h 176"/>
              <a:gd name="T40" fmla="*/ 624760 w 146"/>
              <a:gd name="T41" fmla="*/ 456504 h 176"/>
              <a:gd name="T42" fmla="*/ 611324 w 146"/>
              <a:gd name="T43" fmla="*/ 389371 h 176"/>
              <a:gd name="T44" fmla="*/ 550864 w 146"/>
              <a:gd name="T45" fmla="*/ 449790 h 176"/>
              <a:gd name="T46" fmla="*/ 382917 w 146"/>
              <a:gd name="T47" fmla="*/ 872728 h 176"/>
              <a:gd name="T48" fmla="*/ 322457 w 146"/>
              <a:gd name="T49" fmla="*/ 899581 h 176"/>
              <a:gd name="T50" fmla="*/ 295585 w 146"/>
              <a:gd name="T51" fmla="*/ 832448 h 176"/>
              <a:gd name="T52" fmla="*/ 456814 w 146"/>
              <a:gd name="T53" fmla="*/ 416224 h 176"/>
              <a:gd name="T54" fmla="*/ 644914 w 146"/>
              <a:gd name="T55" fmla="*/ 295385 h 176"/>
              <a:gd name="T56" fmla="*/ 718810 w 146"/>
              <a:gd name="T57" fmla="*/ 483357 h 176"/>
              <a:gd name="T58" fmla="*/ 537428 w 146"/>
              <a:gd name="T59" fmla="*/ 946574 h 176"/>
              <a:gd name="T60" fmla="*/ 497121 w 146"/>
              <a:gd name="T61" fmla="*/ 1047273 h 176"/>
              <a:gd name="T62" fmla="*/ 403071 w 146"/>
              <a:gd name="T63" fmla="*/ 1161399 h 1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800" dirty="0"/>
          </a:p>
        </p:txBody>
      </p:sp>
      <p:sp>
        <p:nvSpPr>
          <p:cNvPr id="34" name="Freeform 52"/>
          <p:cNvSpPr>
            <a:spLocks/>
          </p:cNvSpPr>
          <p:nvPr/>
        </p:nvSpPr>
        <p:spPr bwMode="auto">
          <a:xfrm>
            <a:off x="5444020" y="1668699"/>
            <a:ext cx="327380" cy="394167"/>
          </a:xfrm>
          <a:custGeom>
            <a:avLst/>
            <a:gdLst>
              <a:gd name="T0" fmla="*/ 358624 w 146"/>
              <a:gd name="T1" fmla="*/ 1033329 h 176"/>
              <a:gd name="T2" fmla="*/ 239082 w 146"/>
              <a:gd name="T3" fmla="*/ 1033329 h 176"/>
              <a:gd name="T4" fmla="*/ 227128 w 146"/>
              <a:gd name="T5" fmla="*/ 1027356 h 176"/>
              <a:gd name="T6" fmla="*/ 101610 w 146"/>
              <a:gd name="T7" fmla="*/ 728706 h 176"/>
              <a:gd name="T8" fmla="*/ 239082 w 146"/>
              <a:gd name="T9" fmla="*/ 370326 h 176"/>
              <a:gd name="T10" fmla="*/ 328738 w 146"/>
              <a:gd name="T11" fmla="*/ 143352 h 176"/>
              <a:gd name="T12" fmla="*/ 615637 w 146"/>
              <a:gd name="T13" fmla="*/ 53757 h 176"/>
              <a:gd name="T14" fmla="*/ 842766 w 146"/>
              <a:gd name="T15" fmla="*/ 316569 h 176"/>
              <a:gd name="T16" fmla="*/ 645523 w 146"/>
              <a:gd name="T17" fmla="*/ 848166 h 176"/>
              <a:gd name="T18" fmla="*/ 585752 w 146"/>
              <a:gd name="T19" fmla="*/ 872058 h 176"/>
              <a:gd name="T20" fmla="*/ 561844 w 146"/>
              <a:gd name="T21" fmla="*/ 818301 h 176"/>
              <a:gd name="T22" fmla="*/ 759087 w 146"/>
              <a:gd name="T23" fmla="*/ 292677 h 176"/>
              <a:gd name="T24" fmla="*/ 585752 w 146"/>
              <a:gd name="T25" fmla="*/ 137379 h 176"/>
              <a:gd name="T26" fmla="*/ 412417 w 146"/>
              <a:gd name="T27" fmla="*/ 179190 h 176"/>
              <a:gd name="T28" fmla="*/ 322761 w 146"/>
              <a:gd name="T29" fmla="*/ 400191 h 176"/>
              <a:gd name="T30" fmla="*/ 179312 w 146"/>
              <a:gd name="T31" fmla="*/ 758571 h 176"/>
              <a:gd name="T32" fmla="*/ 262991 w 146"/>
              <a:gd name="T33" fmla="*/ 949707 h 176"/>
              <a:gd name="T34" fmla="*/ 268968 w 146"/>
              <a:gd name="T35" fmla="*/ 949707 h 176"/>
              <a:gd name="T36" fmla="*/ 364601 w 146"/>
              <a:gd name="T37" fmla="*/ 901923 h 176"/>
              <a:gd name="T38" fmla="*/ 400463 w 146"/>
              <a:gd name="T39" fmla="*/ 806355 h 176"/>
              <a:gd name="T40" fmla="*/ 555867 w 146"/>
              <a:gd name="T41" fmla="*/ 406164 h 176"/>
              <a:gd name="T42" fmla="*/ 543913 w 146"/>
              <a:gd name="T43" fmla="*/ 346434 h 176"/>
              <a:gd name="T44" fmla="*/ 490119 w 146"/>
              <a:gd name="T45" fmla="*/ 400191 h 176"/>
              <a:gd name="T46" fmla="*/ 340693 w 146"/>
              <a:gd name="T47" fmla="*/ 776490 h 176"/>
              <a:gd name="T48" fmla="*/ 286899 w 146"/>
              <a:gd name="T49" fmla="*/ 800382 h 176"/>
              <a:gd name="T50" fmla="*/ 262991 w 146"/>
              <a:gd name="T51" fmla="*/ 740652 h 176"/>
              <a:gd name="T52" fmla="*/ 406440 w 146"/>
              <a:gd name="T53" fmla="*/ 370326 h 176"/>
              <a:gd name="T54" fmla="*/ 573798 w 146"/>
              <a:gd name="T55" fmla="*/ 262812 h 176"/>
              <a:gd name="T56" fmla="*/ 639546 w 146"/>
              <a:gd name="T57" fmla="*/ 430056 h 176"/>
              <a:gd name="T58" fmla="*/ 478165 w 146"/>
              <a:gd name="T59" fmla="*/ 842193 h 176"/>
              <a:gd name="T60" fmla="*/ 442303 w 146"/>
              <a:gd name="T61" fmla="*/ 931788 h 176"/>
              <a:gd name="T62" fmla="*/ 358624 w 146"/>
              <a:gd name="T63" fmla="*/ 1033329 h 1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800" dirty="0"/>
          </a:p>
        </p:txBody>
      </p:sp>
      <p:sp>
        <p:nvSpPr>
          <p:cNvPr id="35" name="Freeform 9"/>
          <p:cNvSpPr>
            <a:spLocks noEditPoints="1"/>
          </p:cNvSpPr>
          <p:nvPr/>
        </p:nvSpPr>
        <p:spPr bwMode="auto">
          <a:xfrm>
            <a:off x="3169033" y="3046498"/>
            <a:ext cx="611306" cy="612091"/>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chemeClr val="accent5"/>
          </a:solidFill>
          <a:ln>
            <a:noFill/>
          </a:ln>
          <a:extLst/>
        </p:spPr>
        <p:txBody>
          <a:bodyPr lIns="68580" tIns="34290" rIns="68580" bIns="34290"/>
          <a:lstStyle/>
          <a:p>
            <a:pPr defTabSz="407710">
              <a:defRPr/>
            </a:pPr>
            <a:endParaRPr lang="id-ID" sz="800" dirty="0"/>
          </a:p>
        </p:txBody>
      </p:sp>
      <p:sp>
        <p:nvSpPr>
          <p:cNvPr id="36" name="Freeform 36"/>
          <p:cNvSpPr>
            <a:spLocks/>
          </p:cNvSpPr>
          <p:nvPr/>
        </p:nvSpPr>
        <p:spPr bwMode="auto">
          <a:xfrm>
            <a:off x="5137474" y="2626727"/>
            <a:ext cx="354165" cy="470976"/>
          </a:xfrm>
          <a:custGeom>
            <a:avLst/>
            <a:gdLst>
              <a:gd name="T0" fmla="*/ 3 w 141"/>
              <a:gd name="T1" fmla="*/ 157 h 187"/>
              <a:gd name="T2" fmla="*/ 3 w 141"/>
              <a:gd name="T3" fmla="*/ 155 h 187"/>
              <a:gd name="T4" fmla="*/ 36 w 141"/>
              <a:gd name="T5" fmla="*/ 131 h 187"/>
              <a:gd name="T6" fmla="*/ 38 w 141"/>
              <a:gd name="T7" fmla="*/ 130 h 187"/>
              <a:gd name="T8" fmla="*/ 60 w 141"/>
              <a:gd name="T9" fmla="*/ 139 h 187"/>
              <a:gd name="T10" fmla="*/ 87 w 141"/>
              <a:gd name="T11" fmla="*/ 105 h 187"/>
              <a:gd name="T12" fmla="*/ 99 w 141"/>
              <a:gd name="T13" fmla="*/ 65 h 187"/>
              <a:gd name="T14" fmla="*/ 79 w 141"/>
              <a:gd name="T15" fmla="*/ 50 h 187"/>
              <a:gd name="T16" fmla="*/ 80 w 141"/>
              <a:gd name="T17" fmla="*/ 10 h 187"/>
              <a:gd name="T18" fmla="*/ 82 w 141"/>
              <a:gd name="T19" fmla="*/ 8 h 187"/>
              <a:gd name="T20" fmla="*/ 96 w 141"/>
              <a:gd name="T21" fmla="*/ 0 h 187"/>
              <a:gd name="T22" fmla="*/ 100 w 141"/>
              <a:gd name="T23" fmla="*/ 1 h 187"/>
              <a:gd name="T24" fmla="*/ 123 w 141"/>
              <a:gd name="T25" fmla="*/ 15 h 187"/>
              <a:gd name="T26" fmla="*/ 113 w 141"/>
              <a:gd name="T27" fmla="*/ 123 h 187"/>
              <a:gd name="T28" fmla="*/ 32 w 141"/>
              <a:gd name="T29" fmla="*/ 187 h 187"/>
              <a:gd name="T30" fmla="*/ 32 w 141"/>
              <a:gd name="T31" fmla="*/ 187 h 187"/>
              <a:gd name="T32" fmla="*/ 31 w 141"/>
              <a:gd name="T33" fmla="*/ 187 h 187"/>
              <a:gd name="T34" fmla="*/ 7 w 141"/>
              <a:gd name="T35" fmla="*/ 176 h 187"/>
              <a:gd name="T36" fmla="*/ 3 w 141"/>
              <a:gd name="T37" fmla="*/ 1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87">
                <a:moveTo>
                  <a:pt x="3" y="157"/>
                </a:moveTo>
                <a:cubicBezTo>
                  <a:pt x="3" y="155"/>
                  <a:pt x="3" y="155"/>
                  <a:pt x="3" y="155"/>
                </a:cubicBezTo>
                <a:cubicBezTo>
                  <a:pt x="4" y="148"/>
                  <a:pt x="33" y="131"/>
                  <a:pt x="36" y="131"/>
                </a:cubicBezTo>
                <a:cubicBezTo>
                  <a:pt x="38" y="130"/>
                  <a:pt x="38" y="130"/>
                  <a:pt x="38" y="130"/>
                </a:cubicBezTo>
                <a:cubicBezTo>
                  <a:pt x="42" y="130"/>
                  <a:pt x="48" y="133"/>
                  <a:pt x="60" y="139"/>
                </a:cubicBezTo>
                <a:cubicBezTo>
                  <a:pt x="70" y="132"/>
                  <a:pt x="82" y="114"/>
                  <a:pt x="87" y="105"/>
                </a:cubicBezTo>
                <a:cubicBezTo>
                  <a:pt x="92" y="94"/>
                  <a:pt x="99" y="77"/>
                  <a:pt x="99" y="65"/>
                </a:cubicBezTo>
                <a:cubicBezTo>
                  <a:pt x="86" y="58"/>
                  <a:pt x="80" y="55"/>
                  <a:pt x="79" y="50"/>
                </a:cubicBezTo>
                <a:cubicBezTo>
                  <a:pt x="78" y="48"/>
                  <a:pt x="76" y="14"/>
                  <a:pt x="80" y="10"/>
                </a:cubicBezTo>
                <a:cubicBezTo>
                  <a:pt x="82" y="8"/>
                  <a:pt x="82" y="8"/>
                  <a:pt x="82" y="8"/>
                </a:cubicBezTo>
                <a:cubicBezTo>
                  <a:pt x="85" y="5"/>
                  <a:pt x="89" y="0"/>
                  <a:pt x="96" y="0"/>
                </a:cubicBezTo>
                <a:cubicBezTo>
                  <a:pt x="97" y="0"/>
                  <a:pt x="99" y="0"/>
                  <a:pt x="100" y="1"/>
                </a:cubicBezTo>
                <a:cubicBezTo>
                  <a:pt x="105" y="2"/>
                  <a:pt x="117" y="7"/>
                  <a:pt x="123" y="15"/>
                </a:cubicBezTo>
                <a:cubicBezTo>
                  <a:pt x="127" y="20"/>
                  <a:pt x="141" y="70"/>
                  <a:pt x="113" y="123"/>
                </a:cubicBezTo>
                <a:cubicBezTo>
                  <a:pt x="85" y="174"/>
                  <a:pt x="39" y="187"/>
                  <a:pt x="32" y="187"/>
                </a:cubicBezTo>
                <a:cubicBezTo>
                  <a:pt x="32" y="187"/>
                  <a:pt x="32" y="187"/>
                  <a:pt x="32" y="187"/>
                </a:cubicBezTo>
                <a:cubicBezTo>
                  <a:pt x="31" y="187"/>
                  <a:pt x="31" y="187"/>
                  <a:pt x="31" y="187"/>
                </a:cubicBezTo>
                <a:cubicBezTo>
                  <a:pt x="21" y="186"/>
                  <a:pt x="11" y="179"/>
                  <a:pt x="7" y="176"/>
                </a:cubicBezTo>
                <a:cubicBezTo>
                  <a:pt x="0" y="171"/>
                  <a:pt x="2" y="162"/>
                  <a:pt x="3" y="157"/>
                </a:cubicBezTo>
                <a:close/>
              </a:path>
            </a:pathLst>
          </a:custGeom>
          <a:solidFill>
            <a:schemeClr val="accent5"/>
          </a:solidFill>
          <a:ln>
            <a:noFill/>
          </a:ln>
          <a:extLst/>
        </p:spPr>
        <p:txBody>
          <a:bodyPr lIns="68580" tIns="34290" rIns="68580" bIns="34290"/>
          <a:lstStyle/>
          <a:p>
            <a:pPr defTabSz="407710">
              <a:defRPr/>
            </a:pPr>
            <a:endParaRPr lang="id-ID" sz="800" dirty="0"/>
          </a:p>
        </p:txBody>
      </p:sp>
      <p:sp>
        <p:nvSpPr>
          <p:cNvPr id="37" name="Freeform 38"/>
          <p:cNvSpPr>
            <a:spLocks noEditPoints="1"/>
          </p:cNvSpPr>
          <p:nvPr/>
        </p:nvSpPr>
        <p:spPr bwMode="auto">
          <a:xfrm>
            <a:off x="4047004" y="2953613"/>
            <a:ext cx="491069" cy="498366"/>
          </a:xfrm>
          <a:custGeom>
            <a:avLst/>
            <a:gdLst>
              <a:gd name="T0" fmla="*/ 190 w 195"/>
              <a:gd name="T1" fmla="*/ 120 h 198"/>
              <a:gd name="T2" fmla="*/ 192 w 195"/>
              <a:gd name="T3" fmla="*/ 100 h 198"/>
              <a:gd name="T4" fmla="*/ 99 w 195"/>
              <a:gd name="T5" fmla="*/ 7 h 198"/>
              <a:gd name="T6" fmla="*/ 83 w 195"/>
              <a:gd name="T7" fmla="*/ 8 h 198"/>
              <a:gd name="T8" fmla="*/ 54 w 195"/>
              <a:gd name="T9" fmla="*/ 0 h 198"/>
              <a:gd name="T10" fmla="*/ 0 w 195"/>
              <a:gd name="T11" fmla="*/ 54 h 198"/>
              <a:gd name="T12" fmla="*/ 7 w 195"/>
              <a:gd name="T13" fmla="*/ 81 h 198"/>
              <a:gd name="T14" fmla="*/ 5 w 195"/>
              <a:gd name="T15" fmla="*/ 100 h 198"/>
              <a:gd name="T16" fmla="*/ 99 w 195"/>
              <a:gd name="T17" fmla="*/ 193 h 198"/>
              <a:gd name="T18" fmla="*/ 116 w 195"/>
              <a:gd name="T19" fmla="*/ 192 h 198"/>
              <a:gd name="T20" fmla="*/ 141 w 195"/>
              <a:gd name="T21" fmla="*/ 198 h 198"/>
              <a:gd name="T22" fmla="*/ 195 w 195"/>
              <a:gd name="T23" fmla="*/ 144 h 198"/>
              <a:gd name="T24" fmla="*/ 190 w 195"/>
              <a:gd name="T25" fmla="*/ 120 h 198"/>
              <a:gd name="T26" fmla="*/ 146 w 195"/>
              <a:gd name="T27" fmla="*/ 145 h 198"/>
              <a:gd name="T28" fmla="*/ 127 w 195"/>
              <a:gd name="T29" fmla="*/ 159 h 198"/>
              <a:gd name="T30" fmla="*/ 98 w 195"/>
              <a:gd name="T31" fmla="*/ 164 h 198"/>
              <a:gd name="T32" fmla="*/ 65 w 195"/>
              <a:gd name="T33" fmla="*/ 157 h 198"/>
              <a:gd name="T34" fmla="*/ 49 w 195"/>
              <a:gd name="T35" fmla="*/ 144 h 198"/>
              <a:gd name="T36" fmla="*/ 44 w 195"/>
              <a:gd name="T37" fmla="*/ 127 h 198"/>
              <a:gd name="T38" fmla="*/ 47 w 195"/>
              <a:gd name="T39" fmla="*/ 118 h 198"/>
              <a:gd name="T40" fmla="*/ 57 w 195"/>
              <a:gd name="T41" fmla="*/ 114 h 198"/>
              <a:gd name="T42" fmla="*/ 65 w 195"/>
              <a:gd name="T43" fmla="*/ 117 h 198"/>
              <a:gd name="T44" fmla="*/ 71 w 195"/>
              <a:gd name="T45" fmla="*/ 125 h 198"/>
              <a:gd name="T46" fmla="*/ 76 w 195"/>
              <a:gd name="T47" fmla="*/ 135 h 198"/>
              <a:gd name="T48" fmla="*/ 84 w 195"/>
              <a:gd name="T49" fmla="*/ 141 h 198"/>
              <a:gd name="T50" fmla="*/ 98 w 195"/>
              <a:gd name="T51" fmla="*/ 143 h 198"/>
              <a:gd name="T52" fmla="*/ 116 w 195"/>
              <a:gd name="T53" fmla="*/ 138 h 198"/>
              <a:gd name="T54" fmla="*/ 123 w 195"/>
              <a:gd name="T55" fmla="*/ 127 h 198"/>
              <a:gd name="T56" fmla="*/ 120 w 195"/>
              <a:gd name="T57" fmla="*/ 118 h 198"/>
              <a:gd name="T58" fmla="*/ 110 w 195"/>
              <a:gd name="T59" fmla="*/ 112 h 198"/>
              <a:gd name="T60" fmla="*/ 93 w 195"/>
              <a:gd name="T61" fmla="*/ 108 h 198"/>
              <a:gd name="T62" fmla="*/ 68 w 195"/>
              <a:gd name="T63" fmla="*/ 101 h 198"/>
              <a:gd name="T64" fmla="*/ 52 w 195"/>
              <a:gd name="T65" fmla="*/ 89 h 198"/>
              <a:gd name="T66" fmla="*/ 46 w 195"/>
              <a:gd name="T67" fmla="*/ 70 h 198"/>
              <a:gd name="T68" fmla="*/ 52 w 195"/>
              <a:gd name="T69" fmla="*/ 51 h 198"/>
              <a:gd name="T70" fmla="*/ 71 w 195"/>
              <a:gd name="T71" fmla="*/ 39 h 198"/>
              <a:gd name="T72" fmla="*/ 98 w 195"/>
              <a:gd name="T73" fmla="*/ 35 h 198"/>
              <a:gd name="T74" fmla="*/ 120 w 195"/>
              <a:gd name="T75" fmla="*/ 37 h 198"/>
              <a:gd name="T76" fmla="*/ 135 w 195"/>
              <a:gd name="T77" fmla="*/ 45 h 198"/>
              <a:gd name="T78" fmla="*/ 144 w 195"/>
              <a:gd name="T79" fmla="*/ 55 h 198"/>
              <a:gd name="T80" fmla="*/ 147 w 195"/>
              <a:gd name="T81" fmla="*/ 66 h 198"/>
              <a:gd name="T82" fmla="*/ 143 w 195"/>
              <a:gd name="T83" fmla="*/ 75 h 198"/>
              <a:gd name="T84" fmla="*/ 134 w 195"/>
              <a:gd name="T85" fmla="*/ 79 h 198"/>
              <a:gd name="T86" fmla="*/ 126 w 195"/>
              <a:gd name="T87" fmla="*/ 76 h 198"/>
              <a:gd name="T88" fmla="*/ 120 w 195"/>
              <a:gd name="T89" fmla="*/ 69 h 198"/>
              <a:gd name="T90" fmla="*/ 112 w 195"/>
              <a:gd name="T91" fmla="*/ 59 h 198"/>
              <a:gd name="T92" fmla="*/ 96 w 195"/>
              <a:gd name="T93" fmla="*/ 55 h 198"/>
              <a:gd name="T94" fmla="*/ 80 w 195"/>
              <a:gd name="T95" fmla="*/ 59 h 198"/>
              <a:gd name="T96" fmla="*/ 74 w 195"/>
              <a:gd name="T97" fmla="*/ 68 h 198"/>
              <a:gd name="T98" fmla="*/ 76 w 195"/>
              <a:gd name="T99" fmla="*/ 73 h 198"/>
              <a:gd name="T100" fmla="*/ 82 w 195"/>
              <a:gd name="T101" fmla="*/ 78 h 198"/>
              <a:gd name="T102" fmla="*/ 89 w 195"/>
              <a:gd name="T103" fmla="*/ 81 h 198"/>
              <a:gd name="T104" fmla="*/ 102 w 195"/>
              <a:gd name="T105" fmla="*/ 84 h 198"/>
              <a:gd name="T106" fmla="*/ 123 w 195"/>
              <a:gd name="T107" fmla="*/ 89 h 198"/>
              <a:gd name="T108" fmla="*/ 139 w 195"/>
              <a:gd name="T109" fmla="*/ 96 h 198"/>
              <a:gd name="T110" fmla="*/ 149 w 195"/>
              <a:gd name="T111" fmla="*/ 108 h 198"/>
              <a:gd name="T112" fmla="*/ 153 w 195"/>
              <a:gd name="T113" fmla="*/ 124 h 198"/>
              <a:gd name="T114" fmla="*/ 146 w 195"/>
              <a:gd name="T115" fmla="*/ 14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5" h="198">
                <a:moveTo>
                  <a:pt x="190" y="120"/>
                </a:moveTo>
                <a:cubicBezTo>
                  <a:pt x="191" y="114"/>
                  <a:pt x="192" y="107"/>
                  <a:pt x="192" y="100"/>
                </a:cubicBezTo>
                <a:cubicBezTo>
                  <a:pt x="192" y="49"/>
                  <a:pt x="150" y="7"/>
                  <a:pt x="99" y="7"/>
                </a:cubicBezTo>
                <a:cubicBezTo>
                  <a:pt x="93" y="7"/>
                  <a:pt x="88" y="7"/>
                  <a:pt x="83" y="8"/>
                </a:cubicBezTo>
                <a:cubicBezTo>
                  <a:pt x="74" y="3"/>
                  <a:pt x="64" y="0"/>
                  <a:pt x="54" y="0"/>
                </a:cubicBezTo>
                <a:cubicBezTo>
                  <a:pt x="24" y="0"/>
                  <a:pt x="0" y="24"/>
                  <a:pt x="0" y="54"/>
                </a:cubicBezTo>
                <a:cubicBezTo>
                  <a:pt x="0" y="64"/>
                  <a:pt x="2" y="73"/>
                  <a:pt x="7" y="81"/>
                </a:cubicBezTo>
                <a:cubicBezTo>
                  <a:pt x="6" y="87"/>
                  <a:pt x="5" y="94"/>
                  <a:pt x="5" y="100"/>
                </a:cubicBezTo>
                <a:cubicBezTo>
                  <a:pt x="5" y="152"/>
                  <a:pt x="47" y="193"/>
                  <a:pt x="99" y="193"/>
                </a:cubicBezTo>
                <a:cubicBezTo>
                  <a:pt x="104" y="193"/>
                  <a:pt x="110" y="193"/>
                  <a:pt x="116" y="192"/>
                </a:cubicBezTo>
                <a:cubicBezTo>
                  <a:pt x="123" y="196"/>
                  <a:pt x="132" y="198"/>
                  <a:pt x="141" y="198"/>
                </a:cubicBezTo>
                <a:cubicBezTo>
                  <a:pt x="171" y="198"/>
                  <a:pt x="195" y="174"/>
                  <a:pt x="195" y="144"/>
                </a:cubicBezTo>
                <a:cubicBezTo>
                  <a:pt x="195" y="136"/>
                  <a:pt x="193" y="127"/>
                  <a:pt x="190" y="120"/>
                </a:cubicBezTo>
                <a:close/>
                <a:moveTo>
                  <a:pt x="146" y="145"/>
                </a:moveTo>
                <a:cubicBezTo>
                  <a:pt x="142" y="151"/>
                  <a:pt x="136" y="156"/>
                  <a:pt x="127" y="159"/>
                </a:cubicBezTo>
                <a:cubicBezTo>
                  <a:pt x="119" y="163"/>
                  <a:pt x="109" y="164"/>
                  <a:pt x="98" y="164"/>
                </a:cubicBezTo>
                <a:cubicBezTo>
                  <a:pt x="85" y="164"/>
                  <a:pt x="74" y="162"/>
                  <a:pt x="65" y="157"/>
                </a:cubicBezTo>
                <a:cubicBezTo>
                  <a:pt x="59" y="154"/>
                  <a:pt x="53" y="149"/>
                  <a:pt x="49" y="144"/>
                </a:cubicBezTo>
                <a:cubicBezTo>
                  <a:pt x="46" y="138"/>
                  <a:pt x="44" y="132"/>
                  <a:pt x="44" y="127"/>
                </a:cubicBezTo>
                <a:cubicBezTo>
                  <a:pt x="44" y="123"/>
                  <a:pt x="45" y="120"/>
                  <a:pt x="47" y="118"/>
                </a:cubicBezTo>
                <a:cubicBezTo>
                  <a:pt x="50" y="116"/>
                  <a:pt x="53" y="114"/>
                  <a:pt x="57" y="114"/>
                </a:cubicBezTo>
                <a:cubicBezTo>
                  <a:pt x="60" y="114"/>
                  <a:pt x="63" y="115"/>
                  <a:pt x="65" y="117"/>
                </a:cubicBezTo>
                <a:cubicBezTo>
                  <a:pt x="68" y="119"/>
                  <a:pt x="69" y="122"/>
                  <a:pt x="71" y="125"/>
                </a:cubicBezTo>
                <a:cubicBezTo>
                  <a:pt x="72" y="129"/>
                  <a:pt x="74" y="132"/>
                  <a:pt x="76" y="135"/>
                </a:cubicBezTo>
                <a:cubicBezTo>
                  <a:pt x="78" y="137"/>
                  <a:pt x="81" y="139"/>
                  <a:pt x="84" y="141"/>
                </a:cubicBezTo>
                <a:cubicBezTo>
                  <a:pt x="87" y="142"/>
                  <a:pt x="92" y="143"/>
                  <a:pt x="98" y="143"/>
                </a:cubicBezTo>
                <a:cubicBezTo>
                  <a:pt x="105" y="143"/>
                  <a:pt x="112" y="142"/>
                  <a:pt x="116" y="138"/>
                </a:cubicBezTo>
                <a:cubicBezTo>
                  <a:pt x="121" y="135"/>
                  <a:pt x="123" y="131"/>
                  <a:pt x="123" y="127"/>
                </a:cubicBezTo>
                <a:cubicBezTo>
                  <a:pt x="123" y="123"/>
                  <a:pt x="122" y="120"/>
                  <a:pt x="120" y="118"/>
                </a:cubicBezTo>
                <a:cubicBezTo>
                  <a:pt x="117" y="115"/>
                  <a:pt x="114" y="114"/>
                  <a:pt x="110" y="112"/>
                </a:cubicBezTo>
                <a:cubicBezTo>
                  <a:pt x="105" y="111"/>
                  <a:pt x="100" y="110"/>
                  <a:pt x="93" y="108"/>
                </a:cubicBezTo>
                <a:cubicBezTo>
                  <a:pt x="83" y="106"/>
                  <a:pt x="75" y="104"/>
                  <a:pt x="68" y="101"/>
                </a:cubicBezTo>
                <a:cubicBezTo>
                  <a:pt x="61" y="98"/>
                  <a:pt x="56" y="94"/>
                  <a:pt x="52" y="89"/>
                </a:cubicBezTo>
                <a:cubicBezTo>
                  <a:pt x="48" y="84"/>
                  <a:pt x="46" y="78"/>
                  <a:pt x="46" y="70"/>
                </a:cubicBezTo>
                <a:cubicBezTo>
                  <a:pt x="46" y="63"/>
                  <a:pt x="48" y="57"/>
                  <a:pt x="52" y="51"/>
                </a:cubicBezTo>
                <a:cubicBezTo>
                  <a:pt x="57" y="46"/>
                  <a:pt x="63" y="42"/>
                  <a:pt x="71" y="39"/>
                </a:cubicBezTo>
                <a:cubicBezTo>
                  <a:pt x="78" y="36"/>
                  <a:pt x="87" y="35"/>
                  <a:pt x="98" y="35"/>
                </a:cubicBezTo>
                <a:cubicBezTo>
                  <a:pt x="106" y="35"/>
                  <a:pt x="114" y="35"/>
                  <a:pt x="120" y="37"/>
                </a:cubicBezTo>
                <a:cubicBezTo>
                  <a:pt x="126" y="39"/>
                  <a:pt x="131" y="42"/>
                  <a:pt x="135" y="45"/>
                </a:cubicBezTo>
                <a:cubicBezTo>
                  <a:pt x="139" y="48"/>
                  <a:pt x="142" y="52"/>
                  <a:pt x="144" y="55"/>
                </a:cubicBezTo>
                <a:cubicBezTo>
                  <a:pt x="146" y="59"/>
                  <a:pt x="147" y="62"/>
                  <a:pt x="147" y="66"/>
                </a:cubicBezTo>
                <a:cubicBezTo>
                  <a:pt x="147" y="69"/>
                  <a:pt x="146" y="72"/>
                  <a:pt x="143" y="75"/>
                </a:cubicBezTo>
                <a:cubicBezTo>
                  <a:pt x="141" y="78"/>
                  <a:pt x="137" y="79"/>
                  <a:pt x="134" y="79"/>
                </a:cubicBezTo>
                <a:cubicBezTo>
                  <a:pt x="130" y="79"/>
                  <a:pt x="128" y="78"/>
                  <a:pt x="126" y="76"/>
                </a:cubicBezTo>
                <a:cubicBezTo>
                  <a:pt x="124" y="75"/>
                  <a:pt x="122" y="72"/>
                  <a:pt x="120" y="69"/>
                </a:cubicBezTo>
                <a:cubicBezTo>
                  <a:pt x="118" y="65"/>
                  <a:pt x="115" y="61"/>
                  <a:pt x="112" y="59"/>
                </a:cubicBezTo>
                <a:cubicBezTo>
                  <a:pt x="109" y="56"/>
                  <a:pt x="103" y="55"/>
                  <a:pt x="96" y="55"/>
                </a:cubicBezTo>
                <a:cubicBezTo>
                  <a:pt x="89" y="55"/>
                  <a:pt x="84" y="56"/>
                  <a:pt x="80" y="59"/>
                </a:cubicBezTo>
                <a:cubicBezTo>
                  <a:pt x="76" y="62"/>
                  <a:pt x="74" y="65"/>
                  <a:pt x="74" y="68"/>
                </a:cubicBezTo>
                <a:cubicBezTo>
                  <a:pt x="74" y="70"/>
                  <a:pt x="75" y="72"/>
                  <a:pt x="76" y="73"/>
                </a:cubicBezTo>
                <a:cubicBezTo>
                  <a:pt x="77" y="75"/>
                  <a:pt x="79" y="76"/>
                  <a:pt x="82" y="78"/>
                </a:cubicBezTo>
                <a:cubicBezTo>
                  <a:pt x="84" y="79"/>
                  <a:pt x="87" y="80"/>
                  <a:pt x="89" y="81"/>
                </a:cubicBezTo>
                <a:cubicBezTo>
                  <a:pt x="92" y="81"/>
                  <a:pt x="96" y="82"/>
                  <a:pt x="102" y="84"/>
                </a:cubicBezTo>
                <a:cubicBezTo>
                  <a:pt x="110" y="85"/>
                  <a:pt x="117" y="87"/>
                  <a:pt x="123" y="89"/>
                </a:cubicBezTo>
                <a:cubicBezTo>
                  <a:pt x="129" y="91"/>
                  <a:pt x="134" y="94"/>
                  <a:pt x="139" y="96"/>
                </a:cubicBezTo>
                <a:cubicBezTo>
                  <a:pt x="143" y="99"/>
                  <a:pt x="147" y="103"/>
                  <a:pt x="149" y="108"/>
                </a:cubicBezTo>
                <a:cubicBezTo>
                  <a:pt x="152" y="112"/>
                  <a:pt x="153" y="118"/>
                  <a:pt x="153" y="124"/>
                </a:cubicBezTo>
                <a:cubicBezTo>
                  <a:pt x="153" y="132"/>
                  <a:pt x="151" y="139"/>
                  <a:pt x="146" y="145"/>
                </a:cubicBezTo>
                <a:close/>
              </a:path>
            </a:pathLst>
          </a:custGeom>
          <a:solidFill>
            <a:schemeClr val="accent3"/>
          </a:solidFill>
          <a:ln>
            <a:noFill/>
          </a:ln>
          <a:extLst/>
        </p:spPr>
        <p:txBody>
          <a:bodyPr lIns="68580" tIns="34290" rIns="68580" bIns="34290"/>
          <a:lstStyle/>
          <a:p>
            <a:pPr defTabSz="407710">
              <a:defRPr/>
            </a:pPr>
            <a:endParaRPr lang="id-ID" sz="800" dirty="0"/>
          </a:p>
        </p:txBody>
      </p:sp>
      <p:sp>
        <p:nvSpPr>
          <p:cNvPr id="38" name="Freeform 44"/>
          <p:cNvSpPr>
            <a:spLocks noEditPoints="1"/>
          </p:cNvSpPr>
          <p:nvPr/>
        </p:nvSpPr>
        <p:spPr bwMode="auto">
          <a:xfrm>
            <a:off x="3307126" y="2261736"/>
            <a:ext cx="485712" cy="488243"/>
          </a:xfrm>
          <a:custGeom>
            <a:avLst/>
            <a:gdLst>
              <a:gd name="T0" fmla="*/ 192 w 193"/>
              <a:gd name="T1" fmla="*/ 81 h 194"/>
              <a:gd name="T2" fmla="*/ 191 w 193"/>
              <a:gd name="T3" fmla="*/ 77 h 194"/>
              <a:gd name="T4" fmla="*/ 188 w 193"/>
              <a:gd name="T5" fmla="*/ 75 h 194"/>
              <a:gd name="T6" fmla="*/ 162 w 193"/>
              <a:gd name="T7" fmla="*/ 71 h 194"/>
              <a:gd name="T8" fmla="*/ 157 w 193"/>
              <a:gd name="T9" fmla="*/ 54 h 194"/>
              <a:gd name="T10" fmla="*/ 151 w 193"/>
              <a:gd name="T11" fmla="*/ 34 h 194"/>
              <a:gd name="T12" fmla="*/ 104 w 193"/>
              <a:gd name="T13" fmla="*/ 0 h 194"/>
              <a:gd name="T14" fmla="*/ 61 w 193"/>
              <a:gd name="T15" fmla="*/ 0 h 194"/>
              <a:gd name="T16" fmla="*/ 0 w 193"/>
              <a:gd name="T17" fmla="*/ 61 h 194"/>
              <a:gd name="T18" fmla="*/ 0 w 193"/>
              <a:gd name="T19" fmla="*/ 133 h 194"/>
              <a:gd name="T20" fmla="*/ 61 w 193"/>
              <a:gd name="T21" fmla="*/ 194 h 194"/>
              <a:gd name="T22" fmla="*/ 131 w 193"/>
              <a:gd name="T23" fmla="*/ 194 h 194"/>
              <a:gd name="T24" fmla="*/ 192 w 193"/>
              <a:gd name="T25" fmla="*/ 133 h 194"/>
              <a:gd name="T26" fmla="*/ 193 w 193"/>
              <a:gd name="T27" fmla="*/ 83 h 194"/>
              <a:gd name="T28" fmla="*/ 192 w 193"/>
              <a:gd name="T29" fmla="*/ 81 h 194"/>
              <a:gd name="T30" fmla="*/ 62 w 193"/>
              <a:gd name="T31" fmla="*/ 50 h 194"/>
              <a:gd name="T32" fmla="*/ 96 w 193"/>
              <a:gd name="T33" fmla="*/ 50 h 194"/>
              <a:gd name="T34" fmla="*/ 108 w 193"/>
              <a:gd name="T35" fmla="*/ 62 h 194"/>
              <a:gd name="T36" fmla="*/ 96 w 193"/>
              <a:gd name="T37" fmla="*/ 73 h 194"/>
              <a:gd name="T38" fmla="*/ 62 w 193"/>
              <a:gd name="T39" fmla="*/ 73 h 194"/>
              <a:gd name="T40" fmla="*/ 50 w 193"/>
              <a:gd name="T41" fmla="*/ 62 h 194"/>
              <a:gd name="T42" fmla="*/ 62 w 193"/>
              <a:gd name="T43" fmla="*/ 50 h 194"/>
              <a:gd name="T44" fmla="*/ 131 w 193"/>
              <a:gd name="T45" fmla="*/ 143 h 194"/>
              <a:gd name="T46" fmla="*/ 62 w 193"/>
              <a:gd name="T47" fmla="*/ 143 h 194"/>
              <a:gd name="T48" fmla="*/ 50 w 193"/>
              <a:gd name="T49" fmla="*/ 132 h 194"/>
              <a:gd name="T50" fmla="*/ 62 w 193"/>
              <a:gd name="T51" fmla="*/ 120 h 194"/>
              <a:gd name="T52" fmla="*/ 131 w 193"/>
              <a:gd name="T53" fmla="*/ 120 h 194"/>
              <a:gd name="T54" fmla="*/ 142 w 193"/>
              <a:gd name="T55" fmla="*/ 132 h 194"/>
              <a:gd name="T56" fmla="*/ 131 w 193"/>
              <a:gd name="T57" fmla="*/ 14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3" h="194">
                <a:moveTo>
                  <a:pt x="192" y="81"/>
                </a:moveTo>
                <a:cubicBezTo>
                  <a:pt x="191" y="77"/>
                  <a:pt x="191" y="77"/>
                  <a:pt x="191" y="77"/>
                </a:cubicBezTo>
                <a:cubicBezTo>
                  <a:pt x="188" y="75"/>
                  <a:pt x="188" y="75"/>
                  <a:pt x="188" y="75"/>
                </a:cubicBezTo>
                <a:cubicBezTo>
                  <a:pt x="184" y="72"/>
                  <a:pt x="166" y="75"/>
                  <a:pt x="162" y="71"/>
                </a:cubicBezTo>
                <a:cubicBezTo>
                  <a:pt x="158" y="68"/>
                  <a:pt x="158" y="62"/>
                  <a:pt x="157" y="54"/>
                </a:cubicBezTo>
                <a:cubicBezTo>
                  <a:pt x="155" y="39"/>
                  <a:pt x="153" y="39"/>
                  <a:pt x="151" y="34"/>
                </a:cubicBezTo>
                <a:cubicBezTo>
                  <a:pt x="143" y="16"/>
                  <a:pt x="120" y="2"/>
                  <a:pt x="104" y="0"/>
                </a:cubicBezTo>
                <a:cubicBezTo>
                  <a:pt x="61" y="0"/>
                  <a:pt x="61" y="0"/>
                  <a:pt x="61" y="0"/>
                </a:cubicBezTo>
                <a:cubicBezTo>
                  <a:pt x="28" y="0"/>
                  <a:pt x="0" y="28"/>
                  <a:pt x="0" y="61"/>
                </a:cubicBezTo>
                <a:cubicBezTo>
                  <a:pt x="0" y="133"/>
                  <a:pt x="0" y="133"/>
                  <a:pt x="0" y="133"/>
                </a:cubicBezTo>
                <a:cubicBezTo>
                  <a:pt x="0" y="166"/>
                  <a:pt x="28" y="194"/>
                  <a:pt x="61" y="194"/>
                </a:cubicBezTo>
                <a:cubicBezTo>
                  <a:pt x="131" y="194"/>
                  <a:pt x="131" y="194"/>
                  <a:pt x="131" y="194"/>
                </a:cubicBezTo>
                <a:cubicBezTo>
                  <a:pt x="165" y="194"/>
                  <a:pt x="192" y="166"/>
                  <a:pt x="192" y="133"/>
                </a:cubicBezTo>
                <a:cubicBezTo>
                  <a:pt x="193" y="83"/>
                  <a:pt x="193" y="83"/>
                  <a:pt x="193" y="83"/>
                </a:cubicBezTo>
                <a:lnTo>
                  <a:pt x="192" y="81"/>
                </a:lnTo>
                <a:close/>
                <a:moveTo>
                  <a:pt x="62" y="50"/>
                </a:moveTo>
                <a:cubicBezTo>
                  <a:pt x="96" y="50"/>
                  <a:pt x="96" y="50"/>
                  <a:pt x="96" y="50"/>
                </a:cubicBezTo>
                <a:cubicBezTo>
                  <a:pt x="102" y="50"/>
                  <a:pt x="108" y="55"/>
                  <a:pt x="108" y="62"/>
                </a:cubicBezTo>
                <a:cubicBezTo>
                  <a:pt x="108" y="68"/>
                  <a:pt x="102" y="73"/>
                  <a:pt x="96" y="73"/>
                </a:cubicBezTo>
                <a:cubicBezTo>
                  <a:pt x="62" y="73"/>
                  <a:pt x="62" y="73"/>
                  <a:pt x="62" y="73"/>
                </a:cubicBezTo>
                <a:cubicBezTo>
                  <a:pt x="56" y="73"/>
                  <a:pt x="50" y="68"/>
                  <a:pt x="50" y="62"/>
                </a:cubicBezTo>
                <a:cubicBezTo>
                  <a:pt x="50" y="55"/>
                  <a:pt x="56" y="50"/>
                  <a:pt x="62" y="50"/>
                </a:cubicBezTo>
                <a:close/>
                <a:moveTo>
                  <a:pt x="131" y="143"/>
                </a:moveTo>
                <a:cubicBezTo>
                  <a:pt x="62" y="143"/>
                  <a:pt x="62" y="143"/>
                  <a:pt x="62" y="143"/>
                </a:cubicBezTo>
                <a:cubicBezTo>
                  <a:pt x="56" y="143"/>
                  <a:pt x="50" y="138"/>
                  <a:pt x="50" y="132"/>
                </a:cubicBezTo>
                <a:cubicBezTo>
                  <a:pt x="50" y="125"/>
                  <a:pt x="56" y="120"/>
                  <a:pt x="62" y="120"/>
                </a:cubicBezTo>
                <a:cubicBezTo>
                  <a:pt x="131" y="120"/>
                  <a:pt x="131" y="120"/>
                  <a:pt x="131" y="120"/>
                </a:cubicBezTo>
                <a:cubicBezTo>
                  <a:pt x="137" y="120"/>
                  <a:pt x="142" y="125"/>
                  <a:pt x="142" y="132"/>
                </a:cubicBezTo>
                <a:cubicBezTo>
                  <a:pt x="142" y="138"/>
                  <a:pt x="137" y="143"/>
                  <a:pt x="131" y="143"/>
                </a:cubicBezTo>
                <a:close/>
              </a:path>
            </a:pathLst>
          </a:custGeom>
          <a:solidFill>
            <a:schemeClr val="accent5"/>
          </a:solidFill>
          <a:ln>
            <a:noFill/>
          </a:ln>
          <a:extLst/>
        </p:spPr>
        <p:txBody>
          <a:bodyPr lIns="68580" tIns="34290" rIns="68580" bIns="34290"/>
          <a:lstStyle/>
          <a:p>
            <a:pPr defTabSz="407710">
              <a:defRPr/>
            </a:pPr>
            <a:endParaRPr lang="id-ID" sz="800" dirty="0"/>
          </a:p>
        </p:txBody>
      </p:sp>
      <p:grpSp>
        <p:nvGrpSpPr>
          <p:cNvPr id="8" name="Group 90"/>
          <p:cNvGrpSpPr/>
          <p:nvPr/>
        </p:nvGrpSpPr>
        <p:grpSpPr>
          <a:xfrm>
            <a:off x="3996769" y="1295482"/>
            <a:ext cx="586883" cy="583251"/>
            <a:chOff x="2189163" y="538163"/>
            <a:chExt cx="977900" cy="971549"/>
          </a:xfrm>
          <a:solidFill>
            <a:schemeClr val="accent5"/>
          </a:solidFill>
        </p:grpSpPr>
        <p:sp>
          <p:nvSpPr>
            <p:cNvPr id="40" name="Freeform 50"/>
            <p:cNvSpPr>
              <a:spLocks/>
            </p:cNvSpPr>
            <p:nvPr/>
          </p:nvSpPr>
          <p:spPr bwMode="auto">
            <a:xfrm>
              <a:off x="2189163" y="538163"/>
              <a:ext cx="733425" cy="677862"/>
            </a:xfrm>
            <a:custGeom>
              <a:avLst/>
              <a:gdLst>
                <a:gd name="T0" fmla="*/ 75 w 175"/>
                <a:gd name="T1" fmla="*/ 162 h 162"/>
                <a:gd name="T2" fmla="*/ 87 w 175"/>
                <a:gd name="T3" fmla="*/ 152 h 162"/>
                <a:gd name="T4" fmla="*/ 76 w 175"/>
                <a:gd name="T5" fmla="*/ 142 h 162"/>
                <a:gd name="T6" fmla="*/ 69 w 175"/>
                <a:gd name="T7" fmla="*/ 142 h 162"/>
                <a:gd name="T8" fmla="*/ 37 w 175"/>
                <a:gd name="T9" fmla="*/ 109 h 162"/>
                <a:gd name="T10" fmla="*/ 70 w 175"/>
                <a:gd name="T11" fmla="*/ 78 h 162"/>
                <a:gd name="T12" fmla="*/ 114 w 175"/>
                <a:gd name="T13" fmla="*/ 78 h 162"/>
                <a:gd name="T14" fmla="*/ 146 w 175"/>
                <a:gd name="T15" fmla="*/ 110 h 162"/>
                <a:gd name="T16" fmla="*/ 146 w 175"/>
                <a:gd name="T17" fmla="*/ 151 h 162"/>
                <a:gd name="T18" fmla="*/ 158 w 175"/>
                <a:gd name="T19" fmla="*/ 162 h 162"/>
                <a:gd name="T20" fmla="*/ 163 w 175"/>
                <a:gd name="T21" fmla="*/ 162 h 162"/>
                <a:gd name="T22" fmla="*/ 175 w 175"/>
                <a:gd name="T23" fmla="*/ 151 h 162"/>
                <a:gd name="T24" fmla="*/ 175 w 175"/>
                <a:gd name="T25" fmla="*/ 15 h 162"/>
                <a:gd name="T26" fmla="*/ 117 w 175"/>
                <a:gd name="T27" fmla="*/ 0 h 162"/>
                <a:gd name="T28" fmla="*/ 0 w 175"/>
                <a:gd name="T29" fmla="*/ 116 h 162"/>
                <a:gd name="T30" fmla="*/ 10 w 175"/>
                <a:gd name="T31" fmla="*/ 162 h 162"/>
                <a:gd name="T32" fmla="*/ 75 w 175"/>
                <a:gd name="T33"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2">
                  <a:moveTo>
                    <a:pt x="75" y="162"/>
                  </a:moveTo>
                  <a:cubicBezTo>
                    <a:pt x="82" y="162"/>
                    <a:pt x="87" y="158"/>
                    <a:pt x="87" y="152"/>
                  </a:cubicBezTo>
                  <a:cubicBezTo>
                    <a:pt x="87" y="147"/>
                    <a:pt x="82" y="143"/>
                    <a:pt x="76" y="142"/>
                  </a:cubicBezTo>
                  <a:cubicBezTo>
                    <a:pt x="69" y="142"/>
                    <a:pt x="69" y="142"/>
                    <a:pt x="69" y="142"/>
                  </a:cubicBezTo>
                  <a:cubicBezTo>
                    <a:pt x="52" y="141"/>
                    <a:pt x="37" y="126"/>
                    <a:pt x="37" y="109"/>
                  </a:cubicBezTo>
                  <a:cubicBezTo>
                    <a:pt x="37" y="92"/>
                    <a:pt x="52" y="78"/>
                    <a:pt x="70" y="78"/>
                  </a:cubicBezTo>
                  <a:cubicBezTo>
                    <a:pt x="114" y="78"/>
                    <a:pt x="114" y="78"/>
                    <a:pt x="114" y="78"/>
                  </a:cubicBezTo>
                  <a:cubicBezTo>
                    <a:pt x="132" y="78"/>
                    <a:pt x="146" y="92"/>
                    <a:pt x="146" y="110"/>
                  </a:cubicBezTo>
                  <a:cubicBezTo>
                    <a:pt x="146" y="151"/>
                    <a:pt x="146" y="151"/>
                    <a:pt x="146" y="151"/>
                  </a:cubicBezTo>
                  <a:cubicBezTo>
                    <a:pt x="146" y="157"/>
                    <a:pt x="152" y="162"/>
                    <a:pt x="158" y="162"/>
                  </a:cubicBezTo>
                  <a:cubicBezTo>
                    <a:pt x="163" y="162"/>
                    <a:pt x="163" y="162"/>
                    <a:pt x="163" y="162"/>
                  </a:cubicBezTo>
                  <a:cubicBezTo>
                    <a:pt x="169" y="162"/>
                    <a:pt x="175" y="157"/>
                    <a:pt x="175" y="151"/>
                  </a:cubicBezTo>
                  <a:cubicBezTo>
                    <a:pt x="175" y="15"/>
                    <a:pt x="175" y="15"/>
                    <a:pt x="175" y="15"/>
                  </a:cubicBezTo>
                  <a:cubicBezTo>
                    <a:pt x="158" y="5"/>
                    <a:pt x="138" y="0"/>
                    <a:pt x="117" y="0"/>
                  </a:cubicBezTo>
                  <a:cubicBezTo>
                    <a:pt x="52" y="0"/>
                    <a:pt x="0" y="52"/>
                    <a:pt x="0" y="116"/>
                  </a:cubicBezTo>
                  <a:cubicBezTo>
                    <a:pt x="0" y="132"/>
                    <a:pt x="4" y="148"/>
                    <a:pt x="10" y="162"/>
                  </a:cubicBezTo>
                  <a:lnTo>
                    <a:pt x="75" y="1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sp>
          <p:nvSpPr>
            <p:cNvPr id="41" name="Freeform 51"/>
            <p:cNvSpPr>
              <a:spLocks/>
            </p:cNvSpPr>
            <p:nvPr/>
          </p:nvSpPr>
          <p:spPr bwMode="auto">
            <a:xfrm>
              <a:off x="2281238" y="666750"/>
              <a:ext cx="885825" cy="842962"/>
            </a:xfrm>
            <a:custGeom>
              <a:avLst/>
              <a:gdLst>
                <a:gd name="T0" fmla="*/ 174 w 211"/>
                <a:gd name="T1" fmla="*/ 0 h 201"/>
                <a:gd name="T2" fmla="*/ 174 w 211"/>
                <a:gd name="T3" fmla="*/ 120 h 201"/>
                <a:gd name="T4" fmla="*/ 141 w 211"/>
                <a:gd name="T5" fmla="*/ 152 h 201"/>
                <a:gd name="T6" fmla="*/ 136 w 211"/>
                <a:gd name="T7" fmla="*/ 152 h 201"/>
                <a:gd name="T8" fmla="*/ 103 w 211"/>
                <a:gd name="T9" fmla="*/ 120 h 201"/>
                <a:gd name="T10" fmla="*/ 103 w 211"/>
                <a:gd name="T11" fmla="*/ 79 h 201"/>
                <a:gd name="T12" fmla="*/ 92 w 211"/>
                <a:gd name="T13" fmla="*/ 67 h 201"/>
                <a:gd name="T14" fmla="*/ 48 w 211"/>
                <a:gd name="T15" fmla="*/ 67 h 201"/>
                <a:gd name="T16" fmla="*/ 36 w 211"/>
                <a:gd name="T17" fmla="*/ 78 h 201"/>
                <a:gd name="T18" fmla="*/ 48 w 211"/>
                <a:gd name="T19" fmla="*/ 90 h 201"/>
                <a:gd name="T20" fmla="*/ 55 w 211"/>
                <a:gd name="T21" fmla="*/ 90 h 201"/>
                <a:gd name="T22" fmla="*/ 86 w 211"/>
                <a:gd name="T23" fmla="*/ 122 h 201"/>
                <a:gd name="T24" fmla="*/ 53 w 211"/>
                <a:gd name="T25" fmla="*/ 152 h 201"/>
                <a:gd name="T26" fmla="*/ 0 w 211"/>
                <a:gd name="T27" fmla="*/ 152 h 201"/>
                <a:gd name="T28" fmla="*/ 95 w 211"/>
                <a:gd name="T29" fmla="*/ 201 h 201"/>
                <a:gd name="T30" fmla="*/ 211 w 211"/>
                <a:gd name="T31" fmla="*/ 85 h 201"/>
                <a:gd name="T32" fmla="*/ 174 w 211"/>
                <a:gd name="T3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201">
                  <a:moveTo>
                    <a:pt x="174" y="0"/>
                  </a:moveTo>
                  <a:cubicBezTo>
                    <a:pt x="174" y="120"/>
                    <a:pt x="174" y="120"/>
                    <a:pt x="174" y="120"/>
                  </a:cubicBezTo>
                  <a:cubicBezTo>
                    <a:pt x="174" y="138"/>
                    <a:pt x="159" y="152"/>
                    <a:pt x="141" y="152"/>
                  </a:cubicBezTo>
                  <a:cubicBezTo>
                    <a:pt x="136" y="152"/>
                    <a:pt x="136" y="152"/>
                    <a:pt x="136" y="152"/>
                  </a:cubicBezTo>
                  <a:cubicBezTo>
                    <a:pt x="118" y="152"/>
                    <a:pt x="103" y="138"/>
                    <a:pt x="103" y="120"/>
                  </a:cubicBezTo>
                  <a:cubicBezTo>
                    <a:pt x="103" y="79"/>
                    <a:pt x="103" y="79"/>
                    <a:pt x="103" y="79"/>
                  </a:cubicBezTo>
                  <a:cubicBezTo>
                    <a:pt x="103" y="73"/>
                    <a:pt x="98" y="67"/>
                    <a:pt x="92" y="67"/>
                  </a:cubicBezTo>
                  <a:cubicBezTo>
                    <a:pt x="48" y="67"/>
                    <a:pt x="48" y="67"/>
                    <a:pt x="48" y="67"/>
                  </a:cubicBezTo>
                  <a:cubicBezTo>
                    <a:pt x="42" y="67"/>
                    <a:pt x="36" y="72"/>
                    <a:pt x="36" y="78"/>
                  </a:cubicBezTo>
                  <a:cubicBezTo>
                    <a:pt x="36" y="84"/>
                    <a:pt x="42" y="90"/>
                    <a:pt x="48" y="90"/>
                  </a:cubicBezTo>
                  <a:cubicBezTo>
                    <a:pt x="55" y="90"/>
                    <a:pt x="55" y="90"/>
                    <a:pt x="55" y="90"/>
                  </a:cubicBezTo>
                  <a:cubicBezTo>
                    <a:pt x="73" y="91"/>
                    <a:pt x="87" y="106"/>
                    <a:pt x="86" y="122"/>
                  </a:cubicBezTo>
                  <a:cubicBezTo>
                    <a:pt x="86" y="139"/>
                    <a:pt x="71" y="152"/>
                    <a:pt x="53" y="152"/>
                  </a:cubicBezTo>
                  <a:cubicBezTo>
                    <a:pt x="0" y="152"/>
                    <a:pt x="0" y="152"/>
                    <a:pt x="0" y="152"/>
                  </a:cubicBezTo>
                  <a:cubicBezTo>
                    <a:pt x="21" y="182"/>
                    <a:pt x="55" y="201"/>
                    <a:pt x="95" y="201"/>
                  </a:cubicBezTo>
                  <a:cubicBezTo>
                    <a:pt x="159" y="201"/>
                    <a:pt x="211" y="149"/>
                    <a:pt x="211" y="85"/>
                  </a:cubicBezTo>
                  <a:cubicBezTo>
                    <a:pt x="211" y="51"/>
                    <a:pt x="197" y="21"/>
                    <a:pt x="17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07710">
                <a:defRPr/>
              </a:pPr>
              <a:endParaRPr lang="id-ID" sz="800" dirty="0"/>
            </a:p>
          </p:txBody>
        </p:sp>
      </p:grpSp>
      <p:sp>
        <p:nvSpPr>
          <p:cNvPr id="42" name="Freeform 36"/>
          <p:cNvSpPr>
            <a:spLocks/>
          </p:cNvSpPr>
          <p:nvPr/>
        </p:nvSpPr>
        <p:spPr bwMode="auto">
          <a:xfrm>
            <a:off x="4618429" y="2011660"/>
            <a:ext cx="461903" cy="420961"/>
          </a:xfrm>
          <a:custGeom>
            <a:avLst/>
            <a:gdLst>
              <a:gd name="T0" fmla="*/ 189 w 255"/>
              <a:gd name="T1" fmla="*/ 10 h 233"/>
              <a:gd name="T2" fmla="*/ 104 w 255"/>
              <a:gd name="T3" fmla="*/ 16 h 233"/>
              <a:gd name="T4" fmla="*/ 18 w 255"/>
              <a:gd name="T5" fmla="*/ 30 h 233"/>
              <a:gd name="T6" fmla="*/ 6 w 255"/>
              <a:gd name="T7" fmla="*/ 30 h 233"/>
              <a:gd name="T8" fmla="*/ 3 w 255"/>
              <a:gd name="T9" fmla="*/ 46 h 233"/>
              <a:gd name="T10" fmla="*/ 115 w 255"/>
              <a:gd name="T11" fmla="*/ 228 h 233"/>
              <a:gd name="T12" fmla="*/ 124 w 255"/>
              <a:gd name="T13" fmla="*/ 233 h 233"/>
              <a:gd name="T14" fmla="*/ 130 w 255"/>
              <a:gd name="T15" fmla="*/ 231 h 233"/>
              <a:gd name="T16" fmla="*/ 134 w 255"/>
              <a:gd name="T17" fmla="*/ 216 h 233"/>
              <a:gd name="T18" fmla="*/ 84 w 255"/>
              <a:gd name="T19" fmla="*/ 135 h 233"/>
              <a:gd name="T20" fmla="*/ 170 w 255"/>
              <a:gd name="T21" fmla="*/ 121 h 233"/>
              <a:gd name="T22" fmla="*/ 255 w 255"/>
              <a:gd name="T23" fmla="*/ 115 h 233"/>
              <a:gd name="T24" fmla="*/ 189 w 255"/>
              <a:gd name="T25" fmla="*/ 1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33">
                <a:moveTo>
                  <a:pt x="189" y="10"/>
                </a:moveTo>
                <a:cubicBezTo>
                  <a:pt x="189" y="10"/>
                  <a:pt x="146" y="31"/>
                  <a:pt x="104" y="16"/>
                </a:cubicBezTo>
                <a:cubicBezTo>
                  <a:pt x="58" y="0"/>
                  <a:pt x="37" y="6"/>
                  <a:pt x="18" y="30"/>
                </a:cubicBezTo>
                <a:cubicBezTo>
                  <a:pt x="14" y="28"/>
                  <a:pt x="10" y="28"/>
                  <a:pt x="6" y="30"/>
                </a:cubicBezTo>
                <a:cubicBezTo>
                  <a:pt x="1" y="33"/>
                  <a:pt x="0" y="40"/>
                  <a:pt x="3" y="46"/>
                </a:cubicBezTo>
                <a:cubicBezTo>
                  <a:pt x="115" y="228"/>
                  <a:pt x="115" y="228"/>
                  <a:pt x="115" y="228"/>
                </a:cubicBezTo>
                <a:cubicBezTo>
                  <a:pt x="117" y="231"/>
                  <a:pt x="121" y="233"/>
                  <a:pt x="124" y="233"/>
                </a:cubicBezTo>
                <a:cubicBezTo>
                  <a:pt x="126" y="233"/>
                  <a:pt x="128" y="232"/>
                  <a:pt x="130" y="231"/>
                </a:cubicBezTo>
                <a:cubicBezTo>
                  <a:pt x="135" y="228"/>
                  <a:pt x="137" y="221"/>
                  <a:pt x="134" y="216"/>
                </a:cubicBezTo>
                <a:cubicBezTo>
                  <a:pt x="84" y="135"/>
                  <a:pt x="84" y="135"/>
                  <a:pt x="84" y="135"/>
                </a:cubicBezTo>
                <a:cubicBezTo>
                  <a:pt x="104" y="111"/>
                  <a:pt x="124" y="105"/>
                  <a:pt x="170" y="121"/>
                </a:cubicBezTo>
                <a:cubicBezTo>
                  <a:pt x="213" y="135"/>
                  <a:pt x="255" y="115"/>
                  <a:pt x="255" y="115"/>
                </a:cubicBezTo>
                <a:lnTo>
                  <a:pt x="189" y="10"/>
                </a:lnTo>
                <a:close/>
              </a:path>
            </a:pathLst>
          </a:custGeom>
          <a:solidFill>
            <a:schemeClr val="accent5"/>
          </a:solidFill>
          <a:ln>
            <a:noFill/>
          </a:ln>
        </p:spPr>
        <p:txBody>
          <a:bodyPr lIns="68580" tIns="34290" rIns="68580" bIns="34290"/>
          <a:lstStyle/>
          <a:p>
            <a:pPr defTabSz="407710">
              <a:defRPr/>
            </a:pPr>
            <a:endParaRPr lang="id-ID" sz="800" dirty="0"/>
          </a:p>
        </p:txBody>
      </p:sp>
      <p:sp>
        <p:nvSpPr>
          <p:cNvPr id="43" name="Freeform 326"/>
          <p:cNvSpPr>
            <a:spLocks noChangeArrowheads="1"/>
          </p:cNvSpPr>
          <p:nvPr/>
        </p:nvSpPr>
        <p:spPr bwMode="auto">
          <a:xfrm>
            <a:off x="5571995" y="2950636"/>
            <a:ext cx="420831" cy="401907"/>
          </a:xfrm>
          <a:custGeom>
            <a:avLst/>
            <a:gdLst>
              <a:gd name="T0" fmla="*/ 1121873 w 1348"/>
              <a:gd name="T1" fmla="*/ 653276 h 1289"/>
              <a:gd name="T2" fmla="*/ 1121873 w 1348"/>
              <a:gd name="T3" fmla="*/ 1070509 h 1289"/>
              <a:gd name="T4" fmla="*/ 877843 w 1348"/>
              <a:gd name="T5" fmla="*/ 1070509 h 1289"/>
              <a:gd name="T6" fmla="*/ 877843 w 1348"/>
              <a:gd name="T7" fmla="*/ 680704 h 1289"/>
              <a:gd name="T8" fmla="*/ 759576 w 1348"/>
              <a:gd name="T9" fmla="*/ 521125 h 1289"/>
              <a:gd name="T10" fmla="*/ 633813 w 1348"/>
              <a:gd name="T11" fmla="*/ 611719 h 1289"/>
              <a:gd name="T12" fmla="*/ 627150 w 1348"/>
              <a:gd name="T13" fmla="*/ 667406 h 1289"/>
              <a:gd name="T14" fmla="*/ 627150 w 1348"/>
              <a:gd name="T15" fmla="*/ 1070509 h 1289"/>
              <a:gd name="T16" fmla="*/ 389782 w 1348"/>
              <a:gd name="T17" fmla="*/ 1070509 h 1289"/>
              <a:gd name="T18" fmla="*/ 389782 w 1348"/>
              <a:gd name="T19" fmla="*/ 347417 h 1289"/>
              <a:gd name="T20" fmla="*/ 627150 w 1348"/>
              <a:gd name="T21" fmla="*/ 347417 h 1289"/>
              <a:gd name="T22" fmla="*/ 627150 w 1348"/>
              <a:gd name="T23" fmla="*/ 451309 h 1289"/>
              <a:gd name="T24" fmla="*/ 842862 w 1348"/>
              <a:gd name="T25" fmla="*/ 333287 h 1289"/>
              <a:gd name="T26" fmla="*/ 1121873 w 1348"/>
              <a:gd name="T27" fmla="*/ 653276 h 1289"/>
              <a:gd name="T28" fmla="*/ 139089 w 1348"/>
              <a:gd name="T29" fmla="*/ 0 h 1289"/>
              <a:gd name="T30" fmla="*/ 0 w 1348"/>
              <a:gd name="T31" fmla="*/ 125502 h 1289"/>
              <a:gd name="T32" fmla="*/ 132426 w 1348"/>
              <a:gd name="T33" fmla="*/ 250173 h 1289"/>
              <a:gd name="T34" fmla="*/ 139089 w 1348"/>
              <a:gd name="T35" fmla="*/ 250173 h 1289"/>
              <a:gd name="T36" fmla="*/ 271515 w 1348"/>
              <a:gd name="T37" fmla="*/ 125502 h 1289"/>
              <a:gd name="T38" fmla="*/ 139089 w 1348"/>
              <a:gd name="T39" fmla="*/ 0 h 1289"/>
              <a:gd name="T40" fmla="*/ 14159 w 1348"/>
              <a:gd name="T41" fmla="*/ 1070509 h 1289"/>
              <a:gd name="T42" fmla="*/ 258189 w 1348"/>
              <a:gd name="T43" fmla="*/ 1070509 h 1289"/>
              <a:gd name="T44" fmla="*/ 258189 w 1348"/>
              <a:gd name="T45" fmla="*/ 347417 h 1289"/>
              <a:gd name="T46" fmla="*/ 14159 w 1348"/>
              <a:gd name="T47" fmla="*/ 347417 h 1289"/>
              <a:gd name="T48" fmla="*/ 14159 w 1348"/>
              <a:gd name="T49" fmla="*/ 1070509 h 1289"/>
              <a:gd name="T50" fmla="*/ 14159 w 1348"/>
              <a:gd name="T51" fmla="*/ 1070509 h 1289"/>
              <a:gd name="T52" fmla="*/ 14159 w 1348"/>
              <a:gd name="T53" fmla="*/ 1070509 h 128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48" h="1289">
                <a:moveTo>
                  <a:pt x="1347" y="786"/>
                </a:moveTo>
                <a:cubicBezTo>
                  <a:pt x="1347" y="1288"/>
                  <a:pt x="1347" y="1288"/>
                  <a:pt x="1347" y="1288"/>
                </a:cubicBezTo>
                <a:cubicBezTo>
                  <a:pt x="1054" y="1288"/>
                  <a:pt x="1054" y="1288"/>
                  <a:pt x="1054" y="1288"/>
                </a:cubicBezTo>
                <a:cubicBezTo>
                  <a:pt x="1054" y="819"/>
                  <a:pt x="1054" y="819"/>
                  <a:pt x="1054" y="819"/>
                </a:cubicBezTo>
                <a:cubicBezTo>
                  <a:pt x="1054" y="702"/>
                  <a:pt x="1020" y="627"/>
                  <a:pt x="912" y="627"/>
                </a:cubicBezTo>
                <a:cubicBezTo>
                  <a:pt x="836" y="627"/>
                  <a:pt x="786" y="677"/>
                  <a:pt x="761" y="736"/>
                </a:cubicBezTo>
                <a:cubicBezTo>
                  <a:pt x="761" y="752"/>
                  <a:pt x="753" y="777"/>
                  <a:pt x="753" y="803"/>
                </a:cubicBezTo>
                <a:cubicBezTo>
                  <a:pt x="753" y="1288"/>
                  <a:pt x="753" y="1288"/>
                  <a:pt x="753" y="1288"/>
                </a:cubicBezTo>
                <a:cubicBezTo>
                  <a:pt x="468" y="1288"/>
                  <a:pt x="468" y="1288"/>
                  <a:pt x="468" y="1288"/>
                </a:cubicBezTo>
                <a:cubicBezTo>
                  <a:pt x="468" y="1288"/>
                  <a:pt x="468" y="502"/>
                  <a:pt x="468" y="418"/>
                </a:cubicBezTo>
                <a:cubicBezTo>
                  <a:pt x="753" y="418"/>
                  <a:pt x="753" y="418"/>
                  <a:pt x="753" y="418"/>
                </a:cubicBezTo>
                <a:cubicBezTo>
                  <a:pt x="753" y="543"/>
                  <a:pt x="753" y="543"/>
                  <a:pt x="753" y="543"/>
                </a:cubicBezTo>
                <a:cubicBezTo>
                  <a:pt x="795" y="485"/>
                  <a:pt x="862" y="401"/>
                  <a:pt x="1012" y="401"/>
                </a:cubicBezTo>
                <a:cubicBezTo>
                  <a:pt x="1204" y="401"/>
                  <a:pt x="1347" y="527"/>
                  <a:pt x="1347" y="786"/>
                </a:cubicBezTo>
                <a:close/>
                <a:moveTo>
                  <a:pt x="167" y="0"/>
                </a:moveTo>
                <a:cubicBezTo>
                  <a:pt x="67" y="0"/>
                  <a:pt x="0" y="67"/>
                  <a:pt x="0" y="151"/>
                </a:cubicBezTo>
                <a:cubicBezTo>
                  <a:pt x="0" y="234"/>
                  <a:pt x="67" y="301"/>
                  <a:pt x="159" y="301"/>
                </a:cubicBezTo>
                <a:cubicBezTo>
                  <a:pt x="167" y="301"/>
                  <a:pt x="167" y="301"/>
                  <a:pt x="167" y="301"/>
                </a:cubicBezTo>
                <a:cubicBezTo>
                  <a:pt x="268" y="301"/>
                  <a:pt x="326" y="234"/>
                  <a:pt x="326" y="151"/>
                </a:cubicBezTo>
                <a:cubicBezTo>
                  <a:pt x="326" y="67"/>
                  <a:pt x="268" y="0"/>
                  <a:pt x="167" y="0"/>
                </a:cubicBezTo>
                <a:close/>
                <a:moveTo>
                  <a:pt x="17" y="1288"/>
                </a:moveTo>
                <a:cubicBezTo>
                  <a:pt x="310" y="1288"/>
                  <a:pt x="310" y="1288"/>
                  <a:pt x="310" y="1288"/>
                </a:cubicBezTo>
                <a:cubicBezTo>
                  <a:pt x="310" y="418"/>
                  <a:pt x="310" y="418"/>
                  <a:pt x="310" y="418"/>
                </a:cubicBezTo>
                <a:cubicBezTo>
                  <a:pt x="17" y="418"/>
                  <a:pt x="17" y="418"/>
                  <a:pt x="17" y="418"/>
                </a:cubicBezTo>
                <a:lnTo>
                  <a:pt x="17" y="1288"/>
                </a:lnTo>
                <a:close/>
                <a:moveTo>
                  <a:pt x="17" y="1288"/>
                </a:moveTo>
                <a:lnTo>
                  <a:pt x="17" y="12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45713" tIns="22856" rIns="45713" bIns="22856" anchor="ctr"/>
          <a:lstStyle/>
          <a:p>
            <a:endParaRPr lang="zh-CN" altLang="en-US" sz="800" dirty="0"/>
          </a:p>
        </p:txBody>
      </p:sp>
      <p:sp>
        <p:nvSpPr>
          <p:cNvPr id="44" name="AutoShape 64"/>
          <p:cNvSpPr>
            <a:spLocks/>
          </p:cNvSpPr>
          <p:nvPr/>
        </p:nvSpPr>
        <p:spPr bwMode="auto">
          <a:xfrm>
            <a:off x="5104736" y="3177489"/>
            <a:ext cx="294046" cy="2929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3"/>
          </a:solidFill>
          <a:ln>
            <a:noFill/>
          </a:ln>
          <a:effectLst/>
          <a:extLst/>
        </p:spPr>
        <p:txBody>
          <a:bodyPr lIns="19047" tIns="19047" rIns="19047" bIns="19047" anchor="ctr"/>
          <a:lstStyle/>
          <a:p>
            <a:pPr defTabSz="171412">
              <a:defRPr/>
            </a:pPr>
            <a:endParaRPr lang="es-ES" sz="11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45" name="Freeform 234"/>
          <p:cNvSpPr>
            <a:spLocks noChangeArrowheads="1"/>
          </p:cNvSpPr>
          <p:nvPr/>
        </p:nvSpPr>
        <p:spPr bwMode="auto">
          <a:xfrm>
            <a:off x="5219021" y="1688943"/>
            <a:ext cx="212499" cy="306045"/>
          </a:xfrm>
          <a:custGeom>
            <a:avLst/>
            <a:gdLst>
              <a:gd name="T0" fmla="*/ 424457 w 667"/>
              <a:gd name="T1" fmla="*/ 44211 h 959"/>
              <a:gd name="T2" fmla="*/ 468689 w 667"/>
              <a:gd name="T3" fmla="*/ 88421 h 959"/>
              <a:gd name="T4" fmla="*/ 504415 w 667"/>
              <a:gd name="T5" fmla="*/ 186195 h 959"/>
              <a:gd name="T6" fmla="*/ 478045 w 667"/>
              <a:gd name="T7" fmla="*/ 274616 h 959"/>
              <a:gd name="T8" fmla="*/ 406594 w 667"/>
              <a:gd name="T9" fmla="*/ 336681 h 959"/>
              <a:gd name="T10" fmla="*/ 371719 w 667"/>
              <a:gd name="T11" fmla="*/ 390243 h 959"/>
              <a:gd name="T12" fmla="*/ 406594 w 667"/>
              <a:gd name="T13" fmla="*/ 434454 h 959"/>
              <a:gd name="T14" fmla="*/ 486552 w 667"/>
              <a:gd name="T15" fmla="*/ 495669 h 959"/>
              <a:gd name="T16" fmla="*/ 530784 w 667"/>
              <a:gd name="T17" fmla="*/ 567086 h 959"/>
              <a:gd name="T18" fmla="*/ 522277 w 667"/>
              <a:gd name="T19" fmla="*/ 690365 h 959"/>
              <a:gd name="T20" fmla="*/ 371719 w 667"/>
              <a:gd name="T21" fmla="*/ 796641 h 959"/>
              <a:gd name="T22" fmla="*/ 141202 w 667"/>
              <a:gd name="T23" fmla="*/ 805993 h 959"/>
              <a:gd name="T24" fmla="*/ 17012 w 667"/>
              <a:gd name="T25" fmla="*/ 717572 h 959"/>
              <a:gd name="T26" fmla="*/ 17012 w 667"/>
              <a:gd name="T27" fmla="*/ 593442 h 959"/>
              <a:gd name="T28" fmla="*/ 141202 w 667"/>
              <a:gd name="T29" fmla="*/ 505021 h 959"/>
              <a:gd name="T30" fmla="*/ 256035 w 667"/>
              <a:gd name="T31" fmla="*/ 487167 h 959"/>
              <a:gd name="T32" fmla="*/ 283255 w 667"/>
              <a:gd name="T33" fmla="*/ 451458 h 959"/>
              <a:gd name="T34" fmla="*/ 273898 w 667"/>
              <a:gd name="T35" fmla="*/ 390243 h 959"/>
              <a:gd name="T36" fmla="*/ 265392 w 667"/>
              <a:gd name="T37" fmla="*/ 372389 h 959"/>
              <a:gd name="T38" fmla="*/ 167571 w 667"/>
              <a:gd name="T39" fmla="*/ 354535 h 959"/>
              <a:gd name="T40" fmla="*/ 70601 w 667"/>
              <a:gd name="T41" fmla="*/ 266114 h 959"/>
              <a:gd name="T42" fmla="*/ 79107 w 667"/>
              <a:gd name="T43" fmla="*/ 132632 h 959"/>
              <a:gd name="T44" fmla="*/ 229666 w 667"/>
              <a:gd name="T45" fmla="*/ 17854 h 959"/>
              <a:gd name="T46" fmla="*/ 566509 w 667"/>
              <a:gd name="T47" fmla="*/ 0 h 959"/>
              <a:gd name="T48" fmla="*/ 468689 w 667"/>
              <a:gd name="T49" fmla="*/ 655507 h 959"/>
              <a:gd name="T50" fmla="*/ 442320 w 667"/>
              <a:gd name="T51" fmla="*/ 584090 h 959"/>
              <a:gd name="T52" fmla="*/ 345350 w 667"/>
              <a:gd name="T53" fmla="*/ 513523 h 959"/>
              <a:gd name="T54" fmla="*/ 318130 w 667"/>
              <a:gd name="T55" fmla="*/ 513523 h 959"/>
              <a:gd name="T56" fmla="*/ 273898 w 667"/>
              <a:gd name="T57" fmla="*/ 513523 h 959"/>
              <a:gd name="T58" fmla="*/ 203297 w 667"/>
              <a:gd name="T59" fmla="*/ 531377 h 959"/>
              <a:gd name="T60" fmla="*/ 141202 w 667"/>
              <a:gd name="T61" fmla="*/ 557733 h 959"/>
              <a:gd name="T62" fmla="*/ 105476 w 667"/>
              <a:gd name="T63" fmla="*/ 637653 h 959"/>
              <a:gd name="T64" fmla="*/ 159065 w 667"/>
              <a:gd name="T65" fmla="*/ 726074 h 959"/>
              <a:gd name="T66" fmla="*/ 300267 w 667"/>
              <a:gd name="T67" fmla="*/ 770284 h 959"/>
              <a:gd name="T68" fmla="*/ 468689 w 667"/>
              <a:gd name="T69" fmla="*/ 655507 h 959"/>
              <a:gd name="T70" fmla="*/ 398088 w 667"/>
              <a:gd name="T71" fmla="*/ 274616 h 959"/>
              <a:gd name="T72" fmla="*/ 398088 w 667"/>
              <a:gd name="T73" fmla="*/ 168340 h 959"/>
              <a:gd name="T74" fmla="*/ 327487 w 667"/>
              <a:gd name="T75" fmla="*/ 62065 h 959"/>
              <a:gd name="T76" fmla="*/ 221160 w 667"/>
              <a:gd name="T77" fmla="*/ 53563 h 959"/>
              <a:gd name="T78" fmla="*/ 167571 w 667"/>
              <a:gd name="T79" fmla="*/ 115628 h 959"/>
              <a:gd name="T80" fmla="*/ 167571 w 667"/>
              <a:gd name="T81" fmla="*/ 212551 h 959"/>
              <a:gd name="T82" fmla="*/ 239023 w 667"/>
              <a:gd name="T83" fmla="*/ 318826 h 959"/>
              <a:gd name="T84" fmla="*/ 345350 w 667"/>
              <a:gd name="T85" fmla="*/ 336681 h 959"/>
              <a:gd name="T86" fmla="*/ 371719 w 667"/>
              <a:gd name="T87" fmla="*/ 310324 h 95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67" h="959">
                <a:moveTo>
                  <a:pt x="583" y="52"/>
                </a:moveTo>
                <a:cubicBezTo>
                  <a:pt x="499" y="52"/>
                  <a:pt x="499" y="52"/>
                  <a:pt x="499" y="52"/>
                </a:cubicBezTo>
                <a:cubicBezTo>
                  <a:pt x="520" y="73"/>
                  <a:pt x="520" y="73"/>
                  <a:pt x="520" y="73"/>
                </a:cubicBezTo>
                <a:cubicBezTo>
                  <a:pt x="531" y="84"/>
                  <a:pt x="541" y="94"/>
                  <a:pt x="551" y="104"/>
                </a:cubicBezTo>
                <a:cubicBezTo>
                  <a:pt x="562" y="125"/>
                  <a:pt x="572" y="136"/>
                  <a:pt x="583" y="156"/>
                </a:cubicBezTo>
                <a:cubicBezTo>
                  <a:pt x="593" y="177"/>
                  <a:pt x="593" y="198"/>
                  <a:pt x="593" y="219"/>
                </a:cubicBezTo>
                <a:cubicBezTo>
                  <a:pt x="593" y="240"/>
                  <a:pt x="593" y="261"/>
                  <a:pt x="583" y="281"/>
                </a:cubicBezTo>
                <a:cubicBezTo>
                  <a:pt x="572" y="292"/>
                  <a:pt x="572" y="313"/>
                  <a:pt x="562" y="323"/>
                </a:cubicBezTo>
                <a:cubicBezTo>
                  <a:pt x="551" y="344"/>
                  <a:pt x="531" y="354"/>
                  <a:pt x="520" y="365"/>
                </a:cubicBezTo>
                <a:cubicBezTo>
                  <a:pt x="478" y="396"/>
                  <a:pt x="478" y="396"/>
                  <a:pt x="478" y="396"/>
                </a:cubicBezTo>
                <a:cubicBezTo>
                  <a:pt x="468" y="406"/>
                  <a:pt x="458" y="417"/>
                  <a:pt x="458" y="417"/>
                </a:cubicBezTo>
                <a:cubicBezTo>
                  <a:pt x="447" y="427"/>
                  <a:pt x="437" y="438"/>
                  <a:pt x="437" y="459"/>
                </a:cubicBezTo>
                <a:cubicBezTo>
                  <a:pt x="437" y="469"/>
                  <a:pt x="447" y="479"/>
                  <a:pt x="458" y="490"/>
                </a:cubicBezTo>
                <a:cubicBezTo>
                  <a:pt x="468" y="500"/>
                  <a:pt x="478" y="511"/>
                  <a:pt x="478" y="511"/>
                </a:cubicBezTo>
                <a:cubicBezTo>
                  <a:pt x="531" y="542"/>
                  <a:pt x="531" y="542"/>
                  <a:pt x="531" y="542"/>
                </a:cubicBezTo>
                <a:cubicBezTo>
                  <a:pt x="541" y="552"/>
                  <a:pt x="562" y="573"/>
                  <a:pt x="572" y="583"/>
                </a:cubicBezTo>
                <a:cubicBezTo>
                  <a:pt x="583" y="594"/>
                  <a:pt x="593" y="604"/>
                  <a:pt x="603" y="614"/>
                </a:cubicBezTo>
                <a:cubicBezTo>
                  <a:pt x="614" y="635"/>
                  <a:pt x="614" y="646"/>
                  <a:pt x="624" y="667"/>
                </a:cubicBezTo>
                <a:cubicBezTo>
                  <a:pt x="624" y="677"/>
                  <a:pt x="635" y="698"/>
                  <a:pt x="635" y="719"/>
                </a:cubicBezTo>
                <a:cubicBezTo>
                  <a:pt x="635" y="750"/>
                  <a:pt x="624" y="781"/>
                  <a:pt x="614" y="812"/>
                </a:cubicBezTo>
                <a:cubicBezTo>
                  <a:pt x="593" y="833"/>
                  <a:pt x="572" y="864"/>
                  <a:pt x="541" y="885"/>
                </a:cubicBezTo>
                <a:cubicBezTo>
                  <a:pt x="520" y="906"/>
                  <a:pt x="478" y="927"/>
                  <a:pt x="437" y="937"/>
                </a:cubicBezTo>
                <a:cubicBezTo>
                  <a:pt x="395" y="948"/>
                  <a:pt x="343" y="958"/>
                  <a:pt x="291" y="958"/>
                </a:cubicBezTo>
                <a:cubicBezTo>
                  <a:pt x="239" y="958"/>
                  <a:pt x="197" y="958"/>
                  <a:pt x="166" y="948"/>
                </a:cubicBezTo>
                <a:cubicBezTo>
                  <a:pt x="124" y="937"/>
                  <a:pt x="93" y="917"/>
                  <a:pt x="72" y="906"/>
                </a:cubicBezTo>
                <a:cubicBezTo>
                  <a:pt x="51" y="885"/>
                  <a:pt x="31" y="864"/>
                  <a:pt x="20" y="844"/>
                </a:cubicBezTo>
                <a:cubicBezTo>
                  <a:pt x="10" y="823"/>
                  <a:pt x="0" y="802"/>
                  <a:pt x="0" y="781"/>
                </a:cubicBezTo>
                <a:cubicBezTo>
                  <a:pt x="0" y="760"/>
                  <a:pt x="10" y="729"/>
                  <a:pt x="20" y="698"/>
                </a:cubicBezTo>
                <a:cubicBezTo>
                  <a:pt x="41" y="677"/>
                  <a:pt x="62" y="646"/>
                  <a:pt x="103" y="625"/>
                </a:cubicBezTo>
                <a:cubicBezTo>
                  <a:pt x="124" y="614"/>
                  <a:pt x="145" y="604"/>
                  <a:pt x="166" y="594"/>
                </a:cubicBezTo>
                <a:cubicBezTo>
                  <a:pt x="197" y="594"/>
                  <a:pt x="218" y="583"/>
                  <a:pt x="239" y="583"/>
                </a:cubicBezTo>
                <a:cubicBezTo>
                  <a:pt x="260" y="573"/>
                  <a:pt x="281" y="573"/>
                  <a:pt x="301" y="573"/>
                </a:cubicBezTo>
                <a:cubicBezTo>
                  <a:pt x="322" y="573"/>
                  <a:pt x="343" y="573"/>
                  <a:pt x="353" y="573"/>
                </a:cubicBezTo>
                <a:cubicBezTo>
                  <a:pt x="353" y="552"/>
                  <a:pt x="343" y="542"/>
                  <a:pt x="333" y="531"/>
                </a:cubicBezTo>
                <a:cubicBezTo>
                  <a:pt x="322" y="521"/>
                  <a:pt x="322" y="500"/>
                  <a:pt x="322" y="479"/>
                </a:cubicBezTo>
                <a:cubicBezTo>
                  <a:pt x="322" y="469"/>
                  <a:pt x="322" y="459"/>
                  <a:pt x="322" y="459"/>
                </a:cubicBezTo>
                <a:cubicBezTo>
                  <a:pt x="322" y="448"/>
                  <a:pt x="333" y="438"/>
                  <a:pt x="333" y="438"/>
                </a:cubicBezTo>
                <a:cubicBezTo>
                  <a:pt x="322" y="438"/>
                  <a:pt x="322" y="438"/>
                  <a:pt x="312" y="438"/>
                </a:cubicBezTo>
                <a:cubicBezTo>
                  <a:pt x="301" y="438"/>
                  <a:pt x="301" y="438"/>
                  <a:pt x="291" y="438"/>
                </a:cubicBezTo>
                <a:cubicBezTo>
                  <a:pt x="260" y="438"/>
                  <a:pt x="218" y="427"/>
                  <a:pt x="197" y="417"/>
                </a:cubicBezTo>
                <a:cubicBezTo>
                  <a:pt x="166" y="406"/>
                  <a:pt x="145" y="396"/>
                  <a:pt x="124" y="375"/>
                </a:cubicBezTo>
                <a:cubicBezTo>
                  <a:pt x="103" y="354"/>
                  <a:pt x="93" y="334"/>
                  <a:pt x="83" y="313"/>
                </a:cubicBezTo>
                <a:cubicBezTo>
                  <a:pt x="72" y="292"/>
                  <a:pt x="62" y="261"/>
                  <a:pt x="62" y="240"/>
                </a:cubicBezTo>
                <a:cubicBezTo>
                  <a:pt x="62" y="209"/>
                  <a:pt x="72" y="177"/>
                  <a:pt x="93" y="156"/>
                </a:cubicBezTo>
                <a:cubicBezTo>
                  <a:pt x="103" y="125"/>
                  <a:pt x="124" y="94"/>
                  <a:pt x="156" y="73"/>
                </a:cubicBezTo>
                <a:cubicBezTo>
                  <a:pt x="187" y="42"/>
                  <a:pt x="228" y="21"/>
                  <a:pt x="270" y="21"/>
                </a:cubicBezTo>
                <a:cubicBezTo>
                  <a:pt x="312" y="11"/>
                  <a:pt x="353" y="0"/>
                  <a:pt x="395" y="0"/>
                </a:cubicBezTo>
                <a:cubicBezTo>
                  <a:pt x="666" y="0"/>
                  <a:pt x="666" y="0"/>
                  <a:pt x="666" y="0"/>
                </a:cubicBezTo>
                <a:lnTo>
                  <a:pt x="583" y="52"/>
                </a:lnTo>
                <a:close/>
                <a:moveTo>
                  <a:pt x="551" y="771"/>
                </a:moveTo>
                <a:cubicBezTo>
                  <a:pt x="551" y="750"/>
                  <a:pt x="541" y="739"/>
                  <a:pt x="541" y="729"/>
                </a:cubicBezTo>
                <a:cubicBezTo>
                  <a:pt x="531" y="708"/>
                  <a:pt x="531" y="698"/>
                  <a:pt x="520" y="687"/>
                </a:cubicBezTo>
                <a:cubicBezTo>
                  <a:pt x="510" y="677"/>
                  <a:pt x="489" y="667"/>
                  <a:pt x="468" y="646"/>
                </a:cubicBezTo>
                <a:cubicBezTo>
                  <a:pt x="458" y="635"/>
                  <a:pt x="426" y="625"/>
                  <a:pt x="406" y="604"/>
                </a:cubicBezTo>
                <a:lnTo>
                  <a:pt x="395" y="604"/>
                </a:lnTo>
                <a:cubicBezTo>
                  <a:pt x="374" y="604"/>
                  <a:pt x="374" y="604"/>
                  <a:pt x="374" y="604"/>
                </a:cubicBezTo>
                <a:cubicBezTo>
                  <a:pt x="374" y="604"/>
                  <a:pt x="364" y="604"/>
                  <a:pt x="353" y="604"/>
                </a:cubicBezTo>
                <a:cubicBezTo>
                  <a:pt x="343" y="604"/>
                  <a:pt x="333" y="604"/>
                  <a:pt x="322" y="604"/>
                </a:cubicBezTo>
                <a:cubicBezTo>
                  <a:pt x="312" y="604"/>
                  <a:pt x="291" y="604"/>
                  <a:pt x="281" y="614"/>
                </a:cubicBezTo>
                <a:cubicBezTo>
                  <a:pt x="260" y="614"/>
                  <a:pt x="249" y="614"/>
                  <a:pt x="239" y="625"/>
                </a:cubicBezTo>
                <a:cubicBezTo>
                  <a:pt x="228" y="625"/>
                  <a:pt x="218" y="625"/>
                  <a:pt x="208" y="635"/>
                </a:cubicBezTo>
                <a:cubicBezTo>
                  <a:pt x="187" y="635"/>
                  <a:pt x="176" y="646"/>
                  <a:pt x="166" y="656"/>
                </a:cubicBezTo>
                <a:cubicBezTo>
                  <a:pt x="156" y="667"/>
                  <a:pt x="145" y="677"/>
                  <a:pt x="135" y="698"/>
                </a:cubicBezTo>
                <a:cubicBezTo>
                  <a:pt x="124" y="708"/>
                  <a:pt x="124" y="729"/>
                  <a:pt x="124" y="750"/>
                </a:cubicBezTo>
                <a:cubicBezTo>
                  <a:pt x="124" y="771"/>
                  <a:pt x="124" y="792"/>
                  <a:pt x="135" y="812"/>
                </a:cubicBezTo>
                <a:cubicBezTo>
                  <a:pt x="145" y="833"/>
                  <a:pt x="166" y="844"/>
                  <a:pt x="187" y="854"/>
                </a:cubicBezTo>
                <a:cubicBezTo>
                  <a:pt x="208" y="875"/>
                  <a:pt x="228" y="885"/>
                  <a:pt x="260" y="896"/>
                </a:cubicBezTo>
                <a:cubicBezTo>
                  <a:pt x="281" y="896"/>
                  <a:pt x="322" y="906"/>
                  <a:pt x="353" y="906"/>
                </a:cubicBezTo>
                <a:cubicBezTo>
                  <a:pt x="416" y="906"/>
                  <a:pt x="468" y="885"/>
                  <a:pt x="499" y="864"/>
                </a:cubicBezTo>
                <a:cubicBezTo>
                  <a:pt x="531" y="844"/>
                  <a:pt x="551" y="802"/>
                  <a:pt x="551" y="771"/>
                </a:cubicBezTo>
                <a:close/>
                <a:moveTo>
                  <a:pt x="437" y="365"/>
                </a:moveTo>
                <a:cubicBezTo>
                  <a:pt x="458" y="354"/>
                  <a:pt x="468" y="334"/>
                  <a:pt x="468" y="323"/>
                </a:cubicBezTo>
                <a:cubicBezTo>
                  <a:pt x="468" y="302"/>
                  <a:pt x="478" y="292"/>
                  <a:pt x="478" y="271"/>
                </a:cubicBezTo>
                <a:cubicBezTo>
                  <a:pt x="478" y="250"/>
                  <a:pt x="468" y="229"/>
                  <a:pt x="468" y="198"/>
                </a:cubicBezTo>
                <a:cubicBezTo>
                  <a:pt x="458" y="177"/>
                  <a:pt x="447" y="146"/>
                  <a:pt x="437" y="125"/>
                </a:cubicBezTo>
                <a:cubicBezTo>
                  <a:pt x="416" y="104"/>
                  <a:pt x="406" y="84"/>
                  <a:pt x="385" y="73"/>
                </a:cubicBezTo>
                <a:cubicBezTo>
                  <a:pt x="364" y="52"/>
                  <a:pt x="333" y="42"/>
                  <a:pt x="312" y="42"/>
                </a:cubicBezTo>
                <a:cubicBezTo>
                  <a:pt x="291" y="42"/>
                  <a:pt x="270" y="52"/>
                  <a:pt x="260" y="63"/>
                </a:cubicBezTo>
                <a:cubicBezTo>
                  <a:pt x="239" y="63"/>
                  <a:pt x="228" y="73"/>
                  <a:pt x="218" y="84"/>
                </a:cubicBezTo>
                <a:cubicBezTo>
                  <a:pt x="208" y="104"/>
                  <a:pt x="197" y="115"/>
                  <a:pt x="197" y="136"/>
                </a:cubicBezTo>
                <a:cubicBezTo>
                  <a:pt x="187" y="146"/>
                  <a:pt x="187" y="167"/>
                  <a:pt x="187" y="177"/>
                </a:cubicBezTo>
                <a:cubicBezTo>
                  <a:pt x="187" y="198"/>
                  <a:pt x="187" y="219"/>
                  <a:pt x="197" y="250"/>
                </a:cubicBezTo>
                <a:cubicBezTo>
                  <a:pt x="208" y="271"/>
                  <a:pt x="208" y="302"/>
                  <a:pt x="228" y="323"/>
                </a:cubicBezTo>
                <a:cubicBezTo>
                  <a:pt x="239" y="344"/>
                  <a:pt x="260" y="365"/>
                  <a:pt x="281" y="375"/>
                </a:cubicBezTo>
                <a:cubicBezTo>
                  <a:pt x="301" y="396"/>
                  <a:pt x="322" y="396"/>
                  <a:pt x="353" y="396"/>
                </a:cubicBezTo>
                <a:cubicBezTo>
                  <a:pt x="364" y="396"/>
                  <a:pt x="385" y="396"/>
                  <a:pt x="406" y="396"/>
                </a:cubicBezTo>
                <a:cubicBezTo>
                  <a:pt x="416" y="386"/>
                  <a:pt x="426" y="375"/>
                  <a:pt x="437" y="365"/>
                </a:cubicBezTo>
                <a:close/>
                <a:moveTo>
                  <a:pt x="437" y="365"/>
                </a:moveTo>
                <a:lnTo>
                  <a:pt x="437" y="36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lIns="45713" tIns="22856" rIns="45713" bIns="22856" anchor="ctr"/>
          <a:lstStyle/>
          <a:p>
            <a:endParaRPr lang="zh-CN" altLang="en-US" sz="800" dirty="0"/>
          </a:p>
        </p:txBody>
      </p:sp>
      <p:sp>
        <p:nvSpPr>
          <p:cNvPr id="46" name="Freeform 238"/>
          <p:cNvSpPr>
            <a:spLocks noChangeArrowheads="1"/>
          </p:cNvSpPr>
          <p:nvPr/>
        </p:nvSpPr>
        <p:spPr bwMode="auto">
          <a:xfrm>
            <a:off x="3651172" y="1724667"/>
            <a:ext cx="264880" cy="515633"/>
          </a:xfrm>
          <a:custGeom>
            <a:avLst/>
            <a:gdLst>
              <a:gd name="T0" fmla="*/ 502 w 503"/>
              <a:gd name="T1" fmla="*/ 351 h 980"/>
              <a:gd name="T2" fmla="*/ 318 w 503"/>
              <a:gd name="T3" fmla="*/ 351 h 980"/>
              <a:gd name="T4" fmla="*/ 318 w 503"/>
              <a:gd name="T5" fmla="*/ 260 h 980"/>
              <a:gd name="T6" fmla="*/ 368 w 503"/>
              <a:gd name="T7" fmla="*/ 176 h 980"/>
              <a:gd name="T8" fmla="*/ 485 w 503"/>
              <a:gd name="T9" fmla="*/ 176 h 980"/>
              <a:gd name="T10" fmla="*/ 485 w 503"/>
              <a:gd name="T11" fmla="*/ 0 h 980"/>
              <a:gd name="T12" fmla="*/ 284 w 503"/>
              <a:gd name="T13" fmla="*/ 0 h 980"/>
              <a:gd name="T14" fmla="*/ 117 w 503"/>
              <a:gd name="T15" fmla="*/ 168 h 980"/>
              <a:gd name="T16" fmla="*/ 117 w 503"/>
              <a:gd name="T17" fmla="*/ 351 h 980"/>
              <a:gd name="T18" fmla="*/ 0 w 503"/>
              <a:gd name="T19" fmla="*/ 351 h 980"/>
              <a:gd name="T20" fmla="*/ 0 w 503"/>
              <a:gd name="T21" fmla="*/ 494 h 980"/>
              <a:gd name="T22" fmla="*/ 117 w 503"/>
              <a:gd name="T23" fmla="*/ 494 h 980"/>
              <a:gd name="T24" fmla="*/ 117 w 503"/>
              <a:gd name="T25" fmla="*/ 979 h 980"/>
              <a:gd name="T26" fmla="*/ 318 w 503"/>
              <a:gd name="T27" fmla="*/ 979 h 980"/>
              <a:gd name="T28" fmla="*/ 318 w 503"/>
              <a:gd name="T29" fmla="*/ 494 h 980"/>
              <a:gd name="T30" fmla="*/ 451 w 503"/>
              <a:gd name="T31" fmla="*/ 494 h 980"/>
              <a:gd name="T32" fmla="*/ 502 w 503"/>
              <a:gd name="T33" fmla="*/ 351 h 980"/>
              <a:gd name="T34" fmla="*/ 502 w 503"/>
              <a:gd name="T35" fmla="*/ 351 h 980"/>
              <a:gd name="T36" fmla="*/ 502 w 503"/>
              <a:gd name="T37" fmla="*/ 351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3" h="980">
                <a:moveTo>
                  <a:pt x="502" y="351"/>
                </a:moveTo>
                <a:cubicBezTo>
                  <a:pt x="318" y="351"/>
                  <a:pt x="318" y="351"/>
                  <a:pt x="318" y="351"/>
                </a:cubicBezTo>
                <a:cubicBezTo>
                  <a:pt x="318" y="260"/>
                  <a:pt x="318" y="260"/>
                  <a:pt x="318" y="260"/>
                </a:cubicBezTo>
                <a:cubicBezTo>
                  <a:pt x="318" y="260"/>
                  <a:pt x="309" y="176"/>
                  <a:pt x="368" y="176"/>
                </a:cubicBezTo>
                <a:cubicBezTo>
                  <a:pt x="485" y="176"/>
                  <a:pt x="485" y="176"/>
                  <a:pt x="485" y="176"/>
                </a:cubicBezTo>
                <a:cubicBezTo>
                  <a:pt x="485" y="0"/>
                  <a:pt x="485" y="0"/>
                  <a:pt x="485" y="0"/>
                </a:cubicBezTo>
                <a:cubicBezTo>
                  <a:pt x="284" y="0"/>
                  <a:pt x="284" y="0"/>
                  <a:pt x="284" y="0"/>
                </a:cubicBezTo>
                <a:cubicBezTo>
                  <a:pt x="284" y="0"/>
                  <a:pt x="117" y="0"/>
                  <a:pt x="117" y="168"/>
                </a:cubicBezTo>
                <a:cubicBezTo>
                  <a:pt x="117" y="209"/>
                  <a:pt x="117" y="268"/>
                  <a:pt x="117" y="351"/>
                </a:cubicBezTo>
                <a:cubicBezTo>
                  <a:pt x="0" y="351"/>
                  <a:pt x="0" y="351"/>
                  <a:pt x="0" y="351"/>
                </a:cubicBezTo>
                <a:cubicBezTo>
                  <a:pt x="0" y="494"/>
                  <a:pt x="0" y="494"/>
                  <a:pt x="0" y="494"/>
                </a:cubicBezTo>
                <a:cubicBezTo>
                  <a:pt x="117" y="494"/>
                  <a:pt x="117" y="494"/>
                  <a:pt x="117" y="494"/>
                </a:cubicBezTo>
                <a:cubicBezTo>
                  <a:pt x="117" y="719"/>
                  <a:pt x="117" y="979"/>
                  <a:pt x="117" y="979"/>
                </a:cubicBezTo>
                <a:cubicBezTo>
                  <a:pt x="318" y="979"/>
                  <a:pt x="318" y="979"/>
                  <a:pt x="318" y="979"/>
                </a:cubicBezTo>
                <a:cubicBezTo>
                  <a:pt x="318" y="494"/>
                  <a:pt x="318" y="494"/>
                  <a:pt x="318" y="494"/>
                </a:cubicBezTo>
                <a:cubicBezTo>
                  <a:pt x="451" y="494"/>
                  <a:pt x="451" y="494"/>
                  <a:pt x="451" y="494"/>
                </a:cubicBezTo>
                <a:lnTo>
                  <a:pt x="502" y="351"/>
                </a:lnTo>
                <a:close/>
                <a:moveTo>
                  <a:pt x="502" y="351"/>
                </a:moveTo>
                <a:lnTo>
                  <a:pt x="502" y="351"/>
                </a:lnTo>
                <a:close/>
              </a:path>
            </a:pathLst>
          </a:custGeom>
          <a:solidFill>
            <a:schemeClr val="accent3"/>
          </a:solidFill>
          <a:ln>
            <a:noFill/>
          </a:ln>
          <a:effectLst/>
          <a:extLst/>
        </p:spPr>
        <p:txBody>
          <a:bodyPr wrap="none" lIns="45713" tIns="22856" rIns="45713" bIns="22856" anchor="ctr"/>
          <a:lstStyle/>
          <a:p>
            <a:pPr defTabSz="407710">
              <a:defRPr/>
            </a:pPr>
            <a:endParaRPr lang="en-US" sz="800" dirty="0">
              <a:ea typeface="SimSun" charset="0"/>
            </a:endParaRPr>
          </a:p>
        </p:txBody>
      </p:sp>
      <p:grpSp>
        <p:nvGrpSpPr>
          <p:cNvPr id="14" name="Group 26"/>
          <p:cNvGrpSpPr>
            <a:grpSpLocks/>
          </p:cNvGrpSpPr>
          <p:nvPr/>
        </p:nvGrpSpPr>
        <p:grpSpPr bwMode="auto">
          <a:xfrm>
            <a:off x="3604495" y="3657793"/>
            <a:ext cx="253588" cy="369226"/>
            <a:chOff x="4294188" y="1712913"/>
            <a:chExt cx="285750" cy="415925"/>
          </a:xfrm>
          <a:solidFill>
            <a:schemeClr val="accent3"/>
          </a:solidFill>
        </p:grpSpPr>
        <p:sp>
          <p:nvSpPr>
            <p:cNvPr id="48" name="Freeform 166"/>
            <p:cNvSpPr>
              <a:spLocks noChangeArrowheads="1"/>
            </p:cNvSpPr>
            <p:nvPr/>
          </p:nvSpPr>
          <p:spPr bwMode="auto">
            <a:xfrm>
              <a:off x="4294188" y="1712913"/>
              <a:ext cx="285750" cy="415925"/>
            </a:xfrm>
            <a:custGeom>
              <a:avLst/>
              <a:gdLst>
                <a:gd name="T0" fmla="*/ 396 w 793"/>
                <a:gd name="T1" fmla="*/ 146 h 1157"/>
                <a:gd name="T2" fmla="*/ 553 w 793"/>
                <a:gd name="T3" fmla="*/ 209 h 1157"/>
                <a:gd name="T4" fmla="*/ 615 w 793"/>
                <a:gd name="T5" fmla="*/ 365 h 1157"/>
                <a:gd name="T6" fmla="*/ 553 w 793"/>
                <a:gd name="T7" fmla="*/ 511 h 1157"/>
                <a:gd name="T8" fmla="*/ 396 w 793"/>
                <a:gd name="T9" fmla="*/ 709 h 1157"/>
                <a:gd name="T10" fmla="*/ 240 w 793"/>
                <a:gd name="T11" fmla="*/ 511 h 1157"/>
                <a:gd name="T12" fmla="*/ 178 w 793"/>
                <a:gd name="T13" fmla="*/ 365 h 1157"/>
                <a:gd name="T14" fmla="*/ 240 w 793"/>
                <a:gd name="T15" fmla="*/ 209 h 1157"/>
                <a:gd name="T16" fmla="*/ 396 w 793"/>
                <a:gd name="T17" fmla="*/ 146 h 1157"/>
                <a:gd name="T18" fmla="*/ 396 w 793"/>
                <a:gd name="T19" fmla="*/ 0 h 1157"/>
                <a:gd name="T20" fmla="*/ 136 w 793"/>
                <a:gd name="T21" fmla="*/ 105 h 1157"/>
                <a:gd name="T22" fmla="*/ 136 w 793"/>
                <a:gd name="T23" fmla="*/ 615 h 1157"/>
                <a:gd name="T24" fmla="*/ 396 w 793"/>
                <a:gd name="T25" fmla="*/ 1156 h 1157"/>
                <a:gd name="T26" fmla="*/ 646 w 793"/>
                <a:gd name="T27" fmla="*/ 615 h 1157"/>
                <a:gd name="T28" fmla="*/ 646 w 793"/>
                <a:gd name="T29" fmla="*/ 105 h 1157"/>
                <a:gd name="T30" fmla="*/ 396 w 793"/>
                <a:gd name="T31" fmla="*/ 0 h 1157"/>
                <a:gd name="T32" fmla="*/ 396 w 793"/>
                <a:gd name="T33" fmla="*/ 146 h 1157"/>
                <a:gd name="T34" fmla="*/ 396 w 793"/>
                <a:gd name="T35" fmla="*/ 0 h 1157"/>
                <a:gd name="T36" fmla="*/ 396 w 793"/>
                <a:gd name="T37"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407710">
                <a:defRPr/>
              </a:pPr>
              <a:endParaRPr lang="en-US" sz="800" dirty="0">
                <a:ea typeface="SimSun" charset="0"/>
              </a:endParaRPr>
            </a:p>
          </p:txBody>
        </p:sp>
        <p:sp>
          <p:nvSpPr>
            <p:cNvPr id="49" name="Freeform 167"/>
            <p:cNvSpPr>
              <a:spLocks noChangeArrowheads="1"/>
            </p:cNvSpPr>
            <p:nvPr/>
          </p:nvSpPr>
          <p:spPr bwMode="auto">
            <a:xfrm>
              <a:off x="4410075" y="1817688"/>
              <a:ext cx="52388" cy="52387"/>
            </a:xfrm>
            <a:custGeom>
              <a:avLst/>
              <a:gdLst>
                <a:gd name="T0" fmla="*/ 146 w 147"/>
                <a:gd name="T1" fmla="*/ 73 h 147"/>
                <a:gd name="T2" fmla="*/ 73 w 147"/>
                <a:gd name="T3" fmla="*/ 146 h 147"/>
                <a:gd name="T4" fmla="*/ 0 w 147"/>
                <a:gd name="T5" fmla="*/ 73 h 147"/>
                <a:gd name="T6" fmla="*/ 73 w 147"/>
                <a:gd name="T7" fmla="*/ 0 h 147"/>
                <a:gd name="T8" fmla="*/ 146 w 147"/>
                <a:gd name="T9" fmla="*/ 73 h 147"/>
                <a:gd name="T10" fmla="*/ 146 w 147"/>
                <a:gd name="T11" fmla="*/ 73 h 147"/>
                <a:gd name="T12" fmla="*/ 146 w 147"/>
                <a:gd name="T13" fmla="*/ 73 h 147"/>
              </a:gdLst>
              <a:ahLst/>
              <a:cxnLst>
                <a:cxn ang="0">
                  <a:pos x="T0" y="T1"/>
                </a:cxn>
                <a:cxn ang="0">
                  <a:pos x="T2" y="T3"/>
                </a:cxn>
                <a:cxn ang="0">
                  <a:pos x="T4" y="T5"/>
                </a:cxn>
                <a:cxn ang="0">
                  <a:pos x="T6" y="T7"/>
                </a:cxn>
                <a:cxn ang="0">
                  <a:pos x="T8" y="T9"/>
                </a:cxn>
                <a:cxn ang="0">
                  <a:pos x="T10" y="T11"/>
                </a:cxn>
                <a:cxn ang="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407710">
                <a:defRPr/>
              </a:pPr>
              <a:endParaRPr lang="en-US" sz="800" dirty="0">
                <a:ea typeface="SimSun" charset="0"/>
              </a:endParaRPr>
            </a:p>
          </p:txBody>
        </p:sp>
      </p:grpSp>
      <p:grpSp>
        <p:nvGrpSpPr>
          <p:cNvPr id="26" name="Group 101"/>
          <p:cNvGrpSpPr>
            <a:grpSpLocks/>
          </p:cNvGrpSpPr>
          <p:nvPr/>
        </p:nvGrpSpPr>
        <p:grpSpPr bwMode="auto">
          <a:xfrm>
            <a:off x="839877" y="1816958"/>
            <a:ext cx="1600587" cy="755586"/>
            <a:chOff x="838200" y="2992185"/>
            <a:chExt cx="1600200" cy="755461"/>
          </a:xfrm>
        </p:grpSpPr>
        <p:sp>
          <p:nvSpPr>
            <p:cNvPr id="51" name="TextBox 102"/>
            <p:cNvSpPr txBox="1">
              <a:spLocks noChangeArrowheads="1"/>
            </p:cNvSpPr>
            <p:nvPr/>
          </p:nvSpPr>
          <p:spPr bwMode="auto">
            <a:xfrm>
              <a:off x="838200" y="2992185"/>
              <a:ext cx="1600200" cy="2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52" name="TextBox 103"/>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800" spc="225"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29" name="Group 104"/>
          <p:cNvGrpSpPr>
            <a:grpSpLocks/>
          </p:cNvGrpSpPr>
          <p:nvPr/>
        </p:nvGrpSpPr>
        <p:grpSpPr bwMode="auto">
          <a:xfrm>
            <a:off x="839877" y="2647566"/>
            <a:ext cx="1600587" cy="755587"/>
            <a:chOff x="838200" y="2992185"/>
            <a:chExt cx="1600200" cy="755461"/>
          </a:xfrm>
        </p:grpSpPr>
        <p:sp>
          <p:nvSpPr>
            <p:cNvPr id="54" name="TextBox 105"/>
            <p:cNvSpPr txBox="1">
              <a:spLocks noChangeArrowheads="1"/>
            </p:cNvSpPr>
            <p:nvPr/>
          </p:nvSpPr>
          <p:spPr bwMode="auto">
            <a:xfrm>
              <a:off x="838200" y="2992185"/>
              <a:ext cx="1600200" cy="2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55" name="TextBox 106"/>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800" spc="225"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56" name="TextBox 6"/>
          <p:cNvSpPr txBox="1">
            <a:spLocks noChangeArrowheads="1"/>
          </p:cNvSpPr>
          <p:nvPr/>
        </p:nvSpPr>
        <p:spPr bwMode="auto">
          <a:xfrm>
            <a:off x="822021" y="1164974"/>
            <a:ext cx="1201184" cy="530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en-US" altLang="zh-CN" sz="3000" dirty="0">
                <a:solidFill>
                  <a:schemeClr val="accent2"/>
                </a:solidFill>
                <a:latin typeface="Impact" panose="020B0806030902050204" pitchFamily="34" charset="0"/>
                <a:cs typeface="Open Sans" panose="020B0606030504020204" pitchFamily="34" charset="0"/>
              </a:rPr>
              <a:t>79%</a:t>
            </a:r>
          </a:p>
        </p:txBody>
      </p:sp>
      <p:cxnSp>
        <p:nvCxnSpPr>
          <p:cNvPr id="57" name="Straight Connector 113"/>
          <p:cNvCxnSpPr>
            <a:cxnSpLocks noChangeShapeType="1"/>
          </p:cNvCxnSpPr>
          <p:nvPr/>
        </p:nvCxnSpPr>
        <p:spPr bwMode="auto">
          <a:xfrm>
            <a:off x="860115" y="1713355"/>
            <a:ext cx="1317851" cy="0"/>
          </a:xfrm>
          <a:prstGeom prst="line">
            <a:avLst/>
          </a:prstGeom>
          <a:noFill/>
          <a:ln w="25400">
            <a:solidFill>
              <a:schemeClr val="accent2"/>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8" name="Straight Connector 114"/>
          <p:cNvCxnSpPr>
            <a:cxnSpLocks noChangeShapeType="1"/>
          </p:cNvCxnSpPr>
          <p:nvPr/>
        </p:nvCxnSpPr>
        <p:spPr bwMode="auto">
          <a:xfrm>
            <a:off x="6941631" y="3506161"/>
            <a:ext cx="1317851" cy="0"/>
          </a:xfrm>
          <a:prstGeom prst="line">
            <a:avLst/>
          </a:prstGeom>
          <a:noFill/>
          <a:ln w="25400">
            <a:solidFill>
              <a:schemeClr val="accent1"/>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9" name="TextBox 115"/>
          <p:cNvSpPr txBox="1"/>
          <p:nvPr/>
        </p:nvSpPr>
        <p:spPr>
          <a:xfrm>
            <a:off x="7101750" y="3565107"/>
            <a:ext cx="1201184" cy="530982"/>
          </a:xfrm>
          <a:prstGeom prst="rect">
            <a:avLst/>
          </a:prstGeom>
          <a:noFill/>
        </p:spPr>
        <p:txBody>
          <a:bodyPr lIns="68580" tIns="34290" rIns="68580" bIns="34290">
            <a:spAutoFit/>
          </a:bodyPr>
          <a:lstStyle/>
          <a:p>
            <a:pPr algn="r" defTabSz="407710">
              <a:defRPr/>
            </a:pPr>
            <a:r>
              <a:rPr lang="en-US" sz="3000" dirty="0">
                <a:solidFill>
                  <a:schemeClr val="accent1"/>
                </a:solidFill>
                <a:latin typeface="Impact" panose="020B0806030902050204" pitchFamily="34" charset="0"/>
                <a:cs typeface="Open Sans"/>
              </a:rPr>
              <a:t>99%</a:t>
            </a:r>
          </a:p>
        </p:txBody>
      </p:sp>
      <p:grpSp>
        <p:nvGrpSpPr>
          <p:cNvPr id="39" name="Group 116"/>
          <p:cNvGrpSpPr>
            <a:grpSpLocks/>
          </p:cNvGrpSpPr>
          <p:nvPr/>
        </p:nvGrpSpPr>
        <p:grpSpPr bwMode="auto">
          <a:xfrm>
            <a:off x="6694609" y="1816958"/>
            <a:ext cx="1599992" cy="755586"/>
            <a:chOff x="838200" y="2992185"/>
            <a:chExt cx="1600200" cy="755461"/>
          </a:xfrm>
        </p:grpSpPr>
        <p:sp>
          <p:nvSpPr>
            <p:cNvPr id="61" name="TextBox 117"/>
            <p:cNvSpPr txBox="1">
              <a:spLocks noChangeArrowheads="1"/>
            </p:cNvSpPr>
            <p:nvPr/>
          </p:nvSpPr>
          <p:spPr bwMode="auto">
            <a:xfrm>
              <a:off x="838200" y="2992185"/>
              <a:ext cx="1600200" cy="2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62" name="TextBox 118"/>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800" spc="225"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7" name="Group 119"/>
          <p:cNvGrpSpPr>
            <a:grpSpLocks/>
          </p:cNvGrpSpPr>
          <p:nvPr/>
        </p:nvGrpSpPr>
        <p:grpSpPr bwMode="auto">
          <a:xfrm>
            <a:off x="6694609" y="2647566"/>
            <a:ext cx="1599992" cy="755587"/>
            <a:chOff x="838200" y="2992185"/>
            <a:chExt cx="1600200" cy="755461"/>
          </a:xfrm>
        </p:grpSpPr>
        <p:sp>
          <p:nvSpPr>
            <p:cNvPr id="64" name="TextBox 120"/>
            <p:cNvSpPr txBox="1">
              <a:spLocks noChangeArrowheads="1"/>
            </p:cNvSpPr>
            <p:nvPr/>
          </p:nvSpPr>
          <p:spPr bwMode="auto">
            <a:xfrm>
              <a:off x="838200" y="2992185"/>
              <a:ext cx="1600200" cy="2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65" name="TextBox 121"/>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800" spc="225"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4017576663"/>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childTnLst>
                          </p:cTn>
                        </p:par>
                        <p:par>
                          <p:cTn id="62" fill="hold">
                            <p:stCondLst>
                              <p:cond delay="5000"/>
                            </p:stCondLst>
                            <p:childTnLst>
                              <p:par>
                                <p:cTn id="63" presetID="53" presetClass="entr" presetSubtype="16" fill="hold" nodeType="after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p:cTn id="65" dur="500" fill="hold"/>
                                        <p:tgtEl>
                                          <p:spTgt spid="4"/>
                                        </p:tgtEl>
                                        <p:attrNameLst>
                                          <p:attrName>ppt_w</p:attrName>
                                        </p:attrNameLst>
                                      </p:cBhvr>
                                      <p:tavLst>
                                        <p:tav tm="0">
                                          <p:val>
                                            <p:fltVal val="0"/>
                                          </p:val>
                                        </p:tav>
                                        <p:tav tm="100000">
                                          <p:val>
                                            <p:strVal val="#ppt_w"/>
                                          </p:val>
                                        </p:tav>
                                      </p:tavLst>
                                    </p:anim>
                                    <p:anim calcmode="lin" valueType="num">
                                      <p:cBhvr>
                                        <p:cTn id="66" dur="500" fill="hold"/>
                                        <p:tgtEl>
                                          <p:spTgt spid="4"/>
                                        </p:tgtEl>
                                        <p:attrNameLst>
                                          <p:attrName>ppt_h</p:attrName>
                                        </p:attrNameLst>
                                      </p:cBhvr>
                                      <p:tavLst>
                                        <p:tav tm="0">
                                          <p:val>
                                            <p:fltVal val="0"/>
                                          </p:val>
                                        </p:tav>
                                        <p:tav tm="100000">
                                          <p:val>
                                            <p:strVal val="#ppt_h"/>
                                          </p:val>
                                        </p:tav>
                                      </p:tavLst>
                                    </p:anim>
                                    <p:animEffect transition="in" filter="fade">
                                      <p:cBhvr>
                                        <p:cTn id="67" dur="500"/>
                                        <p:tgtEl>
                                          <p:spTgt spid="4"/>
                                        </p:tgtEl>
                                      </p:cBhvr>
                                    </p:animEffect>
                                  </p:childTnLst>
                                </p:cTn>
                              </p:par>
                            </p:childTnLst>
                          </p:cTn>
                        </p:par>
                        <p:par>
                          <p:cTn id="68" fill="hold">
                            <p:stCondLst>
                              <p:cond delay="5500"/>
                            </p:stCondLst>
                            <p:childTnLst>
                              <p:par>
                                <p:cTn id="69" presetID="53" presetClass="entr" presetSubtype="16"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500" fill="hold"/>
                                        <p:tgtEl>
                                          <p:spTgt spid="5"/>
                                        </p:tgtEl>
                                        <p:attrNameLst>
                                          <p:attrName>ppt_w</p:attrName>
                                        </p:attrNameLst>
                                      </p:cBhvr>
                                      <p:tavLst>
                                        <p:tav tm="0">
                                          <p:val>
                                            <p:fltVal val="0"/>
                                          </p:val>
                                        </p:tav>
                                        <p:tav tm="100000">
                                          <p:val>
                                            <p:strVal val="#ppt_w"/>
                                          </p:val>
                                        </p:tav>
                                      </p:tavLst>
                                    </p:anim>
                                    <p:anim calcmode="lin" valueType="num">
                                      <p:cBhvr>
                                        <p:cTn id="72" dur="500" fill="hold"/>
                                        <p:tgtEl>
                                          <p:spTgt spid="5"/>
                                        </p:tgtEl>
                                        <p:attrNameLst>
                                          <p:attrName>ppt_h</p:attrName>
                                        </p:attrNameLst>
                                      </p:cBhvr>
                                      <p:tavLst>
                                        <p:tav tm="0">
                                          <p:val>
                                            <p:fltVal val="0"/>
                                          </p:val>
                                        </p:tav>
                                        <p:tav tm="100000">
                                          <p:val>
                                            <p:strVal val="#ppt_h"/>
                                          </p:val>
                                        </p:tav>
                                      </p:tavLst>
                                    </p:anim>
                                    <p:animEffect transition="in" filter="fade">
                                      <p:cBhvr>
                                        <p:cTn id="73" dur="500"/>
                                        <p:tgtEl>
                                          <p:spTgt spid="5"/>
                                        </p:tgtEl>
                                      </p:cBhvr>
                                    </p:animEffect>
                                  </p:childTnLst>
                                </p:cTn>
                              </p:par>
                            </p:childTnLst>
                          </p:cTn>
                        </p:par>
                        <p:par>
                          <p:cTn id="74" fill="hold">
                            <p:stCondLst>
                              <p:cond delay="6000"/>
                            </p:stCondLst>
                            <p:childTnLst>
                              <p:par>
                                <p:cTn id="75" presetID="53" presetClass="entr" presetSubtype="16"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500" fill="hold"/>
                                        <p:tgtEl>
                                          <p:spTgt spid="33"/>
                                        </p:tgtEl>
                                        <p:attrNameLst>
                                          <p:attrName>ppt_w</p:attrName>
                                        </p:attrNameLst>
                                      </p:cBhvr>
                                      <p:tavLst>
                                        <p:tav tm="0">
                                          <p:val>
                                            <p:fltVal val="0"/>
                                          </p:val>
                                        </p:tav>
                                        <p:tav tm="100000">
                                          <p:val>
                                            <p:strVal val="#ppt_w"/>
                                          </p:val>
                                        </p:tav>
                                      </p:tavLst>
                                    </p:anim>
                                    <p:anim calcmode="lin" valueType="num">
                                      <p:cBhvr>
                                        <p:cTn id="78" dur="500" fill="hold"/>
                                        <p:tgtEl>
                                          <p:spTgt spid="33"/>
                                        </p:tgtEl>
                                        <p:attrNameLst>
                                          <p:attrName>ppt_h</p:attrName>
                                        </p:attrNameLst>
                                      </p:cBhvr>
                                      <p:tavLst>
                                        <p:tav tm="0">
                                          <p:val>
                                            <p:fltVal val="0"/>
                                          </p:val>
                                        </p:tav>
                                        <p:tav tm="100000">
                                          <p:val>
                                            <p:strVal val="#ppt_h"/>
                                          </p:val>
                                        </p:tav>
                                      </p:tavLst>
                                    </p:anim>
                                    <p:animEffect transition="in" filter="fade">
                                      <p:cBhvr>
                                        <p:cTn id="79" dur="500"/>
                                        <p:tgtEl>
                                          <p:spTgt spid="33"/>
                                        </p:tgtEl>
                                      </p:cBhvr>
                                    </p:animEffect>
                                  </p:childTnLst>
                                </p:cTn>
                              </p:par>
                            </p:childTnLst>
                          </p:cTn>
                        </p:par>
                        <p:par>
                          <p:cTn id="80" fill="hold">
                            <p:stCondLst>
                              <p:cond delay="6500"/>
                            </p:stCondLst>
                            <p:childTnLst>
                              <p:par>
                                <p:cTn id="81" presetID="53" presetClass="entr" presetSubtype="16"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p:cTn id="83" dur="500" fill="hold"/>
                                        <p:tgtEl>
                                          <p:spTgt spid="34"/>
                                        </p:tgtEl>
                                        <p:attrNameLst>
                                          <p:attrName>ppt_w</p:attrName>
                                        </p:attrNameLst>
                                      </p:cBhvr>
                                      <p:tavLst>
                                        <p:tav tm="0">
                                          <p:val>
                                            <p:fltVal val="0"/>
                                          </p:val>
                                        </p:tav>
                                        <p:tav tm="100000">
                                          <p:val>
                                            <p:strVal val="#ppt_w"/>
                                          </p:val>
                                        </p:tav>
                                      </p:tavLst>
                                    </p:anim>
                                    <p:anim calcmode="lin" valueType="num">
                                      <p:cBhvr>
                                        <p:cTn id="84" dur="500" fill="hold"/>
                                        <p:tgtEl>
                                          <p:spTgt spid="34"/>
                                        </p:tgtEl>
                                        <p:attrNameLst>
                                          <p:attrName>ppt_h</p:attrName>
                                        </p:attrNameLst>
                                      </p:cBhvr>
                                      <p:tavLst>
                                        <p:tav tm="0">
                                          <p:val>
                                            <p:fltVal val="0"/>
                                          </p:val>
                                        </p:tav>
                                        <p:tav tm="100000">
                                          <p:val>
                                            <p:strVal val="#ppt_h"/>
                                          </p:val>
                                        </p:tav>
                                      </p:tavLst>
                                    </p:anim>
                                    <p:animEffect transition="in" filter="fade">
                                      <p:cBhvr>
                                        <p:cTn id="85" dur="500"/>
                                        <p:tgtEl>
                                          <p:spTgt spid="34"/>
                                        </p:tgtEl>
                                      </p:cBhvr>
                                    </p:animEffect>
                                  </p:childTnLst>
                                </p:cTn>
                              </p:par>
                            </p:childTnLst>
                          </p:cTn>
                        </p:par>
                        <p:par>
                          <p:cTn id="86" fill="hold">
                            <p:stCondLst>
                              <p:cond delay="7000"/>
                            </p:stCondLst>
                            <p:childTnLst>
                              <p:par>
                                <p:cTn id="87" presetID="53" presetClass="entr" presetSubtype="16" fill="hold" nodeType="after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500" fill="hold"/>
                                        <p:tgtEl>
                                          <p:spTgt spid="35"/>
                                        </p:tgtEl>
                                        <p:attrNameLst>
                                          <p:attrName>ppt_w</p:attrName>
                                        </p:attrNameLst>
                                      </p:cBhvr>
                                      <p:tavLst>
                                        <p:tav tm="0">
                                          <p:val>
                                            <p:fltVal val="0"/>
                                          </p:val>
                                        </p:tav>
                                        <p:tav tm="100000">
                                          <p:val>
                                            <p:strVal val="#ppt_w"/>
                                          </p:val>
                                        </p:tav>
                                      </p:tavLst>
                                    </p:anim>
                                    <p:anim calcmode="lin" valueType="num">
                                      <p:cBhvr>
                                        <p:cTn id="90" dur="500" fill="hold"/>
                                        <p:tgtEl>
                                          <p:spTgt spid="35"/>
                                        </p:tgtEl>
                                        <p:attrNameLst>
                                          <p:attrName>ppt_h</p:attrName>
                                        </p:attrNameLst>
                                      </p:cBhvr>
                                      <p:tavLst>
                                        <p:tav tm="0">
                                          <p:val>
                                            <p:fltVal val="0"/>
                                          </p:val>
                                        </p:tav>
                                        <p:tav tm="100000">
                                          <p:val>
                                            <p:strVal val="#ppt_h"/>
                                          </p:val>
                                        </p:tav>
                                      </p:tavLst>
                                    </p:anim>
                                    <p:animEffect transition="in" filter="fade">
                                      <p:cBhvr>
                                        <p:cTn id="91" dur="500"/>
                                        <p:tgtEl>
                                          <p:spTgt spid="35"/>
                                        </p:tgtEl>
                                      </p:cBhvr>
                                    </p:animEffect>
                                  </p:childTnLst>
                                </p:cTn>
                              </p:par>
                            </p:childTnLst>
                          </p:cTn>
                        </p:par>
                        <p:par>
                          <p:cTn id="92" fill="hold">
                            <p:stCondLst>
                              <p:cond delay="7500"/>
                            </p:stCondLst>
                            <p:childTnLst>
                              <p:par>
                                <p:cTn id="93" presetID="53" presetClass="entr" presetSubtype="16" fill="hold" nodeType="afterEffect">
                                  <p:stCondLst>
                                    <p:cond delay="0"/>
                                  </p:stCondLst>
                                  <p:childTnLst>
                                    <p:set>
                                      <p:cBhvr>
                                        <p:cTn id="94" dur="1" fill="hold">
                                          <p:stCondLst>
                                            <p:cond delay="0"/>
                                          </p:stCondLst>
                                        </p:cTn>
                                        <p:tgtEl>
                                          <p:spTgt spid="36"/>
                                        </p:tgtEl>
                                        <p:attrNameLst>
                                          <p:attrName>style.visibility</p:attrName>
                                        </p:attrNameLst>
                                      </p:cBhvr>
                                      <p:to>
                                        <p:strVal val="visible"/>
                                      </p:to>
                                    </p:set>
                                    <p:anim calcmode="lin" valueType="num">
                                      <p:cBhvr>
                                        <p:cTn id="95" dur="500" fill="hold"/>
                                        <p:tgtEl>
                                          <p:spTgt spid="36"/>
                                        </p:tgtEl>
                                        <p:attrNameLst>
                                          <p:attrName>ppt_w</p:attrName>
                                        </p:attrNameLst>
                                      </p:cBhvr>
                                      <p:tavLst>
                                        <p:tav tm="0">
                                          <p:val>
                                            <p:fltVal val="0"/>
                                          </p:val>
                                        </p:tav>
                                        <p:tav tm="100000">
                                          <p:val>
                                            <p:strVal val="#ppt_w"/>
                                          </p:val>
                                        </p:tav>
                                      </p:tavLst>
                                    </p:anim>
                                    <p:anim calcmode="lin" valueType="num">
                                      <p:cBhvr>
                                        <p:cTn id="96" dur="500" fill="hold"/>
                                        <p:tgtEl>
                                          <p:spTgt spid="36"/>
                                        </p:tgtEl>
                                        <p:attrNameLst>
                                          <p:attrName>ppt_h</p:attrName>
                                        </p:attrNameLst>
                                      </p:cBhvr>
                                      <p:tavLst>
                                        <p:tav tm="0">
                                          <p:val>
                                            <p:fltVal val="0"/>
                                          </p:val>
                                        </p:tav>
                                        <p:tav tm="100000">
                                          <p:val>
                                            <p:strVal val="#ppt_h"/>
                                          </p:val>
                                        </p:tav>
                                      </p:tavLst>
                                    </p:anim>
                                    <p:animEffect transition="in" filter="fade">
                                      <p:cBhvr>
                                        <p:cTn id="97" dur="500"/>
                                        <p:tgtEl>
                                          <p:spTgt spid="36"/>
                                        </p:tgtEl>
                                      </p:cBhvr>
                                    </p:animEffect>
                                  </p:childTnLst>
                                </p:cTn>
                              </p:par>
                            </p:childTnLst>
                          </p:cTn>
                        </p:par>
                        <p:par>
                          <p:cTn id="98" fill="hold">
                            <p:stCondLst>
                              <p:cond delay="8000"/>
                            </p:stCondLst>
                            <p:childTnLst>
                              <p:par>
                                <p:cTn id="99" presetID="53" presetClass="entr" presetSubtype="16" fill="hold" nodeType="afterEffect">
                                  <p:stCondLst>
                                    <p:cond delay="0"/>
                                  </p:stCondLst>
                                  <p:childTnLst>
                                    <p:set>
                                      <p:cBhvr>
                                        <p:cTn id="100" dur="1" fill="hold">
                                          <p:stCondLst>
                                            <p:cond delay="0"/>
                                          </p:stCondLst>
                                        </p:cTn>
                                        <p:tgtEl>
                                          <p:spTgt spid="37"/>
                                        </p:tgtEl>
                                        <p:attrNameLst>
                                          <p:attrName>style.visibility</p:attrName>
                                        </p:attrNameLst>
                                      </p:cBhvr>
                                      <p:to>
                                        <p:strVal val="visible"/>
                                      </p:to>
                                    </p:set>
                                    <p:anim calcmode="lin" valueType="num">
                                      <p:cBhvr>
                                        <p:cTn id="101" dur="500" fill="hold"/>
                                        <p:tgtEl>
                                          <p:spTgt spid="37"/>
                                        </p:tgtEl>
                                        <p:attrNameLst>
                                          <p:attrName>ppt_w</p:attrName>
                                        </p:attrNameLst>
                                      </p:cBhvr>
                                      <p:tavLst>
                                        <p:tav tm="0">
                                          <p:val>
                                            <p:fltVal val="0"/>
                                          </p:val>
                                        </p:tav>
                                        <p:tav tm="100000">
                                          <p:val>
                                            <p:strVal val="#ppt_w"/>
                                          </p:val>
                                        </p:tav>
                                      </p:tavLst>
                                    </p:anim>
                                    <p:anim calcmode="lin" valueType="num">
                                      <p:cBhvr>
                                        <p:cTn id="102" dur="500" fill="hold"/>
                                        <p:tgtEl>
                                          <p:spTgt spid="37"/>
                                        </p:tgtEl>
                                        <p:attrNameLst>
                                          <p:attrName>ppt_h</p:attrName>
                                        </p:attrNameLst>
                                      </p:cBhvr>
                                      <p:tavLst>
                                        <p:tav tm="0">
                                          <p:val>
                                            <p:fltVal val="0"/>
                                          </p:val>
                                        </p:tav>
                                        <p:tav tm="100000">
                                          <p:val>
                                            <p:strVal val="#ppt_h"/>
                                          </p:val>
                                        </p:tav>
                                      </p:tavLst>
                                    </p:anim>
                                    <p:animEffect transition="in" filter="fade">
                                      <p:cBhvr>
                                        <p:cTn id="103" dur="500"/>
                                        <p:tgtEl>
                                          <p:spTgt spid="37"/>
                                        </p:tgtEl>
                                      </p:cBhvr>
                                    </p:animEffect>
                                  </p:childTnLst>
                                </p:cTn>
                              </p:par>
                            </p:childTnLst>
                          </p:cTn>
                        </p:par>
                        <p:par>
                          <p:cTn id="104" fill="hold">
                            <p:stCondLst>
                              <p:cond delay="8500"/>
                            </p:stCondLst>
                            <p:childTnLst>
                              <p:par>
                                <p:cTn id="105" presetID="53" presetClass="entr" presetSubtype="16" fill="hold"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childTnLst>
                          </p:cTn>
                        </p:par>
                        <p:par>
                          <p:cTn id="110" fill="hold">
                            <p:stCondLst>
                              <p:cond delay="9000"/>
                            </p:stCondLst>
                            <p:childTnLst>
                              <p:par>
                                <p:cTn id="111" presetID="53" presetClass="entr" presetSubtype="16" fill="hold" nodeType="afterEffect">
                                  <p:stCondLst>
                                    <p:cond delay="0"/>
                                  </p:stCondLst>
                                  <p:childTnLst>
                                    <p:set>
                                      <p:cBhvr>
                                        <p:cTn id="112" dur="1" fill="hold">
                                          <p:stCondLst>
                                            <p:cond delay="0"/>
                                          </p:stCondLst>
                                        </p:cTn>
                                        <p:tgtEl>
                                          <p:spTgt spid="8"/>
                                        </p:tgtEl>
                                        <p:attrNameLst>
                                          <p:attrName>style.visibility</p:attrName>
                                        </p:attrNameLst>
                                      </p:cBhvr>
                                      <p:to>
                                        <p:strVal val="visible"/>
                                      </p:to>
                                    </p:set>
                                    <p:anim calcmode="lin" valueType="num">
                                      <p:cBhvr>
                                        <p:cTn id="113" dur="500" fill="hold"/>
                                        <p:tgtEl>
                                          <p:spTgt spid="8"/>
                                        </p:tgtEl>
                                        <p:attrNameLst>
                                          <p:attrName>ppt_w</p:attrName>
                                        </p:attrNameLst>
                                      </p:cBhvr>
                                      <p:tavLst>
                                        <p:tav tm="0">
                                          <p:val>
                                            <p:fltVal val="0"/>
                                          </p:val>
                                        </p:tav>
                                        <p:tav tm="100000">
                                          <p:val>
                                            <p:strVal val="#ppt_w"/>
                                          </p:val>
                                        </p:tav>
                                      </p:tavLst>
                                    </p:anim>
                                    <p:anim calcmode="lin" valueType="num">
                                      <p:cBhvr>
                                        <p:cTn id="114" dur="500" fill="hold"/>
                                        <p:tgtEl>
                                          <p:spTgt spid="8"/>
                                        </p:tgtEl>
                                        <p:attrNameLst>
                                          <p:attrName>ppt_h</p:attrName>
                                        </p:attrNameLst>
                                      </p:cBhvr>
                                      <p:tavLst>
                                        <p:tav tm="0">
                                          <p:val>
                                            <p:fltVal val="0"/>
                                          </p:val>
                                        </p:tav>
                                        <p:tav tm="100000">
                                          <p:val>
                                            <p:strVal val="#ppt_h"/>
                                          </p:val>
                                        </p:tav>
                                      </p:tavLst>
                                    </p:anim>
                                    <p:animEffect transition="in" filter="fade">
                                      <p:cBhvr>
                                        <p:cTn id="115" dur="500"/>
                                        <p:tgtEl>
                                          <p:spTgt spid="8"/>
                                        </p:tgtEl>
                                      </p:cBhvr>
                                    </p:animEffect>
                                  </p:childTnLst>
                                </p:cTn>
                              </p:par>
                            </p:childTnLst>
                          </p:cTn>
                        </p:par>
                        <p:par>
                          <p:cTn id="116" fill="hold">
                            <p:stCondLst>
                              <p:cond delay="9500"/>
                            </p:stCondLst>
                            <p:childTnLst>
                              <p:par>
                                <p:cTn id="117" presetID="53" presetClass="entr" presetSubtype="16" fill="hold" nodeType="afterEffect">
                                  <p:stCondLst>
                                    <p:cond delay="0"/>
                                  </p:stCondLst>
                                  <p:childTnLst>
                                    <p:set>
                                      <p:cBhvr>
                                        <p:cTn id="118" dur="1" fill="hold">
                                          <p:stCondLst>
                                            <p:cond delay="0"/>
                                          </p:stCondLst>
                                        </p:cTn>
                                        <p:tgtEl>
                                          <p:spTgt spid="42"/>
                                        </p:tgtEl>
                                        <p:attrNameLst>
                                          <p:attrName>style.visibility</p:attrName>
                                        </p:attrNameLst>
                                      </p:cBhvr>
                                      <p:to>
                                        <p:strVal val="visible"/>
                                      </p:to>
                                    </p:set>
                                    <p:anim calcmode="lin" valueType="num">
                                      <p:cBhvr>
                                        <p:cTn id="119" dur="500" fill="hold"/>
                                        <p:tgtEl>
                                          <p:spTgt spid="42"/>
                                        </p:tgtEl>
                                        <p:attrNameLst>
                                          <p:attrName>ppt_w</p:attrName>
                                        </p:attrNameLst>
                                      </p:cBhvr>
                                      <p:tavLst>
                                        <p:tav tm="0">
                                          <p:val>
                                            <p:fltVal val="0"/>
                                          </p:val>
                                        </p:tav>
                                        <p:tav tm="100000">
                                          <p:val>
                                            <p:strVal val="#ppt_w"/>
                                          </p:val>
                                        </p:tav>
                                      </p:tavLst>
                                    </p:anim>
                                    <p:anim calcmode="lin" valueType="num">
                                      <p:cBhvr>
                                        <p:cTn id="120" dur="500" fill="hold"/>
                                        <p:tgtEl>
                                          <p:spTgt spid="42"/>
                                        </p:tgtEl>
                                        <p:attrNameLst>
                                          <p:attrName>ppt_h</p:attrName>
                                        </p:attrNameLst>
                                      </p:cBhvr>
                                      <p:tavLst>
                                        <p:tav tm="0">
                                          <p:val>
                                            <p:fltVal val="0"/>
                                          </p:val>
                                        </p:tav>
                                        <p:tav tm="100000">
                                          <p:val>
                                            <p:strVal val="#ppt_h"/>
                                          </p:val>
                                        </p:tav>
                                      </p:tavLst>
                                    </p:anim>
                                    <p:animEffect transition="in" filter="fade">
                                      <p:cBhvr>
                                        <p:cTn id="121" dur="500"/>
                                        <p:tgtEl>
                                          <p:spTgt spid="42"/>
                                        </p:tgtEl>
                                      </p:cBhvr>
                                    </p:animEffect>
                                  </p:childTnLst>
                                </p:cTn>
                              </p:par>
                            </p:childTnLst>
                          </p:cTn>
                        </p:par>
                        <p:par>
                          <p:cTn id="122" fill="hold">
                            <p:stCondLst>
                              <p:cond delay="10000"/>
                            </p:stCondLst>
                            <p:childTnLst>
                              <p:par>
                                <p:cTn id="123" presetID="53" presetClass="entr" presetSubtype="16" fill="hold" grpId="0" nodeType="after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p:cTn id="125" dur="500" fill="hold"/>
                                        <p:tgtEl>
                                          <p:spTgt spid="43"/>
                                        </p:tgtEl>
                                        <p:attrNameLst>
                                          <p:attrName>ppt_w</p:attrName>
                                        </p:attrNameLst>
                                      </p:cBhvr>
                                      <p:tavLst>
                                        <p:tav tm="0">
                                          <p:val>
                                            <p:fltVal val="0"/>
                                          </p:val>
                                        </p:tav>
                                        <p:tav tm="100000">
                                          <p:val>
                                            <p:strVal val="#ppt_w"/>
                                          </p:val>
                                        </p:tav>
                                      </p:tavLst>
                                    </p:anim>
                                    <p:anim calcmode="lin" valueType="num">
                                      <p:cBhvr>
                                        <p:cTn id="126" dur="500" fill="hold"/>
                                        <p:tgtEl>
                                          <p:spTgt spid="43"/>
                                        </p:tgtEl>
                                        <p:attrNameLst>
                                          <p:attrName>ppt_h</p:attrName>
                                        </p:attrNameLst>
                                      </p:cBhvr>
                                      <p:tavLst>
                                        <p:tav tm="0">
                                          <p:val>
                                            <p:fltVal val="0"/>
                                          </p:val>
                                        </p:tav>
                                        <p:tav tm="100000">
                                          <p:val>
                                            <p:strVal val="#ppt_h"/>
                                          </p:val>
                                        </p:tav>
                                      </p:tavLst>
                                    </p:anim>
                                    <p:animEffect transition="in" filter="fade">
                                      <p:cBhvr>
                                        <p:cTn id="127" dur="500"/>
                                        <p:tgtEl>
                                          <p:spTgt spid="43"/>
                                        </p:tgtEl>
                                      </p:cBhvr>
                                    </p:animEffect>
                                  </p:childTnLst>
                                </p:cTn>
                              </p:par>
                            </p:childTnLst>
                          </p:cTn>
                        </p:par>
                        <p:par>
                          <p:cTn id="128" fill="hold">
                            <p:stCondLst>
                              <p:cond delay="10500"/>
                            </p:stCondLst>
                            <p:childTnLst>
                              <p:par>
                                <p:cTn id="129" presetID="53" presetClass="entr" presetSubtype="16" fill="hold" nodeType="afterEffect">
                                  <p:stCondLst>
                                    <p:cond delay="0"/>
                                  </p:stCondLst>
                                  <p:childTnLst>
                                    <p:set>
                                      <p:cBhvr>
                                        <p:cTn id="130" dur="1" fill="hold">
                                          <p:stCondLst>
                                            <p:cond delay="0"/>
                                          </p:stCondLst>
                                        </p:cTn>
                                        <p:tgtEl>
                                          <p:spTgt spid="44"/>
                                        </p:tgtEl>
                                        <p:attrNameLst>
                                          <p:attrName>style.visibility</p:attrName>
                                        </p:attrNameLst>
                                      </p:cBhvr>
                                      <p:to>
                                        <p:strVal val="visible"/>
                                      </p:to>
                                    </p:set>
                                    <p:anim calcmode="lin" valueType="num">
                                      <p:cBhvr>
                                        <p:cTn id="131" dur="500" fill="hold"/>
                                        <p:tgtEl>
                                          <p:spTgt spid="44"/>
                                        </p:tgtEl>
                                        <p:attrNameLst>
                                          <p:attrName>ppt_w</p:attrName>
                                        </p:attrNameLst>
                                      </p:cBhvr>
                                      <p:tavLst>
                                        <p:tav tm="0">
                                          <p:val>
                                            <p:fltVal val="0"/>
                                          </p:val>
                                        </p:tav>
                                        <p:tav tm="100000">
                                          <p:val>
                                            <p:strVal val="#ppt_w"/>
                                          </p:val>
                                        </p:tav>
                                      </p:tavLst>
                                    </p:anim>
                                    <p:anim calcmode="lin" valueType="num">
                                      <p:cBhvr>
                                        <p:cTn id="132" dur="500" fill="hold"/>
                                        <p:tgtEl>
                                          <p:spTgt spid="44"/>
                                        </p:tgtEl>
                                        <p:attrNameLst>
                                          <p:attrName>ppt_h</p:attrName>
                                        </p:attrNameLst>
                                      </p:cBhvr>
                                      <p:tavLst>
                                        <p:tav tm="0">
                                          <p:val>
                                            <p:fltVal val="0"/>
                                          </p:val>
                                        </p:tav>
                                        <p:tav tm="100000">
                                          <p:val>
                                            <p:strVal val="#ppt_h"/>
                                          </p:val>
                                        </p:tav>
                                      </p:tavLst>
                                    </p:anim>
                                    <p:animEffect transition="in" filter="fade">
                                      <p:cBhvr>
                                        <p:cTn id="133" dur="500"/>
                                        <p:tgtEl>
                                          <p:spTgt spid="44"/>
                                        </p:tgtEl>
                                      </p:cBhvr>
                                    </p:animEffect>
                                  </p:childTnLst>
                                </p:cTn>
                              </p:par>
                            </p:childTnLst>
                          </p:cTn>
                        </p:par>
                        <p:par>
                          <p:cTn id="134" fill="hold">
                            <p:stCondLst>
                              <p:cond delay="11000"/>
                            </p:stCondLst>
                            <p:childTnLst>
                              <p:par>
                                <p:cTn id="135" presetID="53" presetClass="entr" presetSubtype="16" fill="hold" grpId="0" nodeType="afterEffect">
                                  <p:stCondLst>
                                    <p:cond delay="0"/>
                                  </p:stCondLst>
                                  <p:childTnLst>
                                    <p:set>
                                      <p:cBhvr>
                                        <p:cTn id="136" dur="1" fill="hold">
                                          <p:stCondLst>
                                            <p:cond delay="0"/>
                                          </p:stCondLst>
                                        </p:cTn>
                                        <p:tgtEl>
                                          <p:spTgt spid="45"/>
                                        </p:tgtEl>
                                        <p:attrNameLst>
                                          <p:attrName>style.visibility</p:attrName>
                                        </p:attrNameLst>
                                      </p:cBhvr>
                                      <p:to>
                                        <p:strVal val="visible"/>
                                      </p:to>
                                    </p:set>
                                    <p:anim calcmode="lin" valueType="num">
                                      <p:cBhvr>
                                        <p:cTn id="137" dur="500" fill="hold"/>
                                        <p:tgtEl>
                                          <p:spTgt spid="45"/>
                                        </p:tgtEl>
                                        <p:attrNameLst>
                                          <p:attrName>ppt_w</p:attrName>
                                        </p:attrNameLst>
                                      </p:cBhvr>
                                      <p:tavLst>
                                        <p:tav tm="0">
                                          <p:val>
                                            <p:fltVal val="0"/>
                                          </p:val>
                                        </p:tav>
                                        <p:tav tm="100000">
                                          <p:val>
                                            <p:strVal val="#ppt_w"/>
                                          </p:val>
                                        </p:tav>
                                      </p:tavLst>
                                    </p:anim>
                                    <p:anim calcmode="lin" valueType="num">
                                      <p:cBhvr>
                                        <p:cTn id="138" dur="500" fill="hold"/>
                                        <p:tgtEl>
                                          <p:spTgt spid="45"/>
                                        </p:tgtEl>
                                        <p:attrNameLst>
                                          <p:attrName>ppt_h</p:attrName>
                                        </p:attrNameLst>
                                      </p:cBhvr>
                                      <p:tavLst>
                                        <p:tav tm="0">
                                          <p:val>
                                            <p:fltVal val="0"/>
                                          </p:val>
                                        </p:tav>
                                        <p:tav tm="100000">
                                          <p:val>
                                            <p:strVal val="#ppt_h"/>
                                          </p:val>
                                        </p:tav>
                                      </p:tavLst>
                                    </p:anim>
                                    <p:animEffect transition="in" filter="fade">
                                      <p:cBhvr>
                                        <p:cTn id="139" dur="500"/>
                                        <p:tgtEl>
                                          <p:spTgt spid="45"/>
                                        </p:tgtEl>
                                      </p:cBhvr>
                                    </p:animEffect>
                                  </p:childTnLst>
                                </p:cTn>
                              </p:par>
                            </p:childTnLst>
                          </p:cTn>
                        </p:par>
                        <p:par>
                          <p:cTn id="140" fill="hold">
                            <p:stCondLst>
                              <p:cond delay="11500"/>
                            </p:stCondLst>
                            <p:childTnLst>
                              <p:par>
                                <p:cTn id="141" presetID="53" presetClass="entr" presetSubtype="16" fill="hold" nodeType="afterEffect">
                                  <p:stCondLst>
                                    <p:cond delay="0"/>
                                  </p:stCondLst>
                                  <p:childTnLst>
                                    <p:set>
                                      <p:cBhvr>
                                        <p:cTn id="142" dur="1" fill="hold">
                                          <p:stCondLst>
                                            <p:cond delay="0"/>
                                          </p:stCondLst>
                                        </p:cTn>
                                        <p:tgtEl>
                                          <p:spTgt spid="46"/>
                                        </p:tgtEl>
                                        <p:attrNameLst>
                                          <p:attrName>style.visibility</p:attrName>
                                        </p:attrNameLst>
                                      </p:cBhvr>
                                      <p:to>
                                        <p:strVal val="visible"/>
                                      </p:to>
                                    </p:set>
                                    <p:anim calcmode="lin" valueType="num">
                                      <p:cBhvr>
                                        <p:cTn id="143" dur="500" fill="hold"/>
                                        <p:tgtEl>
                                          <p:spTgt spid="46"/>
                                        </p:tgtEl>
                                        <p:attrNameLst>
                                          <p:attrName>ppt_w</p:attrName>
                                        </p:attrNameLst>
                                      </p:cBhvr>
                                      <p:tavLst>
                                        <p:tav tm="0">
                                          <p:val>
                                            <p:fltVal val="0"/>
                                          </p:val>
                                        </p:tav>
                                        <p:tav tm="100000">
                                          <p:val>
                                            <p:strVal val="#ppt_w"/>
                                          </p:val>
                                        </p:tav>
                                      </p:tavLst>
                                    </p:anim>
                                    <p:anim calcmode="lin" valueType="num">
                                      <p:cBhvr>
                                        <p:cTn id="144" dur="500" fill="hold"/>
                                        <p:tgtEl>
                                          <p:spTgt spid="46"/>
                                        </p:tgtEl>
                                        <p:attrNameLst>
                                          <p:attrName>ppt_h</p:attrName>
                                        </p:attrNameLst>
                                      </p:cBhvr>
                                      <p:tavLst>
                                        <p:tav tm="0">
                                          <p:val>
                                            <p:fltVal val="0"/>
                                          </p:val>
                                        </p:tav>
                                        <p:tav tm="100000">
                                          <p:val>
                                            <p:strVal val="#ppt_h"/>
                                          </p:val>
                                        </p:tav>
                                      </p:tavLst>
                                    </p:anim>
                                    <p:animEffect transition="in" filter="fade">
                                      <p:cBhvr>
                                        <p:cTn id="145" dur="500"/>
                                        <p:tgtEl>
                                          <p:spTgt spid="46"/>
                                        </p:tgtEl>
                                      </p:cBhvr>
                                    </p:animEffect>
                                  </p:childTnLst>
                                </p:cTn>
                              </p:par>
                            </p:childTnLst>
                          </p:cTn>
                        </p:par>
                        <p:par>
                          <p:cTn id="146" fill="hold">
                            <p:stCondLst>
                              <p:cond delay="12000"/>
                            </p:stCondLst>
                            <p:childTnLst>
                              <p:par>
                                <p:cTn id="147" presetID="53" presetClass="entr" presetSubtype="16" fill="hold" nodeType="afterEffect">
                                  <p:stCondLst>
                                    <p:cond delay="0"/>
                                  </p:stCondLst>
                                  <p:childTnLst>
                                    <p:set>
                                      <p:cBhvr>
                                        <p:cTn id="148" dur="1" fill="hold">
                                          <p:stCondLst>
                                            <p:cond delay="0"/>
                                          </p:stCondLst>
                                        </p:cTn>
                                        <p:tgtEl>
                                          <p:spTgt spid="14"/>
                                        </p:tgtEl>
                                        <p:attrNameLst>
                                          <p:attrName>style.visibility</p:attrName>
                                        </p:attrNameLst>
                                      </p:cBhvr>
                                      <p:to>
                                        <p:strVal val="visible"/>
                                      </p:to>
                                    </p:set>
                                    <p:anim calcmode="lin" valueType="num">
                                      <p:cBhvr>
                                        <p:cTn id="149" dur="500" fill="hold"/>
                                        <p:tgtEl>
                                          <p:spTgt spid="14"/>
                                        </p:tgtEl>
                                        <p:attrNameLst>
                                          <p:attrName>ppt_w</p:attrName>
                                        </p:attrNameLst>
                                      </p:cBhvr>
                                      <p:tavLst>
                                        <p:tav tm="0">
                                          <p:val>
                                            <p:fltVal val="0"/>
                                          </p:val>
                                        </p:tav>
                                        <p:tav tm="100000">
                                          <p:val>
                                            <p:strVal val="#ppt_w"/>
                                          </p:val>
                                        </p:tav>
                                      </p:tavLst>
                                    </p:anim>
                                    <p:anim calcmode="lin" valueType="num">
                                      <p:cBhvr>
                                        <p:cTn id="150" dur="500" fill="hold"/>
                                        <p:tgtEl>
                                          <p:spTgt spid="14"/>
                                        </p:tgtEl>
                                        <p:attrNameLst>
                                          <p:attrName>ppt_h</p:attrName>
                                        </p:attrNameLst>
                                      </p:cBhvr>
                                      <p:tavLst>
                                        <p:tav tm="0">
                                          <p:val>
                                            <p:fltVal val="0"/>
                                          </p:val>
                                        </p:tav>
                                        <p:tav tm="100000">
                                          <p:val>
                                            <p:strVal val="#ppt_h"/>
                                          </p:val>
                                        </p:tav>
                                      </p:tavLst>
                                    </p:anim>
                                    <p:animEffect transition="in" filter="fade">
                                      <p:cBhvr>
                                        <p:cTn id="151" dur="500"/>
                                        <p:tgtEl>
                                          <p:spTgt spid="14"/>
                                        </p:tgtEl>
                                      </p:cBhvr>
                                    </p:animEffect>
                                  </p:childTnLst>
                                </p:cTn>
                              </p:par>
                            </p:childTnLst>
                          </p:cTn>
                        </p:par>
                        <p:par>
                          <p:cTn id="152" fill="hold">
                            <p:stCondLst>
                              <p:cond delay="12500"/>
                            </p:stCondLst>
                            <p:childTnLst>
                              <p:par>
                                <p:cTn id="153" presetID="10" presetClass="entr" presetSubtype="0" fill="hold" grpId="0" nodeType="afterEffect">
                                  <p:stCondLst>
                                    <p:cond delay="0"/>
                                  </p:stCondLst>
                                  <p:childTnLst>
                                    <p:set>
                                      <p:cBhvr>
                                        <p:cTn id="154" dur="1" fill="hold">
                                          <p:stCondLst>
                                            <p:cond delay="0"/>
                                          </p:stCondLst>
                                        </p:cTn>
                                        <p:tgtEl>
                                          <p:spTgt spid="56"/>
                                        </p:tgtEl>
                                        <p:attrNameLst>
                                          <p:attrName>style.visibility</p:attrName>
                                        </p:attrNameLst>
                                      </p:cBhvr>
                                      <p:to>
                                        <p:strVal val="visible"/>
                                      </p:to>
                                    </p:set>
                                    <p:animEffect transition="in" filter="fade">
                                      <p:cBhvr>
                                        <p:cTn id="155" dur="500"/>
                                        <p:tgtEl>
                                          <p:spTgt spid="56"/>
                                        </p:tgtEl>
                                      </p:cBhvr>
                                    </p:animEffect>
                                  </p:childTnLst>
                                </p:cTn>
                              </p:par>
                            </p:childTnLst>
                          </p:cTn>
                        </p:par>
                        <p:par>
                          <p:cTn id="156" fill="hold">
                            <p:stCondLst>
                              <p:cond delay="13000"/>
                            </p:stCondLst>
                            <p:childTnLst>
                              <p:par>
                                <p:cTn id="157" presetID="10" presetClass="entr" presetSubtype="0" fill="hold" nodeType="afterEffect">
                                  <p:stCondLst>
                                    <p:cond delay="0"/>
                                  </p:stCondLst>
                                  <p:childTnLst>
                                    <p:set>
                                      <p:cBhvr>
                                        <p:cTn id="158" dur="1" fill="hold">
                                          <p:stCondLst>
                                            <p:cond delay="0"/>
                                          </p:stCondLst>
                                        </p:cTn>
                                        <p:tgtEl>
                                          <p:spTgt spid="57"/>
                                        </p:tgtEl>
                                        <p:attrNameLst>
                                          <p:attrName>style.visibility</p:attrName>
                                        </p:attrNameLst>
                                      </p:cBhvr>
                                      <p:to>
                                        <p:strVal val="visible"/>
                                      </p:to>
                                    </p:set>
                                    <p:animEffect transition="in" filter="fade">
                                      <p:cBhvr>
                                        <p:cTn id="159" dur="500"/>
                                        <p:tgtEl>
                                          <p:spTgt spid="57"/>
                                        </p:tgtEl>
                                      </p:cBhvr>
                                    </p:animEffect>
                                  </p:childTnLst>
                                </p:cTn>
                              </p:par>
                            </p:childTnLst>
                          </p:cTn>
                        </p:par>
                        <p:par>
                          <p:cTn id="160" fill="hold">
                            <p:stCondLst>
                              <p:cond delay="13500"/>
                            </p:stCondLst>
                            <p:childTnLst>
                              <p:par>
                                <p:cTn id="161" presetID="10" presetClass="entr" presetSubtype="0" fill="hold" nodeType="afterEffect">
                                  <p:stCondLst>
                                    <p:cond delay="0"/>
                                  </p:stCondLst>
                                  <p:childTnLst>
                                    <p:set>
                                      <p:cBhvr>
                                        <p:cTn id="162" dur="1" fill="hold">
                                          <p:stCondLst>
                                            <p:cond delay="0"/>
                                          </p:stCondLst>
                                        </p:cTn>
                                        <p:tgtEl>
                                          <p:spTgt spid="26"/>
                                        </p:tgtEl>
                                        <p:attrNameLst>
                                          <p:attrName>style.visibility</p:attrName>
                                        </p:attrNameLst>
                                      </p:cBhvr>
                                      <p:to>
                                        <p:strVal val="visible"/>
                                      </p:to>
                                    </p:set>
                                    <p:animEffect transition="in" filter="fade">
                                      <p:cBhvr>
                                        <p:cTn id="163" dur="500"/>
                                        <p:tgtEl>
                                          <p:spTgt spid="26"/>
                                        </p:tgtEl>
                                      </p:cBhvr>
                                    </p:animEffect>
                                  </p:childTnLst>
                                </p:cTn>
                              </p:par>
                            </p:childTnLst>
                          </p:cTn>
                        </p:par>
                        <p:par>
                          <p:cTn id="164" fill="hold">
                            <p:stCondLst>
                              <p:cond delay="14000"/>
                            </p:stCondLst>
                            <p:childTnLst>
                              <p:par>
                                <p:cTn id="165" presetID="10" presetClass="entr" presetSubtype="0" fill="hold" nodeType="afterEffect">
                                  <p:stCondLst>
                                    <p:cond delay="0"/>
                                  </p:stCondLst>
                                  <p:childTnLst>
                                    <p:set>
                                      <p:cBhvr>
                                        <p:cTn id="166" dur="1" fill="hold">
                                          <p:stCondLst>
                                            <p:cond delay="0"/>
                                          </p:stCondLst>
                                        </p:cTn>
                                        <p:tgtEl>
                                          <p:spTgt spid="29"/>
                                        </p:tgtEl>
                                        <p:attrNameLst>
                                          <p:attrName>style.visibility</p:attrName>
                                        </p:attrNameLst>
                                      </p:cBhvr>
                                      <p:to>
                                        <p:strVal val="visible"/>
                                      </p:to>
                                    </p:set>
                                    <p:animEffect transition="in" filter="fade">
                                      <p:cBhvr>
                                        <p:cTn id="167" dur="500"/>
                                        <p:tgtEl>
                                          <p:spTgt spid="29"/>
                                        </p:tgtEl>
                                      </p:cBhvr>
                                    </p:animEffect>
                                  </p:childTnLst>
                                </p:cTn>
                              </p:par>
                            </p:childTnLst>
                          </p:cTn>
                        </p:par>
                        <p:par>
                          <p:cTn id="168" fill="hold">
                            <p:stCondLst>
                              <p:cond delay="14500"/>
                            </p:stCondLst>
                            <p:childTnLst>
                              <p:par>
                                <p:cTn id="169" presetID="10" presetClass="entr" presetSubtype="0" fill="hold" nodeType="afterEffect">
                                  <p:stCondLst>
                                    <p:cond delay="0"/>
                                  </p:stCondLst>
                                  <p:childTnLst>
                                    <p:set>
                                      <p:cBhvr>
                                        <p:cTn id="170" dur="1" fill="hold">
                                          <p:stCondLst>
                                            <p:cond delay="0"/>
                                          </p:stCondLst>
                                        </p:cTn>
                                        <p:tgtEl>
                                          <p:spTgt spid="39"/>
                                        </p:tgtEl>
                                        <p:attrNameLst>
                                          <p:attrName>style.visibility</p:attrName>
                                        </p:attrNameLst>
                                      </p:cBhvr>
                                      <p:to>
                                        <p:strVal val="visible"/>
                                      </p:to>
                                    </p:set>
                                    <p:animEffect transition="in" filter="fade">
                                      <p:cBhvr>
                                        <p:cTn id="171" dur="500"/>
                                        <p:tgtEl>
                                          <p:spTgt spid="39"/>
                                        </p:tgtEl>
                                      </p:cBhvr>
                                    </p:animEffect>
                                  </p:childTnLst>
                                </p:cTn>
                              </p:par>
                            </p:childTnLst>
                          </p:cTn>
                        </p:par>
                        <p:par>
                          <p:cTn id="172" fill="hold">
                            <p:stCondLst>
                              <p:cond delay="15000"/>
                            </p:stCondLst>
                            <p:childTnLst>
                              <p:par>
                                <p:cTn id="173" presetID="10" presetClass="entr" presetSubtype="0" fill="hold" nodeType="afterEffect">
                                  <p:stCondLst>
                                    <p:cond delay="0"/>
                                  </p:stCondLst>
                                  <p:childTnLst>
                                    <p:set>
                                      <p:cBhvr>
                                        <p:cTn id="174" dur="1" fill="hold">
                                          <p:stCondLst>
                                            <p:cond delay="0"/>
                                          </p:stCondLst>
                                        </p:cTn>
                                        <p:tgtEl>
                                          <p:spTgt spid="47"/>
                                        </p:tgtEl>
                                        <p:attrNameLst>
                                          <p:attrName>style.visibility</p:attrName>
                                        </p:attrNameLst>
                                      </p:cBhvr>
                                      <p:to>
                                        <p:strVal val="visible"/>
                                      </p:to>
                                    </p:set>
                                    <p:animEffect transition="in" filter="fade">
                                      <p:cBhvr>
                                        <p:cTn id="175" dur="500"/>
                                        <p:tgtEl>
                                          <p:spTgt spid="47"/>
                                        </p:tgtEl>
                                      </p:cBhvr>
                                    </p:animEffect>
                                  </p:childTnLst>
                                </p:cTn>
                              </p:par>
                            </p:childTnLst>
                          </p:cTn>
                        </p:par>
                        <p:par>
                          <p:cTn id="176" fill="hold">
                            <p:stCondLst>
                              <p:cond delay="15500"/>
                            </p:stCondLst>
                            <p:childTnLst>
                              <p:par>
                                <p:cTn id="177" presetID="10" presetClass="entr" presetSubtype="0" fill="hold" nodeType="afterEffect">
                                  <p:stCondLst>
                                    <p:cond delay="0"/>
                                  </p:stCondLst>
                                  <p:childTnLst>
                                    <p:set>
                                      <p:cBhvr>
                                        <p:cTn id="178" dur="1" fill="hold">
                                          <p:stCondLst>
                                            <p:cond delay="0"/>
                                          </p:stCondLst>
                                        </p:cTn>
                                        <p:tgtEl>
                                          <p:spTgt spid="58"/>
                                        </p:tgtEl>
                                        <p:attrNameLst>
                                          <p:attrName>style.visibility</p:attrName>
                                        </p:attrNameLst>
                                      </p:cBhvr>
                                      <p:to>
                                        <p:strVal val="visible"/>
                                      </p:to>
                                    </p:set>
                                    <p:animEffect transition="in" filter="fade">
                                      <p:cBhvr>
                                        <p:cTn id="179" dur="500"/>
                                        <p:tgtEl>
                                          <p:spTgt spid="58"/>
                                        </p:tgtEl>
                                      </p:cBhvr>
                                    </p:animEffect>
                                  </p:childTnLst>
                                </p:cTn>
                              </p:par>
                            </p:childTnLst>
                          </p:cTn>
                        </p:par>
                        <p:par>
                          <p:cTn id="180" fill="hold">
                            <p:stCondLst>
                              <p:cond delay="16000"/>
                            </p:stCondLst>
                            <p:childTnLst>
                              <p:par>
                                <p:cTn id="181" presetID="10" presetClass="entr" presetSubtype="0" fill="hold" grpId="0" nodeType="afterEffect">
                                  <p:stCondLst>
                                    <p:cond delay="0"/>
                                  </p:stCondLst>
                                  <p:childTnLst>
                                    <p:set>
                                      <p:cBhvr>
                                        <p:cTn id="182" dur="1" fill="hold">
                                          <p:stCondLst>
                                            <p:cond delay="0"/>
                                          </p:stCondLst>
                                        </p:cTn>
                                        <p:tgtEl>
                                          <p:spTgt spid="59"/>
                                        </p:tgtEl>
                                        <p:attrNameLst>
                                          <p:attrName>style.visibility</p:attrName>
                                        </p:attrNameLst>
                                      </p:cBhvr>
                                      <p:to>
                                        <p:strVal val="visible"/>
                                      </p:to>
                                    </p:set>
                                    <p:animEffect transition="in" filter="fade">
                                      <p:cBhvr>
                                        <p:cTn id="18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3" grpId="0" animBg="1"/>
      <p:bldP spid="24" grpId="0" animBg="1"/>
      <p:bldP spid="25" grpId="0" animBg="1"/>
      <p:bldP spid="33" grpId="0" animBg="1"/>
      <p:bldP spid="34" grpId="0" animBg="1"/>
      <p:bldP spid="43" grpId="0" animBg="1"/>
      <p:bldP spid="45" grpId="0" animBg="1"/>
      <p:bldP spid="56" grpId="0"/>
      <p:bldP spid="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90769" y="4034967"/>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1431198" y="4031314"/>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2371628" y="4034967"/>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3312056" y="4034110"/>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4252485" y="4034967"/>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5"/>
          <p:cNvSpPr txBox="1"/>
          <p:nvPr/>
        </p:nvSpPr>
        <p:spPr>
          <a:xfrm>
            <a:off x="5192914" y="4031314"/>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6"/>
          <p:cNvSpPr txBox="1"/>
          <p:nvPr/>
        </p:nvSpPr>
        <p:spPr>
          <a:xfrm>
            <a:off x="6133342" y="4031314"/>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073771" y="4031314"/>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8014203" y="4031314"/>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700294" y="3552274"/>
            <a:ext cx="1582442" cy="411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r>
              <a:rPr lang="en-US" sz="1400" dirty="0">
                <a:latin typeface="Arial" panose="020B0604020202020204" pitchFamily="34" charset="0"/>
                <a:ea typeface="微软雅黑" panose="020B0503020204020204" pitchFamily="34" charset="-122"/>
                <a:cs typeface="+mn-ea"/>
                <a:sym typeface="Arial" panose="020B0604020202020204" pitchFamily="34" charset="0"/>
              </a:rPr>
              <a:t>2013</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282734" y="3552274"/>
            <a:ext cx="2574106" cy="4115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r>
              <a:rPr lang="en-US" sz="1400" dirty="0">
                <a:latin typeface="Arial" panose="020B0604020202020204" pitchFamily="34" charset="0"/>
                <a:ea typeface="微软雅黑" panose="020B0503020204020204" pitchFamily="34" charset="-122"/>
                <a:cs typeface="+mn-ea"/>
                <a:sym typeface="Arial" panose="020B0604020202020204" pitchFamily="34" charset="0"/>
              </a:rPr>
              <a:t>2014</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4856841" y="3552274"/>
            <a:ext cx="3586867" cy="4115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r>
              <a:rPr lang="en-US" sz="1400" dirty="0">
                <a:latin typeface="Arial" panose="020B0604020202020204" pitchFamily="34" charset="0"/>
                <a:ea typeface="微软雅黑" panose="020B0503020204020204" pitchFamily="34" charset="-122"/>
                <a:cs typeface="+mn-ea"/>
                <a:sym typeface="Arial" panose="020B0604020202020204" pitchFamily="34" charset="0"/>
              </a:rPr>
              <a:t>2015</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noEditPoints="1"/>
          </p:cNvSpPr>
          <p:nvPr/>
        </p:nvSpPr>
        <p:spPr bwMode="auto">
          <a:xfrm>
            <a:off x="6959022" y="1843938"/>
            <a:ext cx="402283" cy="427506"/>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accent3"/>
          </a:solidFill>
          <a:ln>
            <a:noFill/>
          </a:ln>
          <a:extLst/>
        </p:spPr>
        <p:txBody>
          <a:bodyPr vert="horz" wrap="square" lIns="68569" tIns="34285" rIns="68569" bIns="34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noEditPoints="1"/>
          </p:cNvSpPr>
          <p:nvPr/>
        </p:nvSpPr>
        <p:spPr bwMode="auto">
          <a:xfrm>
            <a:off x="4325812" y="1858608"/>
            <a:ext cx="492377" cy="398168"/>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2"/>
          </a:solidFill>
          <a:ln>
            <a:noFill/>
          </a:ln>
        </p:spPr>
        <p:txBody>
          <a:bodyPr vert="horz" wrap="square" lIns="68569" tIns="34285" rIns="68569" bIns="34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1815534" y="1816696"/>
            <a:ext cx="328949" cy="48199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1"/>
          </a:solidFill>
          <a:ln>
            <a:noFill/>
          </a:ln>
          <a:extLst/>
        </p:spPr>
        <p:txBody>
          <a:bodyPr vert="horz" wrap="square" lIns="68569" tIns="34285" rIns="68569" bIns="34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3"/>
          <p:cNvGrpSpPr/>
          <p:nvPr/>
        </p:nvGrpSpPr>
        <p:grpSpPr>
          <a:xfrm>
            <a:off x="1155339" y="2437005"/>
            <a:ext cx="1649340" cy="943390"/>
            <a:chOff x="1469669" y="2631526"/>
            <a:chExt cx="2339926" cy="1371441"/>
          </a:xfrm>
        </p:grpSpPr>
        <p:sp>
          <p:nvSpPr>
            <p:cNvPr id="26" name="TextBox 25"/>
            <p:cNvSpPr txBox="1"/>
            <p:nvPr/>
          </p:nvSpPr>
          <p:spPr>
            <a:xfrm>
              <a:off x="1999328" y="2631526"/>
              <a:ext cx="1280600" cy="509977"/>
            </a:xfrm>
            <a:prstGeom prst="rect">
              <a:avLst/>
            </a:prstGeom>
            <a:noFill/>
          </p:spPr>
          <p:txBody>
            <a:bodyPr wrap="none" rtlCol="0">
              <a:spAutoFit/>
            </a:bodyPr>
            <a:lstStyle/>
            <a:p>
              <a:pPr algn="just">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1469669" y="3063535"/>
              <a:ext cx="2339926" cy="939432"/>
            </a:xfrm>
            <a:prstGeom prst="rect">
              <a:avLst/>
            </a:prstGeom>
          </p:spPr>
          <p:txBody>
            <a:bodyPr wrap="square">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4"/>
          <p:cNvGrpSpPr/>
          <p:nvPr/>
        </p:nvGrpSpPr>
        <p:grpSpPr>
          <a:xfrm>
            <a:off x="3747331" y="2437006"/>
            <a:ext cx="1649340" cy="943389"/>
            <a:chOff x="4926037" y="2631523"/>
            <a:chExt cx="2339926" cy="1371438"/>
          </a:xfrm>
        </p:grpSpPr>
        <p:sp>
          <p:nvSpPr>
            <p:cNvPr id="28" name="TextBox 27"/>
            <p:cNvSpPr txBox="1"/>
            <p:nvPr/>
          </p:nvSpPr>
          <p:spPr>
            <a:xfrm>
              <a:off x="5455696" y="2631523"/>
              <a:ext cx="1280600" cy="509977"/>
            </a:xfrm>
            <a:prstGeom prst="rect">
              <a:avLst/>
            </a:prstGeom>
            <a:noFill/>
          </p:spPr>
          <p:txBody>
            <a:bodyPr wrap="none" rtlCol="0">
              <a:spAutoFit/>
            </a:bodyPr>
            <a:lstStyle/>
            <a:p>
              <a:pPr algn="just">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4926037" y="3063530"/>
              <a:ext cx="2339926" cy="939431"/>
            </a:xfrm>
            <a:prstGeom prst="rect">
              <a:avLst/>
            </a:prstGeom>
          </p:spPr>
          <p:txBody>
            <a:bodyPr wrap="square">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
          <p:cNvGrpSpPr/>
          <p:nvPr/>
        </p:nvGrpSpPr>
        <p:grpSpPr>
          <a:xfrm>
            <a:off x="6339323" y="2437003"/>
            <a:ext cx="1649340" cy="943390"/>
            <a:chOff x="8382405" y="2631518"/>
            <a:chExt cx="2339926" cy="1371441"/>
          </a:xfrm>
        </p:grpSpPr>
        <p:sp>
          <p:nvSpPr>
            <p:cNvPr id="32" name="TextBox 31"/>
            <p:cNvSpPr txBox="1"/>
            <p:nvPr/>
          </p:nvSpPr>
          <p:spPr>
            <a:xfrm>
              <a:off x="8912064" y="2631518"/>
              <a:ext cx="1280600" cy="509977"/>
            </a:xfrm>
            <a:prstGeom prst="rect">
              <a:avLst/>
            </a:prstGeom>
            <a:noFill/>
          </p:spPr>
          <p:txBody>
            <a:bodyPr wrap="none" rtlCol="0">
              <a:spAutoFit/>
            </a:bodyPr>
            <a:lstStyle/>
            <a:p>
              <a:pPr algn="just">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8382405" y="3063527"/>
              <a:ext cx="2339926" cy="939432"/>
            </a:xfrm>
            <a:prstGeom prst="rect">
              <a:avLst/>
            </a:prstGeom>
          </p:spPr>
          <p:txBody>
            <a:bodyPr wrap="square">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ustDataLst>
      <p:tags r:id="rId1"/>
    </p:custDataLst>
    <p:extLst>
      <p:ext uri="{BB962C8B-B14F-4D97-AF65-F5344CB8AC3E}">
        <p14:creationId xmlns:p14="http://schemas.microsoft.com/office/powerpoint/2010/main" val="3592566103"/>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par>
                                <p:cTn id="9" presetID="1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down)">
                                      <p:cBhvr>
                                        <p:cTn id="12" dur="500"/>
                                        <p:tgtEl>
                                          <p:spTgt spid="2"/>
                                        </p:tgtEl>
                                      </p:cBhvr>
                                    </p:animEffec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p:tgtEl>
                                          <p:spTgt spid="24"/>
                                        </p:tgtEl>
                                        <p:attrNameLst>
                                          <p:attrName>ppt_y</p:attrName>
                                        </p:attrNameLst>
                                      </p:cBhvr>
                                      <p:tavLst>
                                        <p:tav tm="0">
                                          <p:val>
                                            <p:strVal val="#ppt_y+#ppt_h*1.125000"/>
                                          </p:val>
                                        </p:tav>
                                        <p:tav tm="100000">
                                          <p:val>
                                            <p:strVal val="#ppt_y"/>
                                          </p:val>
                                        </p:tav>
                                      </p:tavLst>
                                    </p:anim>
                                    <p:animEffect transition="in" filter="wipe(up)">
                                      <p:cBhvr>
                                        <p:cTn id="17" dur="500"/>
                                        <p:tgtEl>
                                          <p:spTgt spid="24"/>
                                        </p:tgtEl>
                                      </p:cBhvr>
                                    </p:animEffect>
                                  </p:childTnLst>
                                </p:cTn>
                              </p:par>
                              <p:par>
                                <p:cTn id="18" presetID="12" presetClass="entr" presetSubtype="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ppt_y</p:attrName>
                                        </p:attrNameLst>
                                      </p:cBhvr>
                                      <p:tavLst>
                                        <p:tav tm="0">
                                          <p:val>
                                            <p:strVal val="#ppt_y-#ppt_h*1.125000"/>
                                          </p:val>
                                        </p:tav>
                                        <p:tav tm="100000">
                                          <p:val>
                                            <p:strVal val="#ppt_y"/>
                                          </p:val>
                                        </p:tav>
                                      </p:tavLst>
                                    </p:anim>
                                    <p:animEffect transition="in" filter="wipe(down)">
                                      <p:cBhvr>
                                        <p:cTn id="21" dur="500"/>
                                        <p:tgtEl>
                                          <p:spTgt spid="3"/>
                                        </p:tgtEl>
                                      </p:cBhvr>
                                    </p:animEffect>
                                  </p:childTnLst>
                                </p:cTn>
                              </p:par>
                            </p:childTnLst>
                          </p:cTn>
                        </p:par>
                        <p:par>
                          <p:cTn id="22" fill="hold">
                            <p:stCondLst>
                              <p:cond delay="1000"/>
                            </p:stCondLst>
                            <p:childTnLst>
                              <p:par>
                                <p:cTn id="23" presetID="12" presetClass="entr" presetSubtype="4"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p:tgtEl>
                                          <p:spTgt spid="23"/>
                                        </p:tgtEl>
                                        <p:attrNameLst>
                                          <p:attrName>ppt_y</p:attrName>
                                        </p:attrNameLst>
                                      </p:cBhvr>
                                      <p:tavLst>
                                        <p:tav tm="0">
                                          <p:val>
                                            <p:strVal val="#ppt_y+#ppt_h*1.125000"/>
                                          </p:val>
                                        </p:tav>
                                        <p:tav tm="100000">
                                          <p:val>
                                            <p:strVal val="#ppt_y"/>
                                          </p:val>
                                        </p:tav>
                                      </p:tavLst>
                                    </p:anim>
                                    <p:animEffect transition="in" filter="wipe(up)">
                                      <p:cBhvr>
                                        <p:cTn id="26" dur="500"/>
                                        <p:tgtEl>
                                          <p:spTgt spid="23"/>
                                        </p:tgtEl>
                                      </p:cBhvr>
                                    </p:animEffect>
                                  </p:childTnLst>
                                </p:cTn>
                              </p:par>
                              <p:par>
                                <p:cTn id="27" presetID="12" presetClass="entr" presetSubtype="1"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p:tgtEl>
                                          <p:spTgt spid="4"/>
                                        </p:tgtEl>
                                        <p:attrNameLst>
                                          <p:attrName>ppt_y</p:attrName>
                                        </p:attrNameLst>
                                      </p:cBhvr>
                                      <p:tavLst>
                                        <p:tav tm="0">
                                          <p:val>
                                            <p:strVal val="#ppt_y-#ppt_h*1.125000"/>
                                          </p:val>
                                        </p:tav>
                                        <p:tav tm="100000">
                                          <p:val>
                                            <p:strVal val="#ppt_y"/>
                                          </p:val>
                                        </p:tav>
                                      </p:tavLst>
                                    </p:anim>
                                    <p:animEffect transition="in" filter="wipe(down)">
                                      <p:cBhvr>
                                        <p:cTn id="30" dur="500"/>
                                        <p:tgtEl>
                                          <p:spTgt spid="4"/>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500"/>
                                        <p:tgtEl>
                                          <p:spTgt spid="16"/>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500"/>
                                        <p:tgtEl>
                                          <p:spTgt spid="18"/>
                                        </p:tgtEl>
                                      </p:cBhvr>
                                    </p:animEffect>
                                  </p:childTnLst>
                                </p:cTn>
                              </p:par>
                            </p:childTnLst>
                          </p:cTn>
                        </p:par>
                        <p:par>
                          <p:cTn id="75" fill="hold">
                            <p:stCondLst>
                              <p:cond delay="7000"/>
                            </p:stCondLst>
                            <p:childTnLst>
                              <p:par>
                                <p:cTn id="76" presetID="10"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1393e5fd-2598-4fae-8294-7ba084712b1a"/>
          <p:cNvGrpSpPr>
            <a:grpSpLocks noChangeAspect="1"/>
          </p:cNvGrpSpPr>
          <p:nvPr/>
        </p:nvGrpSpPr>
        <p:grpSpPr>
          <a:xfrm>
            <a:off x="758728" y="1333409"/>
            <a:ext cx="7637694" cy="3111809"/>
            <a:chOff x="1559498" y="1664806"/>
            <a:chExt cx="10185151" cy="4149714"/>
          </a:xfrm>
        </p:grpSpPr>
        <p:sp>
          <p:nvSpPr>
            <p:cNvPr id="10" name="Freeform: Shape 13"/>
            <p:cNvSpPr/>
            <p:nvPr/>
          </p:nvSpPr>
          <p:spPr>
            <a:xfrm rot="2561600">
              <a:off x="3095378" y="4495407"/>
              <a:ext cx="600655" cy="87095"/>
            </a:xfrm>
            <a:custGeom>
              <a:avLst/>
              <a:gdLst/>
              <a:ahLst/>
              <a:cxnLst/>
              <a:rect l="0" t="0" r="0" b="0"/>
              <a:pathLst>
                <a:path>
                  <a:moveTo>
                    <a:pt x="0" y="28828"/>
                  </a:moveTo>
                  <a:lnTo>
                    <a:pt x="397630" y="28828"/>
                  </a:lnTo>
                </a:path>
              </a:pathLst>
            </a:custGeom>
            <a:noFill/>
            <a:ln w="19050">
              <a:solidFill>
                <a:schemeClr val="tx1">
                  <a:lumMod val="75000"/>
                  <a:lumOff val="25000"/>
                </a:schemeClr>
              </a:solidFill>
              <a:prstDash val="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1" name="Freeform: Shape 14"/>
            <p:cNvSpPr/>
            <p:nvPr/>
          </p:nvSpPr>
          <p:spPr>
            <a:xfrm>
              <a:off x="3174967" y="3678085"/>
              <a:ext cx="667540" cy="87095"/>
            </a:xfrm>
            <a:custGeom>
              <a:avLst/>
              <a:gdLst/>
              <a:ahLst/>
              <a:cxnLst/>
              <a:rect l="0" t="0" r="0" b="0"/>
              <a:pathLst>
                <a:path>
                  <a:moveTo>
                    <a:pt x="0" y="28828"/>
                  </a:moveTo>
                  <a:lnTo>
                    <a:pt x="441908" y="28828"/>
                  </a:lnTo>
                </a:path>
              </a:pathLst>
            </a:custGeom>
            <a:noFill/>
            <a:ln w="19050">
              <a:solidFill>
                <a:schemeClr val="tx1">
                  <a:lumMod val="75000"/>
                  <a:lumOff val="25000"/>
                </a:schemeClr>
              </a:solidFill>
              <a:prstDash val="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2" name="Freeform: Shape 15"/>
            <p:cNvSpPr/>
            <p:nvPr/>
          </p:nvSpPr>
          <p:spPr>
            <a:xfrm rot="19038400">
              <a:off x="3095378" y="2860770"/>
              <a:ext cx="600625" cy="87095"/>
            </a:xfrm>
            <a:custGeom>
              <a:avLst/>
              <a:gdLst/>
              <a:ahLst/>
              <a:cxnLst/>
              <a:rect l="0" t="0" r="0" b="0"/>
              <a:pathLst>
                <a:path>
                  <a:moveTo>
                    <a:pt x="0" y="28828"/>
                  </a:moveTo>
                  <a:lnTo>
                    <a:pt x="397611" y="28828"/>
                  </a:lnTo>
                </a:path>
              </a:pathLst>
            </a:custGeom>
            <a:noFill/>
            <a:ln w="19050">
              <a:solidFill>
                <a:schemeClr val="tx1">
                  <a:lumMod val="75000"/>
                  <a:lumOff val="25000"/>
                </a:schemeClr>
              </a:solidFill>
              <a:prstDash val="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3" name="Oval 16"/>
            <p:cNvSpPr/>
            <p:nvPr/>
          </p:nvSpPr>
          <p:spPr>
            <a:xfrm>
              <a:off x="1559498" y="2771361"/>
              <a:ext cx="1900551" cy="1900551"/>
            </a:xfrm>
            <a:prstGeom prst="ellipse">
              <a:avLst/>
            </a:prstGeom>
            <a:solidFill>
              <a:schemeClr val="accent4"/>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14" name="Freeform: Shape 17"/>
            <p:cNvSpPr/>
            <p:nvPr/>
          </p:nvSpPr>
          <p:spPr>
            <a:xfrm>
              <a:off x="3465341" y="1743822"/>
              <a:ext cx="1140331" cy="1140455"/>
            </a:xfrm>
            <a:custGeom>
              <a:avLst/>
              <a:gdLst>
                <a:gd name="connsiteX0" fmla="*/ 0 w 754893"/>
                <a:gd name="connsiteY0" fmla="*/ 377488 h 754976"/>
                <a:gd name="connsiteX1" fmla="*/ 377447 w 754893"/>
                <a:gd name="connsiteY1" fmla="*/ 0 h 754976"/>
                <a:gd name="connsiteX2" fmla="*/ 754894 w 754893"/>
                <a:gd name="connsiteY2" fmla="*/ 377488 h 754976"/>
                <a:gd name="connsiteX3" fmla="*/ 377447 w 754893"/>
                <a:gd name="connsiteY3" fmla="*/ 754976 h 754976"/>
                <a:gd name="connsiteX4" fmla="*/ 0 w 754893"/>
                <a:gd name="connsiteY4" fmla="*/ 377488 h 754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976">
                  <a:moveTo>
                    <a:pt x="0" y="377488"/>
                  </a:moveTo>
                  <a:cubicBezTo>
                    <a:pt x="0" y="169007"/>
                    <a:pt x="168989" y="0"/>
                    <a:pt x="377447" y="0"/>
                  </a:cubicBezTo>
                  <a:cubicBezTo>
                    <a:pt x="585905" y="0"/>
                    <a:pt x="754894" y="169007"/>
                    <a:pt x="754894" y="377488"/>
                  </a:cubicBezTo>
                  <a:cubicBezTo>
                    <a:pt x="754894" y="585969"/>
                    <a:pt x="585905" y="754976"/>
                    <a:pt x="377447" y="754976"/>
                  </a:cubicBezTo>
                  <a:cubicBezTo>
                    <a:pt x="168989" y="754976"/>
                    <a:pt x="0" y="585969"/>
                    <a:pt x="0" y="377488"/>
                  </a:cubicBezTo>
                  <a:close/>
                </a:path>
              </a:pathLst>
            </a:custGeom>
            <a:solidFill>
              <a:schemeClr val="accent1"/>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spcFirstLastPara="0" vert="horz" wrap="none" lIns="89569" tIns="89578" rIns="89569" bIns="89578" anchor="ctr" anchorCtr="0">
              <a:normAutofit/>
            </a:bodyPr>
            <a:lstStyle/>
            <a:p>
              <a:pPr algn="ctr" defTabSz="466622"/>
              <a:r>
                <a:rPr lang="en-US" b="1">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rPr>
                <a:t>20%</a:t>
              </a:r>
            </a:p>
          </p:txBody>
        </p:sp>
        <p:sp>
          <p:nvSpPr>
            <p:cNvPr id="15" name="Freeform: Shape 18"/>
            <p:cNvSpPr/>
            <p:nvPr/>
          </p:nvSpPr>
          <p:spPr>
            <a:xfrm>
              <a:off x="3842503" y="3151467"/>
              <a:ext cx="1140331" cy="1140331"/>
            </a:xfrm>
            <a:custGeom>
              <a:avLst/>
              <a:gdLst>
                <a:gd name="connsiteX0" fmla="*/ 0 w 754893"/>
                <a:gd name="connsiteY0" fmla="*/ 377447 h 754893"/>
                <a:gd name="connsiteX1" fmla="*/ 377447 w 754893"/>
                <a:gd name="connsiteY1" fmla="*/ 0 h 754893"/>
                <a:gd name="connsiteX2" fmla="*/ 754894 w 754893"/>
                <a:gd name="connsiteY2" fmla="*/ 377447 h 754893"/>
                <a:gd name="connsiteX3" fmla="*/ 377447 w 754893"/>
                <a:gd name="connsiteY3" fmla="*/ 754894 h 754893"/>
                <a:gd name="connsiteX4" fmla="*/ 0 w 754893"/>
                <a:gd name="connsiteY4" fmla="*/ 377447 h 754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893">
                  <a:moveTo>
                    <a:pt x="0" y="377447"/>
                  </a:moveTo>
                  <a:cubicBezTo>
                    <a:pt x="0" y="168989"/>
                    <a:pt x="168989" y="0"/>
                    <a:pt x="377447" y="0"/>
                  </a:cubicBezTo>
                  <a:cubicBezTo>
                    <a:pt x="585905" y="0"/>
                    <a:pt x="754894" y="168989"/>
                    <a:pt x="754894" y="377447"/>
                  </a:cubicBezTo>
                  <a:cubicBezTo>
                    <a:pt x="754894" y="585905"/>
                    <a:pt x="585905" y="754894"/>
                    <a:pt x="377447" y="754894"/>
                  </a:cubicBezTo>
                  <a:cubicBezTo>
                    <a:pt x="168989" y="754894"/>
                    <a:pt x="0" y="585905"/>
                    <a:pt x="0" y="377447"/>
                  </a:cubicBezTo>
                  <a:close/>
                </a:path>
              </a:pathLst>
            </a:custGeom>
            <a:solidFill>
              <a:schemeClr val="accent2"/>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spcFirstLastPara="0" vert="horz" wrap="none" lIns="89569" tIns="89569" rIns="89569" bIns="89569" anchor="ctr" anchorCtr="0">
              <a:normAutofit/>
            </a:bodyPr>
            <a:lstStyle/>
            <a:p>
              <a:pPr algn="ctr" defTabSz="466622"/>
              <a:r>
                <a:rPr lang="en-US" b="1">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rPr>
                <a:t>40%</a:t>
              </a:r>
            </a:p>
          </p:txBody>
        </p:sp>
        <p:sp>
          <p:nvSpPr>
            <p:cNvPr id="16" name="Freeform: Shape 26"/>
            <p:cNvSpPr/>
            <p:nvPr/>
          </p:nvSpPr>
          <p:spPr>
            <a:xfrm>
              <a:off x="3465341" y="4559048"/>
              <a:ext cx="1140331" cy="1140331"/>
            </a:xfrm>
            <a:custGeom>
              <a:avLst/>
              <a:gdLst>
                <a:gd name="connsiteX0" fmla="*/ 0 w 754893"/>
                <a:gd name="connsiteY0" fmla="*/ 377447 h 754893"/>
                <a:gd name="connsiteX1" fmla="*/ 377447 w 754893"/>
                <a:gd name="connsiteY1" fmla="*/ 0 h 754893"/>
                <a:gd name="connsiteX2" fmla="*/ 754894 w 754893"/>
                <a:gd name="connsiteY2" fmla="*/ 377447 h 754893"/>
                <a:gd name="connsiteX3" fmla="*/ 377447 w 754893"/>
                <a:gd name="connsiteY3" fmla="*/ 754894 h 754893"/>
                <a:gd name="connsiteX4" fmla="*/ 0 w 754893"/>
                <a:gd name="connsiteY4" fmla="*/ 377447 h 754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893">
                  <a:moveTo>
                    <a:pt x="0" y="377447"/>
                  </a:moveTo>
                  <a:cubicBezTo>
                    <a:pt x="0" y="168989"/>
                    <a:pt x="168989" y="0"/>
                    <a:pt x="377447" y="0"/>
                  </a:cubicBezTo>
                  <a:cubicBezTo>
                    <a:pt x="585905" y="0"/>
                    <a:pt x="754894" y="168989"/>
                    <a:pt x="754894" y="377447"/>
                  </a:cubicBezTo>
                  <a:cubicBezTo>
                    <a:pt x="754894" y="585905"/>
                    <a:pt x="585905" y="754894"/>
                    <a:pt x="377447" y="754894"/>
                  </a:cubicBezTo>
                  <a:cubicBezTo>
                    <a:pt x="168989" y="754894"/>
                    <a:pt x="0" y="585905"/>
                    <a:pt x="0" y="377447"/>
                  </a:cubicBezTo>
                  <a:close/>
                </a:path>
              </a:pathLst>
            </a:custGeom>
            <a:solidFill>
              <a:schemeClr val="accent3"/>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spcFirstLastPara="0" vert="horz" wrap="none" lIns="89569" tIns="89569" rIns="89569" bIns="89569" anchor="ctr" anchorCtr="0">
              <a:normAutofit/>
            </a:bodyPr>
            <a:lstStyle/>
            <a:p>
              <a:pPr algn="ctr" defTabSz="466622"/>
              <a:r>
                <a:rPr lang="en-US" b="1">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rPr>
                <a:t>80%</a:t>
              </a:r>
            </a:p>
          </p:txBody>
        </p:sp>
        <p:cxnSp>
          <p:nvCxnSpPr>
            <p:cNvPr id="17" name="Straight Connector 6"/>
            <p:cNvCxnSpPr/>
            <p:nvPr/>
          </p:nvCxnSpPr>
          <p:spPr>
            <a:xfrm>
              <a:off x="4582351" y="2246215"/>
              <a:ext cx="2486303" cy="3"/>
            </a:xfrm>
            <a:prstGeom prst="line">
              <a:avLst/>
            </a:prstGeom>
            <a:ln w="190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7"/>
            <p:cNvCxnSpPr/>
            <p:nvPr/>
          </p:nvCxnSpPr>
          <p:spPr>
            <a:xfrm>
              <a:off x="4947552" y="3741713"/>
              <a:ext cx="2900685" cy="0"/>
            </a:xfrm>
            <a:prstGeom prst="line">
              <a:avLst/>
            </a:prstGeom>
            <a:ln w="190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8"/>
            <p:cNvCxnSpPr/>
            <p:nvPr/>
          </p:nvCxnSpPr>
          <p:spPr>
            <a:xfrm>
              <a:off x="4582351" y="5233104"/>
              <a:ext cx="2486303" cy="0"/>
            </a:xfrm>
            <a:prstGeom prst="line">
              <a:avLst/>
            </a:prstGeom>
            <a:ln w="190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20" name="Oval 9"/>
            <p:cNvSpPr/>
            <p:nvPr/>
          </p:nvSpPr>
          <p:spPr>
            <a:xfrm>
              <a:off x="7103718" y="4651697"/>
              <a:ext cx="1162823" cy="1162823"/>
            </a:xfrm>
            <a:prstGeom prst="ellipse">
              <a:avLst/>
            </a:prstGeom>
            <a:noFill/>
            <a:ln w="1905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1" name="Oval 10"/>
            <p:cNvSpPr/>
            <p:nvPr/>
          </p:nvSpPr>
          <p:spPr>
            <a:xfrm>
              <a:off x="7103718" y="1664806"/>
              <a:ext cx="1162823" cy="1162823"/>
            </a:xfrm>
            <a:prstGeom prst="ellipse">
              <a:avLst/>
            </a:prstGeom>
            <a:noFill/>
            <a:ln w="1905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2" name="Oval 11"/>
            <p:cNvSpPr/>
            <p:nvPr/>
          </p:nvSpPr>
          <p:spPr>
            <a:xfrm>
              <a:off x="7921222" y="3160307"/>
              <a:ext cx="1162823" cy="1162823"/>
            </a:xfrm>
            <a:prstGeom prst="ellipse">
              <a:avLst/>
            </a:prstGeom>
            <a:noFill/>
            <a:ln w="1905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grpSp>
          <p:nvGrpSpPr>
            <p:cNvPr id="23" name="Group 30"/>
            <p:cNvGrpSpPr/>
            <p:nvPr/>
          </p:nvGrpSpPr>
          <p:grpSpPr>
            <a:xfrm>
              <a:off x="2158402" y="3237704"/>
              <a:ext cx="692743" cy="1008025"/>
              <a:chOff x="4075113" y="1909763"/>
              <a:chExt cx="247650" cy="360363"/>
            </a:xfrm>
            <a:solidFill>
              <a:schemeClr val="bg1"/>
            </a:solidFill>
          </p:grpSpPr>
          <p:sp>
            <p:nvSpPr>
              <p:cNvPr id="33" name="Freeform: Shape 31"/>
              <p:cNvSpPr>
                <a:spLocks/>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headEnd/>
                <a:tailEnd/>
              </a:ln>
            </p:spPr>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4" name="Freeform: Shape 32"/>
              <p:cNvSpPr>
                <a:spLocks/>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headEnd/>
                <a:tailEnd/>
              </a:ln>
            </p:spPr>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grpSp>
        <p:sp>
          <p:nvSpPr>
            <p:cNvPr id="24" name="Freeform: Shape 33"/>
            <p:cNvSpPr>
              <a:spLocks/>
            </p:cNvSpPr>
            <p:nvPr/>
          </p:nvSpPr>
          <p:spPr bwMode="auto">
            <a:xfrm>
              <a:off x="8294250" y="3438487"/>
              <a:ext cx="416767" cy="606451"/>
            </a:xfrm>
            <a:custGeom>
              <a:avLst/>
              <a:gdLst/>
              <a:ahLst/>
              <a:cxnLst>
                <a:cxn ang="0">
                  <a:pos x="38" y="109"/>
                </a:cxn>
                <a:cxn ang="0">
                  <a:pos x="40" y="107"/>
                </a:cxn>
                <a:cxn ang="0">
                  <a:pos x="44" y="107"/>
                </a:cxn>
                <a:cxn ang="0">
                  <a:pos x="46" y="109"/>
                </a:cxn>
                <a:cxn ang="0">
                  <a:pos x="44" y="111"/>
                </a:cxn>
                <a:cxn ang="0">
                  <a:pos x="40" y="111"/>
                </a:cxn>
                <a:cxn ang="0">
                  <a:pos x="38" y="109"/>
                </a:cxn>
                <a:cxn ang="0">
                  <a:pos x="48" y="12"/>
                </a:cxn>
                <a:cxn ang="0">
                  <a:pos x="37" y="12"/>
                </a:cxn>
                <a:cxn ang="0">
                  <a:pos x="35" y="14"/>
                </a:cxn>
                <a:cxn ang="0">
                  <a:pos x="37" y="15"/>
                </a:cxn>
                <a:cxn ang="0">
                  <a:pos x="48" y="15"/>
                </a:cxn>
                <a:cxn ang="0">
                  <a:pos x="50" y="14"/>
                </a:cxn>
                <a:cxn ang="0">
                  <a:pos x="48" y="12"/>
                </a:cxn>
                <a:cxn ang="0">
                  <a:pos x="85" y="12"/>
                </a:cxn>
                <a:cxn ang="0">
                  <a:pos x="85" y="111"/>
                </a:cxn>
                <a:cxn ang="0">
                  <a:pos x="73" y="123"/>
                </a:cxn>
                <a:cxn ang="0">
                  <a:pos x="12" y="123"/>
                </a:cxn>
                <a:cxn ang="0">
                  <a:pos x="0" y="111"/>
                </a:cxn>
                <a:cxn ang="0">
                  <a:pos x="0" y="12"/>
                </a:cxn>
                <a:cxn ang="0">
                  <a:pos x="12" y="0"/>
                </a:cxn>
                <a:cxn ang="0">
                  <a:pos x="73" y="0"/>
                </a:cxn>
                <a:cxn ang="0">
                  <a:pos x="85" y="12"/>
                </a:cxn>
                <a:cxn ang="0">
                  <a:pos x="77" y="104"/>
                </a:cxn>
                <a:cxn ang="0">
                  <a:pos x="8" y="104"/>
                </a:cxn>
                <a:cxn ang="0">
                  <a:pos x="8" y="111"/>
                </a:cxn>
                <a:cxn ang="0">
                  <a:pos x="12" y="115"/>
                </a:cxn>
                <a:cxn ang="0">
                  <a:pos x="73" y="115"/>
                </a:cxn>
                <a:cxn ang="0">
                  <a:pos x="77" y="111"/>
                </a:cxn>
                <a:cxn ang="0">
                  <a:pos x="77" y="104"/>
                </a:cxn>
                <a:cxn ang="0">
                  <a:pos x="77" y="23"/>
                </a:cxn>
                <a:cxn ang="0">
                  <a:pos x="8" y="23"/>
                </a:cxn>
                <a:cxn ang="0">
                  <a:pos x="8" y="100"/>
                </a:cxn>
                <a:cxn ang="0">
                  <a:pos x="77" y="100"/>
                </a:cxn>
                <a:cxn ang="0">
                  <a:pos x="77" y="23"/>
                </a:cxn>
                <a:cxn ang="0">
                  <a:pos x="77" y="12"/>
                </a:cxn>
                <a:cxn ang="0">
                  <a:pos x="73" y="8"/>
                </a:cxn>
                <a:cxn ang="0">
                  <a:pos x="12" y="8"/>
                </a:cxn>
                <a:cxn ang="0">
                  <a:pos x="8" y="12"/>
                </a:cxn>
                <a:cxn ang="0">
                  <a:pos x="8" y="19"/>
                </a:cxn>
                <a:cxn ang="0">
                  <a:pos x="77" y="19"/>
                </a:cxn>
                <a:cxn ang="0">
                  <a:pos x="77" y="12"/>
                </a:cxn>
                <a:cxn ang="0">
                  <a:pos x="77" y="12"/>
                </a:cxn>
                <a:cxn ang="0">
                  <a:pos x="77" y="12"/>
                </a:cxn>
              </a:cxnLst>
              <a:rect l="0" t="0" r="r" b="b"/>
              <a:pathLst>
                <a:path w="85" h="123">
                  <a:moveTo>
                    <a:pt x="38" y="109"/>
                  </a:moveTo>
                  <a:cubicBezTo>
                    <a:pt x="38" y="108"/>
                    <a:pt x="39" y="107"/>
                    <a:pt x="40" y="107"/>
                  </a:cubicBezTo>
                  <a:cubicBezTo>
                    <a:pt x="44" y="107"/>
                    <a:pt x="44" y="107"/>
                    <a:pt x="44" y="107"/>
                  </a:cubicBezTo>
                  <a:cubicBezTo>
                    <a:pt x="45" y="107"/>
                    <a:pt x="46" y="108"/>
                    <a:pt x="46" y="109"/>
                  </a:cubicBezTo>
                  <a:cubicBezTo>
                    <a:pt x="46" y="110"/>
                    <a:pt x="45" y="111"/>
                    <a:pt x="44" y="111"/>
                  </a:cubicBezTo>
                  <a:cubicBezTo>
                    <a:pt x="40" y="111"/>
                    <a:pt x="40" y="111"/>
                    <a:pt x="40" y="111"/>
                  </a:cubicBezTo>
                  <a:cubicBezTo>
                    <a:pt x="39" y="111"/>
                    <a:pt x="38" y="110"/>
                    <a:pt x="38" y="109"/>
                  </a:cubicBezTo>
                  <a:close/>
                  <a:moveTo>
                    <a:pt x="48" y="12"/>
                  </a:moveTo>
                  <a:cubicBezTo>
                    <a:pt x="37" y="12"/>
                    <a:pt x="37" y="12"/>
                    <a:pt x="37" y="12"/>
                  </a:cubicBezTo>
                  <a:cubicBezTo>
                    <a:pt x="36" y="12"/>
                    <a:pt x="35" y="12"/>
                    <a:pt x="35" y="14"/>
                  </a:cubicBezTo>
                  <a:cubicBezTo>
                    <a:pt x="35" y="15"/>
                    <a:pt x="36" y="15"/>
                    <a:pt x="37" y="15"/>
                  </a:cubicBezTo>
                  <a:cubicBezTo>
                    <a:pt x="48" y="15"/>
                    <a:pt x="48" y="15"/>
                    <a:pt x="48" y="15"/>
                  </a:cubicBezTo>
                  <a:cubicBezTo>
                    <a:pt x="49" y="15"/>
                    <a:pt x="50" y="15"/>
                    <a:pt x="50" y="14"/>
                  </a:cubicBezTo>
                  <a:cubicBezTo>
                    <a:pt x="50" y="12"/>
                    <a:pt x="49" y="12"/>
                    <a:pt x="48" y="12"/>
                  </a:cubicBezTo>
                  <a:close/>
                  <a:moveTo>
                    <a:pt x="85" y="12"/>
                  </a:moveTo>
                  <a:cubicBezTo>
                    <a:pt x="85" y="111"/>
                    <a:pt x="85" y="111"/>
                    <a:pt x="85" y="111"/>
                  </a:cubicBezTo>
                  <a:cubicBezTo>
                    <a:pt x="85" y="118"/>
                    <a:pt x="79" y="123"/>
                    <a:pt x="73" y="123"/>
                  </a:cubicBezTo>
                  <a:cubicBezTo>
                    <a:pt x="12" y="123"/>
                    <a:pt x="12" y="123"/>
                    <a:pt x="12" y="123"/>
                  </a:cubicBezTo>
                  <a:cubicBezTo>
                    <a:pt x="5" y="123"/>
                    <a:pt x="0" y="118"/>
                    <a:pt x="0" y="111"/>
                  </a:cubicBezTo>
                  <a:cubicBezTo>
                    <a:pt x="0" y="12"/>
                    <a:pt x="0" y="12"/>
                    <a:pt x="0" y="12"/>
                  </a:cubicBezTo>
                  <a:cubicBezTo>
                    <a:pt x="0" y="5"/>
                    <a:pt x="5" y="0"/>
                    <a:pt x="12" y="0"/>
                  </a:cubicBezTo>
                  <a:cubicBezTo>
                    <a:pt x="73" y="0"/>
                    <a:pt x="73" y="0"/>
                    <a:pt x="73" y="0"/>
                  </a:cubicBezTo>
                  <a:cubicBezTo>
                    <a:pt x="79" y="0"/>
                    <a:pt x="85" y="5"/>
                    <a:pt x="85" y="12"/>
                  </a:cubicBezTo>
                  <a:close/>
                  <a:moveTo>
                    <a:pt x="77" y="104"/>
                  </a:moveTo>
                  <a:cubicBezTo>
                    <a:pt x="8" y="104"/>
                    <a:pt x="8" y="104"/>
                    <a:pt x="8" y="104"/>
                  </a:cubicBezTo>
                  <a:cubicBezTo>
                    <a:pt x="8" y="111"/>
                    <a:pt x="8" y="111"/>
                    <a:pt x="8" y="111"/>
                  </a:cubicBezTo>
                  <a:cubicBezTo>
                    <a:pt x="8" y="113"/>
                    <a:pt x="10" y="115"/>
                    <a:pt x="12" y="115"/>
                  </a:cubicBezTo>
                  <a:cubicBezTo>
                    <a:pt x="73" y="115"/>
                    <a:pt x="73" y="115"/>
                    <a:pt x="73" y="115"/>
                  </a:cubicBezTo>
                  <a:cubicBezTo>
                    <a:pt x="75" y="115"/>
                    <a:pt x="77" y="113"/>
                    <a:pt x="77" y="111"/>
                  </a:cubicBezTo>
                  <a:lnTo>
                    <a:pt x="77" y="104"/>
                  </a:lnTo>
                  <a:close/>
                  <a:moveTo>
                    <a:pt x="77" y="23"/>
                  </a:moveTo>
                  <a:cubicBezTo>
                    <a:pt x="8" y="23"/>
                    <a:pt x="8" y="23"/>
                    <a:pt x="8" y="23"/>
                  </a:cubicBezTo>
                  <a:cubicBezTo>
                    <a:pt x="8" y="100"/>
                    <a:pt x="8" y="100"/>
                    <a:pt x="8" y="100"/>
                  </a:cubicBezTo>
                  <a:cubicBezTo>
                    <a:pt x="77" y="100"/>
                    <a:pt x="77" y="100"/>
                    <a:pt x="77" y="100"/>
                  </a:cubicBezTo>
                  <a:lnTo>
                    <a:pt x="77" y="23"/>
                  </a:lnTo>
                  <a:close/>
                  <a:moveTo>
                    <a:pt x="77" y="12"/>
                  </a:moveTo>
                  <a:cubicBezTo>
                    <a:pt x="77" y="9"/>
                    <a:pt x="75" y="8"/>
                    <a:pt x="73" y="8"/>
                  </a:cubicBezTo>
                  <a:cubicBezTo>
                    <a:pt x="12" y="8"/>
                    <a:pt x="12" y="8"/>
                    <a:pt x="12" y="8"/>
                  </a:cubicBezTo>
                  <a:cubicBezTo>
                    <a:pt x="10" y="8"/>
                    <a:pt x="8" y="9"/>
                    <a:pt x="8" y="12"/>
                  </a:cubicBezTo>
                  <a:cubicBezTo>
                    <a:pt x="8" y="19"/>
                    <a:pt x="8" y="19"/>
                    <a:pt x="8" y="19"/>
                  </a:cubicBezTo>
                  <a:cubicBezTo>
                    <a:pt x="77" y="19"/>
                    <a:pt x="77" y="19"/>
                    <a:pt x="77" y="19"/>
                  </a:cubicBezTo>
                  <a:lnTo>
                    <a:pt x="77" y="12"/>
                  </a:lnTo>
                  <a:close/>
                  <a:moveTo>
                    <a:pt x="77" y="12"/>
                  </a:moveTo>
                  <a:cubicBezTo>
                    <a:pt x="77" y="12"/>
                    <a:pt x="77" y="12"/>
                    <a:pt x="77" y="12"/>
                  </a:cubicBezTo>
                </a:path>
              </a:pathLst>
            </a:custGeom>
            <a:solidFill>
              <a:schemeClr val="accent2"/>
            </a:solidFill>
            <a:ln w="9525">
              <a:noFill/>
              <a:round/>
              <a:headEnd/>
              <a:tailEnd/>
            </a:ln>
          </p:spPr>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5" name="Freeform: Shape 34"/>
            <p:cNvSpPr>
              <a:spLocks/>
            </p:cNvSpPr>
            <p:nvPr/>
          </p:nvSpPr>
          <p:spPr bwMode="auto">
            <a:xfrm>
              <a:off x="7421979" y="1942987"/>
              <a:ext cx="526301" cy="606451"/>
            </a:xfrm>
            <a:custGeom>
              <a:avLst/>
              <a:gdLst/>
              <a:ahLst/>
              <a:cxnLst>
                <a:cxn ang="0">
                  <a:pos x="53" y="0"/>
                </a:cxn>
                <a:cxn ang="0">
                  <a:pos x="0" y="25"/>
                </a:cxn>
                <a:cxn ang="0">
                  <a:pos x="0" y="98"/>
                </a:cxn>
                <a:cxn ang="0">
                  <a:pos x="53" y="123"/>
                </a:cxn>
                <a:cxn ang="0">
                  <a:pos x="107" y="98"/>
                </a:cxn>
                <a:cxn ang="0">
                  <a:pos x="107" y="25"/>
                </a:cxn>
                <a:cxn ang="0">
                  <a:pos x="53" y="0"/>
                </a:cxn>
                <a:cxn ang="0">
                  <a:pos x="99" y="98"/>
                </a:cxn>
                <a:cxn ang="0">
                  <a:pos x="53" y="115"/>
                </a:cxn>
                <a:cxn ang="0">
                  <a:pos x="7" y="98"/>
                </a:cxn>
                <a:cxn ang="0">
                  <a:pos x="7" y="83"/>
                </a:cxn>
                <a:cxn ang="0">
                  <a:pos x="53" y="96"/>
                </a:cxn>
                <a:cxn ang="0">
                  <a:pos x="99" y="83"/>
                </a:cxn>
                <a:cxn ang="0">
                  <a:pos x="99" y="98"/>
                </a:cxn>
                <a:cxn ang="0">
                  <a:pos x="99" y="75"/>
                </a:cxn>
                <a:cxn ang="0">
                  <a:pos x="99" y="75"/>
                </a:cxn>
                <a:cxn ang="0">
                  <a:pos x="99" y="75"/>
                </a:cxn>
                <a:cxn ang="0">
                  <a:pos x="53" y="92"/>
                </a:cxn>
                <a:cxn ang="0">
                  <a:pos x="7" y="75"/>
                </a:cxn>
                <a:cxn ang="0">
                  <a:pos x="7" y="75"/>
                </a:cxn>
                <a:cxn ang="0">
                  <a:pos x="7" y="60"/>
                </a:cxn>
                <a:cxn ang="0">
                  <a:pos x="53" y="73"/>
                </a:cxn>
                <a:cxn ang="0">
                  <a:pos x="99" y="60"/>
                </a:cxn>
                <a:cxn ang="0">
                  <a:pos x="99" y="75"/>
                </a:cxn>
                <a:cxn ang="0">
                  <a:pos x="99" y="52"/>
                </a:cxn>
                <a:cxn ang="0">
                  <a:pos x="99" y="52"/>
                </a:cxn>
                <a:cxn ang="0">
                  <a:pos x="99" y="52"/>
                </a:cxn>
                <a:cxn ang="0">
                  <a:pos x="53" y="69"/>
                </a:cxn>
                <a:cxn ang="0">
                  <a:pos x="7" y="52"/>
                </a:cxn>
                <a:cxn ang="0">
                  <a:pos x="7" y="52"/>
                </a:cxn>
                <a:cxn ang="0">
                  <a:pos x="7" y="39"/>
                </a:cxn>
                <a:cxn ang="0">
                  <a:pos x="53" y="50"/>
                </a:cxn>
                <a:cxn ang="0">
                  <a:pos x="99" y="39"/>
                </a:cxn>
                <a:cxn ang="0">
                  <a:pos x="99" y="52"/>
                </a:cxn>
                <a:cxn ang="0">
                  <a:pos x="53" y="42"/>
                </a:cxn>
                <a:cxn ang="0">
                  <a:pos x="7" y="25"/>
                </a:cxn>
                <a:cxn ang="0">
                  <a:pos x="53" y="8"/>
                </a:cxn>
                <a:cxn ang="0">
                  <a:pos x="99" y="25"/>
                </a:cxn>
                <a:cxn ang="0">
                  <a:pos x="53" y="42"/>
                </a:cxn>
                <a:cxn ang="0">
                  <a:pos x="53" y="42"/>
                </a:cxn>
                <a:cxn ang="0">
                  <a:pos x="53" y="42"/>
                </a:cxn>
              </a:cxnLst>
              <a:rect l="0" t="0" r="r" b="b"/>
              <a:pathLst>
                <a:path w="107" h="123">
                  <a:moveTo>
                    <a:pt x="53" y="0"/>
                  </a:moveTo>
                  <a:cubicBezTo>
                    <a:pt x="27" y="0"/>
                    <a:pt x="0" y="8"/>
                    <a:pt x="0" y="25"/>
                  </a:cubicBezTo>
                  <a:cubicBezTo>
                    <a:pt x="0" y="98"/>
                    <a:pt x="0" y="98"/>
                    <a:pt x="0" y="98"/>
                  </a:cubicBezTo>
                  <a:cubicBezTo>
                    <a:pt x="0" y="115"/>
                    <a:pt x="27" y="123"/>
                    <a:pt x="53" y="123"/>
                  </a:cubicBezTo>
                  <a:cubicBezTo>
                    <a:pt x="79" y="123"/>
                    <a:pt x="107" y="115"/>
                    <a:pt x="107" y="98"/>
                  </a:cubicBezTo>
                  <a:cubicBezTo>
                    <a:pt x="107" y="25"/>
                    <a:pt x="107" y="25"/>
                    <a:pt x="107" y="25"/>
                  </a:cubicBezTo>
                  <a:cubicBezTo>
                    <a:pt x="107" y="8"/>
                    <a:pt x="79" y="0"/>
                    <a:pt x="53" y="0"/>
                  </a:cubicBezTo>
                  <a:close/>
                  <a:moveTo>
                    <a:pt x="99" y="98"/>
                  </a:moveTo>
                  <a:cubicBezTo>
                    <a:pt x="99" y="107"/>
                    <a:pt x="79" y="115"/>
                    <a:pt x="53" y="115"/>
                  </a:cubicBezTo>
                  <a:cubicBezTo>
                    <a:pt x="28" y="115"/>
                    <a:pt x="7" y="107"/>
                    <a:pt x="7" y="98"/>
                  </a:cubicBezTo>
                  <a:cubicBezTo>
                    <a:pt x="7" y="83"/>
                    <a:pt x="7" y="83"/>
                    <a:pt x="7" y="83"/>
                  </a:cubicBezTo>
                  <a:cubicBezTo>
                    <a:pt x="15" y="92"/>
                    <a:pt x="34" y="96"/>
                    <a:pt x="53" y="96"/>
                  </a:cubicBezTo>
                  <a:cubicBezTo>
                    <a:pt x="72" y="96"/>
                    <a:pt x="91" y="92"/>
                    <a:pt x="99" y="83"/>
                  </a:cubicBezTo>
                  <a:lnTo>
                    <a:pt x="99" y="98"/>
                  </a:lnTo>
                  <a:close/>
                  <a:moveTo>
                    <a:pt x="99" y="75"/>
                  </a:moveTo>
                  <a:cubicBezTo>
                    <a:pt x="99" y="75"/>
                    <a:pt x="99" y="75"/>
                    <a:pt x="99" y="75"/>
                  </a:cubicBezTo>
                  <a:cubicBezTo>
                    <a:pt x="99" y="75"/>
                    <a:pt x="99" y="75"/>
                    <a:pt x="99" y="75"/>
                  </a:cubicBezTo>
                  <a:cubicBezTo>
                    <a:pt x="99" y="84"/>
                    <a:pt x="79" y="92"/>
                    <a:pt x="53" y="92"/>
                  </a:cubicBezTo>
                  <a:cubicBezTo>
                    <a:pt x="28" y="92"/>
                    <a:pt x="7" y="84"/>
                    <a:pt x="7" y="75"/>
                  </a:cubicBezTo>
                  <a:cubicBezTo>
                    <a:pt x="7" y="75"/>
                    <a:pt x="7" y="75"/>
                    <a:pt x="7" y="75"/>
                  </a:cubicBezTo>
                  <a:cubicBezTo>
                    <a:pt x="7" y="60"/>
                    <a:pt x="7" y="60"/>
                    <a:pt x="7" y="60"/>
                  </a:cubicBezTo>
                  <a:cubicBezTo>
                    <a:pt x="15" y="69"/>
                    <a:pt x="34" y="73"/>
                    <a:pt x="53" y="73"/>
                  </a:cubicBezTo>
                  <a:cubicBezTo>
                    <a:pt x="72" y="73"/>
                    <a:pt x="91" y="69"/>
                    <a:pt x="99" y="60"/>
                  </a:cubicBezTo>
                  <a:lnTo>
                    <a:pt x="99" y="75"/>
                  </a:lnTo>
                  <a:close/>
                  <a:moveTo>
                    <a:pt x="99" y="52"/>
                  </a:moveTo>
                  <a:cubicBezTo>
                    <a:pt x="99" y="52"/>
                    <a:pt x="99" y="52"/>
                    <a:pt x="99" y="52"/>
                  </a:cubicBezTo>
                  <a:cubicBezTo>
                    <a:pt x="99" y="52"/>
                    <a:pt x="99" y="52"/>
                    <a:pt x="99" y="52"/>
                  </a:cubicBezTo>
                  <a:cubicBezTo>
                    <a:pt x="99" y="61"/>
                    <a:pt x="79" y="69"/>
                    <a:pt x="53" y="69"/>
                  </a:cubicBezTo>
                  <a:cubicBezTo>
                    <a:pt x="28" y="69"/>
                    <a:pt x="7" y="61"/>
                    <a:pt x="7" y="52"/>
                  </a:cubicBezTo>
                  <a:cubicBezTo>
                    <a:pt x="7" y="52"/>
                    <a:pt x="7" y="52"/>
                    <a:pt x="7" y="52"/>
                  </a:cubicBezTo>
                  <a:cubicBezTo>
                    <a:pt x="7" y="39"/>
                    <a:pt x="7" y="39"/>
                    <a:pt x="7" y="39"/>
                  </a:cubicBezTo>
                  <a:cubicBezTo>
                    <a:pt x="17" y="46"/>
                    <a:pt x="36" y="50"/>
                    <a:pt x="53" y="50"/>
                  </a:cubicBezTo>
                  <a:cubicBezTo>
                    <a:pt x="71" y="50"/>
                    <a:pt x="89" y="46"/>
                    <a:pt x="99" y="39"/>
                  </a:cubicBezTo>
                  <a:lnTo>
                    <a:pt x="99" y="52"/>
                  </a:lnTo>
                  <a:close/>
                  <a:moveTo>
                    <a:pt x="53" y="42"/>
                  </a:moveTo>
                  <a:cubicBezTo>
                    <a:pt x="28" y="42"/>
                    <a:pt x="7" y="34"/>
                    <a:pt x="7" y="25"/>
                  </a:cubicBezTo>
                  <a:cubicBezTo>
                    <a:pt x="7" y="15"/>
                    <a:pt x="28" y="8"/>
                    <a:pt x="53" y="8"/>
                  </a:cubicBezTo>
                  <a:cubicBezTo>
                    <a:pt x="79" y="8"/>
                    <a:pt x="99" y="15"/>
                    <a:pt x="99" y="25"/>
                  </a:cubicBezTo>
                  <a:cubicBezTo>
                    <a:pt x="99" y="34"/>
                    <a:pt x="79" y="42"/>
                    <a:pt x="53" y="42"/>
                  </a:cubicBezTo>
                  <a:close/>
                  <a:moveTo>
                    <a:pt x="53" y="42"/>
                  </a:moveTo>
                  <a:cubicBezTo>
                    <a:pt x="53" y="42"/>
                    <a:pt x="53" y="42"/>
                    <a:pt x="53" y="42"/>
                  </a:cubicBezTo>
                </a:path>
              </a:pathLst>
            </a:custGeom>
            <a:solidFill>
              <a:schemeClr val="accent1"/>
            </a:solidFill>
            <a:ln w="9525">
              <a:noFill/>
              <a:round/>
              <a:headEnd/>
              <a:tailEnd/>
            </a:ln>
          </p:spPr>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6" name="Freeform: Shape 35"/>
            <p:cNvSpPr>
              <a:spLocks/>
            </p:cNvSpPr>
            <p:nvPr/>
          </p:nvSpPr>
          <p:spPr bwMode="auto">
            <a:xfrm>
              <a:off x="7381900" y="4948580"/>
              <a:ext cx="606451" cy="569048"/>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accent3"/>
            </a:solidFill>
            <a:ln w="9525">
              <a:noFill/>
              <a:round/>
              <a:headEnd/>
              <a:tailEnd/>
            </a:ln>
          </p:spPr>
          <p:txBody>
            <a:bodyPr anchor="ctr"/>
            <a:lstStyle/>
            <a:p>
              <a:pPr algn="ctr"/>
              <a:endParaRPr>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27" name="Rectangle 1"/>
            <p:cNvSpPr/>
            <p:nvPr/>
          </p:nvSpPr>
          <p:spPr>
            <a:xfrm>
              <a:off x="4768232" y="1882563"/>
              <a:ext cx="1599257" cy="338554"/>
            </a:xfrm>
            <a:prstGeom prst="rect">
              <a:avLst/>
            </a:prstGeom>
          </p:spPr>
          <p:txBody>
            <a:bodyPr wrap="none" lIns="161975" anchor="ctr" anchorCtr="0">
              <a:noAutofit/>
            </a:bodyPr>
            <a:lstStyle/>
            <a:p>
              <a:pPr algn="ctr"/>
              <a:r>
                <a:rPr lang="zh-CN" altLang="en-US" sz="1500" b="1" dirty="0">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rPr>
                <a:t>标题文本</a:t>
              </a:r>
            </a:p>
          </p:txBody>
        </p:sp>
        <p:sp>
          <p:nvSpPr>
            <p:cNvPr id="28" name="Rectangle 27"/>
            <p:cNvSpPr/>
            <p:nvPr/>
          </p:nvSpPr>
          <p:spPr>
            <a:xfrm>
              <a:off x="5145393" y="3362350"/>
              <a:ext cx="1599257" cy="338554"/>
            </a:xfrm>
            <a:prstGeom prst="rect">
              <a:avLst/>
            </a:prstGeom>
          </p:spPr>
          <p:txBody>
            <a:bodyPr wrap="none" lIns="161975" anchor="ctr" anchorCtr="0">
              <a:noAutofit/>
            </a:bodyPr>
            <a:lstStyle/>
            <a:p>
              <a:pPr algn="ctr"/>
              <a:r>
                <a:rPr lang="zh-CN" altLang="en-US" sz="1500" b="1" dirty="0">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rPr>
                <a:t>标题文本</a:t>
              </a:r>
            </a:p>
          </p:txBody>
        </p:sp>
        <p:sp>
          <p:nvSpPr>
            <p:cNvPr id="29" name="Rectangle 29"/>
            <p:cNvSpPr/>
            <p:nvPr/>
          </p:nvSpPr>
          <p:spPr>
            <a:xfrm>
              <a:off x="4768232" y="4851515"/>
              <a:ext cx="1599257" cy="338554"/>
            </a:xfrm>
            <a:prstGeom prst="rect">
              <a:avLst/>
            </a:prstGeom>
          </p:spPr>
          <p:txBody>
            <a:bodyPr wrap="none" lIns="161975" anchor="ctr" anchorCtr="0">
              <a:noAutofit/>
            </a:bodyPr>
            <a:lstStyle/>
            <a:p>
              <a:pPr algn="ctr"/>
              <a:r>
                <a:rPr lang="zh-CN" altLang="en-US" sz="1500" b="1" dirty="0">
                  <a:solidFill>
                    <a:schemeClr val="bg1"/>
                  </a:solidFill>
                  <a:latin typeface="Agency FB" panose="020B0503020202020204" pitchFamily="34" charset="0"/>
                  <a:ea typeface="微软雅黑 Light" panose="020B0502040204020203" pitchFamily="34" charset="-122"/>
                  <a:cs typeface="+mn-ea"/>
                  <a:sym typeface="Agency FB" panose="020B0503020202020204" pitchFamily="34" charset="0"/>
                </a:rPr>
                <a:t>标题文本</a:t>
              </a:r>
            </a:p>
          </p:txBody>
        </p:sp>
        <p:sp>
          <p:nvSpPr>
            <p:cNvPr id="30" name="TextBox 39"/>
            <p:cNvSpPr txBox="1">
              <a:spLocks/>
            </p:cNvSpPr>
            <p:nvPr/>
          </p:nvSpPr>
          <p:spPr bwMode="auto">
            <a:xfrm>
              <a:off x="8429100" y="1775087"/>
              <a:ext cx="2498045" cy="859502"/>
            </a:xfrm>
            <a:prstGeom prst="rect">
              <a:avLst/>
            </a:prstGeom>
            <a:noFill/>
            <a:extLst/>
          </p:spPr>
          <p:txBody>
            <a:bodyPr wrap="square" lIns="161975" tIns="35095" rIns="67490" bIns="35095">
              <a:noAutofit/>
            </a:bodyPr>
            <a:lstStyle/>
            <a:p>
              <a:pPr>
                <a:lnSpc>
                  <a:spcPct val="12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1" name="TextBox 40"/>
            <p:cNvSpPr txBox="1">
              <a:spLocks/>
            </p:cNvSpPr>
            <p:nvPr/>
          </p:nvSpPr>
          <p:spPr bwMode="auto">
            <a:xfrm>
              <a:off x="9246604" y="3270590"/>
              <a:ext cx="2498045" cy="859502"/>
            </a:xfrm>
            <a:prstGeom prst="rect">
              <a:avLst/>
            </a:prstGeom>
            <a:noFill/>
            <a:extLst/>
          </p:spPr>
          <p:txBody>
            <a:bodyPr wrap="square" lIns="161975" tIns="35095" rIns="67490" bIns="35095">
              <a:noAutofit/>
            </a:bodyPr>
            <a:lstStyle/>
            <a:p>
              <a:pPr>
                <a:lnSpc>
                  <a:spcPct val="12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sp>
          <p:nvSpPr>
            <p:cNvPr id="32" name="TextBox 42"/>
            <p:cNvSpPr txBox="1">
              <a:spLocks/>
            </p:cNvSpPr>
            <p:nvPr/>
          </p:nvSpPr>
          <p:spPr bwMode="auto">
            <a:xfrm>
              <a:off x="8429100" y="4761978"/>
              <a:ext cx="2498045" cy="859502"/>
            </a:xfrm>
            <a:prstGeom prst="rect">
              <a:avLst/>
            </a:prstGeom>
            <a:noFill/>
            <a:extLst/>
          </p:spPr>
          <p:txBody>
            <a:bodyPr wrap="square" lIns="161975" tIns="35095" rIns="67490" bIns="35095">
              <a:noAutofit/>
            </a:bodyPr>
            <a:lstStyle/>
            <a:p>
              <a:pPr>
                <a:lnSpc>
                  <a:spcPct val="120000"/>
                </a:lnSpc>
              </a:pP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r>
                <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rPr>
                <a:t>点击此处更换</a:t>
              </a:r>
              <a:r>
                <a:rPr lang="zh-CN" altLang="en-US" sz="1050" dirty="0" smtClean="0">
                  <a:latin typeface="Agency FB" panose="020B0503020202020204" pitchFamily="34" charset="0"/>
                  <a:ea typeface="微软雅黑 Light" panose="020B0502040204020203" pitchFamily="34" charset="-122"/>
                  <a:cs typeface="+mn-ea"/>
                  <a:sym typeface="Agency FB" panose="020B0503020202020204" pitchFamily="34" charset="0"/>
                </a:rPr>
                <a:t>文本</a:t>
              </a:r>
              <a:endParaRPr lang="zh-CN" altLang="en-US" sz="1050" dirty="0">
                <a:latin typeface="Agency FB" panose="020B0503020202020204" pitchFamily="34" charset="0"/>
                <a:ea typeface="微软雅黑 Light" panose="020B0502040204020203" pitchFamily="34" charset="-122"/>
                <a:cs typeface="+mn-ea"/>
                <a:sym typeface="Agency FB" panose="020B0503020202020204" pitchFamily="34" charset="0"/>
              </a:endParaRPr>
            </a:p>
          </p:txBody>
        </p:sp>
      </p:grpSp>
    </p:spTree>
    <p:extLst>
      <p:ext uri="{BB962C8B-B14F-4D97-AF65-F5344CB8AC3E}">
        <p14:creationId xmlns:p14="http://schemas.microsoft.com/office/powerpoint/2010/main" val="2720068134"/>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48967" r="29539" b="22751"/>
          <a:stretch/>
        </p:blipFill>
        <p:spPr>
          <a:xfrm>
            <a:off x="1" y="772343"/>
            <a:ext cx="9143999" cy="2427789"/>
          </a:xfrm>
          <a:prstGeom prst="rect">
            <a:avLst/>
          </a:prstGeom>
        </p:spPr>
      </p:pic>
      <p:grpSp>
        <p:nvGrpSpPr>
          <p:cNvPr id="6" name="Group 14"/>
          <p:cNvGrpSpPr>
            <a:grpSpLocks/>
          </p:cNvGrpSpPr>
          <p:nvPr/>
        </p:nvGrpSpPr>
        <p:grpSpPr bwMode="auto">
          <a:xfrm>
            <a:off x="856208" y="3364667"/>
            <a:ext cx="2410218" cy="1356021"/>
            <a:chOff x="2828745" y="1632034"/>
            <a:chExt cx="2410406" cy="1356533"/>
          </a:xfrm>
        </p:grpSpPr>
        <p:sp>
          <p:nvSpPr>
            <p:cNvPr id="7" name="Title 20"/>
            <p:cNvSpPr txBox="1">
              <a:spLocks/>
            </p:cNvSpPr>
            <p:nvPr/>
          </p:nvSpPr>
          <p:spPr bwMode="auto">
            <a:xfrm>
              <a:off x="2849438" y="1632034"/>
              <a:ext cx="650761" cy="438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24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24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350" b="1" spc="225"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350" b="1" spc="225"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8"/>
              <a:ext cx="1992021" cy="750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3339527" y="3365412"/>
            <a:ext cx="2617175" cy="1342083"/>
            <a:chOff x="2606680" y="1632085"/>
            <a:chExt cx="2616723" cy="1342211"/>
          </a:xfrm>
        </p:grpSpPr>
        <p:sp>
          <p:nvSpPr>
            <p:cNvPr id="15" name="Title 20"/>
            <p:cNvSpPr txBox="1">
              <a:spLocks/>
            </p:cNvSpPr>
            <p:nvPr/>
          </p:nvSpPr>
          <p:spPr bwMode="auto">
            <a:xfrm>
              <a:off x="2827670" y="1632085"/>
              <a:ext cx="650761" cy="438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24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24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5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350" b="1" spc="225"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350" b="1" spc="225"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6072715" y="3356132"/>
            <a:ext cx="2693753" cy="1154495"/>
            <a:chOff x="2751135" y="1436330"/>
            <a:chExt cx="2693965" cy="1154766"/>
          </a:xfrm>
        </p:grpSpPr>
        <p:sp>
          <p:nvSpPr>
            <p:cNvPr id="19" name="Title 20"/>
            <p:cNvSpPr txBox="1">
              <a:spLocks/>
            </p:cNvSpPr>
            <p:nvPr/>
          </p:nvSpPr>
          <p:spPr bwMode="auto">
            <a:xfrm>
              <a:off x="3006202" y="1436330"/>
              <a:ext cx="650761" cy="438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24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24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5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350" b="1" spc="225"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350" b="1" spc="225"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40A1763-E8B8-4030-886B-4811A601568C}"/>
              </a:ext>
            </a:extLst>
          </p:cNvPr>
          <p:cNvPicPr>
            <a:picLocks noChangeAspect="1"/>
          </p:cNvPicPr>
          <p:nvPr/>
        </p:nvPicPr>
        <p:blipFill>
          <a:blip r:embed="rId6"/>
          <a:stretch>
            <a:fillRect/>
          </a:stretch>
        </p:blipFill>
        <p:spPr>
          <a:xfrm>
            <a:off x="1143" y="0"/>
            <a:ext cx="9142857" cy="5145088"/>
          </a:xfrm>
          <a:prstGeom prst="rect">
            <a:avLst/>
          </a:prstGeom>
        </p:spPr>
      </p:pic>
      <p:sp>
        <p:nvSpPr>
          <p:cNvPr id="2" name="矩形 1">
            <a:extLst>
              <a:ext uri="{FF2B5EF4-FFF2-40B4-BE49-F238E27FC236}">
                <a16:creationId xmlns:a16="http://schemas.microsoft.com/office/drawing/2014/main" id="{D29EE481-C552-4C3A-9E34-5CBD89BE19DC}"/>
              </a:ext>
            </a:extLst>
          </p:cNvPr>
          <p:cNvSpPr/>
          <p:nvPr/>
        </p:nvSpPr>
        <p:spPr bwMode="auto">
          <a:xfrm>
            <a:off x="3131900" y="412394"/>
            <a:ext cx="3240225" cy="4732694"/>
          </a:xfrm>
          <a:prstGeom prst="rect">
            <a:avLst/>
          </a:prstGeom>
          <a:solidFill>
            <a:schemeClr val="bg1">
              <a:alpha val="61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4" name="矩形 3">
            <a:extLst>
              <a:ext uri="{FF2B5EF4-FFF2-40B4-BE49-F238E27FC236}">
                <a16:creationId xmlns:a16="http://schemas.microsoft.com/office/drawing/2014/main" id="{FC958281-19EB-497C-9280-BB276146FA2C}"/>
              </a:ext>
            </a:extLst>
          </p:cNvPr>
          <p:cNvSpPr/>
          <p:nvPr/>
        </p:nvSpPr>
        <p:spPr bwMode="auto">
          <a:xfrm>
            <a:off x="3275910" y="628408"/>
            <a:ext cx="2952205" cy="4732694"/>
          </a:xfrm>
          <a:prstGeom prst="rect">
            <a:avLst/>
          </a:prstGeom>
          <a:solidFill>
            <a:schemeClr val="bg1"/>
          </a:solidFill>
          <a:ln w="9525" cap="flat" cmpd="sng" algn="ctr">
            <a:solidFill>
              <a:schemeClr val="tx1">
                <a:lumMod val="6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8" name="矩形 7">
            <a:extLst>
              <a:ext uri="{FF2B5EF4-FFF2-40B4-BE49-F238E27FC236}">
                <a16:creationId xmlns:a16="http://schemas.microsoft.com/office/drawing/2014/main" id="{2CF1FAE2-0655-4DFD-A83C-7C6B6D1A783F}"/>
              </a:ext>
            </a:extLst>
          </p:cNvPr>
          <p:cNvSpPr/>
          <p:nvPr/>
        </p:nvSpPr>
        <p:spPr bwMode="auto">
          <a:xfrm>
            <a:off x="4338269" y="2563587"/>
            <a:ext cx="368702" cy="1449057"/>
          </a:xfrm>
          <a:prstGeom prst="rect">
            <a:avLst/>
          </a:prstGeom>
          <a:solidFill>
            <a:schemeClr val="accent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PA_MH_Others_3">
            <a:extLst>
              <a:ext uri="{FF2B5EF4-FFF2-40B4-BE49-F238E27FC236}">
                <a16:creationId xmlns:a16="http://schemas.microsoft.com/office/drawing/2014/main" id="{1FAB94CC-9F93-45A4-B917-4EC550C701D7}"/>
              </a:ext>
            </a:extLst>
          </p:cNvPr>
          <p:cNvSpPr txBox="1"/>
          <p:nvPr>
            <p:custDataLst>
              <p:tags r:id="rId1"/>
            </p:custDataLst>
          </p:nvPr>
        </p:nvSpPr>
        <p:spPr>
          <a:xfrm>
            <a:off x="4220651" y="2588763"/>
            <a:ext cx="558324" cy="1351876"/>
          </a:xfrm>
          <a:prstGeom prst="rect">
            <a:avLst/>
          </a:prstGeom>
          <a:noFill/>
        </p:spPr>
        <p:txBody>
          <a:bodyPr vert="eaVert" wrap="square" lIns="0" tIns="0" rIns="0" bIns="0" rtlCol="0" anchor="ctr" anchorCtr="0">
            <a:noAutofit/>
          </a:bodyPr>
          <a:lstStyle/>
          <a:p>
            <a:pPr algn="dist"/>
            <a:r>
              <a:rPr lang="zh-CN" altLang="en-US" sz="1200" spc="150" dirty="0">
                <a:solidFill>
                  <a:schemeClr val="bg1"/>
                </a:solidFill>
                <a:latin typeface="微软雅黑" panose="020B0503020204020204" pitchFamily="34" charset="-122"/>
                <a:ea typeface="微软雅黑" panose="020B0503020204020204" pitchFamily="34" charset="-122"/>
                <a:cs typeface="+mn-ea"/>
                <a:sym typeface="+mn-lt"/>
              </a:rPr>
              <a:t>汇报人</a:t>
            </a:r>
            <a:r>
              <a:rPr lang="zh-CN" altLang="en-US" sz="1200" spc="150" dirty="0" smtClean="0">
                <a:solidFill>
                  <a:schemeClr val="bg1"/>
                </a:solidFill>
                <a:latin typeface="微软雅黑" panose="020B0503020204020204" pitchFamily="34" charset="-122"/>
                <a:ea typeface="微软雅黑" panose="020B0503020204020204" pitchFamily="34" charset="-122"/>
                <a:cs typeface="+mn-ea"/>
                <a:sym typeface="+mn-lt"/>
              </a:rPr>
              <a:t>：</a:t>
            </a:r>
            <a:endParaRPr lang="zh-CN" altLang="en-US" sz="1200" spc="15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 name="PA_MH_Others_4">
            <a:extLst>
              <a:ext uri="{FF2B5EF4-FFF2-40B4-BE49-F238E27FC236}">
                <a16:creationId xmlns:a16="http://schemas.microsoft.com/office/drawing/2014/main" id="{0093BC6A-5E6F-4128-A4E2-13DE2C8067A1}"/>
              </a:ext>
            </a:extLst>
          </p:cNvPr>
          <p:cNvSpPr txBox="1"/>
          <p:nvPr>
            <p:custDataLst>
              <p:tags r:id="rId2"/>
            </p:custDataLst>
          </p:nvPr>
        </p:nvSpPr>
        <p:spPr>
          <a:xfrm>
            <a:off x="4962450" y="901340"/>
            <a:ext cx="761630" cy="4119374"/>
          </a:xfrm>
          <a:prstGeom prst="rect">
            <a:avLst/>
          </a:prstGeom>
          <a:noFill/>
        </p:spPr>
        <p:txBody>
          <a:bodyPr vert="eaVert" wrap="square" rtlCol="0" anchor="ctr" anchorCtr="0">
            <a:noAutofit/>
          </a:bodyPr>
          <a:lstStyle/>
          <a:p>
            <a:r>
              <a:rPr lang="zh-CN" altLang="en-US" sz="8000" dirty="0">
                <a:solidFill>
                  <a:srgbClr val="3D4048"/>
                </a:solidFill>
                <a:latin typeface="华文行楷" panose="02010800040101010101" pitchFamily="2" charset="-122"/>
                <a:ea typeface="华文行楷" panose="02010800040101010101" pitchFamily="2" charset="-122"/>
                <a:cs typeface="+mn-ea"/>
                <a:sym typeface="+mn-lt"/>
              </a:rPr>
              <a:t>餐饮</a:t>
            </a:r>
            <a:r>
              <a:rPr lang="zh-CN" altLang="en-US" sz="5400" dirty="0">
                <a:solidFill>
                  <a:srgbClr val="3D4048"/>
                </a:solidFill>
                <a:latin typeface="华文行楷" panose="02010800040101010101" pitchFamily="2" charset="-122"/>
                <a:ea typeface="华文行楷" panose="02010800040101010101" pitchFamily="2" charset="-122"/>
                <a:cs typeface="+mn-ea"/>
                <a:sym typeface="+mn-lt"/>
              </a:rPr>
              <a:t>美食</a:t>
            </a:r>
          </a:p>
        </p:txBody>
      </p:sp>
      <p:sp>
        <p:nvSpPr>
          <p:cNvPr id="7" name="PA_MH_Others_3">
            <a:extLst>
              <a:ext uri="{FF2B5EF4-FFF2-40B4-BE49-F238E27FC236}">
                <a16:creationId xmlns:a16="http://schemas.microsoft.com/office/drawing/2014/main" id="{165BC42E-54CD-4E30-A02F-21EF3CD9271F}"/>
              </a:ext>
            </a:extLst>
          </p:cNvPr>
          <p:cNvSpPr txBox="1"/>
          <p:nvPr>
            <p:custDataLst>
              <p:tags r:id="rId3"/>
            </p:custDataLst>
          </p:nvPr>
        </p:nvSpPr>
        <p:spPr>
          <a:xfrm>
            <a:off x="3635935" y="1508120"/>
            <a:ext cx="558324" cy="3204370"/>
          </a:xfrm>
          <a:prstGeom prst="rect">
            <a:avLst/>
          </a:prstGeom>
          <a:noFill/>
        </p:spPr>
        <p:txBody>
          <a:bodyPr vert="eaVert" wrap="square" lIns="0" tIns="0" rIns="0" bIns="0" rtlCol="0" anchor="ctr" anchorCtr="0">
            <a:noAutofit/>
          </a:bodyPr>
          <a:lstStyle/>
          <a:p>
            <a:pPr algn="dist"/>
            <a:r>
              <a:rPr lang="zh-CN" altLang="en-US" sz="4000" spc="1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谢谢您的聆听</a:t>
            </a:r>
          </a:p>
        </p:txBody>
      </p:sp>
    </p:spTree>
    <p:extLst>
      <p:ext uri="{BB962C8B-B14F-4D97-AF65-F5344CB8AC3E}">
        <p14:creationId xmlns:p14="http://schemas.microsoft.com/office/powerpoint/2010/main" val="395742507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6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5"/>
                                        </p:tgtEl>
                                        <p:attrNameLst>
                                          <p:attrName>ppt_y</p:attrName>
                                        </p:attrNameLst>
                                      </p:cBhvr>
                                      <p:tavLst>
                                        <p:tav tm="0">
                                          <p:val>
                                            <p:strVal val="#ppt_y"/>
                                          </p:val>
                                        </p:tav>
                                        <p:tav tm="100000">
                                          <p:val>
                                            <p:strVal val="#ppt_y"/>
                                          </p:val>
                                        </p:tav>
                                      </p:tavLst>
                                    </p:anim>
                                    <p:anim calcmode="lin" valueType="num">
                                      <p:cBhvr>
                                        <p:cTn id="2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5"/>
                                        </p:tgtEl>
                                      </p:cBhvr>
                                    </p:animEffect>
                                  </p:childTnLst>
                                </p:cTn>
                              </p:par>
                            </p:childTnLst>
                          </p:cTn>
                        </p:par>
                        <p:par>
                          <p:cTn id="32" fill="hold">
                            <p:stCondLst>
                              <p:cond delay="13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7"/>
                                        </p:tgtEl>
                                        <p:attrNameLst>
                                          <p:attrName>ppt_y</p:attrName>
                                        </p:attrNameLst>
                                      </p:cBhvr>
                                      <p:tavLst>
                                        <p:tav tm="0">
                                          <p:val>
                                            <p:strVal val="#ppt_y"/>
                                          </p:val>
                                        </p:tav>
                                        <p:tav tm="100000">
                                          <p:val>
                                            <p:strVal val="#ppt_y"/>
                                          </p:val>
                                        </p:tav>
                                      </p:tavLst>
                                    </p:anim>
                                    <p:anim calcmode="lin" valueType="num">
                                      <p:cBhvr>
                                        <p:cTn id="3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AUTOCOLOR" val="TRUE"/>
  <p:tag name="MH_TYPE" val="CONTENTS"/>
  <p:tag name="ID" val="545819"/>
</p:tagLst>
</file>

<file path=ppt/tags/tag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29.xml><?xml version="1.0" encoding="utf-8"?>
<p:tagLst xmlns:a="http://schemas.openxmlformats.org/drawingml/2006/main" xmlns:r="http://schemas.openxmlformats.org/officeDocument/2006/relationships" xmlns:p="http://schemas.openxmlformats.org/presentationml/2006/main">
  <p:tag name="TIMING" val="|4.6"/>
</p:tagLst>
</file>

<file path=ppt/tags/tag3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heme/theme1.xml><?xml version="1.0" encoding="utf-8"?>
<a:theme xmlns:a="http://schemas.openxmlformats.org/drawingml/2006/main" name="Office 主题">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775</TotalTime>
  <Words>1617</Words>
  <Application>Microsoft Office PowerPoint</Application>
  <PresentationFormat>自定义</PresentationFormat>
  <Paragraphs>192</Paragraphs>
  <Slides>24</Slides>
  <Notes>20</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Gill Sans</vt:lpstr>
      <vt:lpstr>ＭＳ Ｐゴシック</vt:lpstr>
      <vt:lpstr>冬青黑体简体中文 W3</vt:lpstr>
      <vt:lpstr>华文行楷</vt:lpstr>
      <vt:lpstr>宋体</vt:lpstr>
      <vt:lpstr>宋体</vt:lpstr>
      <vt:lpstr>微软雅黑</vt:lpstr>
      <vt:lpstr>微软雅黑 Light</vt:lpstr>
      <vt:lpstr>Agency FB</vt:lpstr>
      <vt:lpstr>Arial</vt:lpstr>
      <vt:lpstr>Calibri</vt:lpstr>
      <vt:lpstr>Impact</vt:lpstr>
      <vt:lpstr>Lato Light</vt:lpstr>
      <vt:lpstr>Lato Regular</vt:lpstr>
      <vt:lpstr>Open Sans</vt:lpstr>
      <vt:lpstr>Open Sans Light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08</dc:title>
  <dc:creator>Administrator</dc:creator>
  <cp:lastModifiedBy>小芥末素材</cp:lastModifiedBy>
  <cp:revision>249</cp:revision>
  <dcterms:created xsi:type="dcterms:W3CDTF">2017-06-17T13:16:52Z</dcterms:created>
  <dcterms:modified xsi:type="dcterms:W3CDTF">2017-12-02T06:34:09Z</dcterms:modified>
</cp:coreProperties>
</file>