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C58A"/>
    <a:srgbClr val="572D1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-696" y="-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652BA-9612-4F28-BC7C-29411B6A2561}" type="datetimeFigureOut">
              <a:rPr lang="zh-CN" altLang="en-US" smtClean="0"/>
              <a:pPr/>
              <a:t>2018/1/25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2A5B4-6FA2-493C-ABB6-B2445998B69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652BA-9612-4F28-BC7C-29411B6A2561}" type="datetimeFigureOut">
              <a:rPr lang="zh-CN" altLang="en-US" smtClean="0"/>
              <a:pPr/>
              <a:t>2018/1/25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2A5B4-6FA2-493C-ABB6-B2445998B69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652BA-9612-4F28-BC7C-29411B6A2561}" type="datetimeFigureOut">
              <a:rPr lang="zh-CN" altLang="en-US" smtClean="0"/>
              <a:pPr/>
              <a:t>2018/1/25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2A5B4-6FA2-493C-ABB6-B2445998B69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652BA-9612-4F28-BC7C-29411B6A2561}" type="datetimeFigureOut">
              <a:rPr lang="zh-CN" altLang="en-US" smtClean="0"/>
              <a:pPr/>
              <a:t>2018/1/25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2A5B4-6FA2-493C-ABB6-B2445998B69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652BA-9612-4F28-BC7C-29411B6A2561}" type="datetimeFigureOut">
              <a:rPr lang="zh-CN" altLang="en-US" smtClean="0"/>
              <a:pPr/>
              <a:t>2018/1/25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2A5B4-6FA2-493C-ABB6-B2445998B69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652BA-9612-4F28-BC7C-29411B6A2561}" type="datetimeFigureOut">
              <a:rPr lang="zh-CN" altLang="en-US" smtClean="0"/>
              <a:pPr/>
              <a:t>2018/1/25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2A5B4-6FA2-493C-ABB6-B2445998B69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652BA-9612-4F28-BC7C-29411B6A2561}" type="datetimeFigureOut">
              <a:rPr lang="zh-CN" altLang="en-US" smtClean="0"/>
              <a:pPr/>
              <a:t>2018/1/25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2A5B4-6FA2-493C-ABB6-B2445998B69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652BA-9612-4F28-BC7C-29411B6A2561}" type="datetimeFigureOut">
              <a:rPr lang="zh-CN" altLang="en-US" smtClean="0"/>
              <a:pPr/>
              <a:t>2018/1/25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2A5B4-6FA2-493C-ABB6-B2445998B69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652BA-9612-4F28-BC7C-29411B6A2561}" type="datetimeFigureOut">
              <a:rPr lang="zh-CN" altLang="en-US" smtClean="0"/>
              <a:pPr/>
              <a:t>2018/1/25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2A5B4-6FA2-493C-ABB6-B2445998B69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652BA-9612-4F28-BC7C-29411B6A2561}" type="datetimeFigureOut">
              <a:rPr lang="zh-CN" altLang="en-US" smtClean="0"/>
              <a:pPr/>
              <a:t>2018/1/25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2A5B4-6FA2-493C-ABB6-B2445998B69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652BA-9612-4F28-BC7C-29411B6A2561}" type="datetimeFigureOut">
              <a:rPr lang="zh-CN" altLang="en-US" smtClean="0"/>
              <a:pPr/>
              <a:t>2018/1/25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2A5B4-6FA2-493C-ABB6-B2445998B69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3" cstate="email"/>
          <a:stretch>
            <a:fillRect/>
          </a:stretch>
        </p:blipFill>
        <p:spPr>
          <a:xfrm>
            <a:off x="-56499" y="-31077"/>
            <a:ext cx="12247926" cy="6889077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9652BA-9612-4F28-BC7C-29411B6A2561}" type="datetimeFigureOut">
              <a:rPr lang="zh-CN" altLang="en-US" smtClean="0"/>
              <a:pPr/>
              <a:t>2018/1/25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82A5B4-6FA2-493C-ABB6-B2445998B69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矩形 50"/>
          <p:cNvSpPr/>
          <p:nvPr/>
        </p:nvSpPr>
        <p:spPr>
          <a:xfrm>
            <a:off x="5626100" y="1054100"/>
            <a:ext cx="6622208" cy="5836438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97000">
                <a:srgbClr val="572D1B"/>
              </a:gs>
            </a:gsLst>
            <a:lin ang="5400000" scaled="1"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-56308" y="-32539"/>
            <a:ext cx="12304616" cy="6923077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35" name="文本框 34"/>
          <p:cNvSpPr txBox="1"/>
          <p:nvPr/>
        </p:nvSpPr>
        <p:spPr>
          <a:xfrm>
            <a:off x="1433544" y="1464760"/>
            <a:ext cx="5109091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600" dirty="0">
                <a:solidFill>
                  <a:srgbClr val="572D1B"/>
                </a:solidFill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感恩</a:t>
            </a:r>
            <a:r>
              <a:rPr lang="zh-CN" altLang="en-US" sz="9600" dirty="0" smtClean="0">
                <a:solidFill>
                  <a:srgbClr val="572D1B"/>
                </a:solidFill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父爱</a:t>
            </a:r>
          </a:p>
          <a:p>
            <a:endParaRPr lang="zh-CN" altLang="en-US" dirty="0">
              <a:solidFill>
                <a:srgbClr val="572D1B"/>
              </a:solidFill>
              <a:latin typeface="苏新诗毛糙体简" panose="040B0509000000000000" pitchFamily="81" charset="-122"/>
              <a:ea typeface="苏新诗毛糙体简" panose="040B0509000000000000" pitchFamily="81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1689100" y="3222478"/>
            <a:ext cx="4406900" cy="741065"/>
          </a:xfrm>
          <a:prstGeom prst="rect">
            <a:avLst/>
          </a:prstGeom>
          <a:solidFill>
            <a:srgbClr val="572D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2229485" y="3040869"/>
            <a:ext cx="4375785" cy="922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4400" b="0" i="0" u="none" strike="noStrike" cap="none" normalizeH="0" baseline="0" dirty="0" smtClean="0">
                <a:ln>
                  <a:noFill/>
                </a:ln>
                <a:solidFill>
                  <a:srgbClr val="EFC58A"/>
                </a:solidFill>
                <a:effectLst/>
                <a:latin typeface="草檀斋毛泽东字体" panose="02010601030101010101" pitchFamily="2" charset="-122"/>
                <a:ea typeface="草檀斋毛泽东字体" panose="02010601030101010101" pitchFamily="2" charset="-122"/>
              </a:rPr>
              <a:t>Father's Day</a:t>
            </a:r>
            <a:r>
              <a:rPr kumimoji="0" lang="zh-CN" altLang="zh-CN" sz="5400" b="0" i="0" u="none" strike="noStrike" cap="none" normalizeH="0" baseline="0" dirty="0" smtClean="0">
                <a:ln>
                  <a:noFill/>
                </a:ln>
                <a:solidFill>
                  <a:srgbClr val="EFC58A"/>
                </a:solidFill>
                <a:effectLst/>
                <a:latin typeface="草檀斋毛泽东字体" panose="02010601030101010101" pitchFamily="2" charset="-122"/>
                <a:ea typeface="草檀斋毛泽东字体" panose="02010601030101010101" pitchFamily="2" charset="-122"/>
              </a:rPr>
              <a:t> </a:t>
            </a:r>
            <a:endParaRPr kumimoji="0" lang="zh-CN" altLang="zh-CN" sz="8000" b="0" i="0" u="none" strike="noStrike" cap="none" normalizeH="0" baseline="0" dirty="0" smtClean="0">
              <a:ln>
                <a:noFill/>
              </a:ln>
              <a:solidFill>
                <a:srgbClr val="EFC58A"/>
              </a:solidFill>
              <a:effectLst/>
              <a:latin typeface="草檀斋毛泽东字体" panose="02010601030101010101" pitchFamily="2" charset="-122"/>
              <a:ea typeface="草檀斋毛泽东字体" panose="02010601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950519" y="584215"/>
            <a:ext cx="187743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dirty="0" smtClean="0">
                <a:solidFill>
                  <a:srgbClr val="572D1B"/>
                </a:solidFill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目录</a:t>
            </a:r>
            <a:endParaRPr lang="zh-CN" altLang="en-US" sz="6600" dirty="0">
              <a:solidFill>
                <a:srgbClr val="572D1B"/>
              </a:solidFill>
              <a:latin typeface="苏新诗毛糙体简" panose="040B0509000000000000" pitchFamily="81" charset="-122"/>
              <a:ea typeface="苏新诗毛糙体简" panose="040B0509000000000000" pitchFamily="81" charset="-122"/>
            </a:endParaRPr>
          </a:p>
        </p:txBody>
      </p:sp>
      <p:pic>
        <p:nvPicPr>
          <p:cNvPr id="61" name="图片 60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9774663" y="4117147"/>
            <a:ext cx="1466087" cy="2053640"/>
          </a:xfrm>
          <a:prstGeom prst="rect">
            <a:avLst/>
          </a:prstGeom>
        </p:spPr>
      </p:pic>
      <p:sp>
        <p:nvSpPr>
          <p:cNvPr id="62" name="圆角矩形 61"/>
          <p:cNvSpPr/>
          <p:nvPr/>
        </p:nvSpPr>
        <p:spPr>
          <a:xfrm>
            <a:off x="2115094" y="2039300"/>
            <a:ext cx="7745265" cy="704368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>
                  <a:lumMod val="75000"/>
                  <a:alpha val="0"/>
                </a:schemeClr>
              </a:gs>
              <a:gs pos="97000">
                <a:srgbClr val="572D1B">
                  <a:alpha val="52000"/>
                </a:srgbClr>
              </a:gs>
            </a:gsLst>
            <a:lin ang="16800000" scaled="0"/>
          </a:gradFill>
          <a:ln w="19050">
            <a:gradFill>
              <a:gsLst>
                <a:gs pos="0">
                  <a:srgbClr val="EFC58A"/>
                </a:gs>
                <a:gs pos="100000">
                  <a:srgbClr val="572D1B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863446" y="2129874"/>
            <a:ext cx="453644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钟齐志莽行书" panose="02010600030101010101" pitchFamily="2" charset="-122"/>
                <a:ea typeface="钟齐志莽行书" panose="02010600030101010101" pitchFamily="2" charset="-122"/>
              </a:rPr>
              <a:t>父爱如山</a:t>
            </a:r>
            <a:r>
              <a:rPr lang="en-US" altLang="zh-CN" sz="2800" dirty="0" smtClean="0">
                <a:solidFill>
                  <a:schemeClr val="bg1"/>
                </a:solidFill>
                <a:latin typeface="钟齐志莽行书" panose="02010600030101010101" pitchFamily="2" charset="-122"/>
                <a:ea typeface="钟齐志莽行书" panose="02010600030101010101" pitchFamily="2" charset="-122"/>
              </a:rPr>
              <a:t>——</a:t>
            </a:r>
            <a:r>
              <a:rPr lang="zh-CN" altLang="en-US" sz="2800" dirty="0" smtClean="0">
                <a:solidFill>
                  <a:schemeClr val="bg1"/>
                </a:solidFill>
                <a:latin typeface="钟齐志莽行书" panose="02010600030101010101" pitchFamily="2" charset="-122"/>
                <a:ea typeface="钟齐志莽行书" panose="02010600030101010101" pitchFamily="2" charset="-122"/>
              </a:rPr>
              <a:t>父亲节</a:t>
            </a:r>
            <a:r>
              <a:rPr lang="en-US" altLang="zh-CN" sz="2800" dirty="0" smtClean="0">
                <a:solidFill>
                  <a:schemeClr val="bg1"/>
                </a:solidFill>
                <a:latin typeface="钟齐志莽行书" panose="02010600030101010101" pitchFamily="2" charset="-122"/>
                <a:ea typeface="钟齐志莽行书" panose="02010600030101010101" pitchFamily="2" charset="-122"/>
              </a:rPr>
              <a:t>PPT</a:t>
            </a:r>
            <a:r>
              <a:rPr lang="zh-CN" altLang="en-US" sz="2800" dirty="0" smtClean="0">
                <a:solidFill>
                  <a:schemeClr val="bg1"/>
                </a:solidFill>
                <a:latin typeface="钟齐志莽行书" panose="02010600030101010101" pitchFamily="2" charset="-122"/>
                <a:ea typeface="钟齐志莽行书" panose="02010600030101010101" pitchFamily="2" charset="-122"/>
              </a:rPr>
              <a:t>模板</a:t>
            </a:r>
            <a:endParaRPr lang="zh-CN" altLang="en-US" sz="2800" dirty="0">
              <a:solidFill>
                <a:schemeClr val="bg1"/>
              </a:solidFill>
              <a:latin typeface="钟齐志莽行书" panose="02010600030101010101" pitchFamily="2" charset="-122"/>
              <a:ea typeface="钟齐志莽行书" panose="02010600030101010101" pitchFamily="2" charset="-122"/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2227660" y="2129874"/>
            <a:ext cx="523220" cy="523220"/>
          </a:xfrm>
          <a:custGeom>
            <a:avLst/>
            <a:gdLst>
              <a:gd name="connsiteX0" fmla="*/ 358608 w 717216"/>
              <a:gd name="connsiteY0" fmla="*/ 0 h 717216"/>
              <a:gd name="connsiteX1" fmla="*/ 559109 w 717216"/>
              <a:gd name="connsiteY1" fmla="*/ 61245 h 717216"/>
              <a:gd name="connsiteX2" fmla="*/ 601246 w 717216"/>
              <a:gd name="connsiteY2" fmla="*/ 96011 h 717216"/>
              <a:gd name="connsiteX3" fmla="*/ 563841 w 717216"/>
              <a:gd name="connsiteY3" fmla="*/ 147599 h 717216"/>
              <a:gd name="connsiteX4" fmla="*/ 523389 w 717216"/>
              <a:gd name="connsiteY4" fmla="*/ 114222 h 717216"/>
              <a:gd name="connsiteX5" fmla="*/ 358608 w 717216"/>
              <a:gd name="connsiteY5" fmla="*/ 63888 h 717216"/>
              <a:gd name="connsiteX6" fmla="*/ 63888 w 717216"/>
              <a:gd name="connsiteY6" fmla="*/ 358608 h 717216"/>
              <a:gd name="connsiteX7" fmla="*/ 358608 w 717216"/>
              <a:gd name="connsiteY7" fmla="*/ 653328 h 717216"/>
              <a:gd name="connsiteX8" fmla="*/ 653328 w 717216"/>
              <a:gd name="connsiteY8" fmla="*/ 358608 h 717216"/>
              <a:gd name="connsiteX9" fmla="*/ 717216 w 717216"/>
              <a:gd name="connsiteY9" fmla="*/ 358608 h 717216"/>
              <a:gd name="connsiteX10" fmla="*/ 358608 w 717216"/>
              <a:gd name="connsiteY10" fmla="*/ 717216 h 717216"/>
              <a:gd name="connsiteX11" fmla="*/ 0 w 717216"/>
              <a:gd name="connsiteY11" fmla="*/ 358608 h 717216"/>
              <a:gd name="connsiteX12" fmla="*/ 358608 w 717216"/>
              <a:gd name="connsiteY12" fmla="*/ 0 h 717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7216" h="717216">
                <a:moveTo>
                  <a:pt x="358608" y="0"/>
                </a:moveTo>
                <a:cubicBezTo>
                  <a:pt x="432878" y="0"/>
                  <a:pt x="501875" y="22578"/>
                  <a:pt x="559109" y="61245"/>
                </a:cubicBezTo>
                <a:lnTo>
                  <a:pt x="601246" y="96011"/>
                </a:lnTo>
                <a:lnTo>
                  <a:pt x="563841" y="147599"/>
                </a:lnTo>
                <a:lnTo>
                  <a:pt x="523389" y="114222"/>
                </a:lnTo>
                <a:cubicBezTo>
                  <a:pt x="476351" y="82444"/>
                  <a:pt x="419647" y="63888"/>
                  <a:pt x="358608" y="63888"/>
                </a:cubicBezTo>
                <a:cubicBezTo>
                  <a:pt x="195839" y="63888"/>
                  <a:pt x="63888" y="195839"/>
                  <a:pt x="63888" y="358608"/>
                </a:cubicBezTo>
                <a:cubicBezTo>
                  <a:pt x="63888" y="521377"/>
                  <a:pt x="195839" y="653328"/>
                  <a:pt x="358608" y="653328"/>
                </a:cubicBezTo>
                <a:cubicBezTo>
                  <a:pt x="521377" y="653328"/>
                  <a:pt x="653328" y="521377"/>
                  <a:pt x="653328" y="358608"/>
                </a:cubicBezTo>
                <a:lnTo>
                  <a:pt x="717216" y="358608"/>
                </a:lnTo>
                <a:cubicBezTo>
                  <a:pt x="717216" y="556662"/>
                  <a:pt x="556662" y="717216"/>
                  <a:pt x="358608" y="717216"/>
                </a:cubicBezTo>
                <a:cubicBezTo>
                  <a:pt x="160554" y="717216"/>
                  <a:pt x="0" y="556662"/>
                  <a:pt x="0" y="358608"/>
                </a:cubicBezTo>
                <a:cubicBezTo>
                  <a:pt x="0" y="160554"/>
                  <a:pt x="160554" y="0"/>
                  <a:pt x="358608" y="0"/>
                </a:cubicBezTo>
                <a:close/>
              </a:path>
            </a:pathLst>
          </a:custGeom>
          <a:solidFill>
            <a:srgbClr val="572D1B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圆角矩形 71"/>
          <p:cNvSpPr/>
          <p:nvPr/>
        </p:nvSpPr>
        <p:spPr>
          <a:xfrm>
            <a:off x="2115094" y="3090757"/>
            <a:ext cx="7745265" cy="704368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>
                  <a:lumMod val="75000"/>
                  <a:alpha val="0"/>
                </a:schemeClr>
              </a:gs>
              <a:gs pos="97000">
                <a:srgbClr val="572D1B">
                  <a:alpha val="52000"/>
                </a:srgbClr>
              </a:gs>
            </a:gsLst>
            <a:lin ang="16800000" scaled="0"/>
          </a:gradFill>
          <a:ln w="19050">
            <a:gradFill>
              <a:gsLst>
                <a:gs pos="0">
                  <a:srgbClr val="EFC58A"/>
                </a:gs>
                <a:gs pos="100000">
                  <a:srgbClr val="572D1B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文本框 72"/>
          <p:cNvSpPr txBox="1"/>
          <p:nvPr/>
        </p:nvSpPr>
        <p:spPr>
          <a:xfrm>
            <a:off x="2863446" y="3181331"/>
            <a:ext cx="453644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钟齐志莽行书" panose="02010600030101010101" pitchFamily="2" charset="-122"/>
                <a:ea typeface="钟齐志莽行书" panose="02010600030101010101" pitchFamily="2" charset="-122"/>
              </a:rPr>
              <a:t>父爱如山</a:t>
            </a:r>
            <a:r>
              <a:rPr lang="en-US" altLang="zh-CN" sz="2800" dirty="0" smtClean="0">
                <a:solidFill>
                  <a:schemeClr val="bg1"/>
                </a:solidFill>
                <a:latin typeface="钟齐志莽行书" panose="02010600030101010101" pitchFamily="2" charset="-122"/>
                <a:ea typeface="钟齐志莽行书" panose="02010600030101010101" pitchFamily="2" charset="-122"/>
              </a:rPr>
              <a:t>——</a:t>
            </a:r>
            <a:r>
              <a:rPr lang="zh-CN" altLang="en-US" sz="2800" dirty="0" smtClean="0">
                <a:solidFill>
                  <a:schemeClr val="bg1"/>
                </a:solidFill>
                <a:latin typeface="钟齐志莽行书" panose="02010600030101010101" pitchFamily="2" charset="-122"/>
                <a:ea typeface="钟齐志莽行书" panose="02010600030101010101" pitchFamily="2" charset="-122"/>
              </a:rPr>
              <a:t>父亲节</a:t>
            </a:r>
            <a:r>
              <a:rPr lang="en-US" altLang="zh-CN" sz="2800" dirty="0" smtClean="0">
                <a:solidFill>
                  <a:schemeClr val="bg1"/>
                </a:solidFill>
                <a:latin typeface="钟齐志莽行书" panose="02010600030101010101" pitchFamily="2" charset="-122"/>
                <a:ea typeface="钟齐志莽行书" panose="02010600030101010101" pitchFamily="2" charset="-122"/>
              </a:rPr>
              <a:t>PPT</a:t>
            </a:r>
            <a:r>
              <a:rPr lang="zh-CN" altLang="en-US" sz="2800" dirty="0" smtClean="0">
                <a:solidFill>
                  <a:schemeClr val="bg1"/>
                </a:solidFill>
                <a:latin typeface="钟齐志莽行书" panose="02010600030101010101" pitchFamily="2" charset="-122"/>
                <a:ea typeface="钟齐志莽行书" panose="02010600030101010101" pitchFamily="2" charset="-122"/>
              </a:rPr>
              <a:t>模板</a:t>
            </a:r>
            <a:endParaRPr lang="zh-CN" altLang="en-US" sz="2800" dirty="0">
              <a:solidFill>
                <a:schemeClr val="bg1"/>
              </a:solidFill>
              <a:latin typeface="钟齐志莽行书" panose="02010600030101010101" pitchFamily="2" charset="-122"/>
              <a:ea typeface="钟齐志莽行书" panose="02010600030101010101" pitchFamily="2" charset="-122"/>
            </a:endParaRPr>
          </a:p>
        </p:txBody>
      </p:sp>
      <p:sp>
        <p:nvSpPr>
          <p:cNvPr id="74" name="任意多边形 73"/>
          <p:cNvSpPr/>
          <p:nvPr/>
        </p:nvSpPr>
        <p:spPr>
          <a:xfrm>
            <a:off x="2227660" y="3181331"/>
            <a:ext cx="523220" cy="523220"/>
          </a:xfrm>
          <a:custGeom>
            <a:avLst/>
            <a:gdLst>
              <a:gd name="connsiteX0" fmla="*/ 358608 w 717216"/>
              <a:gd name="connsiteY0" fmla="*/ 0 h 717216"/>
              <a:gd name="connsiteX1" fmla="*/ 559109 w 717216"/>
              <a:gd name="connsiteY1" fmla="*/ 61245 h 717216"/>
              <a:gd name="connsiteX2" fmla="*/ 601246 w 717216"/>
              <a:gd name="connsiteY2" fmla="*/ 96011 h 717216"/>
              <a:gd name="connsiteX3" fmla="*/ 563841 w 717216"/>
              <a:gd name="connsiteY3" fmla="*/ 147599 h 717216"/>
              <a:gd name="connsiteX4" fmla="*/ 523389 w 717216"/>
              <a:gd name="connsiteY4" fmla="*/ 114222 h 717216"/>
              <a:gd name="connsiteX5" fmla="*/ 358608 w 717216"/>
              <a:gd name="connsiteY5" fmla="*/ 63888 h 717216"/>
              <a:gd name="connsiteX6" fmla="*/ 63888 w 717216"/>
              <a:gd name="connsiteY6" fmla="*/ 358608 h 717216"/>
              <a:gd name="connsiteX7" fmla="*/ 358608 w 717216"/>
              <a:gd name="connsiteY7" fmla="*/ 653328 h 717216"/>
              <a:gd name="connsiteX8" fmla="*/ 653328 w 717216"/>
              <a:gd name="connsiteY8" fmla="*/ 358608 h 717216"/>
              <a:gd name="connsiteX9" fmla="*/ 717216 w 717216"/>
              <a:gd name="connsiteY9" fmla="*/ 358608 h 717216"/>
              <a:gd name="connsiteX10" fmla="*/ 358608 w 717216"/>
              <a:gd name="connsiteY10" fmla="*/ 717216 h 717216"/>
              <a:gd name="connsiteX11" fmla="*/ 0 w 717216"/>
              <a:gd name="connsiteY11" fmla="*/ 358608 h 717216"/>
              <a:gd name="connsiteX12" fmla="*/ 358608 w 717216"/>
              <a:gd name="connsiteY12" fmla="*/ 0 h 717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7216" h="717216">
                <a:moveTo>
                  <a:pt x="358608" y="0"/>
                </a:moveTo>
                <a:cubicBezTo>
                  <a:pt x="432878" y="0"/>
                  <a:pt x="501875" y="22578"/>
                  <a:pt x="559109" y="61245"/>
                </a:cubicBezTo>
                <a:lnTo>
                  <a:pt x="601246" y="96011"/>
                </a:lnTo>
                <a:lnTo>
                  <a:pt x="563841" y="147599"/>
                </a:lnTo>
                <a:lnTo>
                  <a:pt x="523389" y="114222"/>
                </a:lnTo>
                <a:cubicBezTo>
                  <a:pt x="476351" y="82444"/>
                  <a:pt x="419647" y="63888"/>
                  <a:pt x="358608" y="63888"/>
                </a:cubicBezTo>
                <a:cubicBezTo>
                  <a:pt x="195839" y="63888"/>
                  <a:pt x="63888" y="195839"/>
                  <a:pt x="63888" y="358608"/>
                </a:cubicBezTo>
                <a:cubicBezTo>
                  <a:pt x="63888" y="521377"/>
                  <a:pt x="195839" y="653328"/>
                  <a:pt x="358608" y="653328"/>
                </a:cubicBezTo>
                <a:cubicBezTo>
                  <a:pt x="521377" y="653328"/>
                  <a:pt x="653328" y="521377"/>
                  <a:pt x="653328" y="358608"/>
                </a:cubicBezTo>
                <a:lnTo>
                  <a:pt x="717216" y="358608"/>
                </a:lnTo>
                <a:cubicBezTo>
                  <a:pt x="717216" y="556662"/>
                  <a:pt x="556662" y="717216"/>
                  <a:pt x="358608" y="717216"/>
                </a:cubicBezTo>
                <a:cubicBezTo>
                  <a:pt x="160554" y="717216"/>
                  <a:pt x="0" y="556662"/>
                  <a:pt x="0" y="358608"/>
                </a:cubicBezTo>
                <a:cubicBezTo>
                  <a:pt x="0" y="160554"/>
                  <a:pt x="160554" y="0"/>
                  <a:pt x="358608" y="0"/>
                </a:cubicBezTo>
                <a:close/>
              </a:path>
            </a:pathLst>
          </a:custGeom>
          <a:solidFill>
            <a:srgbClr val="572D1B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圆角矩形 74"/>
          <p:cNvSpPr/>
          <p:nvPr/>
        </p:nvSpPr>
        <p:spPr>
          <a:xfrm>
            <a:off x="2115094" y="4142214"/>
            <a:ext cx="7745265" cy="704368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>
                  <a:lumMod val="75000"/>
                  <a:alpha val="0"/>
                </a:schemeClr>
              </a:gs>
              <a:gs pos="97000">
                <a:srgbClr val="572D1B">
                  <a:alpha val="52000"/>
                </a:srgbClr>
              </a:gs>
            </a:gsLst>
            <a:lin ang="16800000" scaled="0"/>
          </a:gradFill>
          <a:ln w="19050">
            <a:gradFill>
              <a:gsLst>
                <a:gs pos="0">
                  <a:srgbClr val="EFC58A"/>
                </a:gs>
                <a:gs pos="100000">
                  <a:srgbClr val="572D1B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文本框 75"/>
          <p:cNvSpPr txBox="1"/>
          <p:nvPr/>
        </p:nvSpPr>
        <p:spPr>
          <a:xfrm>
            <a:off x="2863446" y="4232788"/>
            <a:ext cx="453644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钟齐志莽行书" panose="02010600030101010101" pitchFamily="2" charset="-122"/>
                <a:ea typeface="钟齐志莽行书" panose="02010600030101010101" pitchFamily="2" charset="-122"/>
              </a:rPr>
              <a:t>父爱如山</a:t>
            </a:r>
            <a:r>
              <a:rPr lang="en-US" altLang="zh-CN" sz="2800" dirty="0" smtClean="0">
                <a:solidFill>
                  <a:schemeClr val="bg1"/>
                </a:solidFill>
                <a:latin typeface="钟齐志莽行书" panose="02010600030101010101" pitchFamily="2" charset="-122"/>
                <a:ea typeface="钟齐志莽行书" panose="02010600030101010101" pitchFamily="2" charset="-122"/>
              </a:rPr>
              <a:t>——</a:t>
            </a:r>
            <a:r>
              <a:rPr lang="zh-CN" altLang="en-US" sz="2800" dirty="0" smtClean="0">
                <a:solidFill>
                  <a:schemeClr val="bg1"/>
                </a:solidFill>
                <a:latin typeface="钟齐志莽行书" panose="02010600030101010101" pitchFamily="2" charset="-122"/>
                <a:ea typeface="钟齐志莽行书" panose="02010600030101010101" pitchFamily="2" charset="-122"/>
              </a:rPr>
              <a:t>父亲节</a:t>
            </a:r>
            <a:r>
              <a:rPr lang="en-US" altLang="zh-CN" sz="2800" dirty="0" smtClean="0">
                <a:solidFill>
                  <a:schemeClr val="bg1"/>
                </a:solidFill>
                <a:latin typeface="钟齐志莽行书" panose="02010600030101010101" pitchFamily="2" charset="-122"/>
                <a:ea typeface="钟齐志莽行书" panose="02010600030101010101" pitchFamily="2" charset="-122"/>
              </a:rPr>
              <a:t>PPT</a:t>
            </a:r>
            <a:r>
              <a:rPr lang="zh-CN" altLang="en-US" sz="2800" dirty="0" smtClean="0">
                <a:solidFill>
                  <a:schemeClr val="bg1"/>
                </a:solidFill>
                <a:latin typeface="钟齐志莽行书" panose="02010600030101010101" pitchFamily="2" charset="-122"/>
                <a:ea typeface="钟齐志莽行书" panose="02010600030101010101" pitchFamily="2" charset="-122"/>
              </a:rPr>
              <a:t>模板</a:t>
            </a:r>
            <a:endParaRPr lang="zh-CN" altLang="en-US" sz="2800" dirty="0">
              <a:solidFill>
                <a:schemeClr val="bg1"/>
              </a:solidFill>
              <a:latin typeface="钟齐志莽行书" panose="02010600030101010101" pitchFamily="2" charset="-122"/>
              <a:ea typeface="钟齐志莽行书" panose="02010600030101010101" pitchFamily="2" charset="-122"/>
            </a:endParaRPr>
          </a:p>
        </p:txBody>
      </p:sp>
      <p:sp>
        <p:nvSpPr>
          <p:cNvPr id="77" name="任意多边形 76"/>
          <p:cNvSpPr/>
          <p:nvPr/>
        </p:nvSpPr>
        <p:spPr>
          <a:xfrm>
            <a:off x="2227660" y="4232788"/>
            <a:ext cx="523220" cy="523220"/>
          </a:xfrm>
          <a:custGeom>
            <a:avLst/>
            <a:gdLst>
              <a:gd name="connsiteX0" fmla="*/ 358608 w 717216"/>
              <a:gd name="connsiteY0" fmla="*/ 0 h 717216"/>
              <a:gd name="connsiteX1" fmla="*/ 559109 w 717216"/>
              <a:gd name="connsiteY1" fmla="*/ 61245 h 717216"/>
              <a:gd name="connsiteX2" fmla="*/ 601246 w 717216"/>
              <a:gd name="connsiteY2" fmla="*/ 96011 h 717216"/>
              <a:gd name="connsiteX3" fmla="*/ 563841 w 717216"/>
              <a:gd name="connsiteY3" fmla="*/ 147599 h 717216"/>
              <a:gd name="connsiteX4" fmla="*/ 523389 w 717216"/>
              <a:gd name="connsiteY4" fmla="*/ 114222 h 717216"/>
              <a:gd name="connsiteX5" fmla="*/ 358608 w 717216"/>
              <a:gd name="connsiteY5" fmla="*/ 63888 h 717216"/>
              <a:gd name="connsiteX6" fmla="*/ 63888 w 717216"/>
              <a:gd name="connsiteY6" fmla="*/ 358608 h 717216"/>
              <a:gd name="connsiteX7" fmla="*/ 358608 w 717216"/>
              <a:gd name="connsiteY7" fmla="*/ 653328 h 717216"/>
              <a:gd name="connsiteX8" fmla="*/ 653328 w 717216"/>
              <a:gd name="connsiteY8" fmla="*/ 358608 h 717216"/>
              <a:gd name="connsiteX9" fmla="*/ 717216 w 717216"/>
              <a:gd name="connsiteY9" fmla="*/ 358608 h 717216"/>
              <a:gd name="connsiteX10" fmla="*/ 358608 w 717216"/>
              <a:gd name="connsiteY10" fmla="*/ 717216 h 717216"/>
              <a:gd name="connsiteX11" fmla="*/ 0 w 717216"/>
              <a:gd name="connsiteY11" fmla="*/ 358608 h 717216"/>
              <a:gd name="connsiteX12" fmla="*/ 358608 w 717216"/>
              <a:gd name="connsiteY12" fmla="*/ 0 h 717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7216" h="717216">
                <a:moveTo>
                  <a:pt x="358608" y="0"/>
                </a:moveTo>
                <a:cubicBezTo>
                  <a:pt x="432878" y="0"/>
                  <a:pt x="501875" y="22578"/>
                  <a:pt x="559109" y="61245"/>
                </a:cubicBezTo>
                <a:lnTo>
                  <a:pt x="601246" y="96011"/>
                </a:lnTo>
                <a:lnTo>
                  <a:pt x="563841" y="147599"/>
                </a:lnTo>
                <a:lnTo>
                  <a:pt x="523389" y="114222"/>
                </a:lnTo>
                <a:cubicBezTo>
                  <a:pt x="476351" y="82444"/>
                  <a:pt x="419647" y="63888"/>
                  <a:pt x="358608" y="63888"/>
                </a:cubicBezTo>
                <a:cubicBezTo>
                  <a:pt x="195839" y="63888"/>
                  <a:pt x="63888" y="195839"/>
                  <a:pt x="63888" y="358608"/>
                </a:cubicBezTo>
                <a:cubicBezTo>
                  <a:pt x="63888" y="521377"/>
                  <a:pt x="195839" y="653328"/>
                  <a:pt x="358608" y="653328"/>
                </a:cubicBezTo>
                <a:cubicBezTo>
                  <a:pt x="521377" y="653328"/>
                  <a:pt x="653328" y="521377"/>
                  <a:pt x="653328" y="358608"/>
                </a:cubicBezTo>
                <a:lnTo>
                  <a:pt x="717216" y="358608"/>
                </a:lnTo>
                <a:cubicBezTo>
                  <a:pt x="717216" y="556662"/>
                  <a:pt x="556662" y="717216"/>
                  <a:pt x="358608" y="717216"/>
                </a:cubicBezTo>
                <a:cubicBezTo>
                  <a:pt x="160554" y="717216"/>
                  <a:pt x="0" y="556662"/>
                  <a:pt x="0" y="358608"/>
                </a:cubicBezTo>
                <a:cubicBezTo>
                  <a:pt x="0" y="160554"/>
                  <a:pt x="160554" y="0"/>
                  <a:pt x="358608" y="0"/>
                </a:cubicBezTo>
                <a:close/>
              </a:path>
            </a:pathLst>
          </a:custGeom>
          <a:solidFill>
            <a:srgbClr val="572D1B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图片 60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9774663" y="4117147"/>
            <a:ext cx="1466087" cy="2053640"/>
          </a:xfrm>
          <a:prstGeom prst="rect">
            <a:avLst/>
          </a:prstGeom>
        </p:spPr>
      </p:pic>
      <p:sp>
        <p:nvSpPr>
          <p:cNvPr id="62" name="圆角矩形 61"/>
          <p:cNvSpPr/>
          <p:nvPr/>
        </p:nvSpPr>
        <p:spPr>
          <a:xfrm>
            <a:off x="2115094" y="2692443"/>
            <a:ext cx="7745265" cy="704368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>
                  <a:lumMod val="75000"/>
                  <a:alpha val="0"/>
                </a:schemeClr>
              </a:gs>
              <a:gs pos="97000">
                <a:schemeClr val="bg1"/>
              </a:gs>
            </a:gsLst>
            <a:lin ang="16800000" scaled="0"/>
          </a:gradFill>
          <a:ln w="19050">
            <a:gradFill>
              <a:gsLst>
                <a:gs pos="0">
                  <a:srgbClr val="EFC58A"/>
                </a:gs>
                <a:gs pos="100000">
                  <a:srgbClr val="572D1B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863446" y="2783017"/>
            <a:ext cx="453644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rgbClr val="572D1B"/>
                </a:solidFill>
                <a:latin typeface="钟齐志莽行书" panose="02010600030101010101" pitchFamily="2" charset="-122"/>
                <a:ea typeface="钟齐志莽行书" panose="02010600030101010101" pitchFamily="2" charset="-122"/>
              </a:rPr>
              <a:t>父爱如山</a:t>
            </a:r>
            <a:r>
              <a:rPr lang="en-US" altLang="zh-CN" sz="2800" dirty="0" smtClean="0">
                <a:solidFill>
                  <a:srgbClr val="572D1B"/>
                </a:solidFill>
                <a:latin typeface="钟齐志莽行书" panose="02010600030101010101" pitchFamily="2" charset="-122"/>
                <a:ea typeface="钟齐志莽行书" panose="02010600030101010101" pitchFamily="2" charset="-122"/>
              </a:rPr>
              <a:t>——</a:t>
            </a:r>
            <a:r>
              <a:rPr lang="zh-CN" altLang="en-US" sz="2800" dirty="0" smtClean="0">
                <a:solidFill>
                  <a:srgbClr val="572D1B"/>
                </a:solidFill>
                <a:latin typeface="钟齐志莽行书" panose="02010600030101010101" pitchFamily="2" charset="-122"/>
                <a:ea typeface="钟齐志莽行书" panose="02010600030101010101" pitchFamily="2" charset="-122"/>
              </a:rPr>
              <a:t>父亲节</a:t>
            </a:r>
            <a:r>
              <a:rPr lang="en-US" altLang="zh-CN" sz="2800" dirty="0" smtClean="0">
                <a:solidFill>
                  <a:srgbClr val="572D1B"/>
                </a:solidFill>
                <a:latin typeface="钟齐志莽行书" panose="02010600030101010101" pitchFamily="2" charset="-122"/>
                <a:ea typeface="钟齐志莽行书" panose="02010600030101010101" pitchFamily="2" charset="-122"/>
              </a:rPr>
              <a:t>PPT</a:t>
            </a:r>
            <a:r>
              <a:rPr lang="zh-CN" altLang="en-US" sz="2800" dirty="0" smtClean="0">
                <a:solidFill>
                  <a:srgbClr val="572D1B"/>
                </a:solidFill>
                <a:latin typeface="钟齐志莽行书" panose="02010600030101010101" pitchFamily="2" charset="-122"/>
                <a:ea typeface="钟齐志莽行书" panose="02010600030101010101" pitchFamily="2" charset="-122"/>
              </a:rPr>
              <a:t>模板</a:t>
            </a:r>
            <a:endParaRPr lang="zh-CN" altLang="en-US" sz="2800" dirty="0">
              <a:solidFill>
                <a:srgbClr val="572D1B"/>
              </a:solidFill>
              <a:latin typeface="钟齐志莽行书" panose="02010600030101010101" pitchFamily="2" charset="-122"/>
              <a:ea typeface="钟齐志莽行书" panose="02010600030101010101" pitchFamily="2" charset="-122"/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2227660" y="2783017"/>
            <a:ext cx="523220" cy="523220"/>
          </a:xfrm>
          <a:custGeom>
            <a:avLst/>
            <a:gdLst>
              <a:gd name="connsiteX0" fmla="*/ 358608 w 717216"/>
              <a:gd name="connsiteY0" fmla="*/ 0 h 717216"/>
              <a:gd name="connsiteX1" fmla="*/ 559109 w 717216"/>
              <a:gd name="connsiteY1" fmla="*/ 61245 h 717216"/>
              <a:gd name="connsiteX2" fmla="*/ 601246 w 717216"/>
              <a:gd name="connsiteY2" fmla="*/ 96011 h 717216"/>
              <a:gd name="connsiteX3" fmla="*/ 563841 w 717216"/>
              <a:gd name="connsiteY3" fmla="*/ 147599 h 717216"/>
              <a:gd name="connsiteX4" fmla="*/ 523389 w 717216"/>
              <a:gd name="connsiteY4" fmla="*/ 114222 h 717216"/>
              <a:gd name="connsiteX5" fmla="*/ 358608 w 717216"/>
              <a:gd name="connsiteY5" fmla="*/ 63888 h 717216"/>
              <a:gd name="connsiteX6" fmla="*/ 63888 w 717216"/>
              <a:gd name="connsiteY6" fmla="*/ 358608 h 717216"/>
              <a:gd name="connsiteX7" fmla="*/ 358608 w 717216"/>
              <a:gd name="connsiteY7" fmla="*/ 653328 h 717216"/>
              <a:gd name="connsiteX8" fmla="*/ 653328 w 717216"/>
              <a:gd name="connsiteY8" fmla="*/ 358608 h 717216"/>
              <a:gd name="connsiteX9" fmla="*/ 717216 w 717216"/>
              <a:gd name="connsiteY9" fmla="*/ 358608 h 717216"/>
              <a:gd name="connsiteX10" fmla="*/ 358608 w 717216"/>
              <a:gd name="connsiteY10" fmla="*/ 717216 h 717216"/>
              <a:gd name="connsiteX11" fmla="*/ 0 w 717216"/>
              <a:gd name="connsiteY11" fmla="*/ 358608 h 717216"/>
              <a:gd name="connsiteX12" fmla="*/ 358608 w 717216"/>
              <a:gd name="connsiteY12" fmla="*/ 0 h 717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7216" h="717216">
                <a:moveTo>
                  <a:pt x="358608" y="0"/>
                </a:moveTo>
                <a:cubicBezTo>
                  <a:pt x="432878" y="0"/>
                  <a:pt x="501875" y="22578"/>
                  <a:pt x="559109" y="61245"/>
                </a:cubicBezTo>
                <a:lnTo>
                  <a:pt x="601246" y="96011"/>
                </a:lnTo>
                <a:lnTo>
                  <a:pt x="563841" y="147599"/>
                </a:lnTo>
                <a:lnTo>
                  <a:pt x="523389" y="114222"/>
                </a:lnTo>
                <a:cubicBezTo>
                  <a:pt x="476351" y="82444"/>
                  <a:pt x="419647" y="63888"/>
                  <a:pt x="358608" y="63888"/>
                </a:cubicBezTo>
                <a:cubicBezTo>
                  <a:pt x="195839" y="63888"/>
                  <a:pt x="63888" y="195839"/>
                  <a:pt x="63888" y="358608"/>
                </a:cubicBezTo>
                <a:cubicBezTo>
                  <a:pt x="63888" y="521377"/>
                  <a:pt x="195839" y="653328"/>
                  <a:pt x="358608" y="653328"/>
                </a:cubicBezTo>
                <a:cubicBezTo>
                  <a:pt x="521377" y="653328"/>
                  <a:pt x="653328" y="521377"/>
                  <a:pt x="653328" y="358608"/>
                </a:cubicBezTo>
                <a:lnTo>
                  <a:pt x="717216" y="358608"/>
                </a:lnTo>
                <a:cubicBezTo>
                  <a:pt x="717216" y="556662"/>
                  <a:pt x="556662" y="717216"/>
                  <a:pt x="358608" y="717216"/>
                </a:cubicBezTo>
                <a:cubicBezTo>
                  <a:pt x="160554" y="717216"/>
                  <a:pt x="0" y="556662"/>
                  <a:pt x="0" y="358608"/>
                </a:cubicBezTo>
                <a:cubicBezTo>
                  <a:pt x="0" y="160554"/>
                  <a:pt x="160554" y="0"/>
                  <a:pt x="358608" y="0"/>
                </a:cubicBezTo>
                <a:close/>
              </a:path>
            </a:pathLst>
          </a:custGeom>
          <a:solidFill>
            <a:srgbClr val="572D1B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13"/>
          <p:cNvSpPr/>
          <p:nvPr/>
        </p:nvSpPr>
        <p:spPr>
          <a:xfrm>
            <a:off x="3130595" y="3480905"/>
            <a:ext cx="1367514" cy="1144796"/>
          </a:xfrm>
          <a:prstGeom prst="heart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心形 15"/>
          <p:cNvSpPr/>
          <p:nvPr/>
        </p:nvSpPr>
        <p:spPr>
          <a:xfrm>
            <a:off x="4067871" y="4625701"/>
            <a:ext cx="860476" cy="720336"/>
          </a:xfrm>
          <a:prstGeom prst="heart">
            <a:avLst/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心形 16"/>
          <p:cNvSpPr/>
          <p:nvPr/>
        </p:nvSpPr>
        <p:spPr>
          <a:xfrm>
            <a:off x="4720263" y="5401566"/>
            <a:ext cx="416168" cy="348390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心形 17"/>
          <p:cNvSpPr/>
          <p:nvPr/>
        </p:nvSpPr>
        <p:spPr>
          <a:xfrm>
            <a:off x="4644633" y="3578288"/>
            <a:ext cx="567428" cy="475015"/>
          </a:xfrm>
          <a:prstGeom prst="heart">
            <a:avLst/>
          </a:prstGeom>
          <a:solidFill>
            <a:schemeClr val="bg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心形 18"/>
          <p:cNvSpPr/>
          <p:nvPr/>
        </p:nvSpPr>
        <p:spPr>
          <a:xfrm>
            <a:off x="3894599" y="691137"/>
            <a:ext cx="2081327" cy="1742355"/>
          </a:xfrm>
          <a:prstGeom prst="heart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心形 19"/>
          <p:cNvSpPr/>
          <p:nvPr/>
        </p:nvSpPr>
        <p:spPr>
          <a:xfrm>
            <a:off x="5520199" y="1972107"/>
            <a:ext cx="752281" cy="629762"/>
          </a:xfrm>
          <a:prstGeom prst="heart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心形 20"/>
          <p:cNvSpPr/>
          <p:nvPr/>
        </p:nvSpPr>
        <p:spPr>
          <a:xfrm>
            <a:off x="6253017" y="1304606"/>
            <a:ext cx="1348509" cy="1128886"/>
          </a:xfrm>
          <a:prstGeom prst="heart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心形 22"/>
          <p:cNvSpPr/>
          <p:nvPr/>
        </p:nvSpPr>
        <p:spPr>
          <a:xfrm>
            <a:off x="5975926" y="-5757"/>
            <a:ext cx="1348509" cy="1128886"/>
          </a:xfrm>
          <a:prstGeom prst="heart">
            <a:avLst/>
          </a:prstGeom>
          <a:solidFill>
            <a:schemeClr val="bg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>
            <a:off x="1995056" y="2601357"/>
            <a:ext cx="7989454" cy="871190"/>
          </a:xfrm>
          <a:prstGeom prst="roundRect">
            <a:avLst>
              <a:gd name="adj" fmla="val 50000"/>
            </a:avLst>
          </a:prstGeom>
          <a:noFill/>
          <a:ln w="9525">
            <a:solidFill>
              <a:schemeClr val="bg1">
                <a:alpha val="3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 rot="10800000">
            <a:off x="-508741" y="-3575758"/>
            <a:ext cx="13357965" cy="9078954"/>
            <a:chOff x="-3442440" y="3969054"/>
            <a:chExt cx="7733458" cy="5256168"/>
          </a:xfrm>
        </p:grpSpPr>
        <p:sp>
          <p:nvSpPr>
            <p:cNvPr id="7" name="心形 6"/>
            <p:cNvSpPr/>
            <p:nvPr/>
          </p:nvSpPr>
          <p:spPr>
            <a:xfrm rot="10800000">
              <a:off x="-2448891" y="4276547"/>
              <a:ext cx="5746360" cy="3905605"/>
            </a:xfrm>
            <a:prstGeom prst="heart">
              <a:avLst/>
            </a:prstGeom>
            <a:solidFill>
              <a:schemeClr val="bg1">
                <a:alpha val="7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心形 7"/>
            <p:cNvSpPr/>
            <p:nvPr/>
          </p:nvSpPr>
          <p:spPr>
            <a:xfrm rot="10800000">
              <a:off x="-3442440" y="3969054"/>
              <a:ext cx="7733458" cy="5256168"/>
            </a:xfrm>
            <a:prstGeom prst="heart">
              <a:avLst/>
            </a:prstGeom>
            <a:noFill/>
            <a:ln>
              <a:solidFill>
                <a:schemeClr val="bg1">
                  <a:alpha val="3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2466166" y="910494"/>
            <a:ext cx="7306658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pc="30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造字工房典黑（非商用）超细体" pitchFamily="2" charset="-122"/>
                <a:ea typeface="造字工房典黑（非商用）超细体" pitchFamily="2" charset="-122"/>
                <a:sym typeface="+mn-ea"/>
              </a:rPr>
              <a:t>点击输入内容点击输入内容点击输入内容</a:t>
            </a:r>
          </a:p>
          <a:p>
            <a:pPr algn="ctr"/>
            <a:r>
              <a:rPr lang="zh-CN" altLang="en-US" spc="30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造字工房典黑（非商用）超细体" pitchFamily="2" charset="-122"/>
                <a:ea typeface="造字工房典黑（非商用）超细体" pitchFamily="2" charset="-122"/>
                <a:sym typeface="+mn-ea"/>
              </a:rPr>
              <a:t>点击输入内容点击输入内容点击输入内容</a:t>
            </a:r>
          </a:p>
          <a:p>
            <a:pPr algn="ctr"/>
            <a:r>
              <a:rPr lang="zh-CN" altLang="en-US" spc="30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造字工房典黑（非商用）超细体" pitchFamily="2" charset="-122"/>
                <a:ea typeface="造字工房典黑（非商用）超细体" pitchFamily="2" charset="-122"/>
                <a:sym typeface="+mn-ea"/>
              </a:rPr>
              <a:t>点击输入内容点击输入内容点击输入内容</a:t>
            </a:r>
          </a:p>
          <a:p>
            <a:pPr algn="ctr"/>
            <a:r>
              <a:rPr lang="zh-CN" altLang="en-US" spc="30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造字工房典黑（非商用）超细体" pitchFamily="2" charset="-122"/>
                <a:ea typeface="造字工房典黑（非商用）超细体" pitchFamily="2" charset="-122"/>
                <a:sym typeface="+mn-ea"/>
              </a:rPr>
              <a:t>点击输入内容点击输入内容点击输入内容</a:t>
            </a:r>
          </a:p>
          <a:p>
            <a:pPr algn="ctr"/>
            <a:r>
              <a:rPr lang="zh-CN" altLang="en-US" spc="30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造字工房典黑（非商用）超细体" pitchFamily="2" charset="-122"/>
                <a:ea typeface="造字工房典黑（非商用）超细体" pitchFamily="2" charset="-122"/>
                <a:sym typeface="+mn-ea"/>
              </a:rPr>
              <a:t>点击输入内容点击输入内容点击输入内容</a:t>
            </a:r>
          </a:p>
          <a:p>
            <a:pPr algn="ctr"/>
            <a:r>
              <a:rPr lang="zh-CN" altLang="en-US" spc="30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造字工房典黑（非商用）超细体" pitchFamily="2" charset="-122"/>
                <a:ea typeface="造字工房典黑（非商用）超细体" pitchFamily="2" charset="-122"/>
                <a:sym typeface="+mn-ea"/>
              </a:rPr>
              <a:t>点击输入内容点击输入内容点击输入内容</a:t>
            </a:r>
          </a:p>
          <a:p>
            <a:pPr algn="ctr"/>
            <a:endParaRPr lang="zh-CN" altLang="en-US" spc="30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造字工房典黑（非商用）超细体" pitchFamily="2" charset="-122"/>
              <a:ea typeface="造字工房典黑（非商用）超细体" pitchFamily="2" charset="-122"/>
              <a:cs typeface="Microsoft JhengHei UI Light" panose="020B0304030504040204" pitchFamily="34" charset="-122"/>
              <a:sym typeface="+mn-ea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2466123" y="5046837"/>
            <a:ext cx="7745265" cy="704368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>
                  <a:lumMod val="75000"/>
                  <a:alpha val="0"/>
                </a:schemeClr>
              </a:gs>
              <a:gs pos="97000">
                <a:srgbClr val="572D1B">
                  <a:alpha val="52000"/>
                </a:srgbClr>
              </a:gs>
            </a:gsLst>
            <a:lin ang="16800000" scaled="0"/>
          </a:gradFill>
          <a:ln w="19050">
            <a:gradFill>
              <a:gsLst>
                <a:gs pos="0">
                  <a:srgbClr val="EFC58A"/>
                </a:gs>
                <a:gs pos="100000">
                  <a:srgbClr val="572D1B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214475" y="5137411"/>
            <a:ext cx="453644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钟齐志莽行书" panose="02010600030101010101" pitchFamily="2" charset="-122"/>
                <a:ea typeface="钟齐志莽行书" panose="02010600030101010101" pitchFamily="2" charset="-122"/>
              </a:rPr>
              <a:t>父爱如山</a:t>
            </a:r>
            <a:r>
              <a:rPr lang="en-US" altLang="zh-CN" sz="2800" dirty="0" smtClean="0">
                <a:solidFill>
                  <a:schemeClr val="bg1"/>
                </a:solidFill>
                <a:latin typeface="钟齐志莽行书" panose="02010600030101010101" pitchFamily="2" charset="-122"/>
                <a:ea typeface="钟齐志莽行书" panose="02010600030101010101" pitchFamily="2" charset="-122"/>
              </a:rPr>
              <a:t>——</a:t>
            </a:r>
            <a:r>
              <a:rPr lang="zh-CN" altLang="en-US" sz="2800" dirty="0" smtClean="0">
                <a:solidFill>
                  <a:schemeClr val="bg1"/>
                </a:solidFill>
                <a:latin typeface="钟齐志莽行书" panose="02010600030101010101" pitchFamily="2" charset="-122"/>
                <a:ea typeface="钟齐志莽行书" panose="02010600030101010101" pitchFamily="2" charset="-122"/>
              </a:rPr>
              <a:t>父亲节</a:t>
            </a:r>
            <a:r>
              <a:rPr lang="en-US" altLang="zh-CN" sz="2800" dirty="0" smtClean="0">
                <a:solidFill>
                  <a:schemeClr val="bg1"/>
                </a:solidFill>
                <a:latin typeface="钟齐志莽行书" panose="02010600030101010101" pitchFamily="2" charset="-122"/>
                <a:ea typeface="钟齐志莽行书" panose="02010600030101010101" pitchFamily="2" charset="-122"/>
              </a:rPr>
              <a:t>PPT</a:t>
            </a:r>
            <a:r>
              <a:rPr lang="zh-CN" altLang="en-US" sz="2800" dirty="0" smtClean="0">
                <a:solidFill>
                  <a:schemeClr val="bg1"/>
                </a:solidFill>
                <a:latin typeface="钟齐志莽行书" panose="02010600030101010101" pitchFamily="2" charset="-122"/>
                <a:ea typeface="钟齐志莽行书" panose="02010600030101010101" pitchFamily="2" charset="-122"/>
              </a:rPr>
              <a:t>模板</a:t>
            </a:r>
            <a:endParaRPr lang="zh-CN" altLang="en-US" sz="2800" dirty="0">
              <a:solidFill>
                <a:schemeClr val="bg1"/>
              </a:solidFill>
              <a:latin typeface="钟齐志莽行书" panose="02010600030101010101" pitchFamily="2" charset="-122"/>
              <a:ea typeface="钟齐志莽行书" panose="02010600030101010101" pitchFamily="2" charset="-122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2578689" y="5137411"/>
            <a:ext cx="523220" cy="523220"/>
          </a:xfrm>
          <a:custGeom>
            <a:avLst/>
            <a:gdLst>
              <a:gd name="connsiteX0" fmla="*/ 358608 w 717216"/>
              <a:gd name="connsiteY0" fmla="*/ 0 h 717216"/>
              <a:gd name="connsiteX1" fmla="*/ 559109 w 717216"/>
              <a:gd name="connsiteY1" fmla="*/ 61245 h 717216"/>
              <a:gd name="connsiteX2" fmla="*/ 601246 w 717216"/>
              <a:gd name="connsiteY2" fmla="*/ 96011 h 717216"/>
              <a:gd name="connsiteX3" fmla="*/ 563841 w 717216"/>
              <a:gd name="connsiteY3" fmla="*/ 147599 h 717216"/>
              <a:gd name="connsiteX4" fmla="*/ 523389 w 717216"/>
              <a:gd name="connsiteY4" fmla="*/ 114222 h 717216"/>
              <a:gd name="connsiteX5" fmla="*/ 358608 w 717216"/>
              <a:gd name="connsiteY5" fmla="*/ 63888 h 717216"/>
              <a:gd name="connsiteX6" fmla="*/ 63888 w 717216"/>
              <a:gd name="connsiteY6" fmla="*/ 358608 h 717216"/>
              <a:gd name="connsiteX7" fmla="*/ 358608 w 717216"/>
              <a:gd name="connsiteY7" fmla="*/ 653328 h 717216"/>
              <a:gd name="connsiteX8" fmla="*/ 653328 w 717216"/>
              <a:gd name="connsiteY8" fmla="*/ 358608 h 717216"/>
              <a:gd name="connsiteX9" fmla="*/ 717216 w 717216"/>
              <a:gd name="connsiteY9" fmla="*/ 358608 h 717216"/>
              <a:gd name="connsiteX10" fmla="*/ 358608 w 717216"/>
              <a:gd name="connsiteY10" fmla="*/ 717216 h 717216"/>
              <a:gd name="connsiteX11" fmla="*/ 0 w 717216"/>
              <a:gd name="connsiteY11" fmla="*/ 358608 h 717216"/>
              <a:gd name="connsiteX12" fmla="*/ 358608 w 717216"/>
              <a:gd name="connsiteY12" fmla="*/ 0 h 717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7216" h="717216">
                <a:moveTo>
                  <a:pt x="358608" y="0"/>
                </a:moveTo>
                <a:cubicBezTo>
                  <a:pt x="432878" y="0"/>
                  <a:pt x="501875" y="22578"/>
                  <a:pt x="559109" y="61245"/>
                </a:cubicBezTo>
                <a:lnTo>
                  <a:pt x="601246" y="96011"/>
                </a:lnTo>
                <a:lnTo>
                  <a:pt x="563841" y="147599"/>
                </a:lnTo>
                <a:lnTo>
                  <a:pt x="523389" y="114222"/>
                </a:lnTo>
                <a:cubicBezTo>
                  <a:pt x="476351" y="82444"/>
                  <a:pt x="419647" y="63888"/>
                  <a:pt x="358608" y="63888"/>
                </a:cubicBezTo>
                <a:cubicBezTo>
                  <a:pt x="195839" y="63888"/>
                  <a:pt x="63888" y="195839"/>
                  <a:pt x="63888" y="358608"/>
                </a:cubicBezTo>
                <a:cubicBezTo>
                  <a:pt x="63888" y="521377"/>
                  <a:pt x="195839" y="653328"/>
                  <a:pt x="358608" y="653328"/>
                </a:cubicBezTo>
                <a:cubicBezTo>
                  <a:pt x="521377" y="653328"/>
                  <a:pt x="653328" y="521377"/>
                  <a:pt x="653328" y="358608"/>
                </a:cubicBezTo>
                <a:lnTo>
                  <a:pt x="717216" y="358608"/>
                </a:lnTo>
                <a:cubicBezTo>
                  <a:pt x="717216" y="556662"/>
                  <a:pt x="556662" y="717216"/>
                  <a:pt x="358608" y="717216"/>
                </a:cubicBezTo>
                <a:cubicBezTo>
                  <a:pt x="160554" y="717216"/>
                  <a:pt x="0" y="556662"/>
                  <a:pt x="0" y="358608"/>
                </a:cubicBezTo>
                <a:cubicBezTo>
                  <a:pt x="0" y="160554"/>
                  <a:pt x="160554" y="0"/>
                  <a:pt x="358608" y="0"/>
                </a:cubicBezTo>
                <a:close/>
              </a:path>
            </a:pathLst>
          </a:custGeom>
          <a:solidFill>
            <a:srgbClr val="572D1B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283249" y="2680242"/>
            <a:ext cx="3611880" cy="9220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54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方正幼线简体" panose="03000509000000000000" charset="-122"/>
                <a:ea typeface="方正幼线简体" panose="03000509000000000000" charset="-122"/>
              </a:rPr>
              <a:t>谢谢观看！</a:t>
            </a:r>
          </a:p>
        </p:txBody>
      </p:sp>
      <p:sp>
        <p:nvSpPr>
          <p:cNvPr id="5" name="矩形 4"/>
          <p:cNvSpPr/>
          <p:nvPr/>
        </p:nvSpPr>
        <p:spPr>
          <a:xfrm>
            <a:off x="-64655" y="3784117"/>
            <a:ext cx="12256655" cy="45719"/>
          </a:xfrm>
          <a:prstGeom prst="rect">
            <a:avLst/>
          </a:prstGeom>
          <a:gradFill>
            <a:gsLst>
              <a:gs pos="51400">
                <a:srgbClr val="EFC58A"/>
              </a:gs>
              <a:gs pos="0">
                <a:srgbClr val="572D1B"/>
              </a:gs>
              <a:gs pos="100000">
                <a:srgbClr val="572D1B"/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心形 5"/>
          <p:cNvSpPr/>
          <p:nvPr/>
        </p:nvSpPr>
        <p:spPr>
          <a:xfrm rot="10800000">
            <a:off x="3657067" y="3372740"/>
            <a:ext cx="767151" cy="642210"/>
          </a:xfrm>
          <a:prstGeom prst="heart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-64655" y="2370953"/>
            <a:ext cx="12256655" cy="45719"/>
          </a:xfrm>
          <a:prstGeom prst="rect">
            <a:avLst/>
          </a:prstGeom>
          <a:gradFill>
            <a:gsLst>
              <a:gs pos="51400">
                <a:srgbClr val="EFC58A"/>
              </a:gs>
              <a:gs pos="0">
                <a:srgbClr val="572D1B"/>
              </a:gs>
              <a:gs pos="100000">
                <a:srgbClr val="572D1B"/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心形 7"/>
          <p:cNvSpPr/>
          <p:nvPr/>
        </p:nvSpPr>
        <p:spPr>
          <a:xfrm>
            <a:off x="7194595" y="2095567"/>
            <a:ext cx="767151" cy="642210"/>
          </a:xfrm>
          <a:prstGeom prst="heart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207820" y="4056547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父亲节快乐！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</Words>
  <PresentationFormat>自定义</PresentationFormat>
  <Paragraphs>16</Paragraphs>
  <Slides>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6" baseType="lpstr">
      <vt:lpstr>Office 主题</vt:lpstr>
      <vt:lpstr>幻灯片 1</vt:lpstr>
      <vt:lpstr>幻灯片 2</vt:lpstr>
      <vt:lpstr>幻灯片 3</vt:lpstr>
      <vt:lpstr>幻灯片 4</vt:lpstr>
      <vt:lpstr>幻灯片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2016-06-13T13:25:00Z</dcterms:created>
  <dcterms:modified xsi:type="dcterms:W3CDTF">2018-01-25T07:20:34Z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