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2"/>
  </p:handoutMasterIdLst>
  <p:sldIdLst>
    <p:sldId id="256" r:id="rId4"/>
    <p:sldId id="275" r:id="rId6"/>
    <p:sldId id="276" r:id="rId7"/>
    <p:sldId id="269" r:id="rId8"/>
    <p:sldId id="267" r:id="rId9"/>
    <p:sldId id="259" r:id="rId10"/>
    <p:sldId id="260" r:id="rId11"/>
    <p:sldId id="257" r:id="rId12"/>
    <p:sldId id="277" r:id="rId13"/>
    <p:sldId id="263" r:id="rId14"/>
    <p:sldId id="264" r:id="rId15"/>
    <p:sldId id="270" r:id="rId16"/>
    <p:sldId id="262" r:id="rId17"/>
    <p:sldId id="266" r:id="rId18"/>
    <p:sldId id="258" r:id="rId19"/>
    <p:sldId id="278" r:id="rId20"/>
    <p:sldId id="268" r:id="rId21"/>
    <p:sldId id="271" r:id="rId22"/>
    <p:sldId id="272" r:id="rId23"/>
    <p:sldId id="265" r:id="rId24"/>
    <p:sldId id="273" r:id="rId25"/>
    <p:sldId id="279" r:id="rId26"/>
    <p:sldId id="261" r:id="rId27"/>
    <p:sldId id="274" r:id="rId28"/>
    <p:sldId id="280" r:id="rId29"/>
    <p:sldId id="283" r:id="rId30"/>
    <p:sldId id="284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F35"/>
    <a:srgbClr val="6CC1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72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image" Target="../media/image8.png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407F35"/>
              </a:solidFill>
            </c:spPr>
          </c:dPt>
          <c:dPt>
            <c:idx val="1"/>
            <c:bubble3D val="0"/>
            <c:spPr>
              <a:solidFill>
                <a:srgbClr val="407F35">
                  <a:alpha val="50000"/>
                </a:srgb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407F35"/>
              </a:solidFill>
            </c:spPr>
          </c:dPt>
          <c:dPt>
            <c:idx val="1"/>
            <c:bubble3D val="0"/>
            <c:spPr>
              <a:solidFill>
                <a:srgbClr val="407F35">
                  <a:alpha val="50000"/>
                </a:srgb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609030"/>
            </a:solidFill>
          </c:spPr>
          <c:explosion val="0"/>
          <c:dPt>
            <c:idx val="0"/>
            <c:bubble3D val="0"/>
            <c:spPr>
              <a:solidFill>
                <a:srgbClr val="407F35"/>
              </a:solidFill>
            </c:spPr>
          </c:dPt>
          <c:dPt>
            <c:idx val="1"/>
            <c:bubble3D val="0"/>
            <c:spPr>
              <a:solidFill>
                <a:srgbClr val="407F35">
                  <a:alpha val="50000"/>
                </a:srgb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07F3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06361040"/>
        <c:axId val="1406362160"/>
      </c:barChart>
      <c:catAx>
        <c:axId val="140636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06362160"/>
        <c:crosses val="autoZero"/>
        <c:auto val="1"/>
        <c:lblAlgn val="ctr"/>
        <c:lblOffset val="100"/>
        <c:noMultiLvlLbl val="0"/>
      </c:catAx>
      <c:valAx>
        <c:axId val="1406362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0636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4545C-1FDC-4C1B-8130-5127F986CC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2D5B5-B410-4276-B04E-D9D711525E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FE91F-6D30-4108-84E5-761A7C8ACCF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8C92D-F748-496E-88D2-F20C7E4F55D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6.jpeg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image" Target="../media/image5.jpe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7.jpeg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96819" y="2428726"/>
            <a:ext cx="47008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US" altLang="zh-CN" sz="8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清新商务通用模板</a:t>
            </a:r>
            <a:endParaRPr lang="zh-CN" altLang="en-US" sz="44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6925" y="5984240"/>
            <a:ext cx="1974850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汇报人：xxx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6819" y="4554502"/>
            <a:ext cx="32075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11119" y="4422472"/>
            <a:ext cx="1020981" cy="0"/>
          </a:xfrm>
          <a:prstGeom prst="line">
            <a:avLst/>
          </a:prstGeom>
          <a:ln w="25400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7615" r="4993" b="4230"/>
          <a:stretch>
            <a:fillRect/>
          </a:stretch>
        </p:blipFill>
        <p:spPr>
          <a:xfrm>
            <a:off x="5966422" y="1110343"/>
            <a:ext cx="5855464" cy="5645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7615" r="4993" b="4230"/>
          <a:stretch>
            <a:fillRect/>
          </a:stretch>
        </p:blipFill>
        <p:spPr>
          <a:xfrm>
            <a:off x="563996" y="3426639"/>
            <a:ext cx="3348745" cy="3228392"/>
          </a:xfrm>
          <a:prstGeom prst="rect">
            <a:avLst/>
          </a:prstGeom>
        </p:spPr>
      </p:pic>
      <p:sp>
        <p:nvSpPr>
          <p:cNvPr id="9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756667" y="367457"/>
            <a:ext cx="1526319" cy="1529573"/>
          </a:xfrm>
          <a:prstGeom prst="ellipse">
            <a:avLst/>
          </a:prstGeom>
          <a:solidFill>
            <a:srgbClr val="407F35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820056" y="1508831"/>
            <a:ext cx="925856" cy="927828"/>
          </a:xfrm>
          <a:prstGeom prst="ellipse">
            <a:avLst/>
          </a:prstGeom>
          <a:solidFill>
            <a:srgbClr val="407F35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4400" kern="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Others_12"/>
          <p:cNvSpPr txBox="1"/>
          <p:nvPr>
            <p:custDataLst>
              <p:tags r:id="rId4"/>
            </p:custDataLst>
          </p:nvPr>
        </p:nvSpPr>
        <p:spPr>
          <a:xfrm>
            <a:off x="10151911" y="1972745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965595" y="1814353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5965594" y="1351725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4990212" y="1413762"/>
            <a:ext cx="750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5682872" y="1365168"/>
            <a:ext cx="226934" cy="743519"/>
          </a:xfrm>
          <a:prstGeom prst="line">
            <a:avLst/>
          </a:prstGeom>
          <a:ln w="28575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5965595" y="2942401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5965594" y="2479773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4990212" y="2541810"/>
            <a:ext cx="750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H="1">
            <a:off x="5682872" y="2493216"/>
            <a:ext cx="226934" cy="743519"/>
          </a:xfrm>
          <a:prstGeom prst="line">
            <a:avLst/>
          </a:prstGeom>
          <a:ln w="28575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965595" y="4070449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5965594" y="3607821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4990212" y="3669858"/>
            <a:ext cx="750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5682872" y="3621264"/>
            <a:ext cx="226934" cy="743519"/>
          </a:xfrm>
          <a:prstGeom prst="line">
            <a:avLst/>
          </a:prstGeom>
          <a:ln w="28575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965595" y="5198497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5965594" y="4735869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4990212" y="4797906"/>
            <a:ext cx="750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5682872" y="4749312"/>
            <a:ext cx="226934" cy="743519"/>
          </a:xfrm>
          <a:prstGeom prst="line">
            <a:avLst/>
          </a:prstGeom>
          <a:ln w="28575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7615" r="4993" b="4230"/>
          <a:stretch>
            <a:fillRect/>
          </a:stretch>
        </p:blipFill>
        <p:spPr>
          <a:xfrm>
            <a:off x="6701984" y="1819469"/>
            <a:ext cx="5119902" cy="49358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349632" y="3494838"/>
            <a:ext cx="1381025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54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519931" y="3272471"/>
            <a:ext cx="417555" cy="1368062"/>
          </a:xfrm>
          <a:prstGeom prst="line">
            <a:avLst/>
          </a:prstGeom>
          <a:ln w="57150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82506" y="3924789"/>
            <a:ext cx="3152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982504" y="3280330"/>
            <a:ext cx="5322307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4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1982504" y="4273921"/>
            <a:ext cx="4113496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Chart 39"/>
          <p:cNvGraphicFramePr/>
          <p:nvPr/>
        </p:nvGraphicFramePr>
        <p:xfrm>
          <a:off x="635768" y="1513971"/>
          <a:ext cx="3540502" cy="274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Content Placeholder 2"/>
          <p:cNvSpPr txBox="1"/>
          <p:nvPr/>
        </p:nvSpPr>
        <p:spPr>
          <a:xfrm>
            <a:off x="1538374" y="2641636"/>
            <a:ext cx="1735291" cy="517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87%</a:t>
            </a:r>
            <a:endParaRPr lang="en-US" sz="36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856749" y="4357926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0347" y="4727258"/>
            <a:ext cx="3051344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Chart 39"/>
          <p:cNvGraphicFramePr/>
          <p:nvPr/>
        </p:nvGraphicFramePr>
        <p:xfrm>
          <a:off x="4325749" y="1513971"/>
          <a:ext cx="3540502" cy="274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ontent Placeholder 2"/>
          <p:cNvSpPr txBox="1"/>
          <p:nvPr/>
        </p:nvSpPr>
        <p:spPr>
          <a:xfrm>
            <a:off x="5228355" y="2641636"/>
            <a:ext cx="1735291" cy="517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en-US" sz="36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5546730" y="4357926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70328" y="4727258"/>
            <a:ext cx="3051344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Chart 39"/>
          <p:cNvGraphicFramePr/>
          <p:nvPr/>
        </p:nvGraphicFramePr>
        <p:xfrm>
          <a:off x="8015729" y="1513971"/>
          <a:ext cx="3540502" cy="2745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Content Placeholder 2"/>
          <p:cNvSpPr txBox="1"/>
          <p:nvPr/>
        </p:nvSpPr>
        <p:spPr>
          <a:xfrm>
            <a:off x="8918335" y="2641636"/>
            <a:ext cx="1735291" cy="5172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55%</a:t>
            </a:r>
            <a:endParaRPr lang="en-US" sz="36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9236710" y="4357926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60308" y="4727258"/>
            <a:ext cx="3051344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10"/>
          <p:cNvSpPr/>
          <p:nvPr/>
        </p:nvSpPr>
        <p:spPr>
          <a:xfrm>
            <a:off x="1219200" y="1600200"/>
            <a:ext cx="5787656" cy="42672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Rectangle 22"/>
          <p:cNvSpPr/>
          <p:nvPr/>
        </p:nvSpPr>
        <p:spPr>
          <a:xfrm>
            <a:off x="5167423" y="3926674"/>
            <a:ext cx="5805377" cy="1499191"/>
          </a:xfrm>
          <a:prstGeom prst="rect">
            <a:avLst/>
          </a:prstGeom>
          <a:solidFill>
            <a:srgbClr val="407F35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76"/>
          <p:cNvSpPr txBox="1"/>
          <p:nvPr/>
        </p:nvSpPr>
        <p:spPr>
          <a:xfrm>
            <a:off x="5409310" y="4102980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09310" y="4559846"/>
            <a:ext cx="5331996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28539" y="2291678"/>
            <a:ext cx="3644261" cy="6915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7416999" y="1927145"/>
            <a:ext cx="1009371" cy="307777"/>
          </a:xfrm>
          <a:prstGeom prst="rect">
            <a:avLst/>
          </a:prstGeom>
          <a:solidFill>
            <a:srgbClr val="407F35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>
            <a:off x="6784494" y="3154905"/>
            <a:ext cx="1408600" cy="1214311"/>
          </a:xfrm>
          <a:prstGeom prst="hexagon">
            <a:avLst/>
          </a:prstGeom>
          <a:solidFill>
            <a:srgbClr val="407F3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3998904" y="3154906"/>
            <a:ext cx="1408601" cy="1214312"/>
          </a:xfrm>
          <a:prstGeom prst="hexagon">
            <a:avLst/>
          </a:prstGeom>
          <a:solidFill>
            <a:srgbClr val="407F3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5391700" y="1972245"/>
            <a:ext cx="1408600" cy="1214311"/>
          </a:xfrm>
          <a:prstGeom prst="hexagon">
            <a:avLst/>
          </a:prstGeom>
          <a:solidFill>
            <a:srgbClr val="407F3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420585" y="3510329"/>
            <a:ext cx="565242" cy="503467"/>
            <a:chOff x="10034270" y="674688"/>
            <a:chExt cx="290513" cy="258763"/>
          </a:xfrm>
          <a:solidFill>
            <a:srgbClr val="F3EFE8"/>
          </a:solidFill>
          <a:effectLst/>
        </p:grpSpPr>
        <p:sp>
          <p:nvSpPr>
            <p:cNvPr id="9" name="Freeform 75"/>
            <p:cNvSpPr/>
            <p:nvPr/>
          </p:nvSpPr>
          <p:spPr bwMode="auto">
            <a:xfrm>
              <a:off x="10061258" y="722313"/>
              <a:ext cx="239713" cy="211138"/>
            </a:xfrm>
            <a:custGeom>
              <a:avLst/>
              <a:gdLst>
                <a:gd name="T0" fmla="*/ 34 w 64"/>
                <a:gd name="T1" fmla="*/ 1 h 56"/>
                <a:gd name="T2" fmla="*/ 28 w 64"/>
                <a:gd name="T3" fmla="*/ 1 h 56"/>
                <a:gd name="T4" fmla="*/ 3 w 64"/>
                <a:gd name="T5" fmla="*/ 16 h 56"/>
                <a:gd name="T6" fmla="*/ 0 w 64"/>
                <a:gd name="T7" fmla="*/ 21 h 56"/>
                <a:gd name="T8" fmla="*/ 0 w 64"/>
                <a:gd name="T9" fmla="*/ 53 h 56"/>
                <a:gd name="T10" fmla="*/ 4 w 64"/>
                <a:gd name="T11" fmla="*/ 56 h 56"/>
                <a:gd name="T12" fmla="*/ 19 w 64"/>
                <a:gd name="T13" fmla="*/ 56 h 56"/>
                <a:gd name="T14" fmla="*/ 22 w 64"/>
                <a:gd name="T15" fmla="*/ 53 h 56"/>
                <a:gd name="T16" fmla="*/ 22 w 64"/>
                <a:gd name="T17" fmla="*/ 38 h 56"/>
                <a:gd name="T18" fmla="*/ 26 w 64"/>
                <a:gd name="T19" fmla="*/ 35 h 56"/>
                <a:gd name="T20" fmla="*/ 39 w 64"/>
                <a:gd name="T21" fmla="*/ 35 h 56"/>
                <a:gd name="T22" fmla="*/ 42 w 64"/>
                <a:gd name="T23" fmla="*/ 38 h 56"/>
                <a:gd name="T24" fmla="*/ 42 w 64"/>
                <a:gd name="T25" fmla="*/ 53 h 56"/>
                <a:gd name="T26" fmla="*/ 46 w 64"/>
                <a:gd name="T27" fmla="*/ 56 h 56"/>
                <a:gd name="T28" fmla="*/ 60 w 64"/>
                <a:gd name="T29" fmla="*/ 56 h 56"/>
                <a:gd name="T30" fmla="*/ 64 w 64"/>
                <a:gd name="T31" fmla="*/ 53 h 56"/>
                <a:gd name="T32" fmla="*/ 64 w 64"/>
                <a:gd name="T33" fmla="*/ 21 h 56"/>
                <a:gd name="T34" fmla="*/ 61 w 64"/>
                <a:gd name="T35" fmla="*/ 16 h 56"/>
                <a:gd name="T36" fmla="*/ 34 w 64"/>
                <a:gd name="T37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56">
                  <a:moveTo>
                    <a:pt x="34" y="1"/>
                  </a:moveTo>
                  <a:cubicBezTo>
                    <a:pt x="33" y="0"/>
                    <a:pt x="30" y="0"/>
                    <a:pt x="28" y="1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7"/>
                    <a:pt x="0" y="19"/>
                    <a:pt x="0" y="2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2" y="56"/>
                    <a:pt x="4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1" y="56"/>
                    <a:pt x="22" y="54"/>
                    <a:pt x="22" y="5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6"/>
                    <a:pt x="24" y="35"/>
                    <a:pt x="26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5"/>
                    <a:pt x="42" y="36"/>
                    <a:pt x="42" y="38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4"/>
                    <a:pt x="44" y="56"/>
                    <a:pt x="46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2" y="56"/>
                    <a:pt x="64" y="54"/>
                    <a:pt x="64" y="53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19"/>
                    <a:pt x="62" y="17"/>
                    <a:pt x="61" y="16"/>
                  </a:cubicBezTo>
                  <a:lnTo>
                    <a:pt x="3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Freeform 76"/>
            <p:cNvSpPr/>
            <p:nvPr/>
          </p:nvSpPr>
          <p:spPr bwMode="auto">
            <a:xfrm>
              <a:off x="10034270" y="674688"/>
              <a:ext cx="290513" cy="96838"/>
            </a:xfrm>
            <a:custGeom>
              <a:avLst/>
              <a:gdLst>
                <a:gd name="T0" fmla="*/ 76 w 77"/>
                <a:gd name="T1" fmla="*/ 25 h 26"/>
                <a:gd name="T2" fmla="*/ 72 w 77"/>
                <a:gd name="T3" fmla="*/ 25 h 26"/>
                <a:gd name="T4" fmla="*/ 41 w 77"/>
                <a:gd name="T5" fmla="*/ 7 h 26"/>
                <a:gd name="T6" fmla="*/ 35 w 77"/>
                <a:gd name="T7" fmla="*/ 7 h 26"/>
                <a:gd name="T8" fmla="*/ 5 w 77"/>
                <a:gd name="T9" fmla="*/ 25 h 26"/>
                <a:gd name="T10" fmla="*/ 1 w 77"/>
                <a:gd name="T11" fmla="*/ 25 h 26"/>
                <a:gd name="T12" fmla="*/ 3 w 77"/>
                <a:gd name="T13" fmla="*/ 21 h 26"/>
                <a:gd name="T14" fmla="*/ 35 w 77"/>
                <a:gd name="T15" fmla="*/ 2 h 26"/>
                <a:gd name="T16" fmla="*/ 41 w 77"/>
                <a:gd name="T17" fmla="*/ 1 h 26"/>
                <a:gd name="T18" fmla="*/ 75 w 77"/>
                <a:gd name="T19" fmla="*/ 21 h 26"/>
                <a:gd name="T20" fmla="*/ 76 w 77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26">
                  <a:moveTo>
                    <a:pt x="76" y="25"/>
                  </a:moveTo>
                  <a:cubicBezTo>
                    <a:pt x="76" y="26"/>
                    <a:pt x="74" y="26"/>
                    <a:pt x="72" y="25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9" y="6"/>
                    <a:pt x="37" y="6"/>
                    <a:pt x="35" y="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2" y="26"/>
                    <a:pt x="1" y="25"/>
                  </a:cubicBezTo>
                  <a:cubicBezTo>
                    <a:pt x="0" y="24"/>
                    <a:pt x="1" y="22"/>
                    <a:pt x="3" y="2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7" y="1"/>
                    <a:pt x="39" y="0"/>
                    <a:pt x="41" y="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6" y="22"/>
                    <a:pt x="77" y="24"/>
                    <a:pt x="7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774876" y="2243751"/>
            <a:ext cx="642249" cy="671297"/>
            <a:chOff x="9734233" y="5894388"/>
            <a:chExt cx="315912" cy="330200"/>
          </a:xfrm>
          <a:solidFill>
            <a:srgbClr val="F3EFE8"/>
          </a:solidFill>
          <a:effectLst/>
        </p:grpSpPr>
        <p:sp>
          <p:nvSpPr>
            <p:cNvPr id="12" name="Freeform 78"/>
            <p:cNvSpPr/>
            <p:nvPr/>
          </p:nvSpPr>
          <p:spPr bwMode="auto">
            <a:xfrm>
              <a:off x="9734233" y="5916613"/>
              <a:ext cx="282575" cy="307975"/>
            </a:xfrm>
            <a:custGeom>
              <a:avLst/>
              <a:gdLst>
                <a:gd name="T0" fmla="*/ 59 w 75"/>
                <a:gd name="T1" fmla="*/ 44 h 82"/>
                <a:gd name="T2" fmla="*/ 38 w 75"/>
                <a:gd name="T3" fmla="*/ 40 h 82"/>
                <a:gd name="T4" fmla="*/ 35 w 75"/>
                <a:gd name="T5" fmla="*/ 18 h 82"/>
                <a:gd name="T6" fmla="*/ 20 w 75"/>
                <a:gd name="T7" fmla="*/ 0 h 82"/>
                <a:gd name="T8" fmla="*/ 28 w 75"/>
                <a:gd name="T9" fmla="*/ 49 h 82"/>
                <a:gd name="T10" fmla="*/ 75 w 75"/>
                <a:gd name="T11" fmla="*/ 63 h 82"/>
                <a:gd name="T12" fmla="*/ 59 w 75"/>
                <a:gd name="T13" fmla="*/ 4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2">
                  <a:moveTo>
                    <a:pt x="59" y="44"/>
                  </a:moveTo>
                  <a:cubicBezTo>
                    <a:pt x="59" y="44"/>
                    <a:pt x="53" y="55"/>
                    <a:pt x="38" y="40"/>
                  </a:cubicBezTo>
                  <a:cubicBezTo>
                    <a:pt x="23" y="23"/>
                    <a:pt x="35" y="18"/>
                    <a:pt x="35" y="1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0" y="18"/>
                    <a:pt x="28" y="49"/>
                  </a:cubicBezTo>
                  <a:cubicBezTo>
                    <a:pt x="58" y="82"/>
                    <a:pt x="75" y="63"/>
                    <a:pt x="75" y="63"/>
                  </a:cubicBezTo>
                  <a:lnTo>
                    <a:pt x="59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Freeform 79"/>
            <p:cNvSpPr/>
            <p:nvPr/>
          </p:nvSpPr>
          <p:spPr bwMode="auto">
            <a:xfrm>
              <a:off x="9970770" y="6059488"/>
              <a:ext cx="79375" cy="87313"/>
            </a:xfrm>
            <a:custGeom>
              <a:avLst/>
              <a:gdLst>
                <a:gd name="T0" fmla="*/ 50 w 50"/>
                <a:gd name="T1" fmla="*/ 45 h 55"/>
                <a:gd name="T2" fmla="*/ 38 w 50"/>
                <a:gd name="T3" fmla="*/ 55 h 55"/>
                <a:gd name="T4" fmla="*/ 0 w 50"/>
                <a:gd name="T5" fmla="*/ 10 h 55"/>
                <a:gd name="T6" fmla="*/ 10 w 50"/>
                <a:gd name="T7" fmla="*/ 0 h 55"/>
                <a:gd name="T8" fmla="*/ 50 w 50"/>
                <a:gd name="T9" fmla="*/ 4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5">
                  <a:moveTo>
                    <a:pt x="50" y="45"/>
                  </a:moveTo>
                  <a:lnTo>
                    <a:pt x="38" y="55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5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Freeform 80"/>
            <p:cNvSpPr/>
            <p:nvPr/>
          </p:nvSpPr>
          <p:spPr bwMode="auto">
            <a:xfrm>
              <a:off x="9819958" y="5894388"/>
              <a:ext cx="76200" cy="82550"/>
            </a:xfrm>
            <a:custGeom>
              <a:avLst/>
              <a:gdLst>
                <a:gd name="T0" fmla="*/ 48 w 48"/>
                <a:gd name="T1" fmla="*/ 43 h 52"/>
                <a:gd name="T2" fmla="*/ 38 w 48"/>
                <a:gd name="T3" fmla="*/ 52 h 52"/>
                <a:gd name="T4" fmla="*/ 0 w 48"/>
                <a:gd name="T5" fmla="*/ 9 h 52"/>
                <a:gd name="T6" fmla="*/ 10 w 48"/>
                <a:gd name="T7" fmla="*/ 0 h 52"/>
                <a:gd name="T8" fmla="*/ 48 w 48"/>
                <a:gd name="T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48" y="43"/>
                  </a:moveTo>
                  <a:lnTo>
                    <a:pt x="38" y="52"/>
                  </a:lnTo>
                  <a:lnTo>
                    <a:pt x="0" y="9"/>
                  </a:lnTo>
                  <a:lnTo>
                    <a:pt x="10" y="0"/>
                  </a:lnTo>
                  <a:lnTo>
                    <a:pt x="4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210806" y="3590634"/>
            <a:ext cx="555975" cy="342852"/>
            <a:chOff x="6213158" y="2928938"/>
            <a:chExt cx="285750" cy="176213"/>
          </a:xfrm>
          <a:solidFill>
            <a:srgbClr val="F3EFE8"/>
          </a:solidFill>
          <a:effectLst/>
        </p:grpSpPr>
        <p:sp>
          <p:nvSpPr>
            <p:cNvPr id="16" name="Freeform 82"/>
            <p:cNvSpPr/>
            <p:nvPr/>
          </p:nvSpPr>
          <p:spPr bwMode="auto">
            <a:xfrm>
              <a:off x="6227445" y="2928938"/>
              <a:ext cx="255588" cy="71438"/>
            </a:xfrm>
            <a:custGeom>
              <a:avLst/>
              <a:gdLst>
                <a:gd name="T0" fmla="*/ 39 w 68"/>
                <a:gd name="T1" fmla="*/ 18 h 19"/>
                <a:gd name="T2" fmla="*/ 68 w 68"/>
                <a:gd name="T3" fmla="*/ 1 h 19"/>
                <a:gd name="T4" fmla="*/ 66 w 68"/>
                <a:gd name="T5" fmla="*/ 0 h 19"/>
                <a:gd name="T6" fmla="*/ 3 w 68"/>
                <a:gd name="T7" fmla="*/ 0 h 19"/>
                <a:gd name="T8" fmla="*/ 0 w 68"/>
                <a:gd name="T9" fmla="*/ 1 h 19"/>
                <a:gd name="T10" fmla="*/ 30 w 68"/>
                <a:gd name="T11" fmla="*/ 18 h 19"/>
                <a:gd name="T12" fmla="*/ 39 w 68"/>
                <a:gd name="T1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9">
                  <a:moveTo>
                    <a:pt x="39" y="18"/>
                  </a:move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9"/>
                    <a:pt x="36" y="19"/>
                    <a:pt x="3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Freeform 83"/>
            <p:cNvSpPr/>
            <p:nvPr/>
          </p:nvSpPr>
          <p:spPr bwMode="auto">
            <a:xfrm>
              <a:off x="6213158" y="2947988"/>
              <a:ext cx="285750" cy="157163"/>
            </a:xfrm>
            <a:custGeom>
              <a:avLst/>
              <a:gdLst>
                <a:gd name="T0" fmla="*/ 45 w 76"/>
                <a:gd name="T1" fmla="*/ 18 h 42"/>
                <a:gd name="T2" fmla="*/ 38 w 76"/>
                <a:gd name="T3" fmla="*/ 20 h 42"/>
                <a:gd name="T4" fmla="*/ 32 w 76"/>
                <a:gd name="T5" fmla="*/ 18 h 42"/>
                <a:gd name="T6" fmla="*/ 1 w 76"/>
                <a:gd name="T7" fmla="*/ 0 h 42"/>
                <a:gd name="T8" fmla="*/ 0 w 76"/>
                <a:gd name="T9" fmla="*/ 1 h 42"/>
                <a:gd name="T10" fmla="*/ 0 w 76"/>
                <a:gd name="T11" fmla="*/ 38 h 42"/>
                <a:gd name="T12" fmla="*/ 7 w 76"/>
                <a:gd name="T13" fmla="*/ 42 h 42"/>
                <a:gd name="T14" fmla="*/ 70 w 76"/>
                <a:gd name="T15" fmla="*/ 42 h 42"/>
                <a:gd name="T16" fmla="*/ 76 w 76"/>
                <a:gd name="T17" fmla="*/ 38 h 42"/>
                <a:gd name="T18" fmla="*/ 76 w 76"/>
                <a:gd name="T19" fmla="*/ 1 h 42"/>
                <a:gd name="T20" fmla="*/ 76 w 76"/>
                <a:gd name="T21" fmla="*/ 0 h 42"/>
                <a:gd name="T22" fmla="*/ 45 w 76"/>
                <a:gd name="T2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42">
                  <a:moveTo>
                    <a:pt x="45" y="18"/>
                  </a:moveTo>
                  <a:cubicBezTo>
                    <a:pt x="43" y="19"/>
                    <a:pt x="41" y="20"/>
                    <a:pt x="38" y="20"/>
                  </a:cubicBezTo>
                  <a:cubicBezTo>
                    <a:pt x="36" y="20"/>
                    <a:pt x="34" y="19"/>
                    <a:pt x="32" y="1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3" y="42"/>
                    <a:pt x="7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3" y="42"/>
                    <a:pt x="76" y="40"/>
                    <a:pt x="76" y="38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1"/>
                    <a:pt x="76" y="0"/>
                    <a:pt x="76" y="0"/>
                  </a:cubicBezTo>
                  <a:lnTo>
                    <a:pt x="45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8" name="六边形 17"/>
          <p:cNvSpPr/>
          <p:nvPr/>
        </p:nvSpPr>
        <p:spPr>
          <a:xfrm>
            <a:off x="5391700" y="4328762"/>
            <a:ext cx="1408600" cy="1214311"/>
          </a:xfrm>
          <a:prstGeom prst="hexagon">
            <a:avLst/>
          </a:prstGeom>
          <a:solidFill>
            <a:srgbClr val="407F3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5767896" y="4609073"/>
            <a:ext cx="649228" cy="608890"/>
          </a:xfrm>
          <a:custGeom>
            <a:avLst/>
            <a:gdLst>
              <a:gd name="T0" fmla="*/ 95554 w 73"/>
              <a:gd name="T1" fmla="*/ 288621 h 68"/>
              <a:gd name="T2" fmla="*/ 58803 w 73"/>
              <a:gd name="T3" fmla="*/ 288621 h 68"/>
              <a:gd name="T4" fmla="*/ 0 w 73"/>
              <a:gd name="T5" fmla="*/ 244218 h 68"/>
              <a:gd name="T6" fmla="*/ 36752 w 73"/>
              <a:gd name="T7" fmla="*/ 140610 h 68"/>
              <a:gd name="T8" fmla="*/ 110255 w 73"/>
              <a:gd name="T9" fmla="*/ 162812 h 68"/>
              <a:gd name="T10" fmla="*/ 147007 w 73"/>
              <a:gd name="T11" fmla="*/ 155411 h 68"/>
              <a:gd name="T12" fmla="*/ 147007 w 73"/>
              <a:gd name="T13" fmla="*/ 177613 h 68"/>
              <a:gd name="T14" fmla="*/ 169058 w 73"/>
              <a:gd name="T15" fmla="*/ 251619 h 68"/>
              <a:gd name="T16" fmla="*/ 95554 w 73"/>
              <a:gd name="T17" fmla="*/ 288621 h 68"/>
              <a:gd name="T18" fmla="*/ 110255 w 73"/>
              <a:gd name="T19" fmla="*/ 140610 h 68"/>
              <a:gd name="T20" fmla="*/ 36752 w 73"/>
              <a:gd name="T21" fmla="*/ 66605 h 68"/>
              <a:gd name="T22" fmla="*/ 110255 w 73"/>
              <a:gd name="T23" fmla="*/ 0 h 68"/>
              <a:gd name="T24" fmla="*/ 183759 w 73"/>
              <a:gd name="T25" fmla="*/ 66605 h 68"/>
              <a:gd name="T26" fmla="*/ 110255 w 73"/>
              <a:gd name="T27" fmla="*/ 140610 h 68"/>
              <a:gd name="T28" fmla="*/ 389568 w 73"/>
              <a:gd name="T29" fmla="*/ 503237 h 68"/>
              <a:gd name="T30" fmla="*/ 147007 w 73"/>
              <a:gd name="T31" fmla="*/ 503237 h 68"/>
              <a:gd name="T32" fmla="*/ 73503 w 73"/>
              <a:gd name="T33" fmla="*/ 429232 h 68"/>
              <a:gd name="T34" fmla="*/ 169058 w 73"/>
              <a:gd name="T35" fmla="*/ 266420 h 68"/>
              <a:gd name="T36" fmla="*/ 271963 w 73"/>
              <a:gd name="T37" fmla="*/ 303422 h 68"/>
              <a:gd name="T38" fmla="*/ 367517 w 73"/>
              <a:gd name="T39" fmla="*/ 266420 h 68"/>
              <a:gd name="T40" fmla="*/ 470422 w 73"/>
              <a:gd name="T41" fmla="*/ 429232 h 68"/>
              <a:gd name="T42" fmla="*/ 389568 w 73"/>
              <a:gd name="T43" fmla="*/ 503237 h 68"/>
              <a:gd name="T44" fmla="*/ 271963 w 73"/>
              <a:gd name="T45" fmla="*/ 288621 h 68"/>
              <a:gd name="T46" fmla="*/ 161708 w 73"/>
              <a:gd name="T47" fmla="*/ 177613 h 68"/>
              <a:gd name="T48" fmla="*/ 271963 w 73"/>
              <a:gd name="T49" fmla="*/ 66605 h 68"/>
              <a:gd name="T50" fmla="*/ 374867 w 73"/>
              <a:gd name="T51" fmla="*/ 177613 h 68"/>
              <a:gd name="T52" fmla="*/ 271963 w 73"/>
              <a:gd name="T53" fmla="*/ 288621 h 68"/>
              <a:gd name="T54" fmla="*/ 433670 w 73"/>
              <a:gd name="T55" fmla="*/ 140610 h 68"/>
              <a:gd name="T56" fmla="*/ 360167 w 73"/>
              <a:gd name="T57" fmla="*/ 66605 h 68"/>
              <a:gd name="T58" fmla="*/ 433670 w 73"/>
              <a:gd name="T59" fmla="*/ 0 h 68"/>
              <a:gd name="T60" fmla="*/ 499823 w 73"/>
              <a:gd name="T61" fmla="*/ 66605 h 68"/>
              <a:gd name="T62" fmla="*/ 433670 w 73"/>
              <a:gd name="T63" fmla="*/ 140610 h 68"/>
              <a:gd name="T64" fmla="*/ 485123 w 73"/>
              <a:gd name="T65" fmla="*/ 288621 h 68"/>
              <a:gd name="T66" fmla="*/ 448371 w 73"/>
              <a:gd name="T67" fmla="*/ 288621 h 68"/>
              <a:gd name="T68" fmla="*/ 374867 w 73"/>
              <a:gd name="T69" fmla="*/ 251619 h 68"/>
              <a:gd name="T70" fmla="*/ 396918 w 73"/>
              <a:gd name="T71" fmla="*/ 177613 h 68"/>
              <a:gd name="T72" fmla="*/ 396918 w 73"/>
              <a:gd name="T73" fmla="*/ 155411 h 68"/>
              <a:gd name="T74" fmla="*/ 433670 w 73"/>
              <a:gd name="T75" fmla="*/ 162812 h 68"/>
              <a:gd name="T76" fmla="*/ 507174 w 73"/>
              <a:gd name="T77" fmla="*/ 140610 h 68"/>
              <a:gd name="T78" fmla="*/ 536575 w 73"/>
              <a:gd name="T79" fmla="*/ 244218 h 68"/>
              <a:gd name="T80" fmla="*/ 485123 w 73"/>
              <a:gd name="T81" fmla="*/ 288621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3EFE8"/>
          </a:solidFill>
          <a:ln>
            <a:noFill/>
          </a:ln>
          <a:effectLst/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8110644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10644" y="2153863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8110644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110644" y="4695027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2986803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34000" y="2153863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2986803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4000" y="4695027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lowchart: Off-page Connector 22"/>
          <p:cNvSpPr/>
          <p:nvPr/>
        </p:nvSpPr>
        <p:spPr>
          <a:xfrm rot="16200000">
            <a:off x="1286084" y="2137164"/>
            <a:ext cx="801268" cy="780976"/>
          </a:xfrm>
          <a:prstGeom prst="roundRect">
            <a:avLst/>
          </a:prstGeom>
          <a:solidFill>
            <a:srgbClr val="407F3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Freeform 35"/>
          <p:cNvSpPr>
            <a:spLocks noChangeAspect="1" noEditPoints="1"/>
          </p:cNvSpPr>
          <p:nvPr/>
        </p:nvSpPr>
        <p:spPr bwMode="auto">
          <a:xfrm>
            <a:off x="1361260" y="2328912"/>
            <a:ext cx="646534" cy="377144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Flowchart: Off-page Connector 47"/>
          <p:cNvSpPr/>
          <p:nvPr/>
        </p:nvSpPr>
        <p:spPr>
          <a:xfrm rot="16200000">
            <a:off x="1286081" y="4795068"/>
            <a:ext cx="801267" cy="780978"/>
          </a:xfrm>
          <a:prstGeom prst="roundRect">
            <a:avLst/>
          </a:prstGeom>
          <a:solidFill>
            <a:srgbClr val="407F3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" name="Freeform 61"/>
          <p:cNvSpPr/>
          <p:nvPr/>
        </p:nvSpPr>
        <p:spPr bwMode="auto">
          <a:xfrm>
            <a:off x="1454220" y="4946392"/>
            <a:ext cx="460613" cy="478331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9" name="Flowchart: Off-page Connector 32"/>
          <p:cNvSpPr/>
          <p:nvPr/>
        </p:nvSpPr>
        <p:spPr>
          <a:xfrm rot="16200000">
            <a:off x="1286083" y="3466113"/>
            <a:ext cx="801267" cy="780977"/>
          </a:xfrm>
          <a:prstGeom prst="roundRect">
            <a:avLst/>
          </a:prstGeom>
          <a:solidFill>
            <a:srgbClr val="407F3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1428594" y="3675887"/>
            <a:ext cx="511864" cy="361431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id-ID" sz="14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2272460" y="2018278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72460" y="2387610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2272460" y="3343038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72460" y="3712370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2305339" y="4667798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05339" y="5037130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lowchart: Off-page Connector 22"/>
          <p:cNvSpPr/>
          <p:nvPr/>
        </p:nvSpPr>
        <p:spPr>
          <a:xfrm rot="16200000">
            <a:off x="6532282" y="2137164"/>
            <a:ext cx="801268" cy="780976"/>
          </a:xfrm>
          <a:prstGeom prst="roundRect">
            <a:avLst/>
          </a:prstGeom>
          <a:solidFill>
            <a:srgbClr val="407F3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Flowchart: Off-page Connector 47"/>
          <p:cNvSpPr/>
          <p:nvPr/>
        </p:nvSpPr>
        <p:spPr>
          <a:xfrm rot="16200000">
            <a:off x="6532279" y="4795068"/>
            <a:ext cx="801267" cy="780978"/>
          </a:xfrm>
          <a:prstGeom prst="roundRect">
            <a:avLst/>
          </a:prstGeom>
          <a:solidFill>
            <a:srgbClr val="407F3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9" name="Flowchart: Off-page Connector 32"/>
          <p:cNvSpPr/>
          <p:nvPr/>
        </p:nvSpPr>
        <p:spPr>
          <a:xfrm rot="16200000">
            <a:off x="6532281" y="3466113"/>
            <a:ext cx="801267" cy="780977"/>
          </a:xfrm>
          <a:prstGeom prst="roundRect">
            <a:avLst/>
          </a:prstGeom>
          <a:solidFill>
            <a:srgbClr val="407F3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518658" y="2018278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18658" y="2387610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7518658" y="3343038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518658" y="3712370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551537" y="4667798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51537" y="5037130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689450" y="4970296"/>
            <a:ext cx="486925" cy="430523"/>
            <a:chOff x="6424429" y="2862185"/>
            <a:chExt cx="250094" cy="221125"/>
          </a:xfrm>
          <a:solidFill>
            <a:schemeClr val="bg1"/>
          </a:solidFill>
        </p:grpSpPr>
        <p:sp>
          <p:nvSpPr>
            <p:cNvPr id="30" name="Freeform 1044"/>
            <p:cNvSpPr>
              <a:spLocks noEditPoints="1"/>
            </p:cNvSpPr>
            <p:nvPr/>
          </p:nvSpPr>
          <p:spPr bwMode="auto">
            <a:xfrm>
              <a:off x="6424429" y="2862185"/>
              <a:ext cx="171879" cy="221125"/>
            </a:xfrm>
            <a:custGeom>
              <a:avLst/>
              <a:gdLst>
                <a:gd name="T0" fmla="*/ 55 w 110"/>
                <a:gd name="T1" fmla="*/ 62 h 142"/>
                <a:gd name="T2" fmla="*/ 0 w 110"/>
                <a:gd name="T3" fmla="*/ 138 h 142"/>
                <a:gd name="T4" fmla="*/ 0 w 110"/>
                <a:gd name="T5" fmla="*/ 142 h 142"/>
                <a:gd name="T6" fmla="*/ 110 w 110"/>
                <a:gd name="T7" fmla="*/ 142 h 142"/>
                <a:gd name="T8" fmla="*/ 110 w 110"/>
                <a:gd name="T9" fmla="*/ 138 h 142"/>
                <a:gd name="T10" fmla="*/ 55 w 110"/>
                <a:gd name="T11" fmla="*/ 62 h 142"/>
                <a:gd name="T12" fmla="*/ 56 w 110"/>
                <a:gd name="T13" fmla="*/ 55 h 142"/>
                <a:gd name="T14" fmla="*/ 84 w 110"/>
                <a:gd name="T15" fmla="*/ 27 h 142"/>
                <a:gd name="T16" fmla="*/ 56 w 110"/>
                <a:gd name="T17" fmla="*/ 0 h 142"/>
                <a:gd name="T18" fmla="*/ 28 w 110"/>
                <a:gd name="T19" fmla="*/ 27 h 142"/>
                <a:gd name="T20" fmla="*/ 56 w 110"/>
                <a:gd name="T21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42">
                  <a:moveTo>
                    <a:pt x="55" y="62"/>
                  </a:moveTo>
                  <a:cubicBezTo>
                    <a:pt x="25" y="62"/>
                    <a:pt x="0" y="96"/>
                    <a:pt x="0" y="138"/>
                  </a:cubicBezTo>
                  <a:cubicBezTo>
                    <a:pt x="0" y="139"/>
                    <a:pt x="0" y="140"/>
                    <a:pt x="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0"/>
                    <a:pt x="110" y="139"/>
                    <a:pt x="110" y="138"/>
                  </a:cubicBezTo>
                  <a:cubicBezTo>
                    <a:pt x="110" y="96"/>
                    <a:pt x="86" y="62"/>
                    <a:pt x="55" y="62"/>
                  </a:cubicBezTo>
                  <a:close/>
                  <a:moveTo>
                    <a:pt x="56" y="55"/>
                  </a:moveTo>
                  <a:cubicBezTo>
                    <a:pt x="71" y="55"/>
                    <a:pt x="84" y="42"/>
                    <a:pt x="84" y="27"/>
                  </a:cubicBezTo>
                  <a:cubicBezTo>
                    <a:pt x="84" y="12"/>
                    <a:pt x="71" y="0"/>
                    <a:pt x="56" y="0"/>
                  </a:cubicBezTo>
                  <a:cubicBezTo>
                    <a:pt x="40" y="0"/>
                    <a:pt x="28" y="12"/>
                    <a:pt x="28" y="27"/>
                  </a:cubicBezTo>
                  <a:cubicBezTo>
                    <a:pt x="28" y="42"/>
                    <a:pt x="40" y="55"/>
                    <a:pt x="5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Freeform 1045"/>
            <p:cNvSpPr>
              <a:spLocks noEditPoints="1"/>
            </p:cNvSpPr>
            <p:nvPr/>
          </p:nvSpPr>
          <p:spPr bwMode="auto">
            <a:xfrm>
              <a:off x="6588583" y="2934606"/>
              <a:ext cx="85940" cy="148704"/>
            </a:xfrm>
            <a:custGeom>
              <a:avLst/>
              <a:gdLst>
                <a:gd name="T0" fmla="*/ 18 w 55"/>
                <a:gd name="T1" fmla="*/ 42 h 95"/>
                <a:gd name="T2" fmla="*/ 10 w 55"/>
                <a:gd name="T3" fmla="*/ 43 h 95"/>
                <a:gd name="T4" fmla="*/ 21 w 55"/>
                <a:gd name="T5" fmla="*/ 91 h 95"/>
                <a:gd name="T6" fmla="*/ 21 w 55"/>
                <a:gd name="T7" fmla="*/ 95 h 95"/>
                <a:gd name="T8" fmla="*/ 55 w 55"/>
                <a:gd name="T9" fmla="*/ 95 h 95"/>
                <a:gd name="T10" fmla="*/ 55 w 55"/>
                <a:gd name="T11" fmla="*/ 92 h 95"/>
                <a:gd name="T12" fmla="*/ 18 w 55"/>
                <a:gd name="T13" fmla="*/ 42 h 95"/>
                <a:gd name="T14" fmla="*/ 37 w 55"/>
                <a:gd name="T15" fmla="*/ 18 h 95"/>
                <a:gd name="T16" fmla="*/ 18 w 55"/>
                <a:gd name="T17" fmla="*/ 0 h 95"/>
                <a:gd name="T18" fmla="*/ 0 w 55"/>
                <a:gd name="T19" fmla="*/ 18 h 95"/>
                <a:gd name="T20" fmla="*/ 18 w 55"/>
                <a:gd name="T21" fmla="*/ 37 h 95"/>
                <a:gd name="T22" fmla="*/ 37 w 55"/>
                <a:gd name="T2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95">
                  <a:moveTo>
                    <a:pt x="18" y="42"/>
                  </a:moveTo>
                  <a:cubicBezTo>
                    <a:pt x="15" y="42"/>
                    <a:pt x="13" y="42"/>
                    <a:pt x="10" y="43"/>
                  </a:cubicBezTo>
                  <a:cubicBezTo>
                    <a:pt x="17" y="56"/>
                    <a:pt x="21" y="73"/>
                    <a:pt x="21" y="91"/>
                  </a:cubicBezTo>
                  <a:cubicBezTo>
                    <a:pt x="21" y="92"/>
                    <a:pt x="21" y="93"/>
                    <a:pt x="21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4"/>
                    <a:pt x="55" y="93"/>
                    <a:pt x="55" y="92"/>
                  </a:cubicBezTo>
                  <a:cubicBezTo>
                    <a:pt x="55" y="64"/>
                    <a:pt x="38" y="42"/>
                    <a:pt x="18" y="42"/>
                  </a:cubicBezTo>
                  <a:close/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7"/>
                    <a:pt x="18" y="37"/>
                  </a:cubicBezTo>
                  <a:cubicBezTo>
                    <a:pt x="29" y="37"/>
                    <a:pt x="37" y="28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2" name="Freeform 698"/>
          <p:cNvSpPr>
            <a:spLocks noEditPoints="1"/>
          </p:cNvSpPr>
          <p:nvPr/>
        </p:nvSpPr>
        <p:spPr bwMode="auto">
          <a:xfrm>
            <a:off x="6692362" y="2297647"/>
            <a:ext cx="481109" cy="460008"/>
          </a:xfrm>
          <a:custGeom>
            <a:avLst/>
            <a:gdLst>
              <a:gd name="T0" fmla="*/ 313 w 313"/>
              <a:gd name="T1" fmla="*/ 8 h 297"/>
              <a:gd name="T2" fmla="*/ 206 w 313"/>
              <a:gd name="T3" fmla="*/ 13 h 297"/>
              <a:gd name="T4" fmla="*/ 61 w 313"/>
              <a:gd name="T5" fmla="*/ 45 h 297"/>
              <a:gd name="T6" fmla="*/ 61 w 313"/>
              <a:gd name="T7" fmla="*/ 225 h 297"/>
              <a:gd name="T8" fmla="*/ 25 w 313"/>
              <a:gd name="T9" fmla="*/ 278 h 297"/>
              <a:gd name="T10" fmla="*/ 38 w 313"/>
              <a:gd name="T11" fmla="*/ 297 h 297"/>
              <a:gd name="T12" fmla="*/ 91 w 313"/>
              <a:gd name="T13" fmla="*/ 254 h 297"/>
              <a:gd name="T14" fmla="*/ 169 w 313"/>
              <a:gd name="T15" fmla="*/ 285 h 297"/>
              <a:gd name="T16" fmla="*/ 310 w 313"/>
              <a:gd name="T17" fmla="*/ 162 h 297"/>
              <a:gd name="T18" fmla="*/ 313 w 313"/>
              <a:gd name="T19" fmla="*/ 8 h 297"/>
              <a:gd name="T20" fmla="*/ 267 w 313"/>
              <a:gd name="T21" fmla="*/ 63 h 297"/>
              <a:gd name="T22" fmla="*/ 192 w 313"/>
              <a:gd name="T23" fmla="*/ 136 h 297"/>
              <a:gd name="T24" fmla="*/ 101 w 313"/>
              <a:gd name="T25" fmla="*/ 222 h 297"/>
              <a:gd name="T26" fmla="*/ 98 w 313"/>
              <a:gd name="T27" fmla="*/ 223 h 297"/>
              <a:gd name="T28" fmla="*/ 95 w 313"/>
              <a:gd name="T29" fmla="*/ 222 h 297"/>
              <a:gd name="T30" fmla="*/ 95 w 313"/>
              <a:gd name="T31" fmla="*/ 217 h 297"/>
              <a:gd name="T32" fmla="*/ 172 w 313"/>
              <a:gd name="T33" fmla="*/ 116 h 297"/>
              <a:gd name="T34" fmla="*/ 263 w 313"/>
              <a:gd name="T35" fmla="*/ 56 h 297"/>
              <a:gd name="T36" fmla="*/ 268 w 313"/>
              <a:gd name="T37" fmla="*/ 58 h 297"/>
              <a:gd name="T38" fmla="*/ 267 w 313"/>
              <a:gd name="T39" fmla="*/ 63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709795" y="3590379"/>
            <a:ext cx="446239" cy="532444"/>
            <a:chOff x="277814" y="5935664"/>
            <a:chExt cx="279400" cy="333375"/>
          </a:xfrm>
          <a:solidFill>
            <a:schemeClr val="bg1"/>
          </a:solidFill>
        </p:grpSpPr>
        <p:sp>
          <p:nvSpPr>
            <p:cNvPr id="34" name="Freeform 829"/>
            <p:cNvSpPr>
              <a:spLocks noEditPoints="1"/>
            </p:cNvSpPr>
            <p:nvPr/>
          </p:nvSpPr>
          <p:spPr bwMode="auto">
            <a:xfrm>
              <a:off x="277814" y="5935664"/>
              <a:ext cx="279400" cy="333375"/>
            </a:xfrm>
            <a:custGeom>
              <a:avLst/>
              <a:gdLst>
                <a:gd name="T0" fmla="*/ 241 w 241"/>
                <a:gd name="T1" fmla="*/ 30 h 288"/>
                <a:gd name="T2" fmla="*/ 129 w 241"/>
                <a:gd name="T3" fmla="*/ 30 h 288"/>
                <a:gd name="T4" fmla="*/ 129 w 241"/>
                <a:gd name="T5" fmla="*/ 10 h 288"/>
                <a:gd name="T6" fmla="*/ 119 w 241"/>
                <a:gd name="T7" fmla="*/ 0 h 288"/>
                <a:gd name="T8" fmla="*/ 109 w 241"/>
                <a:gd name="T9" fmla="*/ 10 h 288"/>
                <a:gd name="T10" fmla="*/ 109 w 241"/>
                <a:gd name="T11" fmla="*/ 30 h 288"/>
                <a:gd name="T12" fmla="*/ 0 w 241"/>
                <a:gd name="T13" fmla="*/ 30 h 288"/>
                <a:gd name="T14" fmla="*/ 0 w 241"/>
                <a:gd name="T15" fmla="*/ 196 h 288"/>
                <a:gd name="T16" fmla="*/ 75 w 241"/>
                <a:gd name="T17" fmla="*/ 196 h 288"/>
                <a:gd name="T18" fmla="*/ 45 w 241"/>
                <a:gd name="T19" fmla="*/ 272 h 288"/>
                <a:gd name="T20" fmla="*/ 52 w 241"/>
                <a:gd name="T21" fmla="*/ 288 h 288"/>
                <a:gd name="T22" fmla="*/ 56 w 241"/>
                <a:gd name="T23" fmla="*/ 288 h 288"/>
                <a:gd name="T24" fmla="*/ 67 w 241"/>
                <a:gd name="T25" fmla="*/ 281 h 288"/>
                <a:gd name="T26" fmla="*/ 100 w 241"/>
                <a:gd name="T27" fmla="*/ 196 h 288"/>
                <a:gd name="T28" fmla="*/ 138 w 241"/>
                <a:gd name="T29" fmla="*/ 196 h 288"/>
                <a:gd name="T30" fmla="*/ 171 w 241"/>
                <a:gd name="T31" fmla="*/ 281 h 288"/>
                <a:gd name="T32" fmla="*/ 182 w 241"/>
                <a:gd name="T33" fmla="*/ 288 h 288"/>
                <a:gd name="T34" fmla="*/ 186 w 241"/>
                <a:gd name="T35" fmla="*/ 288 h 288"/>
                <a:gd name="T36" fmla="*/ 193 w 241"/>
                <a:gd name="T37" fmla="*/ 272 h 288"/>
                <a:gd name="T38" fmla="*/ 164 w 241"/>
                <a:gd name="T39" fmla="*/ 196 h 288"/>
                <a:gd name="T40" fmla="*/ 241 w 241"/>
                <a:gd name="T41" fmla="*/ 196 h 288"/>
                <a:gd name="T42" fmla="*/ 241 w 241"/>
                <a:gd name="T43" fmla="*/ 30 h 288"/>
                <a:gd name="T44" fmla="*/ 218 w 241"/>
                <a:gd name="T45" fmla="*/ 172 h 288"/>
                <a:gd name="T46" fmla="*/ 23 w 241"/>
                <a:gd name="T47" fmla="*/ 172 h 288"/>
                <a:gd name="T48" fmla="*/ 23 w 241"/>
                <a:gd name="T49" fmla="*/ 53 h 288"/>
                <a:gd name="T50" fmla="*/ 218 w 241"/>
                <a:gd name="T51" fmla="*/ 53 h 288"/>
                <a:gd name="T52" fmla="*/ 218 w 241"/>
                <a:gd name="T53" fmla="*/ 1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88">
                  <a:moveTo>
                    <a:pt x="241" y="30"/>
                  </a:moveTo>
                  <a:cubicBezTo>
                    <a:pt x="129" y="30"/>
                    <a:pt x="129" y="30"/>
                    <a:pt x="129" y="30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5"/>
                    <a:pt x="125" y="0"/>
                    <a:pt x="119" y="0"/>
                  </a:cubicBezTo>
                  <a:cubicBezTo>
                    <a:pt x="114" y="0"/>
                    <a:pt x="109" y="5"/>
                    <a:pt x="109" y="1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45" y="272"/>
                    <a:pt x="45" y="272"/>
                    <a:pt x="45" y="272"/>
                  </a:cubicBezTo>
                  <a:cubicBezTo>
                    <a:pt x="43" y="278"/>
                    <a:pt x="46" y="285"/>
                    <a:pt x="52" y="288"/>
                  </a:cubicBezTo>
                  <a:cubicBezTo>
                    <a:pt x="53" y="288"/>
                    <a:pt x="55" y="288"/>
                    <a:pt x="56" y="288"/>
                  </a:cubicBezTo>
                  <a:cubicBezTo>
                    <a:pt x="61" y="288"/>
                    <a:pt x="65" y="286"/>
                    <a:pt x="67" y="281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71" y="281"/>
                    <a:pt x="171" y="281"/>
                    <a:pt x="171" y="281"/>
                  </a:cubicBezTo>
                  <a:cubicBezTo>
                    <a:pt x="173" y="286"/>
                    <a:pt x="177" y="288"/>
                    <a:pt x="182" y="288"/>
                  </a:cubicBezTo>
                  <a:cubicBezTo>
                    <a:pt x="184" y="288"/>
                    <a:pt x="185" y="288"/>
                    <a:pt x="186" y="288"/>
                  </a:cubicBezTo>
                  <a:cubicBezTo>
                    <a:pt x="193" y="285"/>
                    <a:pt x="196" y="278"/>
                    <a:pt x="193" y="272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241" y="196"/>
                    <a:pt x="241" y="196"/>
                    <a:pt x="241" y="196"/>
                  </a:cubicBezTo>
                  <a:lnTo>
                    <a:pt x="241" y="30"/>
                  </a:lnTo>
                  <a:close/>
                  <a:moveTo>
                    <a:pt x="218" y="172"/>
                  </a:moveTo>
                  <a:cubicBezTo>
                    <a:pt x="23" y="172"/>
                    <a:pt x="23" y="172"/>
                    <a:pt x="23" y="17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18" y="53"/>
                    <a:pt x="218" y="53"/>
                    <a:pt x="218" y="53"/>
                  </a:cubicBezTo>
                  <a:lnTo>
                    <a:pt x="2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830"/>
            <p:cNvSpPr/>
            <p:nvPr/>
          </p:nvSpPr>
          <p:spPr bwMode="auto">
            <a:xfrm>
              <a:off x="323851" y="6018214"/>
              <a:ext cx="184150" cy="96838"/>
            </a:xfrm>
            <a:custGeom>
              <a:avLst/>
              <a:gdLst>
                <a:gd name="T0" fmla="*/ 6 w 116"/>
                <a:gd name="T1" fmla="*/ 61 h 61"/>
                <a:gd name="T2" fmla="*/ 46 w 116"/>
                <a:gd name="T3" fmla="*/ 34 h 61"/>
                <a:gd name="T4" fmla="*/ 55 w 116"/>
                <a:gd name="T5" fmla="*/ 48 h 61"/>
                <a:gd name="T6" fmla="*/ 98 w 116"/>
                <a:gd name="T7" fmla="*/ 20 h 61"/>
                <a:gd name="T8" fmla="*/ 104 w 116"/>
                <a:gd name="T9" fmla="*/ 28 h 61"/>
                <a:gd name="T10" fmla="*/ 116 w 116"/>
                <a:gd name="T11" fmla="*/ 0 h 61"/>
                <a:gd name="T12" fmla="*/ 85 w 116"/>
                <a:gd name="T13" fmla="*/ 2 h 61"/>
                <a:gd name="T14" fmla="*/ 92 w 116"/>
                <a:gd name="T15" fmla="*/ 10 h 61"/>
                <a:gd name="T16" fmla="*/ 58 w 116"/>
                <a:gd name="T17" fmla="*/ 33 h 61"/>
                <a:gd name="T18" fmla="*/ 49 w 116"/>
                <a:gd name="T19" fmla="*/ 18 h 61"/>
                <a:gd name="T20" fmla="*/ 0 w 116"/>
                <a:gd name="T21" fmla="*/ 51 h 61"/>
                <a:gd name="T22" fmla="*/ 6 w 116"/>
                <a:gd name="T23" fmla="*/ 61 h 61"/>
                <a:gd name="T24" fmla="*/ 6 w 116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61">
                  <a:moveTo>
                    <a:pt x="6" y="61"/>
                  </a:moveTo>
                  <a:lnTo>
                    <a:pt x="46" y="34"/>
                  </a:lnTo>
                  <a:lnTo>
                    <a:pt x="55" y="48"/>
                  </a:lnTo>
                  <a:lnTo>
                    <a:pt x="98" y="20"/>
                  </a:lnTo>
                  <a:lnTo>
                    <a:pt x="104" y="28"/>
                  </a:lnTo>
                  <a:lnTo>
                    <a:pt x="116" y="0"/>
                  </a:lnTo>
                  <a:lnTo>
                    <a:pt x="85" y="2"/>
                  </a:lnTo>
                  <a:lnTo>
                    <a:pt x="92" y="10"/>
                  </a:lnTo>
                  <a:lnTo>
                    <a:pt x="58" y="33"/>
                  </a:lnTo>
                  <a:lnTo>
                    <a:pt x="49" y="18"/>
                  </a:lnTo>
                  <a:lnTo>
                    <a:pt x="0" y="51"/>
                  </a:lnTo>
                  <a:lnTo>
                    <a:pt x="6" y="61"/>
                  </a:lnTo>
                  <a:lnTo>
                    <a:pt x="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4"/>
          <p:cNvSpPr/>
          <p:nvPr/>
        </p:nvSpPr>
        <p:spPr>
          <a:xfrm rot="10800000" flipH="1">
            <a:off x="7194014" y="3785926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4"/>
          <p:cNvSpPr/>
          <p:nvPr/>
        </p:nvSpPr>
        <p:spPr>
          <a:xfrm rot="18306662" flipH="1">
            <a:off x="5615419" y="4319689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6684597" y="2837043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 flipH="1">
            <a:off x="5142332" y="1961041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 flipH="1">
            <a:off x="4631400" y="3786250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 flipH="1">
            <a:off x="6169986" y="4688912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等腰三角形 4"/>
          <p:cNvSpPr/>
          <p:nvPr/>
        </p:nvSpPr>
        <p:spPr>
          <a:xfrm rot="10800000" flipV="1">
            <a:off x="4930458" y="2850674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等腰三角形 4"/>
          <p:cNvSpPr/>
          <p:nvPr/>
        </p:nvSpPr>
        <p:spPr>
          <a:xfrm rot="18306662" flipV="1">
            <a:off x="6293389" y="2272310"/>
            <a:ext cx="304039" cy="882953"/>
          </a:xfrm>
          <a:custGeom>
            <a:avLst/>
            <a:gdLst/>
            <a:ahLst/>
            <a:cxnLst/>
            <a:rect l="l" t="t" r="r" b="b"/>
            <a:pathLst>
              <a:path w="192964" h="560383">
                <a:moveTo>
                  <a:pt x="66046" y="560383"/>
                </a:moveTo>
                <a:lnTo>
                  <a:pt x="0" y="437611"/>
                </a:lnTo>
                <a:lnTo>
                  <a:pt x="50013" y="454481"/>
                </a:lnTo>
                <a:cubicBezTo>
                  <a:pt x="162802" y="291013"/>
                  <a:pt x="137166" y="120464"/>
                  <a:pt x="101652" y="0"/>
                </a:cubicBezTo>
                <a:cubicBezTo>
                  <a:pt x="168790" y="118195"/>
                  <a:pt x="220957" y="274728"/>
                  <a:pt x="139072" y="484523"/>
                </a:cubicBezTo>
                <a:lnTo>
                  <a:pt x="192964" y="502702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82201" y="1932760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64292" y="3765831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62771" y="2895280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44862" y="4728351"/>
            <a:ext cx="2764936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7615" r="4993" b="4230"/>
          <a:stretch>
            <a:fillRect/>
          </a:stretch>
        </p:blipFill>
        <p:spPr>
          <a:xfrm>
            <a:off x="6701984" y="1819469"/>
            <a:ext cx="5119902" cy="49358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349632" y="3494838"/>
            <a:ext cx="1381025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4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519931" y="3272471"/>
            <a:ext cx="417555" cy="1368062"/>
          </a:xfrm>
          <a:prstGeom prst="line">
            <a:avLst/>
          </a:prstGeom>
          <a:ln w="57150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82506" y="3924789"/>
            <a:ext cx="3152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982504" y="3280330"/>
            <a:ext cx="5322307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4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1982504" y="4273921"/>
            <a:ext cx="4113496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Oval 21"/>
          <p:cNvSpPr>
            <a:spLocks noChangeArrowheads="1"/>
          </p:cNvSpPr>
          <p:nvPr/>
        </p:nvSpPr>
        <p:spPr bwMode="auto">
          <a:xfrm>
            <a:off x="4078121" y="4404728"/>
            <a:ext cx="600340" cy="602684"/>
          </a:xfrm>
          <a:prstGeom prst="ellipse">
            <a:avLst/>
          </a:prstGeom>
          <a:solidFill>
            <a:srgbClr val="407F35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FAD354"/>
              </a:solidFill>
            </a:endParaRPr>
          </a:p>
        </p:txBody>
      </p:sp>
      <p:grpSp>
        <p:nvGrpSpPr>
          <p:cNvPr id="6" name="Group 22"/>
          <p:cNvGrpSpPr/>
          <p:nvPr/>
        </p:nvGrpSpPr>
        <p:grpSpPr bwMode="auto">
          <a:xfrm>
            <a:off x="4230552" y="4558331"/>
            <a:ext cx="300170" cy="295479"/>
            <a:chOff x="0" y="0"/>
            <a:chExt cx="140" cy="139"/>
          </a:xfrm>
          <a:solidFill>
            <a:srgbClr val="F0F0D8"/>
          </a:solidFill>
        </p:grpSpPr>
        <p:sp>
          <p:nvSpPr>
            <p:cNvPr id="7" name="Freeform 23"/>
            <p:cNvSpPr>
              <a:spLocks noEditPoints="1"/>
            </p:cNvSpPr>
            <p:nvPr/>
          </p:nvSpPr>
          <p:spPr bwMode="auto">
            <a:xfrm>
              <a:off x="0" y="0"/>
              <a:ext cx="140" cy="139"/>
            </a:xfrm>
            <a:custGeom>
              <a:avLst/>
              <a:gdLst>
                <a:gd name="T0" fmla="*/ 124 w 79"/>
                <a:gd name="T1" fmla="*/ 62 h 78"/>
                <a:gd name="T2" fmla="*/ 112 w 79"/>
                <a:gd name="T3" fmla="*/ 36 h 78"/>
                <a:gd name="T4" fmla="*/ 122 w 79"/>
                <a:gd name="T5" fmla="*/ 23 h 78"/>
                <a:gd name="T6" fmla="*/ 115 w 79"/>
                <a:gd name="T7" fmla="*/ 16 h 78"/>
                <a:gd name="T8" fmla="*/ 103 w 79"/>
                <a:gd name="T9" fmla="*/ 27 h 78"/>
                <a:gd name="T10" fmla="*/ 76 w 79"/>
                <a:gd name="T11" fmla="*/ 16 h 78"/>
                <a:gd name="T12" fmla="*/ 76 w 79"/>
                <a:gd name="T13" fmla="*/ 0 h 78"/>
                <a:gd name="T14" fmla="*/ 64 w 79"/>
                <a:gd name="T15" fmla="*/ 0 h 78"/>
                <a:gd name="T16" fmla="*/ 64 w 79"/>
                <a:gd name="T17" fmla="*/ 16 h 78"/>
                <a:gd name="T18" fmla="*/ 35 w 79"/>
                <a:gd name="T19" fmla="*/ 27 h 78"/>
                <a:gd name="T20" fmla="*/ 25 w 79"/>
                <a:gd name="T21" fmla="*/ 16 h 78"/>
                <a:gd name="T22" fmla="*/ 16 w 79"/>
                <a:gd name="T23" fmla="*/ 23 h 78"/>
                <a:gd name="T24" fmla="*/ 28 w 79"/>
                <a:gd name="T25" fmla="*/ 36 h 78"/>
                <a:gd name="T26" fmla="*/ 16 w 79"/>
                <a:gd name="T27" fmla="*/ 62 h 78"/>
                <a:gd name="T28" fmla="*/ 0 w 79"/>
                <a:gd name="T29" fmla="*/ 62 h 78"/>
                <a:gd name="T30" fmla="*/ 0 w 79"/>
                <a:gd name="T31" fmla="*/ 75 h 78"/>
                <a:gd name="T32" fmla="*/ 16 w 79"/>
                <a:gd name="T33" fmla="*/ 75 h 78"/>
                <a:gd name="T34" fmla="*/ 28 w 79"/>
                <a:gd name="T35" fmla="*/ 103 h 78"/>
                <a:gd name="T36" fmla="*/ 16 w 79"/>
                <a:gd name="T37" fmla="*/ 114 h 78"/>
                <a:gd name="T38" fmla="*/ 25 w 79"/>
                <a:gd name="T39" fmla="*/ 123 h 78"/>
                <a:gd name="T40" fmla="*/ 35 w 79"/>
                <a:gd name="T41" fmla="*/ 112 h 78"/>
                <a:gd name="T42" fmla="*/ 64 w 79"/>
                <a:gd name="T43" fmla="*/ 123 h 78"/>
                <a:gd name="T44" fmla="*/ 64 w 79"/>
                <a:gd name="T45" fmla="*/ 139 h 78"/>
                <a:gd name="T46" fmla="*/ 76 w 79"/>
                <a:gd name="T47" fmla="*/ 139 h 78"/>
                <a:gd name="T48" fmla="*/ 76 w 79"/>
                <a:gd name="T49" fmla="*/ 123 h 78"/>
                <a:gd name="T50" fmla="*/ 103 w 79"/>
                <a:gd name="T51" fmla="*/ 112 h 78"/>
                <a:gd name="T52" fmla="*/ 115 w 79"/>
                <a:gd name="T53" fmla="*/ 123 h 78"/>
                <a:gd name="T54" fmla="*/ 122 w 79"/>
                <a:gd name="T55" fmla="*/ 114 h 78"/>
                <a:gd name="T56" fmla="*/ 112 w 79"/>
                <a:gd name="T57" fmla="*/ 103 h 78"/>
                <a:gd name="T58" fmla="*/ 124 w 79"/>
                <a:gd name="T59" fmla="*/ 75 h 78"/>
                <a:gd name="T60" fmla="*/ 140 w 79"/>
                <a:gd name="T61" fmla="*/ 75 h 78"/>
                <a:gd name="T62" fmla="*/ 140 w 79"/>
                <a:gd name="T63" fmla="*/ 62 h 78"/>
                <a:gd name="T64" fmla="*/ 124 w 79"/>
                <a:gd name="T65" fmla="*/ 62 h 78"/>
                <a:gd name="T66" fmla="*/ 28 w 79"/>
                <a:gd name="T67" fmla="*/ 70 h 78"/>
                <a:gd name="T68" fmla="*/ 69 w 79"/>
                <a:gd name="T69" fmla="*/ 27 h 78"/>
                <a:gd name="T70" fmla="*/ 112 w 79"/>
                <a:gd name="T71" fmla="*/ 70 h 78"/>
                <a:gd name="T72" fmla="*/ 69 w 79"/>
                <a:gd name="T73" fmla="*/ 110 h 78"/>
                <a:gd name="T74" fmla="*/ 28 w 79"/>
                <a:gd name="T75" fmla="*/ 70 h 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9" h="78">
                  <a:moveTo>
                    <a:pt x="70" y="35"/>
                  </a:moveTo>
                  <a:cubicBezTo>
                    <a:pt x="69" y="30"/>
                    <a:pt x="67" y="24"/>
                    <a:pt x="63" y="20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4" y="12"/>
                    <a:pt x="49" y="9"/>
                    <a:pt x="43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0" y="9"/>
                    <a:pt x="25" y="12"/>
                    <a:pt x="20" y="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4"/>
                    <a:pt x="10" y="30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8"/>
                    <a:pt x="12" y="53"/>
                    <a:pt x="16" y="5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5" y="66"/>
                    <a:pt x="30" y="68"/>
                    <a:pt x="36" y="6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9" y="68"/>
                    <a:pt x="54" y="66"/>
                    <a:pt x="58" y="63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3"/>
                    <a:pt x="69" y="48"/>
                    <a:pt x="70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35"/>
                    <a:pt x="79" y="35"/>
                    <a:pt x="79" y="35"/>
                  </a:cubicBezTo>
                  <a:lnTo>
                    <a:pt x="70" y="35"/>
                  </a:lnTo>
                  <a:close/>
                  <a:moveTo>
                    <a:pt x="16" y="39"/>
                  </a:moveTo>
                  <a:cubicBezTo>
                    <a:pt x="16" y="26"/>
                    <a:pt x="26" y="15"/>
                    <a:pt x="39" y="15"/>
                  </a:cubicBezTo>
                  <a:cubicBezTo>
                    <a:pt x="52" y="15"/>
                    <a:pt x="63" y="26"/>
                    <a:pt x="63" y="39"/>
                  </a:cubicBezTo>
                  <a:cubicBezTo>
                    <a:pt x="63" y="52"/>
                    <a:pt x="52" y="62"/>
                    <a:pt x="39" y="62"/>
                  </a:cubicBezTo>
                  <a:cubicBezTo>
                    <a:pt x="26" y="62"/>
                    <a:pt x="16" y="52"/>
                    <a:pt x="16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AD354"/>
                </a:solidFill>
              </a:endParaRPr>
            </a:p>
          </p:txBody>
        </p:sp>
        <p:sp>
          <p:nvSpPr>
            <p:cNvPr id="8" name="Freeform 24"/>
            <p:cNvSpPr>
              <a:spLocks noEditPoints="1"/>
            </p:cNvSpPr>
            <p:nvPr/>
          </p:nvSpPr>
          <p:spPr bwMode="auto">
            <a:xfrm>
              <a:off x="50" y="50"/>
              <a:ext cx="41" cy="39"/>
            </a:xfrm>
            <a:custGeom>
              <a:avLst/>
              <a:gdLst>
                <a:gd name="T0" fmla="*/ 41 w 23"/>
                <a:gd name="T1" fmla="*/ 20 h 22"/>
                <a:gd name="T2" fmla="*/ 20 w 23"/>
                <a:gd name="T3" fmla="*/ 0 h 22"/>
                <a:gd name="T4" fmla="*/ 0 w 23"/>
                <a:gd name="T5" fmla="*/ 20 h 22"/>
                <a:gd name="T6" fmla="*/ 20 w 23"/>
                <a:gd name="T7" fmla="*/ 39 h 22"/>
                <a:gd name="T8" fmla="*/ 41 w 23"/>
                <a:gd name="T9" fmla="*/ 20 h 22"/>
                <a:gd name="T10" fmla="*/ 12 w 23"/>
                <a:gd name="T11" fmla="*/ 20 h 22"/>
                <a:gd name="T12" fmla="*/ 20 w 23"/>
                <a:gd name="T13" fmla="*/ 11 h 22"/>
                <a:gd name="T14" fmla="*/ 29 w 23"/>
                <a:gd name="T15" fmla="*/ 20 h 22"/>
                <a:gd name="T16" fmla="*/ 20 w 23"/>
                <a:gd name="T17" fmla="*/ 27 h 22"/>
                <a:gd name="T18" fmla="*/ 12 w 23"/>
                <a:gd name="T19" fmla="*/ 2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22">
                  <a:moveTo>
                    <a:pt x="23" y="11"/>
                  </a:move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8" y="22"/>
                    <a:pt x="23" y="17"/>
                    <a:pt x="23" y="11"/>
                  </a:cubicBezTo>
                  <a:close/>
                  <a:moveTo>
                    <a:pt x="7" y="11"/>
                  </a:moveTo>
                  <a:cubicBezTo>
                    <a:pt x="7" y="8"/>
                    <a:pt x="9" y="6"/>
                    <a:pt x="11" y="6"/>
                  </a:cubicBezTo>
                  <a:cubicBezTo>
                    <a:pt x="14" y="6"/>
                    <a:pt x="16" y="8"/>
                    <a:pt x="16" y="11"/>
                  </a:cubicBezTo>
                  <a:cubicBezTo>
                    <a:pt x="16" y="13"/>
                    <a:pt x="14" y="15"/>
                    <a:pt x="11" y="15"/>
                  </a:cubicBezTo>
                  <a:cubicBezTo>
                    <a:pt x="9" y="15"/>
                    <a:pt x="7" y="13"/>
                    <a:pt x="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AD354"/>
                </a:solidFill>
              </a:endParaRPr>
            </a:p>
          </p:txBody>
        </p:sp>
      </p:grpSp>
      <p:sp>
        <p:nvSpPr>
          <p:cNvPr id="9" name="Freeform 10"/>
          <p:cNvSpPr/>
          <p:nvPr/>
        </p:nvSpPr>
        <p:spPr bwMode="auto">
          <a:xfrm>
            <a:off x="5004750" y="4430464"/>
            <a:ext cx="2182500" cy="551212"/>
          </a:xfrm>
          <a:custGeom>
            <a:avLst/>
            <a:gdLst>
              <a:gd name="T0" fmla="*/ 0 w 1172"/>
              <a:gd name="T1" fmla="*/ 0 h 296"/>
              <a:gd name="T2" fmla="*/ 1860550 w 1172"/>
              <a:gd name="T3" fmla="*/ 0 h 296"/>
              <a:gd name="T4" fmla="*/ 1617663 w 1172"/>
              <a:gd name="T5" fmla="*/ 233363 h 296"/>
              <a:gd name="T6" fmla="*/ 1860550 w 1172"/>
              <a:gd name="T7" fmla="*/ 469900 h 296"/>
              <a:gd name="T8" fmla="*/ 0 w 1172"/>
              <a:gd name="T9" fmla="*/ 469900 h 296"/>
              <a:gd name="T10" fmla="*/ 0 w 1172"/>
              <a:gd name="T11" fmla="*/ 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72" h="296">
                <a:moveTo>
                  <a:pt x="0" y="0"/>
                </a:moveTo>
                <a:lnTo>
                  <a:pt x="1172" y="0"/>
                </a:lnTo>
                <a:lnTo>
                  <a:pt x="1019" y="147"/>
                </a:lnTo>
                <a:lnTo>
                  <a:pt x="1172" y="296"/>
                </a:lnTo>
                <a:lnTo>
                  <a:pt x="0" y="296"/>
                </a:lnTo>
                <a:lnTo>
                  <a:pt x="0" y="0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solidFill>
                <a:srgbClr val="F0F0D8"/>
              </a:solidFill>
            </a:endParaRPr>
          </a:p>
        </p:txBody>
      </p:sp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5551405" y="4536793"/>
            <a:ext cx="10891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20"/>
          <p:cNvSpPr>
            <a:spLocks noChangeArrowheads="1"/>
          </p:cNvSpPr>
          <p:nvPr/>
        </p:nvSpPr>
        <p:spPr bwMode="auto">
          <a:xfrm>
            <a:off x="7514006" y="3320271"/>
            <a:ext cx="600340" cy="602684"/>
          </a:xfrm>
          <a:prstGeom prst="ellipse">
            <a:avLst/>
          </a:prstGeom>
          <a:solidFill>
            <a:srgbClr val="407F35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FAD354"/>
              </a:solidFill>
            </a:endParaRPr>
          </a:p>
        </p:txBody>
      </p:sp>
      <p:grpSp>
        <p:nvGrpSpPr>
          <p:cNvPr id="12" name="Group 29"/>
          <p:cNvGrpSpPr/>
          <p:nvPr/>
        </p:nvGrpSpPr>
        <p:grpSpPr bwMode="auto">
          <a:xfrm>
            <a:off x="7687541" y="3497324"/>
            <a:ext cx="257959" cy="248578"/>
            <a:chOff x="0" y="0"/>
            <a:chExt cx="141" cy="139"/>
          </a:xfrm>
          <a:solidFill>
            <a:srgbClr val="F0F0D8"/>
          </a:solidFill>
        </p:grpSpPr>
        <p:sp>
          <p:nvSpPr>
            <p:cNvPr id="13" name="Freeform 30"/>
            <p:cNvSpPr>
              <a:spLocks noEditPoints="1"/>
            </p:cNvSpPr>
            <p:nvPr/>
          </p:nvSpPr>
          <p:spPr bwMode="auto">
            <a:xfrm>
              <a:off x="0" y="0"/>
              <a:ext cx="141" cy="139"/>
            </a:xfrm>
            <a:custGeom>
              <a:avLst/>
              <a:gdLst>
                <a:gd name="T0" fmla="*/ 128 w 141"/>
                <a:gd name="T1" fmla="*/ 101 h 139"/>
                <a:gd name="T2" fmla="*/ 37 w 141"/>
                <a:gd name="T3" fmla="*/ 101 h 139"/>
                <a:gd name="T4" fmla="*/ 37 w 141"/>
                <a:gd name="T5" fmla="*/ 11 h 139"/>
                <a:gd name="T6" fmla="*/ 68 w 141"/>
                <a:gd name="T7" fmla="*/ 11 h 139"/>
                <a:gd name="T8" fmla="*/ 68 w 141"/>
                <a:gd name="T9" fmla="*/ 0 h 139"/>
                <a:gd name="T10" fmla="*/ 25 w 141"/>
                <a:gd name="T11" fmla="*/ 0 h 139"/>
                <a:gd name="T12" fmla="*/ 25 w 141"/>
                <a:gd name="T13" fmla="*/ 25 h 139"/>
                <a:gd name="T14" fmla="*/ 0 w 141"/>
                <a:gd name="T15" fmla="*/ 25 h 139"/>
                <a:gd name="T16" fmla="*/ 0 w 141"/>
                <a:gd name="T17" fmla="*/ 139 h 139"/>
                <a:gd name="T18" fmla="*/ 114 w 141"/>
                <a:gd name="T19" fmla="*/ 139 h 139"/>
                <a:gd name="T20" fmla="*/ 114 w 141"/>
                <a:gd name="T21" fmla="*/ 114 h 139"/>
                <a:gd name="T22" fmla="*/ 141 w 141"/>
                <a:gd name="T23" fmla="*/ 114 h 139"/>
                <a:gd name="T24" fmla="*/ 141 w 141"/>
                <a:gd name="T25" fmla="*/ 71 h 139"/>
                <a:gd name="T26" fmla="*/ 128 w 141"/>
                <a:gd name="T27" fmla="*/ 71 h 139"/>
                <a:gd name="T28" fmla="*/ 128 w 141"/>
                <a:gd name="T29" fmla="*/ 101 h 139"/>
                <a:gd name="T30" fmla="*/ 103 w 141"/>
                <a:gd name="T31" fmla="*/ 126 h 139"/>
                <a:gd name="T32" fmla="*/ 12 w 141"/>
                <a:gd name="T33" fmla="*/ 126 h 139"/>
                <a:gd name="T34" fmla="*/ 12 w 141"/>
                <a:gd name="T35" fmla="*/ 37 h 139"/>
                <a:gd name="T36" fmla="*/ 25 w 141"/>
                <a:gd name="T37" fmla="*/ 37 h 139"/>
                <a:gd name="T38" fmla="*/ 25 w 141"/>
                <a:gd name="T39" fmla="*/ 114 h 139"/>
                <a:gd name="T40" fmla="*/ 103 w 141"/>
                <a:gd name="T41" fmla="*/ 114 h 139"/>
                <a:gd name="T42" fmla="*/ 103 w 141"/>
                <a:gd name="T43" fmla="*/ 126 h 13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41" h="139">
                  <a:moveTo>
                    <a:pt x="128" y="101"/>
                  </a:moveTo>
                  <a:lnTo>
                    <a:pt x="37" y="101"/>
                  </a:lnTo>
                  <a:lnTo>
                    <a:pt x="37" y="11"/>
                  </a:lnTo>
                  <a:lnTo>
                    <a:pt x="68" y="11"/>
                  </a:lnTo>
                  <a:lnTo>
                    <a:pt x="68" y="0"/>
                  </a:lnTo>
                  <a:lnTo>
                    <a:pt x="25" y="0"/>
                  </a:lnTo>
                  <a:lnTo>
                    <a:pt x="25" y="25"/>
                  </a:lnTo>
                  <a:lnTo>
                    <a:pt x="0" y="25"/>
                  </a:lnTo>
                  <a:lnTo>
                    <a:pt x="0" y="139"/>
                  </a:lnTo>
                  <a:lnTo>
                    <a:pt x="114" y="139"/>
                  </a:lnTo>
                  <a:lnTo>
                    <a:pt x="114" y="114"/>
                  </a:lnTo>
                  <a:lnTo>
                    <a:pt x="141" y="114"/>
                  </a:lnTo>
                  <a:lnTo>
                    <a:pt x="141" y="71"/>
                  </a:lnTo>
                  <a:lnTo>
                    <a:pt x="128" y="71"/>
                  </a:lnTo>
                  <a:lnTo>
                    <a:pt x="128" y="101"/>
                  </a:lnTo>
                  <a:close/>
                  <a:moveTo>
                    <a:pt x="103" y="126"/>
                  </a:moveTo>
                  <a:lnTo>
                    <a:pt x="12" y="126"/>
                  </a:lnTo>
                  <a:lnTo>
                    <a:pt x="12" y="37"/>
                  </a:lnTo>
                  <a:lnTo>
                    <a:pt x="25" y="37"/>
                  </a:lnTo>
                  <a:lnTo>
                    <a:pt x="25" y="114"/>
                  </a:lnTo>
                  <a:lnTo>
                    <a:pt x="103" y="114"/>
                  </a:lnTo>
                  <a:lnTo>
                    <a:pt x="10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AD354"/>
                </a:solidFill>
              </a:endParaRPr>
            </a:p>
          </p:txBody>
        </p:sp>
        <p:sp>
          <p:nvSpPr>
            <p:cNvPr id="14" name="Freeform 31"/>
            <p:cNvSpPr/>
            <p:nvPr/>
          </p:nvSpPr>
          <p:spPr bwMode="auto">
            <a:xfrm>
              <a:off x="78" y="0"/>
              <a:ext cx="63" cy="61"/>
            </a:xfrm>
            <a:custGeom>
              <a:avLst/>
              <a:gdLst>
                <a:gd name="T0" fmla="*/ 11 w 63"/>
                <a:gd name="T1" fmla="*/ 0 h 61"/>
                <a:gd name="T2" fmla="*/ 11 w 63"/>
                <a:gd name="T3" fmla="*/ 11 h 61"/>
                <a:gd name="T4" fmla="*/ 41 w 63"/>
                <a:gd name="T5" fmla="*/ 11 h 61"/>
                <a:gd name="T6" fmla="*/ 0 w 63"/>
                <a:gd name="T7" fmla="*/ 52 h 61"/>
                <a:gd name="T8" fmla="*/ 9 w 63"/>
                <a:gd name="T9" fmla="*/ 61 h 61"/>
                <a:gd name="T10" fmla="*/ 50 w 63"/>
                <a:gd name="T11" fmla="*/ 20 h 61"/>
                <a:gd name="T12" fmla="*/ 50 w 63"/>
                <a:gd name="T13" fmla="*/ 50 h 61"/>
                <a:gd name="T14" fmla="*/ 63 w 63"/>
                <a:gd name="T15" fmla="*/ 50 h 61"/>
                <a:gd name="T16" fmla="*/ 63 w 63"/>
                <a:gd name="T17" fmla="*/ 0 h 61"/>
                <a:gd name="T18" fmla="*/ 11 w 63"/>
                <a:gd name="T19" fmla="*/ 0 h 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61">
                  <a:moveTo>
                    <a:pt x="11" y="0"/>
                  </a:moveTo>
                  <a:lnTo>
                    <a:pt x="11" y="11"/>
                  </a:lnTo>
                  <a:lnTo>
                    <a:pt x="41" y="11"/>
                  </a:lnTo>
                  <a:lnTo>
                    <a:pt x="0" y="52"/>
                  </a:lnTo>
                  <a:lnTo>
                    <a:pt x="9" y="61"/>
                  </a:lnTo>
                  <a:lnTo>
                    <a:pt x="50" y="20"/>
                  </a:lnTo>
                  <a:lnTo>
                    <a:pt x="50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AD354"/>
                </a:solidFill>
              </a:endParaRPr>
            </a:p>
          </p:txBody>
        </p:sp>
      </p:grpSp>
      <p:sp>
        <p:nvSpPr>
          <p:cNvPr id="15" name="Freeform 9"/>
          <p:cNvSpPr/>
          <p:nvPr/>
        </p:nvSpPr>
        <p:spPr bwMode="auto">
          <a:xfrm>
            <a:off x="5004750" y="3346007"/>
            <a:ext cx="2182500" cy="551212"/>
          </a:xfrm>
          <a:custGeom>
            <a:avLst/>
            <a:gdLst>
              <a:gd name="T0" fmla="*/ 1860550 w 1172"/>
              <a:gd name="T1" fmla="*/ 469900 h 296"/>
              <a:gd name="T2" fmla="*/ 0 w 1172"/>
              <a:gd name="T3" fmla="*/ 469900 h 296"/>
              <a:gd name="T4" fmla="*/ 242888 w 1172"/>
              <a:gd name="T5" fmla="*/ 233363 h 296"/>
              <a:gd name="T6" fmla="*/ 0 w 1172"/>
              <a:gd name="T7" fmla="*/ 0 h 296"/>
              <a:gd name="T8" fmla="*/ 1860550 w 1172"/>
              <a:gd name="T9" fmla="*/ 0 h 296"/>
              <a:gd name="T10" fmla="*/ 1860550 w 1172"/>
              <a:gd name="T11" fmla="*/ 46990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72" h="296">
                <a:moveTo>
                  <a:pt x="1172" y="296"/>
                </a:moveTo>
                <a:lnTo>
                  <a:pt x="0" y="296"/>
                </a:lnTo>
                <a:lnTo>
                  <a:pt x="153" y="147"/>
                </a:lnTo>
                <a:lnTo>
                  <a:pt x="0" y="0"/>
                </a:lnTo>
                <a:lnTo>
                  <a:pt x="1172" y="0"/>
                </a:lnTo>
                <a:lnTo>
                  <a:pt x="1172" y="296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solidFill>
                <a:srgbClr val="F0F0D8"/>
              </a:solidFill>
            </a:endParaRPr>
          </a:p>
        </p:txBody>
      </p: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5551405" y="3452336"/>
            <a:ext cx="10891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4075309" y="2235814"/>
            <a:ext cx="602686" cy="602684"/>
          </a:xfrm>
          <a:prstGeom prst="ellipse">
            <a:avLst/>
          </a:prstGeom>
          <a:solidFill>
            <a:srgbClr val="407F35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FAD354"/>
              </a:solidFill>
            </a:endParaRPr>
          </a:p>
        </p:txBody>
      </p:sp>
      <p:grpSp>
        <p:nvGrpSpPr>
          <p:cNvPr id="18" name="Group 25"/>
          <p:cNvGrpSpPr/>
          <p:nvPr/>
        </p:nvGrpSpPr>
        <p:grpSpPr bwMode="auto">
          <a:xfrm>
            <a:off x="4284021" y="2410522"/>
            <a:ext cx="196987" cy="253269"/>
            <a:chOff x="0" y="0"/>
            <a:chExt cx="109" cy="141"/>
          </a:xfrm>
          <a:solidFill>
            <a:srgbClr val="F0F0D8"/>
          </a:solidFill>
        </p:grpSpPr>
        <p:sp>
          <p:nvSpPr>
            <p:cNvPr id="19" name="Freeform 2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AD354"/>
                </a:solidFill>
              </a:endParaRPr>
            </a:p>
          </p:txBody>
        </p:sp>
        <p:sp>
          <p:nvSpPr>
            <p:cNvPr id="20" name="Freeform 27"/>
            <p:cNvSpPr/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AD354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FAD354"/>
                </a:solidFill>
              </a:endParaRPr>
            </a:p>
          </p:txBody>
        </p:sp>
      </p:grpSp>
      <p:sp>
        <p:nvSpPr>
          <p:cNvPr id="25" name="Freeform 10"/>
          <p:cNvSpPr/>
          <p:nvPr/>
        </p:nvSpPr>
        <p:spPr bwMode="auto">
          <a:xfrm>
            <a:off x="5004750" y="2261550"/>
            <a:ext cx="2182500" cy="551212"/>
          </a:xfrm>
          <a:custGeom>
            <a:avLst/>
            <a:gdLst>
              <a:gd name="T0" fmla="*/ 0 w 1172"/>
              <a:gd name="T1" fmla="*/ 0 h 296"/>
              <a:gd name="T2" fmla="*/ 1860550 w 1172"/>
              <a:gd name="T3" fmla="*/ 0 h 296"/>
              <a:gd name="T4" fmla="*/ 1617663 w 1172"/>
              <a:gd name="T5" fmla="*/ 233363 h 296"/>
              <a:gd name="T6" fmla="*/ 1860550 w 1172"/>
              <a:gd name="T7" fmla="*/ 469900 h 296"/>
              <a:gd name="T8" fmla="*/ 0 w 1172"/>
              <a:gd name="T9" fmla="*/ 469900 h 296"/>
              <a:gd name="T10" fmla="*/ 0 w 1172"/>
              <a:gd name="T11" fmla="*/ 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72" h="296">
                <a:moveTo>
                  <a:pt x="0" y="0"/>
                </a:moveTo>
                <a:lnTo>
                  <a:pt x="1172" y="0"/>
                </a:lnTo>
                <a:lnTo>
                  <a:pt x="1019" y="147"/>
                </a:lnTo>
                <a:lnTo>
                  <a:pt x="1172" y="296"/>
                </a:lnTo>
                <a:lnTo>
                  <a:pt x="0" y="296"/>
                </a:lnTo>
                <a:lnTo>
                  <a:pt x="0" y="0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txBody>
          <a:bodyPr/>
          <a:lstStyle/>
          <a:p>
            <a:pPr algn="ctr"/>
            <a:endParaRPr lang="zh-CN" altLang="en-US">
              <a:solidFill>
                <a:srgbClr val="F0F0D8"/>
              </a:solidFill>
            </a:endParaRPr>
          </a:p>
        </p:txBody>
      </p:sp>
      <p:sp>
        <p:nvSpPr>
          <p:cNvPr id="26" name="文本框 1"/>
          <p:cNvSpPr txBox="1">
            <a:spLocks noChangeArrowheads="1"/>
          </p:cNvSpPr>
          <p:nvPr/>
        </p:nvSpPr>
        <p:spPr bwMode="auto">
          <a:xfrm>
            <a:off x="5551405" y="2367879"/>
            <a:ext cx="10891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287881" y="3215348"/>
            <a:ext cx="222771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650603" y="2172778"/>
            <a:ext cx="222771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650603" y="4326424"/>
            <a:ext cx="222771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MH_Other_1"/>
          <p:cNvCxnSpPr/>
          <p:nvPr>
            <p:custDataLst>
              <p:tags r:id="rId1"/>
            </p:custDataLst>
          </p:nvPr>
        </p:nvCxnSpPr>
        <p:spPr>
          <a:xfrm flipH="1" flipV="1">
            <a:off x="5168900" y="2109470"/>
            <a:ext cx="1854200" cy="1854200"/>
          </a:xfrm>
          <a:prstGeom prst="line">
            <a:avLst/>
          </a:prstGeom>
          <a:ln w="3175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5049839" y="1990409"/>
            <a:ext cx="2092325" cy="2092325"/>
          </a:xfrm>
          <a:prstGeom prst="ellipse">
            <a:avLst/>
          </a:prstGeom>
          <a:solidFill>
            <a:srgbClr val="FEFFFF"/>
          </a:solidFill>
          <a:ln w="3175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2"/>
          <p:cNvSpPr/>
          <p:nvPr>
            <p:custDataLst>
              <p:tags r:id="rId3"/>
            </p:custDataLst>
          </p:nvPr>
        </p:nvSpPr>
        <p:spPr>
          <a:xfrm>
            <a:off x="5168900" y="2109470"/>
            <a:ext cx="1854200" cy="185420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cxnSp>
        <p:nvCxnSpPr>
          <p:cNvPr id="8" name="MH_Other_3"/>
          <p:cNvCxnSpPr/>
          <p:nvPr>
            <p:custDataLst>
              <p:tags r:id="rId5"/>
            </p:custDataLst>
          </p:nvPr>
        </p:nvCxnSpPr>
        <p:spPr>
          <a:xfrm flipH="1" flipV="1">
            <a:off x="8488362" y="2226945"/>
            <a:ext cx="1619250" cy="1619250"/>
          </a:xfrm>
          <a:prstGeom prst="line">
            <a:avLst/>
          </a:prstGeom>
          <a:ln w="3175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H_Other_4"/>
          <p:cNvSpPr/>
          <p:nvPr>
            <p:custDataLst>
              <p:tags r:id="rId6"/>
            </p:custDataLst>
          </p:nvPr>
        </p:nvSpPr>
        <p:spPr>
          <a:xfrm>
            <a:off x="8385176" y="2122171"/>
            <a:ext cx="1825625" cy="1827213"/>
          </a:xfrm>
          <a:prstGeom prst="ellipse">
            <a:avLst/>
          </a:prstGeom>
          <a:solidFill>
            <a:srgbClr val="FEFFFF"/>
          </a:solidFill>
          <a:ln w="3175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MH_Picture_3"/>
          <p:cNvSpPr/>
          <p:nvPr>
            <p:custDataLst>
              <p:tags r:id="rId7"/>
            </p:custDataLst>
          </p:nvPr>
        </p:nvSpPr>
        <p:spPr>
          <a:xfrm>
            <a:off x="8488362" y="2226945"/>
            <a:ext cx="1619250" cy="1619250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1" name="MH_Other_5"/>
          <p:cNvCxnSpPr/>
          <p:nvPr>
            <p:custDataLst>
              <p:tags r:id="rId9"/>
            </p:custDataLst>
          </p:nvPr>
        </p:nvCxnSpPr>
        <p:spPr>
          <a:xfrm flipH="1" flipV="1">
            <a:off x="2084388" y="2226945"/>
            <a:ext cx="1619250" cy="1619250"/>
          </a:xfrm>
          <a:prstGeom prst="line">
            <a:avLst/>
          </a:prstGeom>
          <a:ln w="3175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H_Other_6"/>
          <p:cNvSpPr/>
          <p:nvPr>
            <p:custDataLst>
              <p:tags r:id="rId10"/>
            </p:custDataLst>
          </p:nvPr>
        </p:nvSpPr>
        <p:spPr>
          <a:xfrm>
            <a:off x="1981202" y="2122171"/>
            <a:ext cx="1825625" cy="1827213"/>
          </a:xfrm>
          <a:prstGeom prst="ellipse">
            <a:avLst/>
          </a:prstGeom>
          <a:solidFill>
            <a:srgbClr val="FEFFFF"/>
          </a:solidFill>
          <a:ln w="3175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MH_Picture_1"/>
          <p:cNvSpPr/>
          <p:nvPr>
            <p:custDataLst>
              <p:tags r:id="rId11"/>
            </p:custDataLst>
          </p:nvPr>
        </p:nvSpPr>
        <p:spPr>
          <a:xfrm>
            <a:off x="2084388" y="2226945"/>
            <a:ext cx="1619250" cy="1619250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2411100" y="441420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91640" y="4783536"/>
            <a:ext cx="253746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546730" y="441420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27270" y="4783536"/>
            <a:ext cx="253746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8682360" y="441420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962900" y="4783536"/>
            <a:ext cx="253746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12"/>
          <p:cNvSpPr/>
          <p:nvPr/>
        </p:nvSpPr>
        <p:spPr>
          <a:xfrm>
            <a:off x="4855550" y="2582984"/>
            <a:ext cx="5698090" cy="2010054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Oval 22"/>
          <p:cNvSpPr/>
          <p:nvPr/>
        </p:nvSpPr>
        <p:spPr>
          <a:xfrm>
            <a:off x="6079672" y="4189827"/>
            <a:ext cx="697937" cy="697937"/>
          </a:xfrm>
          <a:prstGeom prst="ellipse">
            <a:avLst/>
          </a:prstGeom>
          <a:solidFill>
            <a:srgbClr val="407F35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23"/>
          <p:cNvSpPr/>
          <p:nvPr/>
        </p:nvSpPr>
        <p:spPr>
          <a:xfrm>
            <a:off x="7355626" y="4189827"/>
            <a:ext cx="697937" cy="697937"/>
          </a:xfrm>
          <a:prstGeom prst="ellipse">
            <a:avLst/>
          </a:prstGeom>
          <a:solidFill>
            <a:srgbClr val="407F35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26"/>
          <p:cNvSpPr/>
          <p:nvPr/>
        </p:nvSpPr>
        <p:spPr>
          <a:xfrm>
            <a:off x="8631579" y="4189827"/>
            <a:ext cx="697937" cy="697937"/>
          </a:xfrm>
          <a:prstGeom prst="ellipse">
            <a:avLst/>
          </a:prstGeom>
          <a:solidFill>
            <a:srgbClr val="407F35"/>
          </a:solidFill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6228721" y="4417984"/>
            <a:ext cx="402002" cy="304428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0" name="Group 36"/>
          <p:cNvGrpSpPr/>
          <p:nvPr/>
        </p:nvGrpSpPr>
        <p:grpSpPr>
          <a:xfrm>
            <a:off x="7543684" y="4377366"/>
            <a:ext cx="321818" cy="322860"/>
            <a:chOff x="7897813" y="666750"/>
            <a:chExt cx="490537" cy="492125"/>
          </a:xfrm>
          <a:solidFill>
            <a:schemeClr val="bg1"/>
          </a:solidFill>
        </p:grpSpPr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7897813" y="666750"/>
              <a:ext cx="490537" cy="492125"/>
            </a:xfrm>
            <a:custGeom>
              <a:avLst/>
              <a:gdLst>
                <a:gd name="T0" fmla="*/ 88 w 128"/>
                <a:gd name="T1" fmla="*/ 0 h 128"/>
                <a:gd name="T2" fmla="*/ 48 w 128"/>
                <a:gd name="T3" fmla="*/ 40 h 128"/>
                <a:gd name="T4" fmla="*/ 51 w 128"/>
                <a:gd name="T5" fmla="*/ 55 h 128"/>
                <a:gd name="T6" fmla="*/ 2 w 128"/>
                <a:gd name="T7" fmla="*/ 103 h 128"/>
                <a:gd name="T8" fmla="*/ 0 w 128"/>
                <a:gd name="T9" fmla="*/ 108 h 128"/>
                <a:gd name="T10" fmla="*/ 0 w 128"/>
                <a:gd name="T11" fmla="*/ 120 h 128"/>
                <a:gd name="T12" fmla="*/ 8 w 128"/>
                <a:gd name="T13" fmla="*/ 128 h 128"/>
                <a:gd name="T14" fmla="*/ 20 w 128"/>
                <a:gd name="T15" fmla="*/ 128 h 128"/>
                <a:gd name="T16" fmla="*/ 25 w 128"/>
                <a:gd name="T17" fmla="*/ 126 h 128"/>
                <a:gd name="T18" fmla="*/ 31 w 128"/>
                <a:gd name="T19" fmla="*/ 120 h 128"/>
                <a:gd name="T20" fmla="*/ 40 w 128"/>
                <a:gd name="T21" fmla="*/ 120 h 128"/>
                <a:gd name="T22" fmla="*/ 48 w 128"/>
                <a:gd name="T23" fmla="*/ 112 h 128"/>
                <a:gd name="T24" fmla="*/ 48 w 128"/>
                <a:gd name="T25" fmla="*/ 104 h 128"/>
                <a:gd name="T26" fmla="*/ 56 w 128"/>
                <a:gd name="T27" fmla="*/ 104 h 128"/>
                <a:gd name="T28" fmla="*/ 64 w 128"/>
                <a:gd name="T29" fmla="*/ 96 h 128"/>
                <a:gd name="T30" fmla="*/ 64 w 128"/>
                <a:gd name="T31" fmla="*/ 87 h 128"/>
                <a:gd name="T32" fmla="*/ 73 w 128"/>
                <a:gd name="T33" fmla="*/ 77 h 128"/>
                <a:gd name="T34" fmla="*/ 88 w 128"/>
                <a:gd name="T35" fmla="*/ 80 h 128"/>
                <a:gd name="T36" fmla="*/ 128 w 128"/>
                <a:gd name="T37" fmla="*/ 40 h 128"/>
                <a:gd name="T38" fmla="*/ 88 w 128"/>
                <a:gd name="T39" fmla="*/ 0 h 128"/>
                <a:gd name="T40" fmla="*/ 88 w 128"/>
                <a:gd name="T41" fmla="*/ 72 h 128"/>
                <a:gd name="T42" fmla="*/ 72 w 128"/>
                <a:gd name="T43" fmla="*/ 67 h 128"/>
                <a:gd name="T44" fmla="*/ 70 w 128"/>
                <a:gd name="T45" fmla="*/ 69 h 128"/>
                <a:gd name="T46" fmla="*/ 66 w 128"/>
                <a:gd name="T47" fmla="*/ 73 h 128"/>
                <a:gd name="T48" fmla="*/ 58 w 128"/>
                <a:gd name="T49" fmla="*/ 81 h 128"/>
                <a:gd name="T50" fmla="*/ 56 w 128"/>
                <a:gd name="T51" fmla="*/ 87 h 128"/>
                <a:gd name="T52" fmla="*/ 56 w 128"/>
                <a:gd name="T53" fmla="*/ 96 h 128"/>
                <a:gd name="T54" fmla="*/ 48 w 128"/>
                <a:gd name="T55" fmla="*/ 96 h 128"/>
                <a:gd name="T56" fmla="*/ 40 w 128"/>
                <a:gd name="T57" fmla="*/ 104 h 128"/>
                <a:gd name="T58" fmla="*/ 40 w 128"/>
                <a:gd name="T59" fmla="*/ 112 h 128"/>
                <a:gd name="T60" fmla="*/ 31 w 128"/>
                <a:gd name="T61" fmla="*/ 112 h 128"/>
                <a:gd name="T62" fmla="*/ 25 w 128"/>
                <a:gd name="T63" fmla="*/ 114 h 128"/>
                <a:gd name="T64" fmla="*/ 19 w 128"/>
                <a:gd name="T65" fmla="*/ 120 h 128"/>
                <a:gd name="T66" fmla="*/ 8 w 128"/>
                <a:gd name="T67" fmla="*/ 120 h 128"/>
                <a:gd name="T68" fmla="*/ 8 w 128"/>
                <a:gd name="T69" fmla="*/ 109 h 128"/>
                <a:gd name="T70" fmla="*/ 55 w 128"/>
                <a:gd name="T71" fmla="*/ 62 h 128"/>
                <a:gd name="T72" fmla="*/ 55 w 128"/>
                <a:gd name="T73" fmla="*/ 62 h 128"/>
                <a:gd name="T74" fmla="*/ 61 w 128"/>
                <a:gd name="T75" fmla="*/ 56 h 128"/>
                <a:gd name="T76" fmla="*/ 56 w 128"/>
                <a:gd name="T77" fmla="*/ 40 h 128"/>
                <a:gd name="T78" fmla="*/ 88 w 128"/>
                <a:gd name="T79" fmla="*/ 8 h 128"/>
                <a:gd name="T80" fmla="*/ 120 w 128"/>
                <a:gd name="T81" fmla="*/ 40 h 128"/>
                <a:gd name="T82" fmla="*/ 88 w 128"/>
                <a:gd name="T83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28">
                  <a:moveTo>
                    <a:pt x="88" y="0"/>
                  </a:moveTo>
                  <a:cubicBezTo>
                    <a:pt x="66" y="0"/>
                    <a:pt x="48" y="18"/>
                    <a:pt x="48" y="40"/>
                  </a:cubicBezTo>
                  <a:cubicBezTo>
                    <a:pt x="48" y="45"/>
                    <a:pt x="49" y="50"/>
                    <a:pt x="51" y="55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1" y="105"/>
                    <a:pt x="0" y="106"/>
                    <a:pt x="0" y="10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2" y="128"/>
                    <a:pt x="23" y="127"/>
                    <a:pt x="25" y="126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4" y="120"/>
                    <a:pt x="48" y="116"/>
                    <a:pt x="48" y="112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60" y="104"/>
                    <a:pt x="64" y="100"/>
                    <a:pt x="64" y="96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8" y="79"/>
                    <a:pt x="83" y="80"/>
                    <a:pt x="88" y="80"/>
                  </a:cubicBezTo>
                  <a:cubicBezTo>
                    <a:pt x="110" y="80"/>
                    <a:pt x="128" y="62"/>
                    <a:pt x="128" y="40"/>
                  </a:cubicBezTo>
                  <a:cubicBezTo>
                    <a:pt x="128" y="18"/>
                    <a:pt x="110" y="0"/>
                    <a:pt x="88" y="0"/>
                  </a:cubicBezTo>
                  <a:close/>
                  <a:moveTo>
                    <a:pt x="88" y="72"/>
                  </a:moveTo>
                  <a:cubicBezTo>
                    <a:pt x="82" y="72"/>
                    <a:pt x="77" y="70"/>
                    <a:pt x="72" y="67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7" y="82"/>
                    <a:pt x="56" y="85"/>
                    <a:pt x="56" y="8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4" y="96"/>
                    <a:pt x="40" y="100"/>
                    <a:pt x="40" y="104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29" y="112"/>
                    <a:pt x="26" y="113"/>
                    <a:pt x="25" y="114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58" y="51"/>
                    <a:pt x="56" y="46"/>
                    <a:pt x="56" y="40"/>
                  </a:cubicBezTo>
                  <a:cubicBezTo>
                    <a:pt x="56" y="22"/>
                    <a:pt x="70" y="8"/>
                    <a:pt x="88" y="8"/>
                  </a:cubicBezTo>
                  <a:cubicBezTo>
                    <a:pt x="106" y="8"/>
                    <a:pt x="120" y="22"/>
                    <a:pt x="120" y="40"/>
                  </a:cubicBezTo>
                  <a:cubicBezTo>
                    <a:pt x="120" y="58"/>
                    <a:pt x="106" y="72"/>
                    <a:pt x="8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8204200" y="728663"/>
              <a:ext cx="123825" cy="123825"/>
            </a:xfrm>
            <a:custGeom>
              <a:avLst/>
              <a:gdLst>
                <a:gd name="T0" fmla="*/ 31 w 32"/>
                <a:gd name="T1" fmla="*/ 17 h 32"/>
                <a:gd name="T2" fmla="*/ 15 w 32"/>
                <a:gd name="T3" fmla="*/ 1 h 32"/>
                <a:gd name="T4" fmla="*/ 12 w 32"/>
                <a:gd name="T5" fmla="*/ 0 h 32"/>
                <a:gd name="T6" fmla="*/ 0 w 32"/>
                <a:gd name="T7" fmla="*/ 12 h 32"/>
                <a:gd name="T8" fmla="*/ 0 w 32"/>
                <a:gd name="T9" fmla="*/ 13 h 32"/>
                <a:gd name="T10" fmla="*/ 1 w 32"/>
                <a:gd name="T11" fmla="*/ 15 h 32"/>
                <a:gd name="T12" fmla="*/ 17 w 32"/>
                <a:gd name="T13" fmla="*/ 31 h 32"/>
                <a:gd name="T14" fmla="*/ 20 w 32"/>
                <a:gd name="T15" fmla="*/ 32 h 32"/>
                <a:gd name="T16" fmla="*/ 32 w 32"/>
                <a:gd name="T17" fmla="*/ 20 h 32"/>
                <a:gd name="T18" fmla="*/ 32 w 32"/>
                <a:gd name="T19" fmla="*/ 19 h 32"/>
                <a:gd name="T20" fmla="*/ 31 w 32"/>
                <a:gd name="T21" fmla="*/ 17 h 32"/>
                <a:gd name="T22" fmla="*/ 19 w 32"/>
                <a:gd name="T23" fmla="*/ 28 h 32"/>
                <a:gd name="T24" fmla="*/ 4 w 32"/>
                <a:gd name="T25" fmla="*/ 13 h 32"/>
                <a:gd name="T26" fmla="*/ 13 w 32"/>
                <a:gd name="T27" fmla="*/ 4 h 32"/>
                <a:gd name="T28" fmla="*/ 28 w 32"/>
                <a:gd name="T29" fmla="*/ 19 h 32"/>
                <a:gd name="T30" fmla="*/ 19 w 32"/>
                <a:gd name="T31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32">
                  <a:moveTo>
                    <a:pt x="31" y="17"/>
                  </a:moveTo>
                  <a:cubicBezTo>
                    <a:pt x="27" y="11"/>
                    <a:pt x="21" y="5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6" y="2"/>
                    <a:pt x="2" y="6"/>
                    <a:pt x="0" y="12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4"/>
                    <a:pt x="1" y="15"/>
                  </a:cubicBezTo>
                  <a:cubicBezTo>
                    <a:pt x="5" y="21"/>
                    <a:pt x="11" y="27"/>
                    <a:pt x="17" y="31"/>
                  </a:cubicBezTo>
                  <a:cubicBezTo>
                    <a:pt x="18" y="32"/>
                    <a:pt x="19" y="32"/>
                    <a:pt x="20" y="32"/>
                  </a:cubicBezTo>
                  <a:cubicBezTo>
                    <a:pt x="26" y="30"/>
                    <a:pt x="30" y="26"/>
                    <a:pt x="32" y="20"/>
                  </a:cubicBezTo>
                  <a:cubicBezTo>
                    <a:pt x="32" y="20"/>
                    <a:pt x="32" y="20"/>
                    <a:pt x="32" y="19"/>
                  </a:cubicBezTo>
                  <a:cubicBezTo>
                    <a:pt x="32" y="18"/>
                    <a:pt x="32" y="18"/>
                    <a:pt x="31" y="17"/>
                  </a:cubicBezTo>
                  <a:close/>
                  <a:moveTo>
                    <a:pt x="19" y="28"/>
                  </a:moveTo>
                  <a:cubicBezTo>
                    <a:pt x="13" y="24"/>
                    <a:pt x="8" y="19"/>
                    <a:pt x="4" y="13"/>
                  </a:cubicBezTo>
                  <a:cubicBezTo>
                    <a:pt x="6" y="8"/>
                    <a:pt x="8" y="6"/>
                    <a:pt x="13" y="4"/>
                  </a:cubicBezTo>
                  <a:cubicBezTo>
                    <a:pt x="19" y="8"/>
                    <a:pt x="24" y="13"/>
                    <a:pt x="28" y="19"/>
                  </a:cubicBezTo>
                  <a:cubicBezTo>
                    <a:pt x="26" y="24"/>
                    <a:pt x="24" y="26"/>
                    <a:pt x="1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3" name="Group 49"/>
          <p:cNvGrpSpPr/>
          <p:nvPr/>
        </p:nvGrpSpPr>
        <p:grpSpPr>
          <a:xfrm>
            <a:off x="8839398" y="4332786"/>
            <a:ext cx="282298" cy="407616"/>
            <a:chOff x="7584344" y="421173"/>
            <a:chExt cx="339727" cy="490538"/>
          </a:xfrm>
          <a:solidFill>
            <a:schemeClr val="bg1"/>
          </a:solidFill>
        </p:grpSpPr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7722457" y="559285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7722457" y="743436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7630382" y="65136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auto">
            <a:xfrm>
              <a:off x="7816120" y="651360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7657369" y="716448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7657369" y="584685"/>
              <a:ext cx="30163" cy="31750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7789133" y="716448"/>
              <a:ext cx="30163" cy="30163"/>
            </a:xfrm>
            <a:custGeom>
              <a:avLst/>
              <a:gdLst>
                <a:gd name="T0" fmla="*/ 1 w 8"/>
                <a:gd name="T1" fmla="*/ 1 h 8"/>
                <a:gd name="T2" fmla="*/ 1 w 8"/>
                <a:gd name="T3" fmla="*/ 7 h 8"/>
                <a:gd name="T4" fmla="*/ 7 w 8"/>
                <a:gd name="T5" fmla="*/ 7 h 8"/>
                <a:gd name="T6" fmla="*/ 7 w 8"/>
                <a:gd name="T7" fmla="*/ 1 h 8"/>
                <a:gd name="T8" fmla="*/ 1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3"/>
                    <a:pt x="0" y="5"/>
                    <a:pt x="1" y="7"/>
                  </a:cubicBezTo>
                  <a:cubicBezTo>
                    <a:pt x="3" y="8"/>
                    <a:pt x="5" y="8"/>
                    <a:pt x="7" y="7"/>
                  </a:cubicBezTo>
                  <a:cubicBezTo>
                    <a:pt x="8" y="5"/>
                    <a:pt x="8" y="3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7584344" y="421173"/>
              <a:ext cx="339727" cy="490538"/>
            </a:xfrm>
            <a:custGeom>
              <a:avLst/>
              <a:gdLst>
                <a:gd name="T0" fmla="*/ 80 w 88"/>
                <a:gd name="T1" fmla="*/ 56 h 128"/>
                <a:gd name="T2" fmla="*/ 79 w 88"/>
                <a:gd name="T3" fmla="*/ 56 h 128"/>
                <a:gd name="T4" fmla="*/ 70 w 88"/>
                <a:gd name="T5" fmla="*/ 38 h 128"/>
                <a:gd name="T6" fmla="*/ 64 w 88"/>
                <a:gd name="T7" fmla="*/ 7 h 128"/>
                <a:gd name="T8" fmla="*/ 56 w 88"/>
                <a:gd name="T9" fmla="*/ 0 h 128"/>
                <a:gd name="T10" fmla="*/ 24 w 88"/>
                <a:gd name="T11" fmla="*/ 0 h 128"/>
                <a:gd name="T12" fmla="*/ 17 w 88"/>
                <a:gd name="T13" fmla="*/ 7 h 128"/>
                <a:gd name="T14" fmla="*/ 11 w 88"/>
                <a:gd name="T15" fmla="*/ 37 h 128"/>
                <a:gd name="T16" fmla="*/ 0 w 88"/>
                <a:gd name="T17" fmla="*/ 64 h 128"/>
                <a:gd name="T18" fmla="*/ 10 w 88"/>
                <a:gd name="T19" fmla="*/ 91 h 128"/>
                <a:gd name="T20" fmla="*/ 16 w 88"/>
                <a:gd name="T21" fmla="*/ 121 h 128"/>
                <a:gd name="T22" fmla="*/ 24 w 88"/>
                <a:gd name="T23" fmla="*/ 128 h 128"/>
                <a:gd name="T24" fmla="*/ 56 w 88"/>
                <a:gd name="T25" fmla="*/ 128 h 128"/>
                <a:gd name="T26" fmla="*/ 64 w 88"/>
                <a:gd name="T27" fmla="*/ 121 h 128"/>
                <a:gd name="T28" fmla="*/ 70 w 88"/>
                <a:gd name="T29" fmla="*/ 91 h 128"/>
                <a:gd name="T30" fmla="*/ 79 w 88"/>
                <a:gd name="T31" fmla="*/ 72 h 128"/>
                <a:gd name="T32" fmla="*/ 80 w 88"/>
                <a:gd name="T33" fmla="*/ 72 h 128"/>
                <a:gd name="T34" fmla="*/ 88 w 88"/>
                <a:gd name="T35" fmla="*/ 64 h 128"/>
                <a:gd name="T36" fmla="*/ 80 w 88"/>
                <a:gd name="T37" fmla="*/ 56 h 128"/>
                <a:gd name="T38" fmla="*/ 24 w 88"/>
                <a:gd name="T39" fmla="*/ 8 h 128"/>
                <a:gd name="T40" fmla="*/ 56 w 88"/>
                <a:gd name="T41" fmla="*/ 8 h 128"/>
                <a:gd name="T42" fmla="*/ 60 w 88"/>
                <a:gd name="T43" fmla="*/ 30 h 128"/>
                <a:gd name="T44" fmla="*/ 40 w 88"/>
                <a:gd name="T45" fmla="*/ 24 h 128"/>
                <a:gd name="T46" fmla="*/ 20 w 88"/>
                <a:gd name="T47" fmla="*/ 30 h 128"/>
                <a:gd name="T48" fmla="*/ 24 w 88"/>
                <a:gd name="T49" fmla="*/ 8 h 128"/>
                <a:gd name="T50" fmla="*/ 56 w 88"/>
                <a:gd name="T51" fmla="*/ 120 h 128"/>
                <a:gd name="T52" fmla="*/ 24 w 88"/>
                <a:gd name="T53" fmla="*/ 120 h 128"/>
                <a:gd name="T54" fmla="*/ 20 w 88"/>
                <a:gd name="T55" fmla="*/ 98 h 128"/>
                <a:gd name="T56" fmla="*/ 40 w 88"/>
                <a:gd name="T57" fmla="*/ 104 h 128"/>
                <a:gd name="T58" fmla="*/ 60 w 88"/>
                <a:gd name="T59" fmla="*/ 98 h 128"/>
                <a:gd name="T60" fmla="*/ 56 w 88"/>
                <a:gd name="T61" fmla="*/ 120 h 128"/>
                <a:gd name="T62" fmla="*/ 40 w 88"/>
                <a:gd name="T63" fmla="*/ 96 h 128"/>
                <a:gd name="T64" fmla="*/ 8 w 88"/>
                <a:gd name="T65" fmla="*/ 64 h 128"/>
                <a:gd name="T66" fmla="*/ 40 w 88"/>
                <a:gd name="T67" fmla="*/ 32 h 128"/>
                <a:gd name="T68" fmla="*/ 72 w 88"/>
                <a:gd name="T69" fmla="*/ 64 h 128"/>
                <a:gd name="T70" fmla="*/ 40 w 88"/>
                <a:gd name="T71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8" h="128">
                  <a:moveTo>
                    <a:pt x="80" y="56"/>
                  </a:moveTo>
                  <a:cubicBezTo>
                    <a:pt x="80" y="56"/>
                    <a:pt x="79" y="56"/>
                    <a:pt x="79" y="56"/>
                  </a:cubicBezTo>
                  <a:cubicBezTo>
                    <a:pt x="78" y="49"/>
                    <a:pt x="75" y="43"/>
                    <a:pt x="70" y="38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0" y="0"/>
                    <a:pt x="5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3"/>
                    <a:pt x="17" y="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4" y="44"/>
                    <a:pt x="0" y="53"/>
                    <a:pt x="0" y="64"/>
                  </a:cubicBezTo>
                  <a:cubicBezTo>
                    <a:pt x="0" y="74"/>
                    <a:pt x="4" y="84"/>
                    <a:pt x="10" y="91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17" y="125"/>
                    <a:pt x="20" y="128"/>
                    <a:pt x="24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0" y="128"/>
                    <a:pt x="63" y="125"/>
                    <a:pt x="64" y="12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5"/>
                    <a:pt x="78" y="79"/>
                    <a:pt x="79" y="72"/>
                  </a:cubicBezTo>
                  <a:cubicBezTo>
                    <a:pt x="79" y="72"/>
                    <a:pt x="80" y="72"/>
                    <a:pt x="80" y="72"/>
                  </a:cubicBezTo>
                  <a:cubicBezTo>
                    <a:pt x="84" y="72"/>
                    <a:pt x="88" y="68"/>
                    <a:pt x="88" y="64"/>
                  </a:cubicBezTo>
                  <a:cubicBezTo>
                    <a:pt x="88" y="60"/>
                    <a:pt x="84" y="56"/>
                    <a:pt x="80" y="56"/>
                  </a:cubicBezTo>
                  <a:close/>
                  <a:moveTo>
                    <a:pt x="24" y="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5" y="26"/>
                    <a:pt x="48" y="24"/>
                    <a:pt x="40" y="24"/>
                  </a:cubicBezTo>
                  <a:cubicBezTo>
                    <a:pt x="33" y="24"/>
                    <a:pt x="26" y="26"/>
                    <a:pt x="20" y="30"/>
                  </a:cubicBezTo>
                  <a:lnTo>
                    <a:pt x="24" y="8"/>
                  </a:lnTo>
                  <a:close/>
                  <a:moveTo>
                    <a:pt x="56" y="120"/>
                  </a:moveTo>
                  <a:cubicBezTo>
                    <a:pt x="24" y="120"/>
                    <a:pt x="24" y="120"/>
                    <a:pt x="24" y="120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6" y="102"/>
                    <a:pt x="33" y="104"/>
                    <a:pt x="40" y="104"/>
                  </a:cubicBezTo>
                  <a:cubicBezTo>
                    <a:pt x="47" y="104"/>
                    <a:pt x="54" y="102"/>
                    <a:pt x="60" y="98"/>
                  </a:cubicBezTo>
                  <a:lnTo>
                    <a:pt x="56" y="120"/>
                  </a:lnTo>
                  <a:close/>
                  <a:moveTo>
                    <a:pt x="40" y="96"/>
                  </a:moveTo>
                  <a:cubicBezTo>
                    <a:pt x="22" y="96"/>
                    <a:pt x="8" y="82"/>
                    <a:pt x="8" y="64"/>
                  </a:cubicBezTo>
                  <a:cubicBezTo>
                    <a:pt x="8" y="46"/>
                    <a:pt x="22" y="32"/>
                    <a:pt x="40" y="32"/>
                  </a:cubicBezTo>
                  <a:cubicBezTo>
                    <a:pt x="58" y="32"/>
                    <a:pt x="72" y="46"/>
                    <a:pt x="72" y="64"/>
                  </a:cubicBezTo>
                  <a:cubicBezTo>
                    <a:pt x="72" y="82"/>
                    <a:pt x="58" y="96"/>
                    <a:pt x="4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7722457" y="589448"/>
              <a:ext cx="93663" cy="92075"/>
            </a:xfrm>
            <a:custGeom>
              <a:avLst/>
              <a:gdLst>
                <a:gd name="T0" fmla="*/ 24 w 24"/>
                <a:gd name="T1" fmla="*/ 0 h 24"/>
                <a:gd name="T2" fmla="*/ 22 w 24"/>
                <a:gd name="T3" fmla="*/ 0 h 24"/>
                <a:gd name="T4" fmla="*/ 1 w 24"/>
                <a:gd name="T5" fmla="*/ 17 h 24"/>
                <a:gd name="T6" fmla="*/ 0 w 24"/>
                <a:gd name="T7" fmla="*/ 20 h 24"/>
                <a:gd name="T8" fmla="*/ 1 w 24"/>
                <a:gd name="T9" fmla="*/ 23 h 24"/>
                <a:gd name="T10" fmla="*/ 4 w 24"/>
                <a:gd name="T11" fmla="*/ 24 h 24"/>
                <a:gd name="T12" fmla="*/ 7 w 24"/>
                <a:gd name="T13" fmla="*/ 23 h 24"/>
                <a:gd name="T14" fmla="*/ 14 w 24"/>
                <a:gd name="T15" fmla="*/ 14 h 24"/>
                <a:gd name="T16" fmla="*/ 24 w 24"/>
                <a:gd name="T17" fmla="*/ 2 h 24"/>
                <a:gd name="T18" fmla="*/ 24 w 2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0"/>
                  </a:moveTo>
                  <a:cubicBezTo>
                    <a:pt x="23" y="0"/>
                    <a:pt x="23" y="0"/>
                    <a:pt x="22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5" y="24"/>
                    <a:pt x="6" y="24"/>
                    <a:pt x="7" y="2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11685" y="1802242"/>
            <a:ext cx="3571538" cy="3571538"/>
            <a:chOff x="6785656" y="1802242"/>
            <a:chExt cx="3571538" cy="3571538"/>
          </a:xfrm>
        </p:grpSpPr>
        <p:sp>
          <p:nvSpPr>
            <p:cNvPr id="27" name="椭圆 26"/>
            <p:cNvSpPr/>
            <p:nvPr/>
          </p:nvSpPr>
          <p:spPr>
            <a:xfrm>
              <a:off x="6785656" y="1802242"/>
              <a:ext cx="3571538" cy="35715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194476" y="2211062"/>
              <a:ext cx="2753899" cy="2753899"/>
            </a:xfrm>
            <a:prstGeom prst="ellipse">
              <a:avLst/>
            </a:prstGeom>
            <a:solidFill>
              <a:srgbClr val="407F35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TextBox 76"/>
          <p:cNvSpPr txBox="1"/>
          <p:nvPr/>
        </p:nvSpPr>
        <p:spPr>
          <a:xfrm>
            <a:off x="5850663" y="2789487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50663" y="3102930"/>
            <a:ext cx="440579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2302634" y="2633577"/>
            <a:ext cx="2019452" cy="2066649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4629945" y="2230197"/>
            <a:ext cx="2932109" cy="2932109"/>
          </a:xfrm>
          <a:prstGeom prst="ellipse">
            <a:avLst/>
          </a:prstGeom>
          <a:noFill/>
          <a:ln w="22225" cmpd="sng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MH_Title_1"/>
          <p:cNvSpPr/>
          <p:nvPr>
            <p:custDataLst>
              <p:tags r:id="rId2"/>
            </p:custDataLst>
          </p:nvPr>
        </p:nvSpPr>
        <p:spPr>
          <a:xfrm>
            <a:off x="5369071" y="2969323"/>
            <a:ext cx="1455077" cy="1455077"/>
          </a:xfrm>
          <a:prstGeom prst="ellipse">
            <a:avLst/>
          </a:prstGeom>
          <a:solidFill>
            <a:srgbClr val="407F35"/>
          </a:solidFill>
          <a:ln w="1143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3"/>
          <p:cNvSpPr/>
          <p:nvPr>
            <p:custDataLst>
              <p:tags r:id="rId3"/>
            </p:custDataLst>
          </p:nvPr>
        </p:nvSpPr>
        <p:spPr>
          <a:xfrm>
            <a:off x="4529931" y="2666842"/>
            <a:ext cx="593983" cy="593983"/>
          </a:xfrm>
          <a:custGeom>
            <a:avLst/>
            <a:gdLst>
              <a:gd name="connsiteX0" fmla="*/ 413083 w 772417"/>
              <a:gd name="connsiteY0" fmla="*/ 962 h 772417"/>
              <a:gd name="connsiteX1" fmla="*/ 720620 w 772417"/>
              <a:gd name="connsiteY1" fmla="*/ 193137 h 772417"/>
              <a:gd name="connsiteX2" fmla="*/ 579281 w 772417"/>
              <a:gd name="connsiteY2" fmla="*/ 720619 h 772417"/>
              <a:gd name="connsiteX3" fmla="*/ 51799 w 772417"/>
              <a:gd name="connsiteY3" fmla="*/ 579281 h 772417"/>
              <a:gd name="connsiteX4" fmla="*/ 193137 w 772417"/>
              <a:gd name="connsiteY4" fmla="*/ 51798 h 772417"/>
              <a:gd name="connsiteX5" fmla="*/ 413083 w 772417"/>
              <a:gd name="connsiteY5" fmla="*/ 962 h 77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7" h="772417">
                <a:moveTo>
                  <a:pt x="413083" y="962"/>
                </a:moveTo>
                <a:cubicBezTo>
                  <a:pt x="536733" y="9701"/>
                  <a:pt x="653976" y="77706"/>
                  <a:pt x="720620" y="193137"/>
                </a:cubicBezTo>
                <a:cubicBezTo>
                  <a:pt x="827250" y="377826"/>
                  <a:pt x="763971" y="613989"/>
                  <a:pt x="579281" y="720619"/>
                </a:cubicBezTo>
                <a:cubicBezTo>
                  <a:pt x="394592" y="827250"/>
                  <a:pt x="158429" y="763970"/>
                  <a:pt x="51799" y="579281"/>
                </a:cubicBezTo>
                <a:cubicBezTo>
                  <a:pt x="-54832" y="394591"/>
                  <a:pt x="8448" y="158429"/>
                  <a:pt x="193137" y="51798"/>
                </a:cubicBezTo>
                <a:cubicBezTo>
                  <a:pt x="262396" y="11812"/>
                  <a:pt x="338893" y="-4281"/>
                  <a:pt x="413083" y="962"/>
                </a:cubicBezTo>
                <a:close/>
              </a:path>
            </a:pathLst>
          </a:custGeom>
          <a:solidFill>
            <a:srgbClr val="407F35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MH_Other_4"/>
          <p:cNvSpPr/>
          <p:nvPr>
            <p:custDataLst>
              <p:tags r:id="rId4"/>
            </p:custDataLst>
          </p:nvPr>
        </p:nvSpPr>
        <p:spPr>
          <a:xfrm>
            <a:off x="5799617" y="1933815"/>
            <a:ext cx="592764" cy="593984"/>
          </a:xfrm>
          <a:custGeom>
            <a:avLst/>
            <a:gdLst>
              <a:gd name="connsiteX0" fmla="*/ 413083 w 772417"/>
              <a:gd name="connsiteY0" fmla="*/ 962 h 772417"/>
              <a:gd name="connsiteX1" fmla="*/ 720620 w 772417"/>
              <a:gd name="connsiteY1" fmla="*/ 193137 h 772417"/>
              <a:gd name="connsiteX2" fmla="*/ 579281 w 772417"/>
              <a:gd name="connsiteY2" fmla="*/ 720619 h 772417"/>
              <a:gd name="connsiteX3" fmla="*/ 51799 w 772417"/>
              <a:gd name="connsiteY3" fmla="*/ 579281 h 772417"/>
              <a:gd name="connsiteX4" fmla="*/ 193137 w 772417"/>
              <a:gd name="connsiteY4" fmla="*/ 51798 h 772417"/>
              <a:gd name="connsiteX5" fmla="*/ 413083 w 772417"/>
              <a:gd name="connsiteY5" fmla="*/ 962 h 77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7" h="772417">
                <a:moveTo>
                  <a:pt x="413083" y="962"/>
                </a:moveTo>
                <a:cubicBezTo>
                  <a:pt x="536733" y="9701"/>
                  <a:pt x="653976" y="77706"/>
                  <a:pt x="720620" y="193137"/>
                </a:cubicBezTo>
                <a:cubicBezTo>
                  <a:pt x="827250" y="377826"/>
                  <a:pt x="763971" y="613989"/>
                  <a:pt x="579281" y="720619"/>
                </a:cubicBezTo>
                <a:cubicBezTo>
                  <a:pt x="394592" y="827250"/>
                  <a:pt x="158429" y="763970"/>
                  <a:pt x="51799" y="579281"/>
                </a:cubicBezTo>
                <a:cubicBezTo>
                  <a:pt x="-54832" y="394591"/>
                  <a:pt x="8448" y="158429"/>
                  <a:pt x="193137" y="51798"/>
                </a:cubicBezTo>
                <a:cubicBezTo>
                  <a:pt x="262396" y="11812"/>
                  <a:pt x="338893" y="-4281"/>
                  <a:pt x="413083" y="962"/>
                </a:cubicBezTo>
                <a:close/>
              </a:path>
            </a:pathLst>
          </a:custGeom>
          <a:solidFill>
            <a:srgbClr val="407F35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MH_Other_5"/>
          <p:cNvSpPr/>
          <p:nvPr>
            <p:custDataLst>
              <p:tags r:id="rId5"/>
            </p:custDataLst>
          </p:nvPr>
        </p:nvSpPr>
        <p:spPr>
          <a:xfrm>
            <a:off x="7069304" y="2666842"/>
            <a:ext cx="592764" cy="593983"/>
          </a:xfrm>
          <a:custGeom>
            <a:avLst/>
            <a:gdLst>
              <a:gd name="connsiteX0" fmla="*/ 413081 w 772416"/>
              <a:gd name="connsiteY0" fmla="*/ 962 h 772417"/>
              <a:gd name="connsiteX1" fmla="*/ 720618 w 772416"/>
              <a:gd name="connsiteY1" fmla="*/ 193137 h 772417"/>
              <a:gd name="connsiteX2" fmla="*/ 579280 w 772416"/>
              <a:gd name="connsiteY2" fmla="*/ 720619 h 772417"/>
              <a:gd name="connsiteX3" fmla="*/ 51797 w 772416"/>
              <a:gd name="connsiteY3" fmla="*/ 579281 h 772417"/>
              <a:gd name="connsiteX4" fmla="*/ 193136 w 772416"/>
              <a:gd name="connsiteY4" fmla="*/ 51798 h 772417"/>
              <a:gd name="connsiteX5" fmla="*/ 413081 w 772416"/>
              <a:gd name="connsiteY5" fmla="*/ 962 h 772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7">
                <a:moveTo>
                  <a:pt x="413081" y="962"/>
                </a:moveTo>
                <a:cubicBezTo>
                  <a:pt x="536732" y="9701"/>
                  <a:pt x="653974" y="77706"/>
                  <a:pt x="720618" y="193137"/>
                </a:cubicBezTo>
                <a:cubicBezTo>
                  <a:pt x="827249" y="377826"/>
                  <a:pt x="763969" y="613989"/>
                  <a:pt x="579280" y="720619"/>
                </a:cubicBezTo>
                <a:cubicBezTo>
                  <a:pt x="394590" y="827250"/>
                  <a:pt x="158428" y="763970"/>
                  <a:pt x="51797" y="579281"/>
                </a:cubicBezTo>
                <a:cubicBezTo>
                  <a:pt x="-54833" y="394591"/>
                  <a:pt x="8446" y="158429"/>
                  <a:pt x="193136" y="51798"/>
                </a:cubicBezTo>
                <a:cubicBezTo>
                  <a:pt x="262394" y="11812"/>
                  <a:pt x="338891" y="-4281"/>
                  <a:pt x="413081" y="962"/>
                </a:cubicBezTo>
                <a:close/>
              </a:path>
            </a:pathLst>
          </a:custGeom>
          <a:solidFill>
            <a:srgbClr val="407F35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MH_Other_6"/>
          <p:cNvSpPr/>
          <p:nvPr>
            <p:custDataLst>
              <p:tags r:id="rId6"/>
            </p:custDataLst>
          </p:nvPr>
        </p:nvSpPr>
        <p:spPr>
          <a:xfrm>
            <a:off x="7069304" y="4132896"/>
            <a:ext cx="592764" cy="593983"/>
          </a:xfrm>
          <a:custGeom>
            <a:avLst/>
            <a:gdLst>
              <a:gd name="connsiteX0" fmla="*/ 413081 w 772416"/>
              <a:gd name="connsiteY0" fmla="*/ 961 h 772416"/>
              <a:gd name="connsiteX1" fmla="*/ 720618 w 772416"/>
              <a:gd name="connsiteY1" fmla="*/ 193136 h 772416"/>
              <a:gd name="connsiteX2" fmla="*/ 579280 w 772416"/>
              <a:gd name="connsiteY2" fmla="*/ 720618 h 772416"/>
              <a:gd name="connsiteX3" fmla="*/ 51797 w 772416"/>
              <a:gd name="connsiteY3" fmla="*/ 579280 h 772416"/>
              <a:gd name="connsiteX4" fmla="*/ 193136 w 772416"/>
              <a:gd name="connsiteY4" fmla="*/ 51797 h 772416"/>
              <a:gd name="connsiteX5" fmla="*/ 413081 w 772416"/>
              <a:gd name="connsiteY5" fmla="*/ 961 h 77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6">
                <a:moveTo>
                  <a:pt x="413081" y="961"/>
                </a:moveTo>
                <a:cubicBezTo>
                  <a:pt x="536732" y="9700"/>
                  <a:pt x="653974" y="77705"/>
                  <a:pt x="720618" y="193136"/>
                </a:cubicBezTo>
                <a:cubicBezTo>
                  <a:pt x="827249" y="377825"/>
                  <a:pt x="763969" y="613988"/>
                  <a:pt x="579280" y="720618"/>
                </a:cubicBezTo>
                <a:cubicBezTo>
                  <a:pt x="394590" y="827249"/>
                  <a:pt x="158428" y="763969"/>
                  <a:pt x="51797" y="579280"/>
                </a:cubicBezTo>
                <a:cubicBezTo>
                  <a:pt x="-54833" y="394590"/>
                  <a:pt x="8446" y="158428"/>
                  <a:pt x="193136" y="51797"/>
                </a:cubicBezTo>
                <a:cubicBezTo>
                  <a:pt x="262394" y="11811"/>
                  <a:pt x="338891" y="-4282"/>
                  <a:pt x="413081" y="961"/>
                </a:cubicBezTo>
                <a:close/>
              </a:path>
            </a:pathLst>
          </a:custGeom>
          <a:solidFill>
            <a:srgbClr val="407F35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" name="MH_Other_7"/>
          <p:cNvSpPr/>
          <p:nvPr>
            <p:custDataLst>
              <p:tags r:id="rId7"/>
            </p:custDataLst>
          </p:nvPr>
        </p:nvSpPr>
        <p:spPr>
          <a:xfrm>
            <a:off x="5799617" y="4865924"/>
            <a:ext cx="592764" cy="593984"/>
          </a:xfrm>
          <a:custGeom>
            <a:avLst/>
            <a:gdLst>
              <a:gd name="connsiteX0" fmla="*/ 413082 w 772416"/>
              <a:gd name="connsiteY0" fmla="*/ 961 h 772415"/>
              <a:gd name="connsiteX1" fmla="*/ 720619 w 772416"/>
              <a:gd name="connsiteY1" fmla="*/ 193135 h 772415"/>
              <a:gd name="connsiteX2" fmla="*/ 579280 w 772416"/>
              <a:gd name="connsiteY2" fmla="*/ 720618 h 772415"/>
              <a:gd name="connsiteX3" fmla="*/ 51797 w 772416"/>
              <a:gd name="connsiteY3" fmla="*/ 579279 h 772415"/>
              <a:gd name="connsiteX4" fmla="*/ 193136 w 772416"/>
              <a:gd name="connsiteY4" fmla="*/ 51797 h 772415"/>
              <a:gd name="connsiteX5" fmla="*/ 413082 w 772416"/>
              <a:gd name="connsiteY5" fmla="*/ 961 h 77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6" h="772415">
                <a:moveTo>
                  <a:pt x="413082" y="961"/>
                </a:moveTo>
                <a:cubicBezTo>
                  <a:pt x="536732" y="9699"/>
                  <a:pt x="653975" y="77704"/>
                  <a:pt x="720619" y="193135"/>
                </a:cubicBezTo>
                <a:cubicBezTo>
                  <a:pt x="827249" y="377825"/>
                  <a:pt x="763970" y="613987"/>
                  <a:pt x="579280" y="720618"/>
                </a:cubicBezTo>
                <a:cubicBezTo>
                  <a:pt x="394591" y="827248"/>
                  <a:pt x="158428" y="763969"/>
                  <a:pt x="51797" y="579279"/>
                </a:cubicBezTo>
                <a:cubicBezTo>
                  <a:pt x="-54833" y="394590"/>
                  <a:pt x="8446" y="158427"/>
                  <a:pt x="193136" y="51797"/>
                </a:cubicBezTo>
                <a:cubicBezTo>
                  <a:pt x="262395" y="11810"/>
                  <a:pt x="338892" y="-4283"/>
                  <a:pt x="413082" y="961"/>
                </a:cubicBezTo>
                <a:close/>
              </a:path>
            </a:pathLst>
          </a:custGeom>
          <a:solidFill>
            <a:srgbClr val="407F35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MH_Other_8"/>
          <p:cNvSpPr/>
          <p:nvPr>
            <p:custDataLst>
              <p:tags r:id="rId8"/>
            </p:custDataLst>
          </p:nvPr>
        </p:nvSpPr>
        <p:spPr>
          <a:xfrm>
            <a:off x="4529931" y="4132896"/>
            <a:ext cx="593983" cy="593983"/>
          </a:xfrm>
          <a:custGeom>
            <a:avLst/>
            <a:gdLst>
              <a:gd name="connsiteX0" fmla="*/ 413083 w 772417"/>
              <a:gd name="connsiteY0" fmla="*/ 961 h 772415"/>
              <a:gd name="connsiteX1" fmla="*/ 720620 w 772417"/>
              <a:gd name="connsiteY1" fmla="*/ 193136 h 772415"/>
              <a:gd name="connsiteX2" fmla="*/ 579281 w 772417"/>
              <a:gd name="connsiteY2" fmla="*/ 720618 h 772415"/>
              <a:gd name="connsiteX3" fmla="*/ 51799 w 772417"/>
              <a:gd name="connsiteY3" fmla="*/ 579279 h 772415"/>
              <a:gd name="connsiteX4" fmla="*/ 193137 w 772417"/>
              <a:gd name="connsiteY4" fmla="*/ 51797 h 772415"/>
              <a:gd name="connsiteX5" fmla="*/ 413083 w 772417"/>
              <a:gd name="connsiteY5" fmla="*/ 961 h 77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417" h="772415">
                <a:moveTo>
                  <a:pt x="413083" y="961"/>
                </a:moveTo>
                <a:cubicBezTo>
                  <a:pt x="536733" y="9700"/>
                  <a:pt x="653976" y="77705"/>
                  <a:pt x="720620" y="193136"/>
                </a:cubicBezTo>
                <a:cubicBezTo>
                  <a:pt x="827250" y="377825"/>
                  <a:pt x="763971" y="613987"/>
                  <a:pt x="579281" y="720618"/>
                </a:cubicBezTo>
                <a:cubicBezTo>
                  <a:pt x="394592" y="827248"/>
                  <a:pt x="158429" y="763969"/>
                  <a:pt x="51799" y="579279"/>
                </a:cubicBezTo>
                <a:cubicBezTo>
                  <a:pt x="-54832" y="394590"/>
                  <a:pt x="8448" y="158428"/>
                  <a:pt x="193137" y="51797"/>
                </a:cubicBezTo>
                <a:cubicBezTo>
                  <a:pt x="262396" y="11811"/>
                  <a:pt x="338893" y="-4282"/>
                  <a:pt x="413083" y="961"/>
                </a:cubicBezTo>
                <a:close/>
              </a:path>
            </a:pathLst>
          </a:custGeom>
          <a:solidFill>
            <a:srgbClr val="407F35"/>
          </a:solidFill>
          <a:ln w="5080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MH_Other_9"/>
          <p:cNvSpPr/>
          <p:nvPr>
            <p:custDataLst>
              <p:tags r:id="rId9"/>
            </p:custDataLst>
          </p:nvPr>
        </p:nvSpPr>
        <p:spPr bwMode="auto">
          <a:xfrm>
            <a:off x="5992327" y="2099691"/>
            <a:ext cx="207345" cy="262231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" name="MH_Other_10"/>
          <p:cNvSpPr/>
          <p:nvPr>
            <p:custDataLst>
              <p:tags r:id="rId10"/>
            </p:custDataLst>
          </p:nvPr>
        </p:nvSpPr>
        <p:spPr bwMode="auto">
          <a:xfrm>
            <a:off x="7296163" y="4298773"/>
            <a:ext cx="140263" cy="262231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MH_Other_11"/>
          <p:cNvSpPr/>
          <p:nvPr>
            <p:custDataLst>
              <p:tags r:id="rId11"/>
            </p:custDataLst>
          </p:nvPr>
        </p:nvSpPr>
        <p:spPr bwMode="auto">
          <a:xfrm>
            <a:off x="4661656" y="4332924"/>
            <a:ext cx="330533" cy="193929"/>
          </a:xfrm>
          <a:custGeom>
            <a:avLst/>
            <a:gdLst>
              <a:gd name="T0" fmla="*/ 1905000 w 6649"/>
              <a:gd name="T1" fmla="*/ 302090 h 3908"/>
              <a:gd name="T2" fmla="*/ 952357 w 6649"/>
              <a:gd name="T3" fmla="*/ 0 h 3908"/>
              <a:gd name="T4" fmla="*/ 0 w 6649"/>
              <a:gd name="T5" fmla="*/ 302090 h 3908"/>
              <a:gd name="T6" fmla="*/ 488785 w 6649"/>
              <a:gd name="T7" fmla="*/ 456861 h 3908"/>
              <a:gd name="T8" fmla="*/ 400540 w 6649"/>
              <a:gd name="T9" fmla="*/ 923753 h 3908"/>
              <a:gd name="T10" fmla="*/ 952357 w 6649"/>
              <a:gd name="T11" fmla="*/ 1120083 h 3908"/>
              <a:gd name="T12" fmla="*/ 1504460 w 6649"/>
              <a:gd name="T13" fmla="*/ 923753 h 3908"/>
              <a:gd name="T14" fmla="*/ 1416215 w 6649"/>
              <a:gd name="T15" fmla="*/ 456861 h 3908"/>
              <a:gd name="T16" fmla="*/ 1905000 w 6649"/>
              <a:gd name="T17" fmla="*/ 302090 h 39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9" h="3908">
                <a:moveTo>
                  <a:pt x="6649" y="1054"/>
                </a:moveTo>
                <a:lnTo>
                  <a:pt x="3324" y="0"/>
                </a:lnTo>
                <a:lnTo>
                  <a:pt x="0" y="1054"/>
                </a:lnTo>
                <a:lnTo>
                  <a:pt x="1706" y="1594"/>
                </a:lnTo>
                <a:lnTo>
                  <a:pt x="1398" y="3223"/>
                </a:lnTo>
                <a:lnTo>
                  <a:pt x="3324" y="3908"/>
                </a:lnTo>
                <a:lnTo>
                  <a:pt x="5251" y="3223"/>
                </a:lnTo>
                <a:lnTo>
                  <a:pt x="4943" y="1594"/>
                </a:lnTo>
                <a:lnTo>
                  <a:pt x="6649" y="10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MH_Other_12"/>
          <p:cNvSpPr/>
          <p:nvPr>
            <p:custDataLst>
              <p:tags r:id="rId12"/>
            </p:custDataLst>
          </p:nvPr>
        </p:nvSpPr>
        <p:spPr>
          <a:xfrm>
            <a:off x="5964274" y="5031800"/>
            <a:ext cx="263451" cy="262231"/>
          </a:xfrm>
          <a:custGeom>
            <a:avLst/>
            <a:gdLst>
              <a:gd name="connsiteX0" fmla="*/ 320662 w 792088"/>
              <a:gd name="connsiteY0" fmla="*/ 99114 h 792088"/>
              <a:gd name="connsiteX1" fmla="*/ 320662 w 792088"/>
              <a:gd name="connsiteY1" fmla="*/ 475062 h 792088"/>
              <a:gd name="connsiteX2" fmla="*/ 696610 w 792088"/>
              <a:gd name="connsiteY2" fmla="*/ 475062 h 792088"/>
              <a:gd name="connsiteX3" fmla="*/ 696610 w 792088"/>
              <a:gd name="connsiteY3" fmla="*/ 434076 h 792088"/>
              <a:gd name="connsiteX4" fmla="*/ 361648 w 792088"/>
              <a:gd name="connsiteY4" fmla="*/ 434076 h 792088"/>
              <a:gd name="connsiteX5" fmla="*/ 361648 w 792088"/>
              <a:gd name="connsiteY5" fmla="*/ 99114 h 792088"/>
              <a:gd name="connsiteX6" fmla="*/ 396044 w 792088"/>
              <a:gd name="connsiteY6" fmla="*/ 0 h 792088"/>
              <a:gd name="connsiteX7" fmla="*/ 792088 w 792088"/>
              <a:gd name="connsiteY7" fmla="*/ 396044 h 792088"/>
              <a:gd name="connsiteX8" fmla="*/ 396044 w 792088"/>
              <a:gd name="connsiteY8" fmla="*/ 792088 h 792088"/>
              <a:gd name="connsiteX9" fmla="*/ 0 w 792088"/>
              <a:gd name="connsiteY9" fmla="*/ 396044 h 792088"/>
              <a:gd name="connsiteX10" fmla="*/ 396044 w 792088"/>
              <a:gd name="connsiteY10" fmla="*/ 0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2088" h="792088">
                <a:moveTo>
                  <a:pt x="320662" y="99114"/>
                </a:moveTo>
                <a:lnTo>
                  <a:pt x="320662" y="475062"/>
                </a:lnTo>
                <a:lnTo>
                  <a:pt x="696610" y="475062"/>
                </a:lnTo>
                <a:lnTo>
                  <a:pt x="696610" y="434076"/>
                </a:lnTo>
                <a:lnTo>
                  <a:pt x="361648" y="434076"/>
                </a:lnTo>
                <a:lnTo>
                  <a:pt x="361648" y="99114"/>
                </a:lnTo>
                <a:close/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cubicBezTo>
                  <a:pt x="792088" y="614773"/>
                  <a:pt x="614773" y="792088"/>
                  <a:pt x="396044" y="792088"/>
                </a:cubicBez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" name="MH_Other_13"/>
          <p:cNvSpPr/>
          <p:nvPr>
            <p:custDataLst>
              <p:tags r:id="rId13"/>
            </p:custDataLst>
          </p:nvPr>
        </p:nvSpPr>
        <p:spPr>
          <a:xfrm>
            <a:off x="4697027" y="2832718"/>
            <a:ext cx="258572" cy="262231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8" name="MH_Other_14"/>
          <p:cNvSpPr/>
          <p:nvPr>
            <p:custDataLst>
              <p:tags r:id="rId14"/>
            </p:custDataLst>
          </p:nvPr>
        </p:nvSpPr>
        <p:spPr bwMode="auto">
          <a:xfrm>
            <a:off x="7264452" y="2822961"/>
            <a:ext cx="263451" cy="23905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28226" y="5615200"/>
            <a:ext cx="2537460" cy="33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828226" y="1306248"/>
            <a:ext cx="2537460" cy="33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07224" y="2656257"/>
            <a:ext cx="2537460" cy="33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07224" y="4149869"/>
            <a:ext cx="2537460" cy="33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747314" y="2656257"/>
            <a:ext cx="2537460" cy="33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47314" y="4149869"/>
            <a:ext cx="2537460" cy="33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Bent Arrow 65"/>
          <p:cNvSpPr/>
          <p:nvPr/>
        </p:nvSpPr>
        <p:spPr>
          <a:xfrm>
            <a:off x="5954658" y="2247886"/>
            <a:ext cx="3159954" cy="4610114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Bent Arrow 53"/>
          <p:cNvSpPr/>
          <p:nvPr/>
        </p:nvSpPr>
        <p:spPr>
          <a:xfrm flipH="1">
            <a:off x="3077387" y="3175055"/>
            <a:ext cx="3159954" cy="3682945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Bent Arrow 50"/>
          <p:cNvSpPr/>
          <p:nvPr/>
        </p:nvSpPr>
        <p:spPr>
          <a:xfrm>
            <a:off x="5956175" y="3690149"/>
            <a:ext cx="2803749" cy="316785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Bent Arrow 56"/>
          <p:cNvSpPr/>
          <p:nvPr/>
        </p:nvSpPr>
        <p:spPr>
          <a:xfrm flipH="1">
            <a:off x="3828458" y="4495105"/>
            <a:ext cx="2408884" cy="2362895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Freeform 245"/>
          <p:cNvSpPr/>
          <p:nvPr/>
        </p:nvSpPr>
        <p:spPr bwMode="auto">
          <a:xfrm>
            <a:off x="5165753" y="5111470"/>
            <a:ext cx="448324" cy="44832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Freeform 217"/>
          <p:cNvSpPr>
            <a:spLocks noEditPoints="1"/>
          </p:cNvSpPr>
          <p:nvPr/>
        </p:nvSpPr>
        <p:spPr bwMode="auto">
          <a:xfrm>
            <a:off x="5235387" y="3821070"/>
            <a:ext cx="512228" cy="38417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Freeform 216"/>
          <p:cNvSpPr>
            <a:spLocks noEditPoints="1"/>
          </p:cNvSpPr>
          <p:nvPr/>
        </p:nvSpPr>
        <p:spPr bwMode="auto">
          <a:xfrm>
            <a:off x="6452806" y="4304598"/>
            <a:ext cx="458439" cy="46155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Freeform 135"/>
          <p:cNvSpPr>
            <a:spLocks noEditPoints="1"/>
          </p:cNvSpPr>
          <p:nvPr/>
        </p:nvSpPr>
        <p:spPr bwMode="auto">
          <a:xfrm>
            <a:off x="6405875" y="2893902"/>
            <a:ext cx="410130" cy="384172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8958223" y="3640182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58224" y="3953625"/>
            <a:ext cx="243897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9283145" y="2248825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283146" y="2562268"/>
            <a:ext cx="243897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2573529" y="4495105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33094" y="4808548"/>
            <a:ext cx="243897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902337" y="3171905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1902" y="3485348"/>
            <a:ext cx="243897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 17"/>
          <p:cNvSpPr>
            <a:spLocks noChangeArrowheads="1"/>
          </p:cNvSpPr>
          <p:nvPr/>
        </p:nvSpPr>
        <p:spPr bwMode="auto">
          <a:xfrm>
            <a:off x="969397" y="2453206"/>
            <a:ext cx="2053563" cy="3023745"/>
          </a:xfrm>
          <a:prstGeom prst="rect">
            <a:avLst/>
          </a:prstGeom>
          <a:noFill/>
          <a:ln w="19050">
            <a:solidFill>
              <a:srgbClr val="407F35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3673898" y="2453206"/>
            <a:ext cx="2053563" cy="3023745"/>
          </a:xfrm>
          <a:prstGeom prst="rect">
            <a:avLst/>
          </a:prstGeom>
          <a:noFill/>
          <a:ln w="19050">
            <a:solidFill>
              <a:srgbClr val="407F35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6470388" y="2453206"/>
            <a:ext cx="2053563" cy="3023745"/>
          </a:xfrm>
          <a:prstGeom prst="rect">
            <a:avLst/>
          </a:prstGeom>
          <a:noFill/>
          <a:ln w="19050">
            <a:solidFill>
              <a:srgbClr val="407F35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9163501" y="2453206"/>
            <a:ext cx="2051810" cy="3023745"/>
          </a:xfrm>
          <a:prstGeom prst="rect">
            <a:avLst/>
          </a:prstGeom>
          <a:noFill/>
          <a:ln w="19050">
            <a:solidFill>
              <a:srgbClr val="407F35"/>
            </a:solidFill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Oval 7"/>
          <p:cNvSpPr>
            <a:spLocks noChangeArrowheads="1"/>
          </p:cNvSpPr>
          <p:nvPr/>
        </p:nvSpPr>
        <p:spPr bwMode="auto">
          <a:xfrm rot="2700000">
            <a:off x="4224961" y="1982743"/>
            <a:ext cx="951437" cy="940925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Freeform 6"/>
          <p:cNvSpPr>
            <a:spLocks noEditPoints="1" noChangeArrowheads="1"/>
          </p:cNvSpPr>
          <p:nvPr/>
        </p:nvSpPr>
        <p:spPr bwMode="auto">
          <a:xfrm>
            <a:off x="4429221" y="2283351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Oval 13"/>
          <p:cNvSpPr>
            <a:spLocks noChangeArrowheads="1"/>
          </p:cNvSpPr>
          <p:nvPr/>
        </p:nvSpPr>
        <p:spPr bwMode="auto">
          <a:xfrm rot="2700000">
            <a:off x="9713688" y="1982743"/>
            <a:ext cx="951437" cy="940925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Freeform 7"/>
          <p:cNvSpPr>
            <a:spLocks noEditPoints="1" noChangeArrowheads="1"/>
          </p:cNvSpPr>
          <p:nvPr/>
        </p:nvSpPr>
        <p:spPr bwMode="auto">
          <a:xfrm>
            <a:off x="9934094" y="2228100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4"/>
          <p:cNvSpPr>
            <a:spLocks noChangeArrowheads="1"/>
          </p:cNvSpPr>
          <p:nvPr/>
        </p:nvSpPr>
        <p:spPr bwMode="auto">
          <a:xfrm rot="2700000">
            <a:off x="1520460" y="1982743"/>
            <a:ext cx="951437" cy="940925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Freeform 8"/>
          <p:cNvSpPr>
            <a:spLocks noEditPoints="1" noChangeArrowheads="1"/>
          </p:cNvSpPr>
          <p:nvPr/>
        </p:nvSpPr>
        <p:spPr bwMode="auto">
          <a:xfrm>
            <a:off x="1824234" y="2208488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 rot="2700000">
            <a:off x="7021450" y="1982743"/>
            <a:ext cx="951438" cy="940925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Freeform 11"/>
          <p:cNvSpPr>
            <a:spLocks noEditPoints="1" noChangeArrowheads="1"/>
          </p:cNvSpPr>
          <p:nvPr/>
        </p:nvSpPr>
        <p:spPr bwMode="auto">
          <a:xfrm>
            <a:off x="7280075" y="2248213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1346580" y="348482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09697" y="4035713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76"/>
          <p:cNvSpPr txBox="1"/>
          <p:nvPr/>
        </p:nvSpPr>
        <p:spPr>
          <a:xfrm>
            <a:off x="4051081" y="348482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14198" y="4035713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6"/>
          <p:cNvSpPr txBox="1"/>
          <p:nvPr/>
        </p:nvSpPr>
        <p:spPr>
          <a:xfrm>
            <a:off x="6847571" y="348482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10688" y="4035713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76"/>
          <p:cNvSpPr txBox="1"/>
          <p:nvPr/>
        </p:nvSpPr>
        <p:spPr>
          <a:xfrm>
            <a:off x="9539808" y="348482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202925" y="4035713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7615" r="4993" b="4230"/>
          <a:stretch>
            <a:fillRect/>
          </a:stretch>
        </p:blipFill>
        <p:spPr>
          <a:xfrm>
            <a:off x="6701984" y="1819469"/>
            <a:ext cx="5119902" cy="49358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349632" y="3494838"/>
            <a:ext cx="1381025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4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519931" y="3272471"/>
            <a:ext cx="417555" cy="1368062"/>
          </a:xfrm>
          <a:prstGeom prst="line">
            <a:avLst/>
          </a:prstGeom>
          <a:ln w="57150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82506" y="3924789"/>
            <a:ext cx="3152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982504" y="3280330"/>
            <a:ext cx="5322307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4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1982504" y="4273921"/>
            <a:ext cx="4113496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 rot="2872115" flipH="1">
            <a:off x="5634862" y="4188590"/>
            <a:ext cx="688975" cy="600075"/>
          </a:xfrm>
          <a:custGeom>
            <a:avLst/>
            <a:gdLst/>
            <a:ahLst/>
            <a:cxnLst/>
            <a:rect l="l" t="t" r="r" b="b"/>
            <a:pathLst>
              <a:path w="2890708" h="2518788">
                <a:moveTo>
                  <a:pt x="0" y="0"/>
                </a:moveTo>
                <a:lnTo>
                  <a:pt x="18342" y="0"/>
                </a:lnTo>
                <a:cubicBezTo>
                  <a:pt x="18135" y="564"/>
                  <a:pt x="18042" y="1147"/>
                  <a:pt x="17949" y="1729"/>
                </a:cubicBezTo>
                <a:cubicBezTo>
                  <a:pt x="141647" y="828705"/>
                  <a:pt x="991418" y="1526365"/>
                  <a:pt x="2168031" y="1737864"/>
                </a:cubicBezTo>
                <a:lnTo>
                  <a:pt x="2168031" y="1391267"/>
                </a:lnTo>
                <a:lnTo>
                  <a:pt x="2890708" y="2018931"/>
                </a:lnTo>
                <a:lnTo>
                  <a:pt x="2168031" y="2518788"/>
                </a:lnTo>
                <a:lnTo>
                  <a:pt x="2168031" y="2172192"/>
                </a:lnTo>
                <a:cubicBezTo>
                  <a:pt x="891730" y="1942775"/>
                  <a:pt x="0" y="1141325"/>
                  <a:pt x="0" y="223656"/>
                </a:cubicBezTo>
                <a:close/>
              </a:path>
            </a:pathLst>
          </a:cu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 rot="20998272" flipH="1">
            <a:off x="4363274" y="2988440"/>
            <a:ext cx="688975" cy="600075"/>
          </a:xfrm>
          <a:custGeom>
            <a:avLst/>
            <a:gdLst/>
            <a:ahLst/>
            <a:cxnLst/>
            <a:rect l="l" t="t" r="r" b="b"/>
            <a:pathLst>
              <a:path w="696597" h="606972">
                <a:moveTo>
                  <a:pt x="174149" y="0"/>
                </a:moveTo>
                <a:lnTo>
                  <a:pt x="174149" y="83522"/>
                </a:lnTo>
                <a:cubicBezTo>
                  <a:pt x="481710" y="138806"/>
                  <a:pt x="696597" y="331938"/>
                  <a:pt x="696597" y="553076"/>
                </a:cubicBezTo>
                <a:lnTo>
                  <a:pt x="696597" y="606972"/>
                </a:lnTo>
                <a:lnTo>
                  <a:pt x="692177" y="606972"/>
                </a:lnTo>
                <a:cubicBezTo>
                  <a:pt x="692227" y="606836"/>
                  <a:pt x="692249" y="606695"/>
                  <a:pt x="692272" y="606555"/>
                </a:cubicBezTo>
                <a:cubicBezTo>
                  <a:pt x="662463" y="407272"/>
                  <a:pt x="457687" y="239152"/>
                  <a:pt x="174149" y="188185"/>
                </a:cubicBezTo>
                <a:lnTo>
                  <a:pt x="174149" y="271707"/>
                </a:lnTo>
                <a:lnTo>
                  <a:pt x="0" y="120454"/>
                </a:lnTo>
                <a:close/>
              </a:path>
            </a:pathLst>
          </a:cu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7" name="MH_Other_3"/>
          <p:cNvSpPr/>
          <p:nvPr>
            <p:custDataLst>
              <p:tags r:id="rId3"/>
            </p:custDataLst>
          </p:nvPr>
        </p:nvSpPr>
        <p:spPr>
          <a:xfrm>
            <a:off x="6993762" y="2891602"/>
            <a:ext cx="600075" cy="688975"/>
          </a:xfrm>
          <a:custGeom>
            <a:avLst/>
            <a:gdLst/>
            <a:ahLst/>
            <a:cxnLst/>
            <a:rect l="l" t="t" r="r" b="b"/>
            <a:pathLst>
              <a:path w="606973" h="696597">
                <a:moveTo>
                  <a:pt x="0" y="0"/>
                </a:moveTo>
                <a:lnTo>
                  <a:pt x="53896" y="0"/>
                </a:lnTo>
                <a:cubicBezTo>
                  <a:pt x="275035" y="0"/>
                  <a:pt x="468167" y="214887"/>
                  <a:pt x="523451" y="522448"/>
                </a:cubicBezTo>
                <a:lnTo>
                  <a:pt x="606973" y="522448"/>
                </a:lnTo>
                <a:lnTo>
                  <a:pt x="486519" y="696597"/>
                </a:lnTo>
                <a:lnTo>
                  <a:pt x="335266" y="522448"/>
                </a:lnTo>
                <a:lnTo>
                  <a:pt x="418788" y="522448"/>
                </a:lnTo>
                <a:cubicBezTo>
                  <a:pt x="367821" y="238910"/>
                  <a:pt x="199700" y="34134"/>
                  <a:pt x="417" y="4325"/>
                </a:cubicBezTo>
                <a:cubicBezTo>
                  <a:pt x="277" y="4348"/>
                  <a:pt x="136" y="4370"/>
                  <a:pt x="0" y="4420"/>
                </a:cubicBezTo>
                <a:close/>
              </a:path>
            </a:pathLst>
          </a:cu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82224" y="3756789"/>
            <a:ext cx="1738313" cy="1058862"/>
          </a:xfrm>
          <a:prstGeom prst="roundRect">
            <a:avLst/>
          </a:prstGeom>
          <a:solidFill>
            <a:srgbClr val="407F3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FFFF"/>
                </a:solidFill>
              </a:rPr>
              <a:t>标题</a:t>
            </a:r>
            <a:endParaRPr lang="zh-CN" altLang="zh-CN" sz="2400" dirty="0">
              <a:solidFill>
                <a:srgbClr val="FFFFFF"/>
              </a:solidFill>
            </a:endParaRPr>
          </a:p>
        </p:txBody>
      </p:sp>
      <p:sp>
        <p:nvSpPr>
          <p:cNvPr id="9" name="MH_SubTitle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625461" y="3747264"/>
            <a:ext cx="1738312" cy="1058862"/>
          </a:xfrm>
          <a:prstGeom prst="roundRect">
            <a:avLst/>
          </a:prstGeom>
          <a:solidFill>
            <a:srgbClr val="407F3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FFFF"/>
                </a:solidFill>
              </a:rPr>
              <a:t>标题</a:t>
            </a:r>
            <a:endParaRPr lang="zh-CN" altLang="zh-CN" sz="2400" dirty="0">
              <a:solidFill>
                <a:srgbClr val="FFFFFF"/>
              </a:solidFill>
            </a:endParaRPr>
          </a:p>
        </p:txBody>
      </p:sp>
      <p:sp>
        <p:nvSpPr>
          <p:cNvPr id="10" name="MH_SubTitle_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96699" y="1948627"/>
            <a:ext cx="1738313" cy="1058863"/>
          </a:xfrm>
          <a:prstGeom prst="roundRect">
            <a:avLst/>
          </a:prstGeom>
          <a:solidFill>
            <a:srgbClr val="407F3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FFFF"/>
                </a:solidFill>
              </a:rPr>
              <a:t>标题</a:t>
            </a:r>
            <a:endParaRPr lang="zh-CN" altLang="zh-CN" sz="2400" dirty="0">
              <a:solidFill>
                <a:srgbClr val="FFFF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56280" y="3879955"/>
            <a:ext cx="238852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19264" y="3879955"/>
            <a:ext cx="2357751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79305" y="2071793"/>
            <a:ext cx="2357751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图表 4"/>
          <p:cNvGraphicFramePr/>
          <p:nvPr/>
        </p:nvGraphicFramePr>
        <p:xfrm>
          <a:off x="600486" y="1496291"/>
          <a:ext cx="5800313" cy="4533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000520" y="3134678"/>
            <a:ext cx="4165616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7000520" y="2461762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800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 flipH="1">
            <a:off x="6270751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407F35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 flipH="1">
            <a:off x="9277747" y="2208714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6374331" y="2272186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 flipH="1">
            <a:off x="1180136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407F35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flipH="1">
            <a:off x="4187132" y="2208714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1283716" y="2272186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462127" y="4146254"/>
            <a:ext cx="3459122" cy="1216882"/>
          </a:xfrm>
          <a:prstGeom prst="roundRect">
            <a:avLst/>
          </a:prstGeom>
          <a:noFill/>
          <a:ln w="19050" cmpd="sng">
            <a:solidFill>
              <a:srgbClr val="407F35"/>
            </a:solidFill>
            <a:prstDash val="solid"/>
            <a:round/>
            <a:headEnd type="none" w="med" len="med"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033695" y="4321161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16419" y="4391706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552742" y="4146254"/>
            <a:ext cx="3459122" cy="1216882"/>
          </a:xfrm>
          <a:prstGeom prst="roundRect">
            <a:avLst/>
          </a:prstGeom>
          <a:noFill/>
          <a:ln w="19050" cmpd="sng">
            <a:solidFill>
              <a:srgbClr val="407F35"/>
            </a:solidFill>
            <a:prstDash val="solid"/>
            <a:round/>
            <a:headEnd type="none" w="med" len="med"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124310" y="4321161"/>
            <a:ext cx="876002" cy="876002"/>
          </a:xfrm>
          <a:prstGeom prst="ellipse">
            <a:avLst/>
          </a:prstGeom>
          <a:solidFill>
            <a:srgbClr val="407F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07034" y="4391706"/>
            <a:ext cx="279810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2411987"/>
            <a:ext cx="12192000" cy="2746546"/>
          </a:xfrm>
          <a:prstGeom prst="rect">
            <a:avLst/>
          </a:prstGeom>
          <a:solidFill>
            <a:srgbClr val="407F3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11046" y="3292360"/>
            <a:ext cx="4356198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311045" y="2662558"/>
            <a:ext cx="213385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503436" y="915903"/>
            <a:ext cx="4437698" cy="5491257"/>
            <a:chOff x="4975229" y="1384480"/>
            <a:chExt cx="3075234" cy="3805329"/>
          </a:xfrm>
        </p:grpSpPr>
        <p:pic>
          <p:nvPicPr>
            <p:cNvPr id="19" name="Picture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7"/>
            <a:stretch>
              <a:fillRect/>
            </a:stretch>
          </p:blipFill>
          <p:spPr>
            <a:xfrm>
              <a:off x="4975229" y="1384480"/>
              <a:ext cx="3075234" cy="3805329"/>
            </a:xfrm>
            <a:prstGeom prst="rect">
              <a:avLst/>
            </a:prstGeom>
          </p:spPr>
        </p:pic>
        <p:sp>
          <p:nvSpPr>
            <p:cNvPr id="20" name="Rectangle 42"/>
            <p:cNvSpPr/>
            <p:nvPr/>
          </p:nvSpPr>
          <p:spPr>
            <a:xfrm>
              <a:off x="5427090" y="1850683"/>
              <a:ext cx="2175237" cy="281069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EA436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9735440" y="4665435"/>
            <a:ext cx="1035193" cy="1035193"/>
          </a:xfrm>
          <a:prstGeom prst="diamond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菱形 5"/>
          <p:cNvSpPr/>
          <p:nvPr/>
        </p:nvSpPr>
        <p:spPr>
          <a:xfrm>
            <a:off x="9735440" y="3252360"/>
            <a:ext cx="1035193" cy="1035193"/>
          </a:xfrm>
          <a:prstGeom prst="diamond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菱形 6"/>
          <p:cNvSpPr/>
          <p:nvPr/>
        </p:nvSpPr>
        <p:spPr>
          <a:xfrm>
            <a:off x="9735440" y="1837428"/>
            <a:ext cx="1035193" cy="1035193"/>
          </a:xfrm>
          <a:prstGeom prst="diamond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9985060" y="3615550"/>
            <a:ext cx="517142" cy="301031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Freeform 20"/>
          <p:cNvSpPr/>
          <p:nvPr/>
        </p:nvSpPr>
        <p:spPr bwMode="auto">
          <a:xfrm>
            <a:off x="10089374" y="2100535"/>
            <a:ext cx="333658" cy="391433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Freeform 22"/>
          <p:cNvSpPr>
            <a:spLocks noEditPoints="1"/>
          </p:cNvSpPr>
          <p:nvPr/>
        </p:nvSpPr>
        <p:spPr bwMode="auto">
          <a:xfrm>
            <a:off x="10131129" y="5027712"/>
            <a:ext cx="250149" cy="433725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421367" y="1837428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21367" y="2206760"/>
            <a:ext cx="7870508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421367" y="317374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1367" y="3543073"/>
            <a:ext cx="7870508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421367" y="465838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21367" y="5027712"/>
            <a:ext cx="7870508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7615" r="4993" b="4230"/>
          <a:stretch>
            <a:fillRect/>
          </a:stretch>
        </p:blipFill>
        <p:spPr>
          <a:xfrm>
            <a:off x="6701984" y="1819469"/>
            <a:ext cx="5119902" cy="49358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349632" y="3494838"/>
            <a:ext cx="1381025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4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519931" y="3272471"/>
            <a:ext cx="417555" cy="1368062"/>
          </a:xfrm>
          <a:prstGeom prst="line">
            <a:avLst/>
          </a:prstGeom>
          <a:ln w="57150">
            <a:solidFill>
              <a:srgbClr val="407F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82506" y="3924789"/>
            <a:ext cx="3152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982504" y="3280330"/>
            <a:ext cx="5322307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4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1982504" y="4273921"/>
            <a:ext cx="4113496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7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24138" y="1865281"/>
            <a:ext cx="2504959" cy="2628261"/>
          </a:xfrm>
          <a:prstGeom prst="rect">
            <a:avLst/>
          </a:prstGeom>
          <a:blipFill>
            <a:blip r:embed="rId1"/>
            <a:stretch>
              <a:fillRect l="-26000" r="-27000"/>
            </a:stretch>
          </a:blip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24138" y="4493542"/>
            <a:ext cx="2504959" cy="1087181"/>
          </a:xfrm>
          <a:prstGeom prst="rect">
            <a:avLst/>
          </a:prstGeom>
          <a:solidFill>
            <a:srgbClr val="407F35"/>
          </a:solid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04711" y="4602391"/>
            <a:ext cx="2343812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77718" y="1865281"/>
            <a:ext cx="2504959" cy="2628261"/>
          </a:xfrm>
          <a:prstGeom prst="rect">
            <a:avLst/>
          </a:prstGeom>
          <a:blipFill>
            <a:blip r:embed="rId2"/>
            <a:stretch>
              <a:fillRect l="-26000" r="-27000"/>
            </a:stretch>
          </a:blip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477718" y="4493542"/>
            <a:ext cx="2504959" cy="1087181"/>
          </a:xfrm>
          <a:prstGeom prst="rect">
            <a:avLst/>
          </a:prstGeom>
          <a:solidFill>
            <a:srgbClr val="407F35"/>
          </a:solid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558292" y="4602391"/>
            <a:ext cx="2343812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0311" y="1865281"/>
            <a:ext cx="2504959" cy="2628261"/>
          </a:xfrm>
          <a:prstGeom prst="rect">
            <a:avLst/>
          </a:prstGeom>
          <a:blipFill>
            <a:blip r:embed="rId3"/>
            <a:stretch>
              <a:fillRect l="-26000" r="-27000"/>
            </a:stretch>
          </a:blip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20311" y="4493542"/>
            <a:ext cx="2504959" cy="1087181"/>
          </a:xfrm>
          <a:prstGeom prst="rect">
            <a:avLst/>
          </a:prstGeom>
          <a:solidFill>
            <a:srgbClr val="407F35"/>
          </a:solid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300884" y="4602391"/>
            <a:ext cx="2343812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62902" y="1865281"/>
            <a:ext cx="2504959" cy="2628261"/>
          </a:xfrm>
          <a:prstGeom prst="rect">
            <a:avLst/>
          </a:prstGeom>
          <a:blipFill>
            <a:blip r:embed="rId4"/>
            <a:stretch>
              <a:fillRect l="-26000" r="-27000"/>
            </a:stretch>
          </a:blip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962902" y="4493542"/>
            <a:ext cx="2504959" cy="1087181"/>
          </a:xfrm>
          <a:prstGeom prst="rect">
            <a:avLst/>
          </a:prstGeom>
          <a:solidFill>
            <a:srgbClr val="407F35"/>
          </a:solidFill>
          <a:ln w="38100">
            <a:solidFill>
              <a:srgbClr val="407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043475" y="4602391"/>
            <a:ext cx="2343812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76"/>
          <p:cNvSpPr txBox="1"/>
          <p:nvPr/>
        </p:nvSpPr>
        <p:spPr>
          <a:xfrm>
            <a:off x="320040" y="1879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0040" y="52211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87972"/>
            <a:ext cx="320040" cy="625121"/>
          </a:xfrm>
          <a:prstGeom prst="rect">
            <a:avLst/>
          </a:prstGeom>
          <a:solidFill>
            <a:srgbClr val="407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MH_SubTitle_3"/>
          <p:cNvSpPr/>
          <p:nvPr>
            <p:custDataLst>
              <p:tags r:id="rId1"/>
            </p:custDataLst>
          </p:nvPr>
        </p:nvSpPr>
        <p:spPr>
          <a:xfrm>
            <a:off x="6285189" y="1876301"/>
            <a:ext cx="1270101" cy="1270100"/>
          </a:xfrm>
          <a:prstGeom prst="flowChartConnector">
            <a:avLst/>
          </a:prstGeom>
          <a:solidFill>
            <a:srgbClr val="407F35"/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SubTitle_2"/>
          <p:cNvSpPr/>
          <p:nvPr>
            <p:custDataLst>
              <p:tags r:id="rId2"/>
            </p:custDataLst>
          </p:nvPr>
        </p:nvSpPr>
        <p:spPr>
          <a:xfrm>
            <a:off x="4698013" y="2073353"/>
            <a:ext cx="1746612" cy="1746611"/>
          </a:xfrm>
          <a:prstGeom prst="flowChartConnector">
            <a:avLst/>
          </a:prstGeom>
          <a:solidFill>
            <a:srgbClr val="407F35"/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SubTitle_1"/>
          <p:cNvSpPr/>
          <p:nvPr>
            <p:custDataLst>
              <p:tags r:id="rId3"/>
            </p:custDataLst>
          </p:nvPr>
        </p:nvSpPr>
        <p:spPr>
          <a:xfrm>
            <a:off x="5887500" y="2988758"/>
            <a:ext cx="1422369" cy="1422369"/>
          </a:xfrm>
          <a:prstGeom prst="flowChartConnector">
            <a:avLst/>
          </a:prstGeom>
          <a:solidFill>
            <a:srgbClr val="407F35"/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Title_1"/>
          <p:cNvSpPr/>
          <p:nvPr>
            <p:custDataLst>
              <p:tags r:id="rId4"/>
            </p:custDataLst>
          </p:nvPr>
        </p:nvSpPr>
        <p:spPr>
          <a:xfrm>
            <a:off x="4400640" y="3578128"/>
            <a:ext cx="2051150" cy="2051148"/>
          </a:xfrm>
          <a:prstGeom prst="flowChartConnector">
            <a:avLst/>
          </a:prstGeom>
          <a:solidFill>
            <a:srgbClr val="407F35"/>
          </a:solidFill>
          <a:ln w="762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3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09869" y="3241496"/>
            <a:ext cx="323728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79225" y="2052905"/>
            <a:ext cx="323728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53563" y="2488214"/>
            <a:ext cx="323728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63355" y="4174059"/>
            <a:ext cx="3237285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7615" r="4993" b="4230"/>
          <a:stretch>
            <a:fillRect/>
          </a:stretch>
        </p:blipFill>
        <p:spPr>
          <a:xfrm>
            <a:off x="5966422" y="1110343"/>
            <a:ext cx="5855464" cy="5645020"/>
          </a:xfrm>
          <a:prstGeom prst="rect">
            <a:avLst/>
          </a:prstGeom>
        </p:spPr>
      </p:pic>
      <p:sp>
        <p:nvSpPr>
          <p:cNvPr id="11" name="TextBox 76"/>
          <p:cNvSpPr txBox="1"/>
          <p:nvPr/>
        </p:nvSpPr>
        <p:spPr>
          <a:xfrm>
            <a:off x="796819" y="2921168"/>
            <a:ext cx="37141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407F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6000" dirty="0">
              <a:solidFill>
                <a:srgbClr val="407F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407F35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407F35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407F35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407F35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407F35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407F35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407F35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407F35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407F35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407F35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407F35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407F35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407F35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407F3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>
              <a:solidFill>
                <a:prstClr val="black"/>
              </a:solidFill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407F35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407F35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407F35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407F35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407F35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>
                <a:solidFill>
                  <a:prstClr val="black"/>
                </a:solidFill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407F35"/>
          </a:solidFill>
          <a:ln>
            <a:noFill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407F35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 dirty="0">
                <a:solidFill>
                  <a:prstClr val="black"/>
                </a:solidFill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200" dirty="0">
                <a:solidFill>
                  <a:prstClr val="black"/>
                </a:solidFill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en-US" sz="3200" dirty="0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2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3.xml><?xml version="1.0" encoding="utf-8"?>
<p:tagLst xmlns:p="http://schemas.openxmlformats.org/presentationml/2006/main">
  <p:tag name="MH" val="20161201195603"/>
  <p:tag name="MH_LIBRARY" val="CONTENTS"/>
  <p:tag name="MH_TYPE" val="OTHERS"/>
  <p:tag name="ID" val="626765"/>
</p:tagLst>
</file>

<file path=ppt/tags/tag4.xml><?xml version="1.0" encoding="utf-8"?>
<p:tagLst xmlns:p="http://schemas.openxmlformats.org/presentationml/2006/main">
  <p:tag name="MH" val="20161206114140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61206114140"/>
  <p:tag name="MH_LIBRARY" val="GRAPHIC"/>
  <p:tag name="MH_TYPE" val="Other"/>
  <p:tag name="MH_ORDER" val="2"/>
</p:tagLst>
</file>

<file path=ppt/tags/tag6.xml><?xml version="1.0" encoding="utf-8"?>
<p:tagLst xmlns:p="http://schemas.openxmlformats.org/presentationml/2006/main">
  <p:tag name="MH" val="20161206114140"/>
  <p:tag name="MH_LIBRARY" val="GRAPHIC"/>
  <p:tag name="MH_TYPE" val="Picture"/>
  <p:tag name="MH_ORDER" val="2"/>
</p:tagLst>
</file>

<file path=ppt/tags/tag7.xml><?xml version="1.0" encoding="utf-8"?>
<p:tagLst xmlns:p="http://schemas.openxmlformats.org/presentationml/2006/main">
  <p:tag name="MH" val="20161206114140"/>
  <p:tag name="MH_LIBRARY" val="GRAPHIC"/>
  <p:tag name="MH_TYPE" val="Other"/>
  <p:tag name="MH_ORDER" val="3"/>
</p:tagLst>
</file>

<file path=ppt/tags/tag8.xml><?xml version="1.0" encoding="utf-8"?>
<p:tagLst xmlns:p="http://schemas.openxmlformats.org/presentationml/2006/main">
  <p:tag name="MH" val="20161206114140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61206114140"/>
  <p:tag name="MH_LIBRARY" val="GRAPHIC"/>
  <p:tag name="MH_TYPE" val="Picture"/>
  <p:tag name="MH_ORDER" val="3"/>
</p:tagLst>
</file>

<file path=ppt/tags/tag10.xml><?xml version="1.0" encoding="utf-8"?>
<p:tagLst xmlns:p="http://schemas.openxmlformats.org/presentationml/2006/main">
  <p:tag name="MH" val="20161206114140"/>
  <p:tag name="MH_LIBRARY" val="GRAPHIC"/>
  <p:tag name="MH_TYPE" val="Other"/>
  <p:tag name="MH_ORDER" val="5"/>
</p:tagLst>
</file>

<file path=ppt/tags/tag11.xml><?xml version="1.0" encoding="utf-8"?>
<p:tagLst xmlns:p="http://schemas.openxmlformats.org/presentationml/2006/main">
  <p:tag name="MH" val="20161206114140"/>
  <p:tag name="MH_LIBRARY" val="GRAPHIC"/>
  <p:tag name="MH_TYPE" val="Other"/>
  <p:tag name="MH_ORDER" val="6"/>
</p:tagLst>
</file>

<file path=ppt/tags/tag12.xml><?xml version="1.0" encoding="utf-8"?>
<p:tagLst xmlns:p="http://schemas.openxmlformats.org/presentationml/2006/main">
  <p:tag name="MH" val="20161206114140"/>
  <p:tag name="MH_LIBRARY" val="GRAPHIC"/>
  <p:tag name="MH_TYPE" val="Picture"/>
  <p:tag name="MH_ORDER" val="1"/>
</p:tagLst>
</file>

<file path=ppt/tags/tag13.xml><?xml version="1.0" encoding="utf-8"?>
<p:tagLst xmlns:p="http://schemas.openxmlformats.org/presentationml/2006/main">
  <p:tag name="MH" val="20161206115447"/>
  <p:tag name="MH_LIBRARY" val="GRAPHIC"/>
  <p:tag name="MH_TYPE" val="Other"/>
  <p:tag name="MH_ORDER" val="1"/>
</p:tagLst>
</file>

<file path=ppt/tags/tag14.xml><?xml version="1.0" encoding="utf-8"?>
<p:tagLst xmlns:p="http://schemas.openxmlformats.org/presentationml/2006/main">
  <p:tag name="MH" val="20161206115447"/>
  <p:tag name="MH_LIBRARY" val="GRAPHIC"/>
  <p:tag name="MH_TYPE" val="Title"/>
  <p:tag name="MH_ORDER" val="1"/>
</p:tagLst>
</file>

<file path=ppt/tags/tag15.xml><?xml version="1.0" encoding="utf-8"?>
<p:tagLst xmlns:p="http://schemas.openxmlformats.org/presentationml/2006/main">
  <p:tag name="MH" val="20161206115447"/>
  <p:tag name="MH_LIBRARY" val="GRAPHIC"/>
  <p:tag name="MH_TYPE" val="Other"/>
  <p:tag name="MH_ORDER" val="3"/>
</p:tagLst>
</file>

<file path=ppt/tags/tag16.xml><?xml version="1.0" encoding="utf-8"?>
<p:tagLst xmlns:p="http://schemas.openxmlformats.org/presentationml/2006/main">
  <p:tag name="MH" val="20161206115447"/>
  <p:tag name="MH_LIBRARY" val="GRAPHIC"/>
  <p:tag name="MH_TYPE" val="Other"/>
  <p:tag name="MH_ORDER" val="4"/>
</p:tagLst>
</file>

<file path=ppt/tags/tag17.xml><?xml version="1.0" encoding="utf-8"?>
<p:tagLst xmlns:p="http://schemas.openxmlformats.org/presentationml/2006/main">
  <p:tag name="MH" val="20161206115447"/>
  <p:tag name="MH_LIBRARY" val="GRAPHIC"/>
  <p:tag name="MH_TYPE" val="Other"/>
  <p:tag name="MH_ORDER" val="5"/>
</p:tagLst>
</file>

<file path=ppt/tags/tag18.xml><?xml version="1.0" encoding="utf-8"?>
<p:tagLst xmlns:p="http://schemas.openxmlformats.org/presentationml/2006/main">
  <p:tag name="MH" val="20161206115447"/>
  <p:tag name="MH_LIBRARY" val="GRAPHIC"/>
  <p:tag name="MH_TYPE" val="Other"/>
  <p:tag name="MH_ORDER" val="6"/>
</p:tagLst>
</file>

<file path=ppt/tags/tag19.xml><?xml version="1.0" encoding="utf-8"?>
<p:tagLst xmlns:p="http://schemas.openxmlformats.org/presentationml/2006/main">
  <p:tag name="MH" val="20161206115447"/>
  <p:tag name="MH_LIBRARY" val="GRAPHIC"/>
  <p:tag name="MH_TYPE" val="Other"/>
  <p:tag name="MH_ORDER" val="7"/>
</p:tagLst>
</file>

<file path=ppt/tags/tag20.xml><?xml version="1.0" encoding="utf-8"?>
<p:tagLst xmlns:p="http://schemas.openxmlformats.org/presentationml/2006/main">
  <p:tag name="MH" val="20161206115447"/>
  <p:tag name="MH_LIBRARY" val="GRAPHIC"/>
  <p:tag name="MH_TYPE" val="Other"/>
  <p:tag name="MH_ORDER" val="8"/>
</p:tagLst>
</file>

<file path=ppt/tags/tag21.xml><?xml version="1.0" encoding="utf-8"?>
<p:tagLst xmlns:p="http://schemas.openxmlformats.org/presentationml/2006/main">
  <p:tag name="MH" val="20161206115447"/>
  <p:tag name="MH_LIBRARY" val="GRAPHIC"/>
  <p:tag name="MH_TYPE" val="Other"/>
  <p:tag name="MH_ORDER" val="9"/>
</p:tagLst>
</file>

<file path=ppt/tags/tag22.xml><?xml version="1.0" encoding="utf-8"?>
<p:tagLst xmlns:p="http://schemas.openxmlformats.org/presentationml/2006/main">
  <p:tag name="MH" val="20161206115447"/>
  <p:tag name="MH_LIBRARY" val="GRAPHIC"/>
  <p:tag name="MH_TYPE" val="Other"/>
  <p:tag name="MH_ORDER" val="10"/>
</p:tagLst>
</file>

<file path=ppt/tags/tag23.xml><?xml version="1.0" encoding="utf-8"?>
<p:tagLst xmlns:p="http://schemas.openxmlformats.org/presentationml/2006/main">
  <p:tag name="MH" val="20161206115447"/>
  <p:tag name="MH_LIBRARY" val="GRAPHIC"/>
  <p:tag name="MH_TYPE" val="Other"/>
  <p:tag name="MH_ORDER" val="11"/>
</p:tagLst>
</file>

<file path=ppt/tags/tag24.xml><?xml version="1.0" encoding="utf-8"?>
<p:tagLst xmlns:p="http://schemas.openxmlformats.org/presentationml/2006/main">
  <p:tag name="MH" val="20161206115447"/>
  <p:tag name="MH_LIBRARY" val="GRAPHIC"/>
  <p:tag name="MH_TYPE" val="Other"/>
  <p:tag name="MH_ORDER" val="12"/>
</p:tagLst>
</file>

<file path=ppt/tags/tag25.xml><?xml version="1.0" encoding="utf-8"?>
<p:tagLst xmlns:p="http://schemas.openxmlformats.org/presentationml/2006/main">
  <p:tag name="MH" val="20161206115447"/>
  <p:tag name="MH_LIBRARY" val="GRAPHIC"/>
  <p:tag name="MH_TYPE" val="Other"/>
  <p:tag name="MH_ORDER" val="13"/>
</p:tagLst>
</file>

<file path=ppt/tags/tag26.xml><?xml version="1.0" encoding="utf-8"?>
<p:tagLst xmlns:p="http://schemas.openxmlformats.org/presentationml/2006/main">
  <p:tag name="MH" val="20161206115447"/>
  <p:tag name="MH_LIBRARY" val="GRAPHIC"/>
  <p:tag name="MH_TYPE" val="Other"/>
  <p:tag name="MH_ORDER" val="14"/>
</p:tagLst>
</file>

<file path=ppt/tags/tag27.xml><?xml version="1.0" encoding="utf-8"?>
<p:tagLst xmlns:p="http://schemas.openxmlformats.org/presentationml/2006/main">
  <p:tag name="MH" val="20161206162958"/>
  <p:tag name="MH_LIBRARY" val="GRAPHIC"/>
  <p:tag name="MH_TYPE" val="Other"/>
  <p:tag name="MH_ORDER" val="1"/>
</p:tagLst>
</file>

<file path=ppt/tags/tag28.xml><?xml version="1.0" encoding="utf-8"?>
<p:tagLst xmlns:p="http://schemas.openxmlformats.org/presentationml/2006/main">
  <p:tag name="MH" val="20161206162958"/>
  <p:tag name="MH_LIBRARY" val="GRAPHIC"/>
  <p:tag name="MH_TYPE" val="Other"/>
  <p:tag name="MH_ORDER" val="2"/>
</p:tagLst>
</file>

<file path=ppt/tags/tag29.xml><?xml version="1.0" encoding="utf-8"?>
<p:tagLst xmlns:p="http://schemas.openxmlformats.org/presentationml/2006/main">
  <p:tag name="MH" val="20161206162958"/>
  <p:tag name="MH_LIBRARY" val="GRAPHIC"/>
  <p:tag name="MH_TYPE" val="Other"/>
  <p:tag name="MH_ORDER" val="3"/>
</p:tagLst>
</file>

<file path=ppt/tags/tag30.xml><?xml version="1.0" encoding="utf-8"?>
<p:tagLst xmlns:p="http://schemas.openxmlformats.org/presentationml/2006/main">
  <p:tag name="MH" val="20161206162958"/>
  <p:tag name="MH_LIBRARY" val="GRAPHIC"/>
  <p:tag name="MH_TYPE" val="SubTitle"/>
  <p:tag name="MH_ORDER" val="1"/>
</p:tagLst>
</file>

<file path=ppt/tags/tag31.xml><?xml version="1.0" encoding="utf-8"?>
<p:tagLst xmlns:p="http://schemas.openxmlformats.org/presentationml/2006/main">
  <p:tag name="MH" val="20161206162958"/>
  <p:tag name="MH_LIBRARY" val="GRAPHIC"/>
  <p:tag name="MH_TYPE" val="SubTitle"/>
  <p:tag name="MH_ORDER" val="3"/>
</p:tagLst>
</file>

<file path=ppt/tags/tag32.xml><?xml version="1.0" encoding="utf-8"?>
<p:tagLst xmlns:p="http://schemas.openxmlformats.org/presentationml/2006/main">
  <p:tag name="MH" val="20161206162958"/>
  <p:tag name="MH_LIBRARY" val="GRAPHIC"/>
  <p:tag name="MH_TYPE" val="SubTitle"/>
  <p:tag name="MH_ORDER" val="2"/>
</p:tagLst>
</file>

<file path=ppt/tags/tag33.xml><?xml version="1.0" encoding="utf-8"?>
<p:tagLst xmlns:p="http://schemas.openxmlformats.org/presentationml/2006/main">
  <p:tag name="MH" val="20161212173552"/>
  <p:tag name="MH_LIBRARY" val="GRAPHIC"/>
  <p:tag name="MH_TYPE" val="SubTitle"/>
  <p:tag name="MH_ORDER" val="3"/>
</p:tagLst>
</file>

<file path=ppt/tags/tag34.xml><?xml version="1.0" encoding="utf-8"?>
<p:tagLst xmlns:p="http://schemas.openxmlformats.org/presentationml/2006/main">
  <p:tag name="MH" val="20161212173552"/>
  <p:tag name="MH_LIBRARY" val="GRAPHIC"/>
  <p:tag name="MH_TYPE" val="SubTitle"/>
  <p:tag name="MH_ORDER" val="2"/>
</p:tagLst>
</file>

<file path=ppt/tags/tag35.xml><?xml version="1.0" encoding="utf-8"?>
<p:tagLst xmlns:p="http://schemas.openxmlformats.org/presentationml/2006/main">
  <p:tag name="MH" val="20161212173552"/>
  <p:tag name="MH_LIBRARY" val="GRAPHIC"/>
  <p:tag name="MH_TYPE" val="SubTitle"/>
  <p:tag name="MH_ORDER" val="1"/>
</p:tagLst>
</file>

<file path=ppt/tags/tag36.xml><?xml version="1.0" encoding="utf-8"?>
<p:tagLst xmlns:p="http://schemas.openxmlformats.org/presentationml/2006/main">
  <p:tag name="MH" val="20161212173552"/>
  <p:tag name="MH_LIBRARY" val="GRAPHIC"/>
  <p:tag name="MH_TYPE" val="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3843</Words>
  <Application>WPS 演示</Application>
  <PresentationFormat>宽屏</PresentationFormat>
  <Paragraphs>376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黑体</vt:lpstr>
      <vt:lpstr>Times New Roman</vt:lpstr>
      <vt:lpstr>华文细黑</vt:lpstr>
      <vt:lpstr>Impact</vt:lpstr>
      <vt:lpstr>Calibri</vt:lpstr>
      <vt:lpstr>Arial Unicode MS</vt:lpstr>
      <vt:lpstr>Calibri Light</vt:lpstr>
      <vt:lpstr>华文中宋</vt:lpstr>
      <vt:lpstr>Arial Narrow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21</cp:revision>
  <dcterms:created xsi:type="dcterms:W3CDTF">2017-03-22T06:43:00Z</dcterms:created>
  <dcterms:modified xsi:type="dcterms:W3CDTF">2018-02-24T02:12:45Z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