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34.xml" ContentType="application/vnd.openxmlformats-officedocument.presentationml.notesSlide+xml"/>
  <Override PartName="/ppt/charts/chart5.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5.xml" ContentType="application/vnd.openxmlformats-officedocument.presentationml.notesSlide+xml"/>
  <Override PartName="/ppt/charts/chart6.xml" ContentType="application/vnd.openxmlformats-officedocument.drawingml.chart+xml"/>
  <Override PartName="/ppt/notesSlides/notesSlide36.xml" ContentType="application/vnd.openxmlformats-officedocument.presentationml.notesSlide+xml"/>
  <Override PartName="/ppt/charts/chart7.xml" ContentType="application/vnd.openxmlformats-officedocument.drawingml.chart+xml"/>
  <Override PartName="/ppt/charts/style2.xml" ContentType="application/vnd.ms-office.chartstyle+xml"/>
  <Override PartName="/ppt/charts/colors2.xml" ContentType="application/vnd.ms-office.chartcolorstyle+xml"/>
  <Override PartName="/ppt/charts/chart8.xml" ContentType="application/vnd.openxmlformats-officedocument.drawingml.chart+xml"/>
  <Override PartName="/ppt/charts/style3.xml" ContentType="application/vnd.ms-office.chartstyle+xml"/>
  <Override PartName="/ppt/charts/colors3.xml" ContentType="application/vnd.ms-office.chartcolorstyle+xml"/>
  <Override PartName="/ppt/charts/chart9.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7.xml" ContentType="application/vnd.openxmlformats-officedocument.presentationml.notesSlide+xml"/>
  <Override PartName="/ppt/charts/chart10.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38.xml" ContentType="application/vnd.openxmlformats-officedocument.presentationml.notesSlide+xml"/>
  <Override PartName="/ppt/charts/chart11.xml" ContentType="application/vnd.openxmlformats-officedocument.drawingml.chart+xml"/>
  <Override PartName="/ppt/charts/style6.xml" ContentType="application/vnd.ms-office.chartstyle+xml"/>
  <Override PartName="/ppt/charts/colors6.xml" ContentType="application/vnd.ms-office.chartcolorstyle+xml"/>
  <Override PartName="/ppt/charts/chart12.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39.xml" ContentType="application/vnd.openxmlformats-officedocument.presentationml.notesSlide+xml"/>
  <Override PartName="/ppt/charts/chart13.xml" ContentType="application/vnd.openxmlformats-officedocument.drawingml.chart+xml"/>
  <Override PartName="/ppt/charts/style8.xml" ContentType="application/vnd.ms-office.chartstyle+xml"/>
  <Override PartName="/ppt/charts/colors8.xml" ContentType="application/vnd.ms-office.chartcolorstyle+xml"/>
  <Override PartName="/ppt/charts/chart14.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40.xml" ContentType="application/vnd.openxmlformats-officedocument.presentationml.notesSlide+xml"/>
  <Override PartName="/ppt/charts/chart15.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41.xml" ContentType="application/vnd.openxmlformats-officedocument.presentationml.notesSlide+xml"/>
  <Override PartName="/ppt/charts/chart16.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446" r:id="rId2"/>
    <p:sldId id="428" r:id="rId3"/>
    <p:sldId id="368" r:id="rId4"/>
    <p:sldId id="370" r:id="rId5"/>
    <p:sldId id="373" r:id="rId6"/>
    <p:sldId id="424" r:id="rId7"/>
    <p:sldId id="415" r:id="rId8"/>
    <p:sldId id="423" r:id="rId9"/>
    <p:sldId id="426" r:id="rId10"/>
    <p:sldId id="411" r:id="rId11"/>
    <p:sldId id="414" r:id="rId12"/>
    <p:sldId id="429" r:id="rId13"/>
    <p:sldId id="393" r:id="rId14"/>
    <p:sldId id="425" r:id="rId15"/>
    <p:sldId id="409" r:id="rId16"/>
    <p:sldId id="433" r:id="rId17"/>
    <p:sldId id="434" r:id="rId18"/>
    <p:sldId id="435" r:id="rId19"/>
    <p:sldId id="436" r:id="rId20"/>
    <p:sldId id="437" r:id="rId21"/>
    <p:sldId id="438" r:id="rId22"/>
    <p:sldId id="430" r:id="rId23"/>
    <p:sldId id="417" r:id="rId24"/>
    <p:sldId id="418" r:id="rId25"/>
    <p:sldId id="419" r:id="rId26"/>
    <p:sldId id="413" r:id="rId27"/>
    <p:sldId id="412" r:id="rId28"/>
    <p:sldId id="422" r:id="rId29"/>
    <p:sldId id="420" r:id="rId30"/>
    <p:sldId id="421" r:id="rId31"/>
    <p:sldId id="416" r:id="rId32"/>
    <p:sldId id="431" r:id="rId33"/>
    <p:sldId id="399" r:id="rId34"/>
    <p:sldId id="445" r:id="rId35"/>
    <p:sldId id="432" r:id="rId36"/>
    <p:sldId id="427" r:id="rId37"/>
    <p:sldId id="406" r:id="rId38"/>
    <p:sldId id="400" r:id="rId39"/>
    <p:sldId id="408" r:id="rId40"/>
    <p:sldId id="394" r:id="rId41"/>
    <p:sldId id="407" r:id="rId42"/>
    <p:sldId id="405" r:id="rId43"/>
  </p:sldIdLst>
  <p:sldSz cx="12192000" cy="6858000"/>
  <p:notesSz cx="6858000" cy="9144000"/>
  <p:custDataLst>
    <p:tags r:id="rId4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53D0"/>
    <a:srgbClr val="009BD2"/>
    <a:srgbClr val="2E72F1"/>
    <a:srgbClr val="FFFFFF"/>
    <a:srgbClr val="367E96"/>
    <a:srgbClr val="8BD4F7"/>
    <a:srgbClr val="47AEAD"/>
    <a:srgbClr val="614C4A"/>
    <a:srgbClr val="2A2B31"/>
    <a:srgbClr val="F9E8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21" autoAdjust="0"/>
    <p:restoredTop sz="94140" autoAdjust="0"/>
  </p:normalViewPr>
  <p:slideViewPr>
    <p:cSldViewPr snapToGrid="0">
      <p:cViewPr varScale="1">
        <p:scale>
          <a:sx n="92" d="100"/>
          <a:sy n="92" d="100"/>
        </p:scale>
        <p:origin x="606" y="96"/>
      </p:cViewPr>
      <p:guideLst/>
    </p:cSldViewPr>
  </p:slideViewPr>
  <p:outlineViewPr>
    <p:cViewPr>
      <p:scale>
        <a:sx n="20" d="100"/>
        <a:sy n="20" d="100"/>
      </p:scale>
      <p:origin x="0" y="0"/>
    </p:cViewPr>
  </p:outlineViewPr>
  <p:notesTextViewPr>
    <p:cViewPr>
      <p:scale>
        <a:sx n="1" d="1"/>
        <a:sy n="1" d="1"/>
      </p:scale>
      <p:origin x="0" y="0"/>
    </p:cViewPr>
  </p:notesTextViewPr>
  <p:sorterViewPr>
    <p:cViewPr>
      <p:scale>
        <a:sx n="50" d="100"/>
        <a:sy n="50" d="100"/>
      </p:scale>
      <p:origin x="0" y="-18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1.xml"/><Relationship Id="rId1" Type="http://schemas.microsoft.com/office/2011/relationships/chartStyle" Target="style1.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_rels/chart7.xml.rels><?xml version="1.0" encoding="UTF-8" standalone="yes"?>
<Relationships xmlns="http://schemas.openxmlformats.org/package/2006/relationships"><Relationship Id="rId3" Type="http://schemas.openxmlformats.org/officeDocument/2006/relationships/image" Target="../media/image47.png"/><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___7.xlsx"/></Relationships>
</file>

<file path=ppt/charts/_rels/chart8.xml.rels><?xml version="1.0" encoding="UTF-8" standalone="yes"?>
<Relationships xmlns="http://schemas.openxmlformats.org/package/2006/relationships"><Relationship Id="rId3" Type="http://schemas.openxmlformats.org/officeDocument/2006/relationships/image" Target="../media/image48.png"/><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___8.xlsx"/></Relationships>
</file>

<file path=ppt/charts/_rels/chart9.xml.rels><?xml version="1.0" encoding="UTF-8" standalone="yes"?>
<Relationships xmlns="http://schemas.openxmlformats.org/package/2006/relationships"><Relationship Id="rId3" Type="http://schemas.openxmlformats.org/officeDocument/2006/relationships/image" Target="../media/image47.png"/><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___9.xlsx"/></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___10.xlsx"/><Relationship Id="rId2" Type="http://schemas.microsoft.com/office/2011/relationships/chartColorStyle" Target="colors5.xml"/><Relationship Id="rId1" Type="http://schemas.microsoft.com/office/2011/relationships/chartStyle" Target="style5.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___11.xlsx"/><Relationship Id="rId2" Type="http://schemas.microsoft.com/office/2011/relationships/chartColorStyle" Target="colors6.xml"/><Relationship Id="rId1" Type="http://schemas.microsoft.com/office/2011/relationships/chartStyle" Target="style6.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___12.xlsx"/><Relationship Id="rId2" Type="http://schemas.microsoft.com/office/2011/relationships/chartColorStyle" Target="colors7.xml"/><Relationship Id="rId1" Type="http://schemas.microsoft.com/office/2011/relationships/chartStyle" Target="style7.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___13.xlsx"/><Relationship Id="rId2" Type="http://schemas.microsoft.com/office/2011/relationships/chartColorStyle" Target="colors8.xml"/><Relationship Id="rId1" Type="http://schemas.microsoft.com/office/2011/relationships/chartStyle" Target="style8.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___14.xlsx"/><Relationship Id="rId2" Type="http://schemas.microsoft.com/office/2011/relationships/chartColorStyle" Target="colors9.xml"/><Relationship Id="rId1" Type="http://schemas.microsoft.com/office/2011/relationships/chartStyle" Target="style9.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___15.xlsx"/><Relationship Id="rId2" Type="http://schemas.microsoft.com/office/2011/relationships/chartColorStyle" Target="colors10.xml"/><Relationship Id="rId1" Type="http://schemas.microsoft.com/office/2011/relationships/chartStyle" Target="style10.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___16.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4532346785285E-2"/>
          <c:y val="4.3609440565446966E-2"/>
          <c:w val="0.9151168145920161"/>
          <c:h val="0.90484755826174423"/>
        </c:manualLayout>
      </c:layout>
      <c:pieChart>
        <c:varyColors val="1"/>
        <c:ser>
          <c:idx val="0"/>
          <c:order val="0"/>
          <c:tx>
            <c:strRef>
              <c:f>Sheet1!$B$1</c:f>
              <c:strCache>
                <c:ptCount val="1"/>
                <c:pt idx="0">
                  <c:v>份额</c:v>
                </c:pt>
              </c:strCache>
            </c:strRef>
          </c:tx>
          <c:spPr>
            <a:ln w="28575">
              <a:solidFill>
                <a:schemeClr val="tx1"/>
              </a:solidFill>
            </a:ln>
          </c:spPr>
          <c:dPt>
            <c:idx val="0"/>
            <c:bubble3D val="0"/>
            <c:spPr>
              <a:solidFill>
                <a:schemeClr val="bg1"/>
              </a:solidFill>
              <a:ln w="28575">
                <a:solidFill>
                  <a:schemeClr val="bg1"/>
                </a:solidFill>
              </a:ln>
              <a:effectLst/>
            </c:spPr>
            <c:extLst xmlns:c16r2="http://schemas.microsoft.com/office/drawing/2015/06/chart">
              <c:ext xmlns:c16="http://schemas.microsoft.com/office/drawing/2014/chart" uri="{C3380CC4-5D6E-409C-BE32-E72D297353CC}">
                <c16:uniqueId val="{00000001-EE8C-4BC4-A9B4-F7959CB7C9DF}"/>
              </c:ext>
            </c:extLst>
          </c:dPt>
          <c:dPt>
            <c:idx val="1"/>
            <c:bubble3D val="0"/>
            <c:spPr>
              <a:noFill/>
              <a:ln w="28575">
                <a:solidFill>
                  <a:schemeClr val="bg1"/>
                </a:solidFill>
              </a:ln>
              <a:effectLst/>
            </c:spPr>
            <c:extLst xmlns:c16r2="http://schemas.microsoft.com/office/drawing/2015/06/chart">
              <c:ext xmlns:c16="http://schemas.microsoft.com/office/drawing/2014/chart" uri="{C3380CC4-5D6E-409C-BE32-E72D297353CC}">
                <c16:uniqueId val="{00000003-EE8C-4BC4-A9B4-F7959CB7C9DF}"/>
              </c:ext>
            </c:extLst>
          </c:dPt>
          <c:cat>
            <c:strRef>
              <c:f>Sheet1!$A$2:$A$3</c:f>
              <c:strCache>
                <c:ptCount val="2"/>
                <c:pt idx="0">
                  <c:v>已完成</c:v>
                </c:pt>
                <c:pt idx="1">
                  <c:v>待完成</c:v>
                </c:pt>
              </c:strCache>
            </c:strRef>
          </c:cat>
          <c:val>
            <c:numRef>
              <c:f>Sheet1!$B$2:$B$3</c:f>
              <c:numCache>
                <c:formatCode>0%</c:formatCode>
                <c:ptCount val="2"/>
                <c:pt idx="0">
                  <c:v>0.56000000000000005</c:v>
                </c:pt>
                <c:pt idx="1">
                  <c:v>0.43999999999999995</c:v>
                </c:pt>
              </c:numCache>
            </c:numRef>
          </c:val>
          <c:extLst xmlns:c16r2="http://schemas.microsoft.com/office/drawing/2015/06/chart">
            <c:ext xmlns:c16="http://schemas.microsoft.com/office/drawing/2014/chart" uri="{C3380CC4-5D6E-409C-BE32-E72D297353CC}">
              <c16:uniqueId val="{00000004-EE8C-4BC4-A9B4-F7959CB7C9DF}"/>
            </c:ext>
          </c:extLst>
        </c:ser>
        <c:ser>
          <c:idx val="1"/>
          <c:order val="1"/>
          <c:tx>
            <c:strRef>
              <c:f>Sheet1!$C$1</c:f>
              <c:strCache>
                <c:ptCount val="1"/>
                <c:pt idx="0">
                  <c:v>列1</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6-EE8C-4BC4-A9B4-F7959CB7C9DF}"/>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8-EE8C-4BC4-A9B4-F7959CB7C9DF}"/>
              </c:ext>
            </c:extLst>
          </c:dPt>
          <c:cat>
            <c:strRef>
              <c:f>Sheet1!$A$2:$A$3</c:f>
              <c:strCache>
                <c:ptCount val="2"/>
                <c:pt idx="0">
                  <c:v>已完成</c:v>
                </c:pt>
                <c:pt idx="1">
                  <c:v>待完成</c:v>
                </c:pt>
              </c:strCache>
            </c:strRef>
          </c:cat>
          <c:val>
            <c:numRef>
              <c:f>Sheet1!$C$2:$C$3</c:f>
              <c:numCache>
                <c:formatCode>General</c:formatCode>
                <c:ptCount val="2"/>
              </c:numCache>
            </c:numRef>
          </c:val>
          <c:extLst xmlns:c16r2="http://schemas.microsoft.com/office/drawing/2015/06/chart">
            <c:ext xmlns:c16="http://schemas.microsoft.com/office/drawing/2014/chart" uri="{C3380CC4-5D6E-409C-BE32-E72D297353CC}">
              <c16:uniqueId val="{00000009-EE8C-4BC4-A9B4-F7959CB7C9DF}"/>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4532346785285E-2"/>
          <c:y val="4.3609440565446966E-2"/>
          <c:w val="0.9151168145920161"/>
          <c:h val="0.90484755826174423"/>
        </c:manualLayout>
      </c:layout>
      <c:pieChart>
        <c:varyColors val="1"/>
        <c:ser>
          <c:idx val="0"/>
          <c:order val="0"/>
          <c:tx>
            <c:strRef>
              <c:f>Sheet1!$B$1</c:f>
              <c:strCache>
                <c:ptCount val="1"/>
                <c:pt idx="0">
                  <c:v>份额</c:v>
                </c:pt>
              </c:strCache>
            </c:strRef>
          </c:tx>
          <c:spPr>
            <a:ln w="28575">
              <a:solidFill>
                <a:schemeClr val="tx1"/>
              </a:solidFill>
            </a:ln>
          </c:spPr>
          <c:dPt>
            <c:idx val="0"/>
            <c:bubble3D val="0"/>
            <c:spPr>
              <a:solidFill>
                <a:schemeClr val="bg1"/>
              </a:solidFill>
              <a:ln w="28575">
                <a:solidFill>
                  <a:schemeClr val="bg1"/>
                </a:solidFill>
              </a:ln>
              <a:effectLst/>
            </c:spPr>
            <c:extLst xmlns:c16r2="http://schemas.microsoft.com/office/drawing/2015/06/chart">
              <c:ext xmlns:c16="http://schemas.microsoft.com/office/drawing/2014/chart" uri="{C3380CC4-5D6E-409C-BE32-E72D297353CC}">
                <c16:uniqueId val="{00000001-8CEC-45B7-AFF8-C675AB812BB1}"/>
              </c:ext>
            </c:extLst>
          </c:dPt>
          <c:dPt>
            <c:idx val="1"/>
            <c:bubble3D val="0"/>
            <c:spPr>
              <a:noFill/>
              <a:ln w="28575">
                <a:solidFill>
                  <a:schemeClr val="bg1"/>
                </a:solidFill>
              </a:ln>
              <a:effectLst/>
            </c:spPr>
            <c:extLst xmlns:c16r2="http://schemas.microsoft.com/office/drawing/2015/06/chart">
              <c:ext xmlns:c16="http://schemas.microsoft.com/office/drawing/2014/chart" uri="{C3380CC4-5D6E-409C-BE32-E72D297353CC}">
                <c16:uniqueId val="{00000003-8CEC-45B7-AFF8-C675AB812BB1}"/>
              </c:ext>
            </c:extLst>
          </c:dPt>
          <c:cat>
            <c:strRef>
              <c:f>Sheet1!$A$2:$A$3</c:f>
              <c:strCache>
                <c:ptCount val="2"/>
                <c:pt idx="0">
                  <c:v>已完成</c:v>
                </c:pt>
                <c:pt idx="1">
                  <c:v>待完成</c:v>
                </c:pt>
              </c:strCache>
            </c:strRef>
          </c:cat>
          <c:val>
            <c:numRef>
              <c:f>Sheet1!$B$2:$B$3</c:f>
              <c:numCache>
                <c:formatCode>0%</c:formatCode>
                <c:ptCount val="2"/>
                <c:pt idx="0">
                  <c:v>0.56000000000000005</c:v>
                </c:pt>
                <c:pt idx="1">
                  <c:v>0.43999999999999995</c:v>
                </c:pt>
              </c:numCache>
            </c:numRef>
          </c:val>
          <c:extLst xmlns:c16r2="http://schemas.microsoft.com/office/drawing/2015/06/chart">
            <c:ext xmlns:c16="http://schemas.microsoft.com/office/drawing/2014/chart" uri="{C3380CC4-5D6E-409C-BE32-E72D297353CC}">
              <c16:uniqueId val="{00000004-8CEC-45B7-AFF8-C675AB812BB1}"/>
            </c:ext>
          </c:extLst>
        </c:ser>
        <c:ser>
          <c:idx val="1"/>
          <c:order val="1"/>
          <c:tx>
            <c:strRef>
              <c:f>Sheet1!$C$1</c:f>
              <c:strCache>
                <c:ptCount val="1"/>
                <c:pt idx="0">
                  <c:v>列1</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6-8CEC-45B7-AFF8-C675AB812BB1}"/>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8-8CEC-45B7-AFF8-C675AB812BB1}"/>
              </c:ext>
            </c:extLst>
          </c:dPt>
          <c:cat>
            <c:strRef>
              <c:f>Sheet1!$A$2:$A$3</c:f>
              <c:strCache>
                <c:ptCount val="2"/>
                <c:pt idx="0">
                  <c:v>已完成</c:v>
                </c:pt>
                <c:pt idx="1">
                  <c:v>待完成</c:v>
                </c:pt>
              </c:strCache>
            </c:strRef>
          </c:cat>
          <c:val>
            <c:numRef>
              <c:f>Sheet1!$C$2:$C$3</c:f>
              <c:numCache>
                <c:formatCode>General</c:formatCode>
                <c:ptCount val="2"/>
              </c:numCache>
            </c:numRef>
          </c:val>
          <c:extLst xmlns:c16r2="http://schemas.microsoft.com/office/drawing/2015/06/chart">
            <c:ext xmlns:c16="http://schemas.microsoft.com/office/drawing/2014/chart" uri="{C3380CC4-5D6E-409C-BE32-E72D297353CC}">
              <c16:uniqueId val="{00000009-8CEC-45B7-AFF8-C675AB812BB1}"/>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4532346785285E-2"/>
          <c:y val="4.3609440565446966E-2"/>
          <c:w val="0.9151168145920161"/>
          <c:h val="0.90484755826174423"/>
        </c:manualLayout>
      </c:layout>
      <c:doughnutChart>
        <c:varyColors val="1"/>
        <c:ser>
          <c:idx val="0"/>
          <c:order val="0"/>
          <c:tx>
            <c:strRef>
              <c:f>Sheet1!$B$1</c:f>
              <c:strCache>
                <c:ptCount val="1"/>
                <c:pt idx="0">
                  <c:v>份额</c:v>
                </c:pt>
              </c:strCache>
            </c:strRef>
          </c:tx>
          <c:spPr>
            <a:ln>
              <a:noFill/>
            </a:ln>
          </c:spPr>
          <c:dPt>
            <c:idx val="0"/>
            <c:bubble3D val="0"/>
            <c:spPr>
              <a:solidFill>
                <a:srgbClr val="2E72F1"/>
              </a:solidFill>
              <a:ln w="19050">
                <a:noFill/>
              </a:ln>
              <a:effectLst/>
            </c:spPr>
            <c:extLst xmlns:c16r2="http://schemas.microsoft.com/office/drawing/2015/06/chart">
              <c:ext xmlns:c16="http://schemas.microsoft.com/office/drawing/2014/chart" uri="{C3380CC4-5D6E-409C-BE32-E72D297353CC}">
                <c16:uniqueId val="{00000001-BFC4-4444-B5C5-5EA8D9078B1D}"/>
              </c:ext>
            </c:extLst>
          </c:dPt>
          <c:dPt>
            <c:idx val="1"/>
            <c:bubble3D val="0"/>
            <c:spPr>
              <a:solidFill>
                <a:schemeClr val="bg1">
                  <a:lumMod val="85000"/>
                </a:schemeClr>
              </a:solidFill>
              <a:ln w="19050">
                <a:noFill/>
              </a:ln>
              <a:effectLst/>
            </c:spPr>
            <c:extLst xmlns:c16r2="http://schemas.microsoft.com/office/drawing/2015/06/chart">
              <c:ext xmlns:c16="http://schemas.microsoft.com/office/drawing/2014/chart" uri="{C3380CC4-5D6E-409C-BE32-E72D297353CC}">
                <c16:uniqueId val="{00000003-BFC4-4444-B5C5-5EA8D9078B1D}"/>
              </c:ext>
            </c:extLst>
          </c:dPt>
          <c:dLbls>
            <c:dLbl>
              <c:idx val="0"/>
              <c:layout>
                <c:manualLayout>
                  <c:x val="-0.23846326455676015"/>
                  <c:y val="-7.568436083918012E-2"/>
                </c:manualLayout>
              </c:layout>
              <c:spPr>
                <a:noFill/>
                <a:ln>
                  <a:noFill/>
                </a:ln>
                <a:effectLst/>
              </c:spPr>
              <c:txPr>
                <a:bodyPr wrap="square" lIns="38100" tIns="19050" rIns="38100" bIns="19050" anchor="ctr">
                  <a:noAutofit/>
                </a:bodyPr>
                <a:lstStyle/>
                <a:p>
                  <a:pPr>
                    <a:defRPr sz="3200">
                      <a:solidFill>
                        <a:schemeClr val="tx1">
                          <a:lumMod val="85000"/>
                          <a:lumOff val="15000"/>
                        </a:schemeClr>
                      </a:solidFill>
                    </a:defRPr>
                  </a:pPr>
                  <a:endParaRPr lang="zh-CN"/>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BFC4-4444-B5C5-5EA8D9078B1D}"/>
                </c:ext>
                <c:ext xmlns:c15="http://schemas.microsoft.com/office/drawing/2012/chart" uri="{CE6537A1-D6FC-4f65-9D91-7224C49458BB}">
                  <c15:layout>
                    <c:manualLayout>
                      <c:w val="0.49771110501192434"/>
                      <c:h val="0.32299952095314283"/>
                    </c:manualLayout>
                  </c15:layout>
                </c:ext>
              </c:extLst>
            </c:dLbl>
            <c:spPr>
              <a:noFill/>
              <a:ln>
                <a:noFill/>
              </a:ln>
              <a:effectLst/>
            </c:spPr>
            <c:txPr>
              <a:bodyPr wrap="square" lIns="38100" tIns="19050" rIns="38100" bIns="19050" anchor="ctr">
                <a:spAutoFit/>
              </a:bodyPr>
              <a:lstStyle/>
              <a:p>
                <a:pPr>
                  <a:defRPr sz="3200"/>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Sheet1!$A$2:$A$3</c:f>
              <c:strCache>
                <c:ptCount val="2"/>
                <c:pt idx="0">
                  <c:v>已完成</c:v>
                </c:pt>
                <c:pt idx="1">
                  <c:v>待完成</c:v>
                </c:pt>
              </c:strCache>
            </c:strRef>
          </c:cat>
          <c:val>
            <c:numRef>
              <c:f>Sheet1!$B$2:$B$3</c:f>
              <c:numCache>
                <c:formatCode>0%</c:formatCode>
                <c:ptCount val="2"/>
                <c:pt idx="0">
                  <c:v>0.56000000000000005</c:v>
                </c:pt>
                <c:pt idx="1">
                  <c:v>0.43999999999999995</c:v>
                </c:pt>
              </c:numCache>
            </c:numRef>
          </c:val>
          <c:extLst xmlns:c16r2="http://schemas.microsoft.com/office/drawing/2015/06/chart">
            <c:ext xmlns:c16="http://schemas.microsoft.com/office/drawing/2014/chart" uri="{C3380CC4-5D6E-409C-BE32-E72D297353CC}">
              <c16:uniqueId val="{00000004-BFC4-4444-B5C5-5EA8D9078B1D}"/>
            </c:ext>
          </c:extLst>
        </c:ser>
        <c:dLbls>
          <c:showLegendKey val="0"/>
          <c:showVal val="0"/>
          <c:showCatName val="0"/>
          <c:showSerName val="0"/>
          <c:showPercent val="0"/>
          <c:showBubbleSize val="0"/>
          <c:showLeaderLines val="1"/>
        </c:dLbls>
        <c:firstSliceAng val="0"/>
        <c:holeSize val="79"/>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4532346785285E-2"/>
          <c:y val="4.3609440565446966E-2"/>
          <c:w val="0.9151168145920161"/>
          <c:h val="0.90484755826174423"/>
        </c:manualLayout>
      </c:layout>
      <c:doughnutChart>
        <c:varyColors val="1"/>
        <c:ser>
          <c:idx val="0"/>
          <c:order val="0"/>
          <c:tx>
            <c:strRef>
              <c:f>Sheet1!$B$1</c:f>
              <c:strCache>
                <c:ptCount val="1"/>
                <c:pt idx="0">
                  <c:v>份额</c:v>
                </c:pt>
              </c:strCache>
            </c:strRef>
          </c:tx>
          <c:spPr>
            <a:ln>
              <a:noFill/>
            </a:ln>
          </c:spPr>
          <c:dPt>
            <c:idx val="0"/>
            <c:bubble3D val="0"/>
            <c:spPr>
              <a:solidFill>
                <a:srgbClr val="2E72F1"/>
              </a:solidFill>
              <a:ln w="19050">
                <a:noFill/>
              </a:ln>
              <a:effectLst/>
            </c:spPr>
            <c:extLst xmlns:c16r2="http://schemas.microsoft.com/office/drawing/2015/06/chart">
              <c:ext xmlns:c16="http://schemas.microsoft.com/office/drawing/2014/chart" uri="{C3380CC4-5D6E-409C-BE32-E72D297353CC}">
                <c16:uniqueId val="{00000001-B41A-4050-B6C5-7B36FC57D4DC}"/>
              </c:ext>
            </c:extLst>
          </c:dPt>
          <c:dPt>
            <c:idx val="1"/>
            <c:bubble3D val="0"/>
            <c:spPr>
              <a:solidFill>
                <a:schemeClr val="bg1">
                  <a:lumMod val="85000"/>
                </a:schemeClr>
              </a:solidFill>
              <a:ln w="19050">
                <a:noFill/>
              </a:ln>
              <a:effectLst/>
            </c:spPr>
            <c:extLst xmlns:c16r2="http://schemas.microsoft.com/office/drawing/2015/06/chart">
              <c:ext xmlns:c16="http://schemas.microsoft.com/office/drawing/2014/chart" uri="{C3380CC4-5D6E-409C-BE32-E72D297353CC}">
                <c16:uniqueId val="{00000003-B41A-4050-B6C5-7B36FC57D4DC}"/>
              </c:ext>
            </c:extLst>
          </c:dPt>
          <c:dLbls>
            <c:dLbl>
              <c:idx val="0"/>
              <c:layout>
                <c:manualLayout>
                  <c:x val="-0.14425555510223761"/>
                  <c:y val="-0.34349218282628485"/>
                </c:manualLayout>
              </c:layout>
              <c:spPr>
                <a:noFill/>
                <a:ln>
                  <a:noFill/>
                </a:ln>
                <a:effectLst/>
              </c:spPr>
              <c:txPr>
                <a:bodyPr wrap="square" lIns="38100" tIns="19050" rIns="38100" bIns="19050" anchor="ctr">
                  <a:noAutofit/>
                </a:bodyPr>
                <a:lstStyle/>
                <a:p>
                  <a:pPr>
                    <a:defRPr sz="3200">
                      <a:solidFill>
                        <a:schemeClr val="tx1">
                          <a:lumMod val="85000"/>
                          <a:lumOff val="15000"/>
                        </a:schemeClr>
                      </a:solidFill>
                    </a:defRPr>
                  </a:pPr>
                  <a:endParaRPr lang="zh-CN"/>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B41A-4050-B6C5-7B36FC57D4DC}"/>
                </c:ext>
                <c:ext xmlns:c15="http://schemas.microsoft.com/office/drawing/2012/chart" uri="{CE6537A1-D6FC-4f65-9D91-7224C49458BB}">
                  <c15:layout>
                    <c:manualLayout>
                      <c:w val="0.49771110501192434"/>
                      <c:h val="0.32299952095314283"/>
                    </c:manualLayout>
                  </c15:layout>
                </c:ext>
              </c:extLst>
            </c:dLbl>
            <c:spPr>
              <a:noFill/>
              <a:ln>
                <a:noFill/>
              </a:ln>
              <a:effectLst/>
            </c:spPr>
            <c:txPr>
              <a:bodyPr wrap="square" lIns="38100" tIns="19050" rIns="38100" bIns="19050" anchor="ctr">
                <a:spAutoFit/>
              </a:bodyPr>
              <a:lstStyle/>
              <a:p>
                <a:pPr>
                  <a:defRPr sz="3200"/>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Sheet1!$A$2:$A$3</c:f>
              <c:strCache>
                <c:ptCount val="2"/>
                <c:pt idx="0">
                  <c:v>已完成</c:v>
                </c:pt>
                <c:pt idx="1">
                  <c:v>待完成</c:v>
                </c:pt>
              </c:strCache>
            </c:strRef>
          </c:cat>
          <c:val>
            <c:numRef>
              <c:f>Sheet1!$B$2:$B$3</c:f>
              <c:numCache>
                <c:formatCode>0%</c:formatCode>
                <c:ptCount val="2"/>
                <c:pt idx="0">
                  <c:v>0.89</c:v>
                </c:pt>
                <c:pt idx="1">
                  <c:v>0.10999999999999999</c:v>
                </c:pt>
              </c:numCache>
            </c:numRef>
          </c:val>
          <c:extLst xmlns:c16r2="http://schemas.microsoft.com/office/drawing/2015/06/chart">
            <c:ext xmlns:c16="http://schemas.microsoft.com/office/drawing/2014/chart" uri="{C3380CC4-5D6E-409C-BE32-E72D297353CC}">
              <c16:uniqueId val="{00000004-B41A-4050-B6C5-7B36FC57D4DC}"/>
            </c:ext>
          </c:extLst>
        </c:ser>
        <c:dLbls>
          <c:showLegendKey val="0"/>
          <c:showVal val="0"/>
          <c:showCatName val="0"/>
          <c:showSerName val="0"/>
          <c:showPercent val="0"/>
          <c:showBubbleSize val="0"/>
          <c:showLeaderLines val="1"/>
        </c:dLbls>
        <c:firstSliceAng val="0"/>
        <c:holeSize val="79"/>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594003458345619E-2"/>
          <c:y val="2.8657655353458239E-2"/>
          <c:w val="0.97281199308330879"/>
          <c:h val="0.87108253467588659"/>
        </c:manualLayout>
      </c:layout>
      <c:lineChart>
        <c:grouping val="standard"/>
        <c:varyColors val="0"/>
        <c:ser>
          <c:idx val="0"/>
          <c:order val="0"/>
          <c:tx>
            <c:strRef>
              <c:f>Sheet1!$B$1</c:f>
              <c:strCache>
                <c:ptCount val="1"/>
                <c:pt idx="0">
                  <c:v>业绩（亿元）</c:v>
                </c:pt>
              </c:strCache>
            </c:strRef>
          </c:tx>
          <c:spPr>
            <a:ln w="38100" cap="rnd">
              <a:solidFill>
                <a:srgbClr val="0E53D0"/>
              </a:solidFill>
              <a:round/>
            </a:ln>
            <a:effectLst/>
          </c:spPr>
          <c:marker>
            <c:symbol val="circle"/>
            <c:size val="15"/>
            <c:spPr>
              <a:solidFill>
                <a:schemeClr val="bg1"/>
              </a:solidFill>
              <a:ln w="38100">
                <a:solidFill>
                  <a:srgbClr val="0E53D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85000"/>
                        <a:lumOff val="15000"/>
                      </a:schemeClr>
                    </a:solidFill>
                    <a:latin typeface="+mj-lt"/>
                    <a:ea typeface="+mn-ea"/>
                    <a:cs typeface="+mn-cs"/>
                  </a:defRPr>
                </a:pPr>
                <a:endParaRPr lang="zh-CN"/>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2009</c:v>
                </c:pt>
                <c:pt idx="1">
                  <c:v>2010</c:v>
                </c:pt>
                <c:pt idx="2">
                  <c:v>2011</c:v>
                </c:pt>
                <c:pt idx="3">
                  <c:v>2012</c:v>
                </c:pt>
                <c:pt idx="4">
                  <c:v>2013</c:v>
                </c:pt>
                <c:pt idx="5">
                  <c:v>2014</c:v>
                </c:pt>
                <c:pt idx="6">
                  <c:v>2015</c:v>
                </c:pt>
                <c:pt idx="7">
                  <c:v>2016</c:v>
                </c:pt>
              </c:numCache>
            </c:numRef>
          </c:cat>
          <c:val>
            <c:numRef>
              <c:f>Sheet1!$B$2:$B$9</c:f>
              <c:numCache>
                <c:formatCode>General</c:formatCode>
                <c:ptCount val="8"/>
                <c:pt idx="0">
                  <c:v>2</c:v>
                </c:pt>
                <c:pt idx="1">
                  <c:v>6</c:v>
                </c:pt>
                <c:pt idx="2">
                  <c:v>2.5</c:v>
                </c:pt>
                <c:pt idx="3">
                  <c:v>6.2</c:v>
                </c:pt>
                <c:pt idx="4">
                  <c:v>5</c:v>
                </c:pt>
                <c:pt idx="5">
                  <c:v>7</c:v>
                </c:pt>
                <c:pt idx="6">
                  <c:v>3</c:v>
                </c:pt>
                <c:pt idx="7">
                  <c:v>18</c:v>
                </c:pt>
              </c:numCache>
            </c:numRef>
          </c:val>
          <c:smooth val="0"/>
          <c:extLst xmlns:c16r2="http://schemas.microsoft.com/office/drawing/2015/06/chart">
            <c:ext xmlns:c16="http://schemas.microsoft.com/office/drawing/2014/chart" uri="{C3380CC4-5D6E-409C-BE32-E72D297353CC}">
              <c16:uniqueId val="{00000000-7D93-4D73-998D-18D4C2D6CE76}"/>
            </c:ext>
          </c:extLst>
        </c:ser>
        <c:dLbls>
          <c:showLegendKey val="0"/>
          <c:showVal val="0"/>
          <c:showCatName val="0"/>
          <c:showSerName val="0"/>
          <c:showPercent val="0"/>
          <c:showBubbleSize val="0"/>
        </c:dLbls>
        <c:marker val="1"/>
        <c:smooth val="0"/>
        <c:axId val="1378150064"/>
        <c:axId val="1378140272"/>
      </c:lineChart>
      <c:catAx>
        <c:axId val="1378150064"/>
        <c:scaling>
          <c:orientation val="minMax"/>
        </c:scaling>
        <c:delete val="0"/>
        <c:axPos val="b"/>
        <c:minorGridlines>
          <c:spPr>
            <a:ln w="9525" cap="flat" cmpd="sng" algn="ctr">
              <a:noFill/>
              <a:round/>
            </a:ln>
            <a:effectLst/>
          </c:spPr>
        </c:minorGridlines>
        <c:numFmt formatCode="General" sourceLinked="1"/>
        <c:majorTickMark val="none"/>
        <c:minorTickMark val="none"/>
        <c:tickLblPos val="nextTo"/>
        <c:spPr>
          <a:noFill/>
          <a:ln w="9525" cap="flat" cmpd="sng" algn="ctr">
            <a:solidFill>
              <a:schemeClr val="bg1">
                <a:lumMod val="9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zh-CN"/>
          </a:p>
        </c:txPr>
        <c:crossAx val="1378140272"/>
        <c:crosses val="autoZero"/>
        <c:auto val="1"/>
        <c:lblAlgn val="ctr"/>
        <c:lblOffset val="100"/>
        <c:noMultiLvlLbl val="0"/>
      </c:catAx>
      <c:valAx>
        <c:axId val="1378140272"/>
        <c:scaling>
          <c:orientation val="minMax"/>
        </c:scaling>
        <c:delete val="1"/>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crossAx val="1378150064"/>
        <c:crosses val="autoZero"/>
        <c:crossBetween val="between"/>
      </c:valAx>
      <c:spPr>
        <a:noFill/>
        <a:ln>
          <a:solidFill>
            <a:schemeClr val="bg1">
              <a:lumMod val="95000"/>
            </a:schemeClr>
          </a:solid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4532346785285E-2"/>
          <c:y val="4.3609440565446966E-2"/>
          <c:w val="0.9151168145920161"/>
          <c:h val="0.90484755826174423"/>
        </c:manualLayout>
      </c:layout>
      <c:doughnutChart>
        <c:varyColors val="1"/>
        <c:ser>
          <c:idx val="0"/>
          <c:order val="0"/>
          <c:tx>
            <c:strRef>
              <c:f>Sheet1!$B$1</c:f>
              <c:strCache>
                <c:ptCount val="1"/>
                <c:pt idx="0">
                  <c:v>产品A</c:v>
                </c:pt>
              </c:strCache>
            </c:strRef>
          </c:tx>
          <c:spPr>
            <a:ln>
              <a:noFill/>
            </a:ln>
          </c:spPr>
          <c:dPt>
            <c:idx val="0"/>
            <c:bubble3D val="0"/>
            <c:spPr>
              <a:solidFill>
                <a:srgbClr val="00B0F0"/>
              </a:solidFill>
              <a:ln w="19050">
                <a:noFill/>
              </a:ln>
              <a:effectLst/>
            </c:spPr>
            <c:extLst xmlns:c16r2="http://schemas.microsoft.com/office/drawing/2015/06/chart">
              <c:ext xmlns:c16="http://schemas.microsoft.com/office/drawing/2014/chart" uri="{C3380CC4-5D6E-409C-BE32-E72D297353CC}">
                <c16:uniqueId val="{00000001-9C02-42E4-B898-2CC399B751F4}"/>
              </c:ext>
            </c:extLst>
          </c:dPt>
          <c:dPt>
            <c:idx val="1"/>
            <c:bubble3D val="0"/>
            <c:spPr>
              <a:solidFill>
                <a:schemeClr val="bg1">
                  <a:lumMod val="95000"/>
                </a:schemeClr>
              </a:solidFill>
              <a:ln w="19050">
                <a:noFill/>
              </a:ln>
              <a:effectLst/>
            </c:spPr>
            <c:extLst xmlns:c16r2="http://schemas.microsoft.com/office/drawing/2015/06/chart">
              <c:ext xmlns:c16="http://schemas.microsoft.com/office/drawing/2014/chart" uri="{C3380CC4-5D6E-409C-BE32-E72D297353CC}">
                <c16:uniqueId val="{00000003-9C02-42E4-B898-2CC399B751F4}"/>
              </c:ext>
            </c:extLst>
          </c:dPt>
          <c:cat>
            <c:strRef>
              <c:f>Sheet1!$A$2:$A$3</c:f>
              <c:strCache>
                <c:ptCount val="2"/>
                <c:pt idx="0">
                  <c:v>已完成</c:v>
                </c:pt>
                <c:pt idx="1">
                  <c:v>待完成</c:v>
                </c:pt>
              </c:strCache>
            </c:strRef>
          </c:cat>
          <c:val>
            <c:numRef>
              <c:f>Sheet1!$B$2:$B$3</c:f>
              <c:numCache>
                <c:formatCode>0%</c:formatCode>
                <c:ptCount val="2"/>
                <c:pt idx="0">
                  <c:v>0.34</c:v>
                </c:pt>
                <c:pt idx="1">
                  <c:v>0.65999999999999992</c:v>
                </c:pt>
              </c:numCache>
            </c:numRef>
          </c:val>
          <c:extLst xmlns:c16r2="http://schemas.microsoft.com/office/drawing/2015/06/chart">
            <c:ext xmlns:c16="http://schemas.microsoft.com/office/drawing/2014/chart" uri="{C3380CC4-5D6E-409C-BE32-E72D297353CC}">
              <c16:uniqueId val="{00000004-9C02-42E4-B898-2CC399B751F4}"/>
            </c:ext>
          </c:extLst>
        </c:ser>
        <c:ser>
          <c:idx val="1"/>
          <c:order val="1"/>
          <c:tx>
            <c:strRef>
              <c:f>Sheet1!$C$1</c:f>
              <c:strCache>
                <c:ptCount val="1"/>
                <c:pt idx="0">
                  <c:v>产品B</c:v>
                </c:pt>
              </c:strCache>
            </c:strRef>
          </c:tx>
          <c:dPt>
            <c:idx val="0"/>
            <c:bubble3D val="0"/>
            <c:spPr>
              <a:solidFill>
                <a:srgbClr val="00B050"/>
              </a:solidFill>
            </c:spPr>
            <c:extLst xmlns:c16r2="http://schemas.microsoft.com/office/drawing/2015/06/chart">
              <c:ext xmlns:c16="http://schemas.microsoft.com/office/drawing/2014/chart" uri="{C3380CC4-5D6E-409C-BE32-E72D297353CC}">
                <c16:uniqueId val="{00000006-9C02-42E4-B898-2CC399B751F4}"/>
              </c:ext>
            </c:extLst>
          </c:dPt>
          <c:dPt>
            <c:idx val="1"/>
            <c:bubble3D val="0"/>
            <c:spPr>
              <a:solidFill>
                <a:schemeClr val="bg1">
                  <a:lumMod val="95000"/>
                </a:schemeClr>
              </a:solidFill>
            </c:spPr>
            <c:extLst xmlns:c16r2="http://schemas.microsoft.com/office/drawing/2015/06/chart">
              <c:ext xmlns:c16="http://schemas.microsoft.com/office/drawing/2014/chart" uri="{C3380CC4-5D6E-409C-BE32-E72D297353CC}">
                <c16:uniqueId val="{00000008-9C02-42E4-B898-2CC399B751F4}"/>
              </c:ext>
            </c:extLst>
          </c:dPt>
          <c:cat>
            <c:strRef>
              <c:f>Sheet1!$A$2:$A$3</c:f>
              <c:strCache>
                <c:ptCount val="2"/>
                <c:pt idx="0">
                  <c:v>已完成</c:v>
                </c:pt>
                <c:pt idx="1">
                  <c:v>待完成</c:v>
                </c:pt>
              </c:strCache>
            </c:strRef>
          </c:cat>
          <c:val>
            <c:numRef>
              <c:f>Sheet1!$C$2:$C$3</c:f>
              <c:numCache>
                <c:formatCode>0%</c:formatCode>
                <c:ptCount val="2"/>
                <c:pt idx="0">
                  <c:v>0.66</c:v>
                </c:pt>
                <c:pt idx="1">
                  <c:v>0.33999999999999997</c:v>
                </c:pt>
              </c:numCache>
            </c:numRef>
          </c:val>
          <c:extLst xmlns:c16r2="http://schemas.microsoft.com/office/drawing/2015/06/chart">
            <c:ext xmlns:c16="http://schemas.microsoft.com/office/drawing/2014/chart" uri="{C3380CC4-5D6E-409C-BE32-E72D297353CC}">
              <c16:uniqueId val="{00000009-9C02-42E4-B898-2CC399B751F4}"/>
            </c:ext>
          </c:extLst>
        </c:ser>
        <c:ser>
          <c:idx val="2"/>
          <c:order val="2"/>
          <c:tx>
            <c:strRef>
              <c:f>Sheet1!$D$1</c:f>
              <c:strCache>
                <c:ptCount val="1"/>
                <c:pt idx="0">
                  <c:v>产品C</c:v>
                </c:pt>
              </c:strCache>
            </c:strRef>
          </c:tx>
          <c:dPt>
            <c:idx val="0"/>
            <c:bubble3D val="0"/>
            <c:spPr>
              <a:solidFill>
                <a:srgbClr val="0E53D0"/>
              </a:solidFill>
            </c:spPr>
            <c:extLst xmlns:c16r2="http://schemas.microsoft.com/office/drawing/2015/06/chart">
              <c:ext xmlns:c16="http://schemas.microsoft.com/office/drawing/2014/chart" uri="{C3380CC4-5D6E-409C-BE32-E72D297353CC}">
                <c16:uniqueId val="{0000000B-9C02-42E4-B898-2CC399B751F4}"/>
              </c:ext>
            </c:extLst>
          </c:dPt>
          <c:dPt>
            <c:idx val="1"/>
            <c:bubble3D val="0"/>
            <c:spPr>
              <a:solidFill>
                <a:schemeClr val="bg1">
                  <a:lumMod val="95000"/>
                </a:schemeClr>
              </a:solidFill>
            </c:spPr>
            <c:extLst xmlns:c16r2="http://schemas.microsoft.com/office/drawing/2015/06/chart">
              <c:ext xmlns:c16="http://schemas.microsoft.com/office/drawing/2014/chart" uri="{C3380CC4-5D6E-409C-BE32-E72D297353CC}">
                <c16:uniqueId val="{0000000D-9C02-42E4-B898-2CC399B751F4}"/>
              </c:ext>
            </c:extLst>
          </c:dPt>
          <c:cat>
            <c:strRef>
              <c:f>Sheet1!$A$2:$A$3</c:f>
              <c:strCache>
                <c:ptCount val="2"/>
                <c:pt idx="0">
                  <c:v>已完成</c:v>
                </c:pt>
                <c:pt idx="1">
                  <c:v>待完成</c:v>
                </c:pt>
              </c:strCache>
            </c:strRef>
          </c:cat>
          <c:val>
            <c:numRef>
              <c:f>Sheet1!$D$2:$D$3</c:f>
              <c:numCache>
                <c:formatCode>0%</c:formatCode>
                <c:ptCount val="2"/>
                <c:pt idx="0">
                  <c:v>0.86</c:v>
                </c:pt>
                <c:pt idx="1">
                  <c:v>0.14000000000000001</c:v>
                </c:pt>
              </c:numCache>
            </c:numRef>
          </c:val>
          <c:extLst xmlns:c16r2="http://schemas.microsoft.com/office/drawing/2015/06/chart">
            <c:ext xmlns:c16="http://schemas.microsoft.com/office/drawing/2014/chart" uri="{C3380CC4-5D6E-409C-BE32-E72D297353CC}">
              <c16:uniqueId val="{0000000E-9C02-42E4-B898-2CC399B751F4}"/>
            </c:ext>
          </c:extLst>
        </c:ser>
        <c:dLbls>
          <c:showLegendKey val="0"/>
          <c:showVal val="0"/>
          <c:showCatName val="0"/>
          <c:showSerName val="0"/>
          <c:showPercent val="0"/>
          <c:showBubbleSize val="0"/>
          <c:showLeaderLines val="1"/>
        </c:dLbls>
        <c:firstSliceAng val="0"/>
        <c:holeSize val="79"/>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92061962029887"/>
          <c:y val="5.393430207455957E-2"/>
          <c:w val="0.81880778734169091"/>
          <c:h val="0.92209489700341396"/>
        </c:manualLayout>
      </c:layout>
      <c:barChart>
        <c:barDir val="col"/>
        <c:grouping val="clustered"/>
        <c:varyColors val="0"/>
        <c:ser>
          <c:idx val="0"/>
          <c:order val="0"/>
          <c:tx>
            <c:strRef>
              <c:f>Sheet1!$B$1</c:f>
              <c:strCache>
                <c:ptCount val="1"/>
                <c:pt idx="0">
                  <c:v>占比</c:v>
                </c:pt>
              </c:strCache>
            </c:strRef>
          </c:tx>
          <c:spPr>
            <a:blipFill dpi="0" rotWithShape="1">
              <a:blip xmlns:r="http://schemas.openxmlformats.org/officeDocument/2006/relationships" r:embed="rId3"/>
              <a:srcRect/>
              <a:stretch>
                <a:fillRect/>
              </a:stretch>
            </a:blipFill>
            <a:ln>
              <a:noFill/>
            </a:ln>
            <a:effectLst/>
          </c:spPr>
          <c:invertIfNegative val="0"/>
          <c:pictureOptions>
            <c:pictureFormat val="stretch"/>
          </c:pictureOptions>
          <c:dPt>
            <c:idx val="0"/>
            <c:invertIfNegative val="0"/>
            <c:bubble3D val="0"/>
            <c:spPr>
              <a:blipFill dpi="0" rotWithShape="1">
                <a:blip xmlns:r="http://schemas.openxmlformats.org/officeDocument/2006/relationships" r:embed="rId3"/>
                <a:srcRect/>
                <a:stretch>
                  <a:fillRect/>
                </a:stretch>
              </a:blipFill>
              <a:ln>
                <a:noFill/>
              </a:ln>
              <a:effectLst/>
            </c:spPr>
            <c:pictureOptions>
              <c:pictureFormat val="stack"/>
            </c:pictureOptions>
            <c:extLst xmlns:c16r2="http://schemas.microsoft.com/office/drawing/2015/06/chart">
              <c:ext xmlns:c16="http://schemas.microsoft.com/office/drawing/2014/chart" uri="{C3380CC4-5D6E-409C-BE32-E72D297353CC}">
                <c16:uniqueId val="{00000003-4945-4231-8F25-5B4D2B2431F8}"/>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zh-CN"/>
                </a:p>
              </c:txPr>
              <c:dLblPos val="inBase"/>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4945-4231-8F25-5B4D2B2431F8}"/>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百分比</c:v>
                </c:pt>
              </c:strCache>
            </c:strRef>
          </c:cat>
          <c:val>
            <c:numRef>
              <c:f>Sheet1!$B$2</c:f>
              <c:numCache>
                <c:formatCode>0%</c:formatCode>
                <c:ptCount val="1"/>
                <c:pt idx="0">
                  <c:v>0.89</c:v>
                </c:pt>
              </c:numCache>
            </c:numRef>
          </c:val>
          <c:extLst xmlns:c16r2="http://schemas.microsoft.com/office/drawing/2015/06/chart">
            <c:ext xmlns:c16="http://schemas.microsoft.com/office/drawing/2014/chart" uri="{C3380CC4-5D6E-409C-BE32-E72D297353CC}">
              <c16:uniqueId val="{00000000-4945-4231-8F25-5B4D2B2431F8}"/>
            </c:ext>
          </c:extLst>
        </c:ser>
        <c:ser>
          <c:idx val="1"/>
          <c:order val="1"/>
          <c:tx>
            <c:strRef>
              <c:f>Sheet1!$C$1</c:f>
              <c:strCache>
                <c:ptCount val="1"/>
                <c:pt idx="0">
                  <c:v>剩余</c:v>
                </c:pt>
              </c:strCache>
            </c:strRef>
          </c:tx>
          <c:spPr>
            <a:noFill/>
            <a:ln>
              <a:noFill/>
            </a:ln>
            <a:effectLst/>
          </c:spPr>
          <c:invertIfNegative val="0"/>
          <c:cat>
            <c:strRef>
              <c:f>Sheet1!$A$2</c:f>
              <c:strCache>
                <c:ptCount val="1"/>
                <c:pt idx="0">
                  <c:v>百分比</c:v>
                </c:pt>
              </c:strCache>
            </c:strRef>
          </c:cat>
          <c:val>
            <c:numRef>
              <c:f>Sheet1!$C$2</c:f>
              <c:numCache>
                <c:formatCode>0%</c:formatCode>
                <c:ptCount val="1"/>
                <c:pt idx="0">
                  <c:v>0.10999999999999999</c:v>
                </c:pt>
              </c:numCache>
            </c:numRef>
          </c:val>
          <c:extLst xmlns:c16r2="http://schemas.microsoft.com/office/drawing/2015/06/chart">
            <c:ext xmlns:c16="http://schemas.microsoft.com/office/drawing/2014/chart" uri="{C3380CC4-5D6E-409C-BE32-E72D297353CC}">
              <c16:uniqueId val="{00000001-4945-4231-8F25-5B4D2B2431F8}"/>
            </c:ext>
          </c:extLst>
        </c:ser>
        <c:dLbls>
          <c:showLegendKey val="0"/>
          <c:showVal val="0"/>
          <c:showCatName val="0"/>
          <c:showSerName val="0"/>
          <c:showPercent val="0"/>
          <c:showBubbleSize val="0"/>
        </c:dLbls>
        <c:gapWidth val="0"/>
        <c:overlap val="100"/>
        <c:axId val="1378137552"/>
        <c:axId val="1378165296"/>
      </c:barChart>
      <c:catAx>
        <c:axId val="1378137552"/>
        <c:scaling>
          <c:orientation val="minMax"/>
        </c:scaling>
        <c:delete val="1"/>
        <c:axPos val="b"/>
        <c:numFmt formatCode="General" sourceLinked="1"/>
        <c:majorTickMark val="none"/>
        <c:minorTickMark val="none"/>
        <c:tickLblPos val="nextTo"/>
        <c:crossAx val="1378165296"/>
        <c:crosses val="autoZero"/>
        <c:auto val="1"/>
        <c:lblAlgn val="ctr"/>
        <c:lblOffset val="100"/>
        <c:noMultiLvlLbl val="0"/>
      </c:catAx>
      <c:valAx>
        <c:axId val="1378165296"/>
        <c:scaling>
          <c:orientation val="minMax"/>
          <c:max val="1"/>
          <c:min val="0"/>
        </c:scaling>
        <c:delete val="1"/>
        <c:axPos val="l"/>
        <c:numFmt formatCode="0%" sourceLinked="1"/>
        <c:majorTickMark val="none"/>
        <c:minorTickMark val="none"/>
        <c:tickLblPos val="nextTo"/>
        <c:crossAx val="13781375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92061962029887"/>
          <c:y val="5.393430207455957E-2"/>
          <c:w val="0.81880778734169091"/>
          <c:h val="0.92209489700341396"/>
        </c:manualLayout>
      </c:layout>
      <c:barChart>
        <c:barDir val="col"/>
        <c:grouping val="clustered"/>
        <c:varyColors val="0"/>
        <c:ser>
          <c:idx val="0"/>
          <c:order val="0"/>
          <c:tx>
            <c:strRef>
              <c:f>Sheet1!$B$1</c:f>
              <c:strCache>
                <c:ptCount val="1"/>
                <c:pt idx="0">
                  <c:v>占比</c:v>
                </c:pt>
              </c:strCache>
            </c:strRef>
          </c:tx>
          <c:spPr>
            <a:blipFill dpi="0" rotWithShape="1">
              <a:blip xmlns:r="http://schemas.openxmlformats.org/officeDocument/2006/relationships" r:embed="rId3"/>
              <a:srcRect/>
              <a:stretch>
                <a:fillRect/>
              </a:stretch>
            </a:blipFill>
            <a:ln>
              <a:noFill/>
            </a:ln>
            <a:effectLst/>
          </c:spPr>
          <c:invertIfNegative val="0"/>
          <c:pictureOptions>
            <c:pictureFormat val="stretch"/>
          </c:pictureOptions>
          <c:dPt>
            <c:idx val="0"/>
            <c:invertIfNegative val="0"/>
            <c:bubble3D val="0"/>
            <c:spPr>
              <a:blipFill dpi="0" rotWithShape="1">
                <a:blip xmlns:r="http://schemas.openxmlformats.org/officeDocument/2006/relationships" r:embed="rId3"/>
                <a:srcRect/>
                <a:stretch>
                  <a:fillRect/>
                </a:stretch>
              </a:blipFill>
              <a:ln>
                <a:noFill/>
              </a:ln>
              <a:effectLst/>
            </c:spPr>
            <c:pictureOptions>
              <c:pictureFormat val="stack"/>
            </c:pictureOptions>
            <c:extLst xmlns:c16r2="http://schemas.microsoft.com/office/drawing/2015/06/chart">
              <c:ext xmlns:c16="http://schemas.microsoft.com/office/drawing/2014/chart" uri="{C3380CC4-5D6E-409C-BE32-E72D297353CC}">
                <c16:uniqueId val="{00000003-4945-4231-8F25-5B4D2B2431F8}"/>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zh-CN"/>
                </a:p>
              </c:txPr>
              <c:dLblPos val="inBase"/>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4945-4231-8F25-5B4D2B2431F8}"/>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百分比</c:v>
                </c:pt>
              </c:strCache>
            </c:strRef>
          </c:cat>
          <c:val>
            <c:numRef>
              <c:f>Sheet1!$B$2</c:f>
              <c:numCache>
                <c:formatCode>0%</c:formatCode>
                <c:ptCount val="1"/>
                <c:pt idx="0">
                  <c:v>0.65</c:v>
                </c:pt>
              </c:numCache>
            </c:numRef>
          </c:val>
          <c:extLst xmlns:c16r2="http://schemas.microsoft.com/office/drawing/2015/06/chart">
            <c:ext xmlns:c16="http://schemas.microsoft.com/office/drawing/2014/chart" uri="{C3380CC4-5D6E-409C-BE32-E72D297353CC}">
              <c16:uniqueId val="{00000000-4945-4231-8F25-5B4D2B2431F8}"/>
            </c:ext>
          </c:extLst>
        </c:ser>
        <c:ser>
          <c:idx val="1"/>
          <c:order val="1"/>
          <c:tx>
            <c:strRef>
              <c:f>Sheet1!$C$1</c:f>
              <c:strCache>
                <c:ptCount val="1"/>
                <c:pt idx="0">
                  <c:v>剩余</c:v>
                </c:pt>
              </c:strCache>
            </c:strRef>
          </c:tx>
          <c:spPr>
            <a:noFill/>
            <a:ln>
              <a:noFill/>
            </a:ln>
            <a:effectLst/>
          </c:spPr>
          <c:invertIfNegative val="0"/>
          <c:cat>
            <c:strRef>
              <c:f>Sheet1!$A$2</c:f>
              <c:strCache>
                <c:ptCount val="1"/>
                <c:pt idx="0">
                  <c:v>百分比</c:v>
                </c:pt>
              </c:strCache>
            </c:strRef>
          </c:cat>
          <c:val>
            <c:numRef>
              <c:f>Sheet1!$C$2</c:f>
              <c:numCache>
                <c:formatCode>0%</c:formatCode>
                <c:ptCount val="1"/>
                <c:pt idx="0">
                  <c:v>0.35</c:v>
                </c:pt>
              </c:numCache>
            </c:numRef>
          </c:val>
          <c:extLst xmlns:c16r2="http://schemas.microsoft.com/office/drawing/2015/06/chart">
            <c:ext xmlns:c16="http://schemas.microsoft.com/office/drawing/2014/chart" uri="{C3380CC4-5D6E-409C-BE32-E72D297353CC}">
              <c16:uniqueId val="{00000001-4945-4231-8F25-5B4D2B2431F8}"/>
            </c:ext>
          </c:extLst>
        </c:ser>
        <c:dLbls>
          <c:showLegendKey val="0"/>
          <c:showVal val="0"/>
          <c:showCatName val="0"/>
          <c:showSerName val="0"/>
          <c:showPercent val="0"/>
          <c:showBubbleSize val="0"/>
        </c:dLbls>
        <c:gapWidth val="0"/>
        <c:overlap val="100"/>
        <c:axId val="1378162032"/>
        <c:axId val="1378132656"/>
      </c:barChart>
      <c:catAx>
        <c:axId val="1378162032"/>
        <c:scaling>
          <c:orientation val="minMax"/>
        </c:scaling>
        <c:delete val="1"/>
        <c:axPos val="b"/>
        <c:numFmt formatCode="General" sourceLinked="1"/>
        <c:majorTickMark val="none"/>
        <c:minorTickMark val="none"/>
        <c:tickLblPos val="nextTo"/>
        <c:crossAx val="1378132656"/>
        <c:crosses val="autoZero"/>
        <c:auto val="1"/>
        <c:lblAlgn val="ctr"/>
        <c:lblOffset val="100"/>
        <c:noMultiLvlLbl val="0"/>
      </c:catAx>
      <c:valAx>
        <c:axId val="1378132656"/>
        <c:scaling>
          <c:orientation val="minMax"/>
          <c:max val="1"/>
          <c:min val="0"/>
        </c:scaling>
        <c:delete val="1"/>
        <c:axPos val="l"/>
        <c:numFmt formatCode="0%" sourceLinked="1"/>
        <c:majorTickMark val="none"/>
        <c:minorTickMark val="none"/>
        <c:tickLblPos val="nextTo"/>
        <c:crossAx val="13781620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92061962029887"/>
          <c:y val="5.393430207455957E-2"/>
          <c:w val="0.81880778734169091"/>
          <c:h val="0.92209489700341396"/>
        </c:manualLayout>
      </c:layout>
      <c:barChart>
        <c:barDir val="col"/>
        <c:grouping val="clustered"/>
        <c:varyColors val="0"/>
        <c:ser>
          <c:idx val="0"/>
          <c:order val="0"/>
          <c:tx>
            <c:strRef>
              <c:f>Sheet1!$B$1</c:f>
              <c:strCache>
                <c:ptCount val="1"/>
                <c:pt idx="0">
                  <c:v>占比</c:v>
                </c:pt>
              </c:strCache>
            </c:strRef>
          </c:tx>
          <c:spPr>
            <a:blipFill dpi="0" rotWithShape="1">
              <a:blip xmlns:r="http://schemas.openxmlformats.org/officeDocument/2006/relationships" r:embed="rId3"/>
              <a:srcRect/>
              <a:stretch>
                <a:fillRect/>
              </a:stretch>
            </a:blipFill>
            <a:ln>
              <a:noFill/>
            </a:ln>
            <a:effectLst/>
          </c:spPr>
          <c:invertIfNegative val="0"/>
          <c:pictureOptions>
            <c:pictureFormat val="stretch"/>
          </c:pictureOptions>
          <c:dPt>
            <c:idx val="0"/>
            <c:invertIfNegative val="0"/>
            <c:bubble3D val="0"/>
            <c:spPr>
              <a:blipFill dpi="0" rotWithShape="1">
                <a:blip xmlns:r="http://schemas.openxmlformats.org/officeDocument/2006/relationships" r:embed="rId3"/>
                <a:srcRect/>
                <a:stretch>
                  <a:fillRect/>
                </a:stretch>
              </a:blipFill>
              <a:ln>
                <a:noFill/>
              </a:ln>
              <a:effectLst/>
            </c:spPr>
            <c:pictureOptions>
              <c:pictureFormat val="stack"/>
            </c:pictureOptions>
            <c:extLst xmlns:c16r2="http://schemas.microsoft.com/office/drawing/2015/06/chart">
              <c:ext xmlns:c16="http://schemas.microsoft.com/office/drawing/2014/chart" uri="{C3380CC4-5D6E-409C-BE32-E72D297353CC}">
                <c16:uniqueId val="{00000003-4945-4231-8F25-5B4D2B2431F8}"/>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zh-CN"/>
                </a:p>
              </c:txPr>
              <c:dLblPos val="inBase"/>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4945-4231-8F25-5B4D2B2431F8}"/>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百分比</c:v>
                </c:pt>
              </c:strCache>
            </c:strRef>
          </c:cat>
          <c:val>
            <c:numRef>
              <c:f>Sheet1!$B$2</c:f>
              <c:numCache>
                <c:formatCode>0%</c:formatCode>
                <c:ptCount val="1"/>
                <c:pt idx="0">
                  <c:v>0.3</c:v>
                </c:pt>
              </c:numCache>
            </c:numRef>
          </c:val>
          <c:extLst xmlns:c16r2="http://schemas.microsoft.com/office/drawing/2015/06/chart">
            <c:ext xmlns:c16="http://schemas.microsoft.com/office/drawing/2014/chart" uri="{C3380CC4-5D6E-409C-BE32-E72D297353CC}">
              <c16:uniqueId val="{00000000-4945-4231-8F25-5B4D2B2431F8}"/>
            </c:ext>
          </c:extLst>
        </c:ser>
        <c:ser>
          <c:idx val="1"/>
          <c:order val="1"/>
          <c:tx>
            <c:strRef>
              <c:f>Sheet1!$C$1</c:f>
              <c:strCache>
                <c:ptCount val="1"/>
                <c:pt idx="0">
                  <c:v>剩余</c:v>
                </c:pt>
              </c:strCache>
            </c:strRef>
          </c:tx>
          <c:spPr>
            <a:noFill/>
            <a:ln>
              <a:noFill/>
            </a:ln>
            <a:effectLst/>
          </c:spPr>
          <c:invertIfNegative val="0"/>
          <c:cat>
            <c:strRef>
              <c:f>Sheet1!$A$2</c:f>
              <c:strCache>
                <c:ptCount val="1"/>
                <c:pt idx="0">
                  <c:v>百分比</c:v>
                </c:pt>
              </c:strCache>
            </c:strRef>
          </c:cat>
          <c:val>
            <c:numRef>
              <c:f>Sheet1!$C$2</c:f>
              <c:numCache>
                <c:formatCode>0%</c:formatCode>
                <c:ptCount val="1"/>
                <c:pt idx="0">
                  <c:v>0.7</c:v>
                </c:pt>
              </c:numCache>
            </c:numRef>
          </c:val>
          <c:extLst xmlns:c16r2="http://schemas.microsoft.com/office/drawing/2015/06/chart">
            <c:ext xmlns:c16="http://schemas.microsoft.com/office/drawing/2014/chart" uri="{C3380CC4-5D6E-409C-BE32-E72D297353CC}">
              <c16:uniqueId val="{00000001-4945-4231-8F25-5B4D2B2431F8}"/>
            </c:ext>
          </c:extLst>
        </c:ser>
        <c:dLbls>
          <c:showLegendKey val="0"/>
          <c:showVal val="0"/>
          <c:showCatName val="0"/>
          <c:showSerName val="0"/>
          <c:showPercent val="0"/>
          <c:showBubbleSize val="0"/>
        </c:dLbls>
        <c:gapWidth val="0"/>
        <c:overlap val="100"/>
        <c:axId val="1378154416"/>
        <c:axId val="1378156592"/>
      </c:barChart>
      <c:catAx>
        <c:axId val="1378154416"/>
        <c:scaling>
          <c:orientation val="minMax"/>
        </c:scaling>
        <c:delete val="1"/>
        <c:axPos val="b"/>
        <c:numFmt formatCode="General" sourceLinked="1"/>
        <c:majorTickMark val="none"/>
        <c:minorTickMark val="none"/>
        <c:tickLblPos val="nextTo"/>
        <c:crossAx val="1378156592"/>
        <c:crosses val="autoZero"/>
        <c:auto val="1"/>
        <c:lblAlgn val="ctr"/>
        <c:lblOffset val="100"/>
        <c:noMultiLvlLbl val="0"/>
      </c:catAx>
      <c:valAx>
        <c:axId val="1378156592"/>
        <c:scaling>
          <c:orientation val="minMax"/>
          <c:max val="1"/>
          <c:min val="0"/>
        </c:scaling>
        <c:delete val="1"/>
        <c:axPos val="l"/>
        <c:numFmt formatCode="0%" sourceLinked="1"/>
        <c:majorTickMark val="none"/>
        <c:minorTickMark val="none"/>
        <c:tickLblPos val="nextTo"/>
        <c:crossAx val="13781544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697998687664042E-2"/>
          <c:y val="1.6416106220777358E-2"/>
          <c:w val="0.96060400262467194"/>
          <c:h val="0.89806444538124919"/>
        </c:manualLayout>
      </c:layout>
      <c:lineChart>
        <c:grouping val="standard"/>
        <c:varyColors val="0"/>
        <c:ser>
          <c:idx val="0"/>
          <c:order val="0"/>
          <c:tx>
            <c:strRef>
              <c:f>Sheet1!$B$1</c:f>
              <c:strCache>
                <c:ptCount val="1"/>
                <c:pt idx="0">
                  <c:v>系列 1</c:v>
                </c:pt>
              </c:strCache>
            </c:strRef>
          </c:tx>
          <c:spPr>
            <a:ln w="28575" cap="rnd">
              <a:solidFill>
                <a:srgbClr val="2E72F1"/>
              </a:solidFill>
              <a:round/>
            </a:ln>
            <a:effectLst/>
          </c:spPr>
          <c:marker>
            <c:symbol val="circle"/>
            <c:size val="10"/>
            <c:spPr>
              <a:solidFill>
                <a:schemeClr val="bg1"/>
              </a:solidFill>
              <a:ln w="28575">
                <a:solidFill>
                  <a:srgbClr val="2E72F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Sheet1!$A$2:$A$10</c:f>
              <c:numCache>
                <c:formatCode>General</c:formatCode>
                <c:ptCount val="9"/>
                <c:pt idx="0">
                  <c:v>2009</c:v>
                </c:pt>
                <c:pt idx="1">
                  <c:v>2010</c:v>
                </c:pt>
                <c:pt idx="2">
                  <c:v>2011</c:v>
                </c:pt>
                <c:pt idx="3">
                  <c:v>2012</c:v>
                </c:pt>
                <c:pt idx="4">
                  <c:v>2013</c:v>
                </c:pt>
                <c:pt idx="5">
                  <c:v>2014</c:v>
                </c:pt>
                <c:pt idx="6">
                  <c:v>2015</c:v>
                </c:pt>
                <c:pt idx="7">
                  <c:v>2016</c:v>
                </c:pt>
                <c:pt idx="8">
                  <c:v>2017</c:v>
                </c:pt>
              </c:numCache>
            </c:numRef>
          </c:cat>
          <c:val>
            <c:numRef>
              <c:f>Sheet1!$B$2:$B$10</c:f>
              <c:numCache>
                <c:formatCode>General</c:formatCode>
                <c:ptCount val="9"/>
                <c:pt idx="0">
                  <c:v>3.5</c:v>
                </c:pt>
                <c:pt idx="1">
                  <c:v>4.5</c:v>
                </c:pt>
                <c:pt idx="2">
                  <c:v>3.7</c:v>
                </c:pt>
                <c:pt idx="3">
                  <c:v>5</c:v>
                </c:pt>
                <c:pt idx="4">
                  <c:v>4.2</c:v>
                </c:pt>
                <c:pt idx="5">
                  <c:v>5.7</c:v>
                </c:pt>
                <c:pt idx="6">
                  <c:v>5.3</c:v>
                </c:pt>
                <c:pt idx="7">
                  <c:v>4.0999999999999996</c:v>
                </c:pt>
                <c:pt idx="8">
                  <c:v>4</c:v>
                </c:pt>
              </c:numCache>
            </c:numRef>
          </c:val>
          <c:smooth val="0"/>
          <c:extLst xmlns:c16r2="http://schemas.microsoft.com/office/drawing/2015/06/chart">
            <c:ext xmlns:c16="http://schemas.microsoft.com/office/drawing/2014/chart" uri="{C3380CC4-5D6E-409C-BE32-E72D297353CC}">
              <c16:uniqueId val="{00000000-FBAE-4F78-870D-2E353258A74D}"/>
            </c:ext>
          </c:extLst>
        </c:ser>
        <c:dLbls>
          <c:showLegendKey val="0"/>
          <c:showVal val="0"/>
          <c:showCatName val="0"/>
          <c:showSerName val="0"/>
          <c:showPercent val="0"/>
          <c:showBubbleSize val="0"/>
        </c:dLbls>
        <c:dropLines>
          <c:spPr>
            <a:ln w="9525" cap="flat" cmpd="sng" algn="ctr">
              <a:solidFill>
                <a:schemeClr val="bg1">
                  <a:lumMod val="85000"/>
                </a:schemeClr>
              </a:solidFill>
              <a:round/>
            </a:ln>
            <a:effectLst/>
          </c:spPr>
        </c:dropLines>
        <c:marker val="1"/>
        <c:smooth val="0"/>
        <c:axId val="883793040"/>
        <c:axId val="883768016"/>
      </c:lineChart>
      <c:catAx>
        <c:axId val="88379304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zh-CN"/>
          </a:p>
        </c:txPr>
        <c:crossAx val="883768016"/>
        <c:crosses val="autoZero"/>
        <c:auto val="1"/>
        <c:lblAlgn val="ctr"/>
        <c:lblOffset val="100"/>
        <c:noMultiLvlLbl val="0"/>
      </c:catAx>
      <c:valAx>
        <c:axId val="883768016"/>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88379304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辅助列（勿动）</c:v>
                </c:pt>
              </c:strCache>
            </c:strRef>
          </c:tx>
          <c:spPr>
            <a:solidFill>
              <a:schemeClr val="bg1">
                <a:lumMod val="95000"/>
              </a:schemeClr>
            </a:solidFill>
            <a:ln>
              <a:noFill/>
            </a:ln>
            <a:effectLst/>
          </c:spPr>
          <c:invertIfNegative val="0"/>
          <c:cat>
            <c:strRef>
              <c:f>Sheet1!$A$2:$A$5</c:f>
              <c:strCache>
                <c:ptCount val="4"/>
                <c:pt idx="0">
                  <c:v>产品A</c:v>
                </c:pt>
                <c:pt idx="1">
                  <c:v>产品B</c:v>
                </c:pt>
                <c:pt idx="2">
                  <c:v>产品C</c:v>
                </c:pt>
                <c:pt idx="3">
                  <c:v>产品D</c:v>
                </c:pt>
              </c:strCache>
            </c:strRef>
          </c:cat>
          <c:val>
            <c:numRef>
              <c:f>Sheet1!$B$2:$B$5</c:f>
              <c:numCache>
                <c:formatCode>0%</c:formatCode>
                <c:ptCount val="4"/>
                <c:pt idx="0">
                  <c:v>1</c:v>
                </c:pt>
                <c:pt idx="1">
                  <c:v>1</c:v>
                </c:pt>
                <c:pt idx="2">
                  <c:v>1</c:v>
                </c:pt>
                <c:pt idx="3">
                  <c:v>1</c:v>
                </c:pt>
              </c:numCache>
            </c:numRef>
          </c:val>
          <c:extLst xmlns:c16r2="http://schemas.microsoft.com/office/drawing/2015/06/chart">
            <c:ext xmlns:c16="http://schemas.microsoft.com/office/drawing/2014/chart" uri="{C3380CC4-5D6E-409C-BE32-E72D297353CC}">
              <c16:uniqueId val="{00000000-555A-48D2-A9C8-07A2BBCF3F7B}"/>
            </c:ext>
          </c:extLst>
        </c:ser>
        <c:ser>
          <c:idx val="1"/>
          <c:order val="1"/>
          <c:tx>
            <c:strRef>
              <c:f>Sheet1!$C$1</c:f>
              <c:strCache>
                <c:ptCount val="1"/>
                <c:pt idx="0">
                  <c:v>进度列</c:v>
                </c:pt>
              </c:strCache>
            </c:strRef>
          </c:tx>
          <c:spPr>
            <a:pattFill prst="wdDnDiag">
              <a:fgClr>
                <a:srgbClr val="2E72F1"/>
              </a:fgClr>
              <a:bgClr>
                <a:srgbClr val="009BD2"/>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产品A</c:v>
                </c:pt>
                <c:pt idx="1">
                  <c:v>产品B</c:v>
                </c:pt>
                <c:pt idx="2">
                  <c:v>产品C</c:v>
                </c:pt>
                <c:pt idx="3">
                  <c:v>产品D</c:v>
                </c:pt>
              </c:strCache>
            </c:strRef>
          </c:cat>
          <c:val>
            <c:numRef>
              <c:f>Sheet1!$C$2:$C$5</c:f>
              <c:numCache>
                <c:formatCode>0%</c:formatCode>
                <c:ptCount val="4"/>
                <c:pt idx="0">
                  <c:v>0.9</c:v>
                </c:pt>
                <c:pt idx="1">
                  <c:v>0.85</c:v>
                </c:pt>
                <c:pt idx="2">
                  <c:v>0.76</c:v>
                </c:pt>
                <c:pt idx="3">
                  <c:v>0.68</c:v>
                </c:pt>
              </c:numCache>
            </c:numRef>
          </c:val>
          <c:extLst xmlns:c16r2="http://schemas.microsoft.com/office/drawing/2015/06/chart">
            <c:ext xmlns:c16="http://schemas.microsoft.com/office/drawing/2014/chart" uri="{C3380CC4-5D6E-409C-BE32-E72D297353CC}">
              <c16:uniqueId val="{00000001-555A-48D2-A9C8-07A2BBCF3F7B}"/>
            </c:ext>
          </c:extLst>
        </c:ser>
        <c:dLbls>
          <c:showLegendKey val="0"/>
          <c:showVal val="0"/>
          <c:showCatName val="0"/>
          <c:showSerName val="0"/>
          <c:showPercent val="0"/>
          <c:showBubbleSize val="0"/>
        </c:dLbls>
        <c:gapWidth val="90"/>
        <c:overlap val="100"/>
        <c:axId val="883766928"/>
        <c:axId val="883770736"/>
      </c:barChart>
      <c:catAx>
        <c:axId val="883766928"/>
        <c:scaling>
          <c:orientation val="maxMin"/>
        </c:scaling>
        <c:delete val="0"/>
        <c:axPos val="l"/>
        <c:majorGridlines>
          <c:spPr>
            <a:ln w="9525" cap="flat" cmpd="sng" algn="ctr">
              <a:solidFill>
                <a:schemeClr val="bg1">
                  <a:lumMod val="85000"/>
                </a:schemeClr>
              </a:solidFill>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zh-CN"/>
          </a:p>
        </c:txPr>
        <c:crossAx val="883770736"/>
        <c:crosses val="autoZero"/>
        <c:auto val="1"/>
        <c:lblAlgn val="ctr"/>
        <c:lblOffset val="100"/>
        <c:noMultiLvlLbl val="0"/>
      </c:catAx>
      <c:valAx>
        <c:axId val="883770736"/>
        <c:scaling>
          <c:orientation val="minMax"/>
          <c:max val="1"/>
        </c:scaling>
        <c:delete val="1"/>
        <c:axPos val="t"/>
        <c:numFmt formatCode="0%" sourceLinked="1"/>
        <c:majorTickMark val="out"/>
        <c:minorTickMark val="none"/>
        <c:tickLblPos val="nextTo"/>
        <c:crossAx val="8837669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辅助列（勿动）</c:v>
                </c:pt>
              </c:strCache>
            </c:strRef>
          </c:tx>
          <c:spPr>
            <a:solidFill>
              <a:schemeClr val="bg1">
                <a:lumMod val="95000"/>
              </a:schemeClr>
            </a:solidFill>
            <a:ln>
              <a:noFill/>
            </a:ln>
            <a:effectLst/>
          </c:spPr>
          <c:invertIfNegative val="0"/>
          <c:cat>
            <c:strRef>
              <c:f>Sheet1!$A$2:$A$5</c:f>
              <c:strCache>
                <c:ptCount val="4"/>
                <c:pt idx="0">
                  <c:v>产品A</c:v>
                </c:pt>
                <c:pt idx="1">
                  <c:v>产品B</c:v>
                </c:pt>
                <c:pt idx="2">
                  <c:v>产品C</c:v>
                </c:pt>
                <c:pt idx="3">
                  <c:v>产品D</c:v>
                </c:pt>
              </c:strCache>
            </c:strRef>
          </c:cat>
          <c:val>
            <c:numRef>
              <c:f>Sheet1!$B$2:$B$5</c:f>
              <c:numCache>
                <c:formatCode>0%</c:formatCode>
                <c:ptCount val="4"/>
                <c:pt idx="0">
                  <c:v>1</c:v>
                </c:pt>
                <c:pt idx="1">
                  <c:v>1</c:v>
                </c:pt>
                <c:pt idx="2">
                  <c:v>1</c:v>
                </c:pt>
                <c:pt idx="3">
                  <c:v>1</c:v>
                </c:pt>
              </c:numCache>
            </c:numRef>
          </c:val>
          <c:extLst xmlns:c16r2="http://schemas.microsoft.com/office/drawing/2015/06/chart">
            <c:ext xmlns:c16="http://schemas.microsoft.com/office/drawing/2014/chart" uri="{C3380CC4-5D6E-409C-BE32-E72D297353CC}">
              <c16:uniqueId val="{00000000-F91A-4DE8-A610-D397B7848DEE}"/>
            </c:ext>
          </c:extLst>
        </c:ser>
        <c:ser>
          <c:idx val="1"/>
          <c:order val="1"/>
          <c:tx>
            <c:strRef>
              <c:f>Sheet1!$C$1</c:f>
              <c:strCache>
                <c:ptCount val="1"/>
                <c:pt idx="0">
                  <c:v>进度列</c:v>
                </c:pt>
              </c:strCache>
            </c:strRef>
          </c:tx>
          <c:spPr>
            <a:pattFill prst="wdDnDiag">
              <a:fgClr>
                <a:srgbClr val="0E53D0"/>
              </a:fgClr>
              <a:bgClr>
                <a:srgbClr val="2E72F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产品A</c:v>
                </c:pt>
                <c:pt idx="1">
                  <c:v>产品B</c:v>
                </c:pt>
                <c:pt idx="2">
                  <c:v>产品C</c:v>
                </c:pt>
                <c:pt idx="3">
                  <c:v>产品D</c:v>
                </c:pt>
              </c:strCache>
            </c:strRef>
          </c:cat>
          <c:val>
            <c:numRef>
              <c:f>Sheet1!$C$2:$C$5</c:f>
              <c:numCache>
                <c:formatCode>0%</c:formatCode>
                <c:ptCount val="4"/>
                <c:pt idx="0">
                  <c:v>0.9</c:v>
                </c:pt>
                <c:pt idx="1">
                  <c:v>0.85</c:v>
                </c:pt>
                <c:pt idx="2">
                  <c:v>0.76</c:v>
                </c:pt>
                <c:pt idx="3">
                  <c:v>0.68</c:v>
                </c:pt>
              </c:numCache>
            </c:numRef>
          </c:val>
          <c:extLst xmlns:c16r2="http://schemas.microsoft.com/office/drawing/2015/06/chart">
            <c:ext xmlns:c16="http://schemas.microsoft.com/office/drawing/2014/chart" uri="{C3380CC4-5D6E-409C-BE32-E72D297353CC}">
              <c16:uniqueId val="{00000001-F91A-4DE8-A610-D397B7848DEE}"/>
            </c:ext>
          </c:extLst>
        </c:ser>
        <c:dLbls>
          <c:showLegendKey val="0"/>
          <c:showVal val="0"/>
          <c:showCatName val="0"/>
          <c:showSerName val="0"/>
          <c:showPercent val="0"/>
          <c:showBubbleSize val="0"/>
        </c:dLbls>
        <c:gapWidth val="90"/>
        <c:overlap val="100"/>
        <c:axId val="883763664"/>
        <c:axId val="883775632"/>
      </c:barChart>
      <c:catAx>
        <c:axId val="883763664"/>
        <c:scaling>
          <c:orientation val="maxMin"/>
        </c:scaling>
        <c:delete val="0"/>
        <c:axPos val="l"/>
        <c:majorGridlines>
          <c:spPr>
            <a:ln w="9525" cap="flat" cmpd="sng" algn="ctr">
              <a:solidFill>
                <a:schemeClr val="bg1">
                  <a:lumMod val="85000"/>
                </a:schemeClr>
              </a:solidFill>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zh-CN"/>
          </a:p>
        </c:txPr>
        <c:crossAx val="883775632"/>
        <c:crosses val="autoZero"/>
        <c:auto val="1"/>
        <c:lblAlgn val="ctr"/>
        <c:lblOffset val="100"/>
        <c:noMultiLvlLbl val="0"/>
      </c:catAx>
      <c:valAx>
        <c:axId val="883775632"/>
        <c:scaling>
          <c:orientation val="minMax"/>
          <c:max val="1"/>
        </c:scaling>
        <c:delete val="1"/>
        <c:axPos val="t"/>
        <c:numFmt formatCode="0%" sourceLinked="1"/>
        <c:majorTickMark val="out"/>
        <c:minorTickMark val="none"/>
        <c:tickLblPos val="nextTo"/>
        <c:crossAx val="8837636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bg1"/>
            </a:solidFill>
            <a:ln>
              <a:noFill/>
            </a:ln>
            <a:effectLst/>
          </c:spPr>
          <c:invertIfNegative val="0"/>
          <c:dPt>
            <c:idx val="7"/>
            <c:invertIfNegative val="0"/>
            <c:bubble3D val="0"/>
            <c:spPr>
              <a:solidFill>
                <a:schemeClr val="bg1"/>
              </a:solidFill>
              <a:ln>
                <a:noFill/>
              </a:ln>
              <a:effectLst/>
            </c:spPr>
            <c:extLst xmlns:c16r2="http://schemas.microsoft.com/office/drawing/2015/06/chart">
              <c:ext xmlns:c16="http://schemas.microsoft.com/office/drawing/2014/chart" uri="{C3380CC4-5D6E-409C-BE32-E72D297353CC}">
                <c16:uniqueId val="{00000001-725D-4B29-BEB7-54BFF4416D3C}"/>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j-lt"/>
                    <a:ea typeface="+mn-ea"/>
                    <a:cs typeface="+mn-cs"/>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2009</c:v>
                </c:pt>
                <c:pt idx="1">
                  <c:v>2010</c:v>
                </c:pt>
                <c:pt idx="2">
                  <c:v>2011</c:v>
                </c:pt>
                <c:pt idx="3">
                  <c:v>2012</c:v>
                </c:pt>
                <c:pt idx="4">
                  <c:v>2013</c:v>
                </c:pt>
                <c:pt idx="5">
                  <c:v>2014</c:v>
                </c:pt>
                <c:pt idx="6">
                  <c:v>2015</c:v>
                </c:pt>
                <c:pt idx="7">
                  <c:v>2016</c:v>
                </c:pt>
              </c:numCache>
            </c:numRef>
          </c:cat>
          <c:val>
            <c:numRef>
              <c:f>Sheet1!$B$2:$B$9</c:f>
              <c:numCache>
                <c:formatCode>General</c:formatCode>
                <c:ptCount val="8"/>
                <c:pt idx="0">
                  <c:v>4.3</c:v>
                </c:pt>
                <c:pt idx="1">
                  <c:v>2.5</c:v>
                </c:pt>
                <c:pt idx="2">
                  <c:v>3.5</c:v>
                </c:pt>
                <c:pt idx="3">
                  <c:v>4.5</c:v>
                </c:pt>
                <c:pt idx="4">
                  <c:v>7</c:v>
                </c:pt>
                <c:pt idx="5">
                  <c:v>9</c:v>
                </c:pt>
                <c:pt idx="6">
                  <c:v>10</c:v>
                </c:pt>
                <c:pt idx="7">
                  <c:v>12</c:v>
                </c:pt>
              </c:numCache>
            </c:numRef>
          </c:val>
          <c:extLst xmlns:c16r2="http://schemas.microsoft.com/office/drawing/2015/06/chart">
            <c:ext xmlns:c16="http://schemas.microsoft.com/office/drawing/2014/chart" uri="{C3380CC4-5D6E-409C-BE32-E72D297353CC}">
              <c16:uniqueId val="{00000002-725D-4B29-BEB7-54BFF4416D3C}"/>
            </c:ext>
          </c:extLst>
        </c:ser>
        <c:dLbls>
          <c:showLegendKey val="0"/>
          <c:showVal val="0"/>
          <c:showCatName val="0"/>
          <c:showSerName val="0"/>
          <c:showPercent val="0"/>
          <c:showBubbleSize val="0"/>
        </c:dLbls>
        <c:gapWidth val="90"/>
        <c:overlap val="-27"/>
        <c:axId val="883764752"/>
        <c:axId val="883777264"/>
      </c:barChart>
      <c:catAx>
        <c:axId val="883764752"/>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883777264"/>
        <c:crosses val="autoZero"/>
        <c:auto val="1"/>
        <c:lblAlgn val="ctr"/>
        <c:lblOffset val="100"/>
        <c:noMultiLvlLbl val="0"/>
      </c:catAx>
      <c:valAx>
        <c:axId val="883777264"/>
        <c:scaling>
          <c:orientation val="minMax"/>
        </c:scaling>
        <c:delete val="1"/>
        <c:axPos val="l"/>
        <c:numFmt formatCode="General" sourceLinked="1"/>
        <c:majorTickMark val="none"/>
        <c:minorTickMark val="none"/>
        <c:tickLblPos val="nextTo"/>
        <c:crossAx val="8837647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solidFill>
                <a:schemeClr val="bg1"/>
              </a:solidFill>
              <a:round/>
            </a:ln>
            <a:effectLst/>
          </c:spPr>
          <c:marker>
            <c:symbol val="none"/>
          </c:marker>
          <c:dPt>
            <c:idx val="7"/>
            <c:marker>
              <c:symbol val="none"/>
            </c:marker>
            <c:bubble3D val="0"/>
            <c:spPr>
              <a:ln w="28575" cap="rnd">
                <a:solidFill>
                  <a:schemeClr val="bg1"/>
                </a:solidFill>
                <a:round/>
              </a:ln>
              <a:effectLst/>
            </c:spPr>
            <c:extLst xmlns:c16r2="http://schemas.microsoft.com/office/drawing/2015/06/chart">
              <c:ext xmlns:c16="http://schemas.microsoft.com/office/drawing/2014/chart" uri="{C3380CC4-5D6E-409C-BE32-E72D297353CC}">
                <c16:uniqueId val="{00000001-8841-460A-A455-DC5F164233CF}"/>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j-lt"/>
                    <a:ea typeface="+mn-ea"/>
                    <a:cs typeface="+mn-cs"/>
                  </a:defRPr>
                </a:pPr>
                <a:endParaRPr lang="zh-CN"/>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Sheet1!$A$2:$A$9</c:f>
              <c:numCache>
                <c:formatCode>General</c:formatCode>
                <c:ptCount val="8"/>
                <c:pt idx="0">
                  <c:v>2009</c:v>
                </c:pt>
                <c:pt idx="1">
                  <c:v>2010</c:v>
                </c:pt>
                <c:pt idx="2">
                  <c:v>2011</c:v>
                </c:pt>
                <c:pt idx="3">
                  <c:v>2012</c:v>
                </c:pt>
                <c:pt idx="4">
                  <c:v>2013</c:v>
                </c:pt>
                <c:pt idx="5">
                  <c:v>2014</c:v>
                </c:pt>
                <c:pt idx="6">
                  <c:v>2015</c:v>
                </c:pt>
                <c:pt idx="7">
                  <c:v>2016</c:v>
                </c:pt>
              </c:numCache>
            </c:numRef>
          </c:cat>
          <c:val>
            <c:numRef>
              <c:f>Sheet1!$B$2:$B$9</c:f>
              <c:numCache>
                <c:formatCode>General</c:formatCode>
                <c:ptCount val="8"/>
                <c:pt idx="0">
                  <c:v>4.3</c:v>
                </c:pt>
                <c:pt idx="1">
                  <c:v>2.5</c:v>
                </c:pt>
                <c:pt idx="2">
                  <c:v>3.5</c:v>
                </c:pt>
                <c:pt idx="3">
                  <c:v>4.5</c:v>
                </c:pt>
                <c:pt idx="4">
                  <c:v>7</c:v>
                </c:pt>
                <c:pt idx="5">
                  <c:v>9</c:v>
                </c:pt>
                <c:pt idx="6">
                  <c:v>10</c:v>
                </c:pt>
                <c:pt idx="7">
                  <c:v>12</c:v>
                </c:pt>
              </c:numCache>
            </c:numRef>
          </c:val>
          <c:smooth val="1"/>
          <c:extLst xmlns:c16r2="http://schemas.microsoft.com/office/drawing/2015/06/chart">
            <c:ext xmlns:c16="http://schemas.microsoft.com/office/drawing/2014/chart" uri="{C3380CC4-5D6E-409C-BE32-E72D297353CC}">
              <c16:uniqueId val="{00000002-8841-460A-A455-DC5F164233CF}"/>
            </c:ext>
          </c:extLst>
        </c:ser>
        <c:dLbls>
          <c:showLegendKey val="0"/>
          <c:showVal val="0"/>
          <c:showCatName val="0"/>
          <c:showSerName val="0"/>
          <c:showPercent val="0"/>
          <c:showBubbleSize val="0"/>
        </c:dLbls>
        <c:smooth val="0"/>
        <c:axId val="1378152784"/>
        <c:axId val="1378162576"/>
      </c:lineChart>
      <c:catAx>
        <c:axId val="1378152784"/>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1378162576"/>
        <c:crosses val="autoZero"/>
        <c:auto val="1"/>
        <c:lblAlgn val="ctr"/>
        <c:lblOffset val="100"/>
        <c:noMultiLvlLbl val="0"/>
      </c:catAx>
      <c:valAx>
        <c:axId val="1378162576"/>
        <c:scaling>
          <c:orientation val="minMax"/>
        </c:scaling>
        <c:delete val="1"/>
        <c:axPos val="l"/>
        <c:numFmt formatCode="General" sourceLinked="1"/>
        <c:majorTickMark val="none"/>
        <c:minorTickMark val="none"/>
        <c:tickLblPos val="nextTo"/>
        <c:crossAx val="13781527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辅助列（勿动）</c:v>
                </c:pt>
              </c:strCache>
            </c:strRef>
          </c:tx>
          <c:spPr>
            <a:solidFill>
              <a:schemeClr val="bg1">
                <a:lumMod val="95000"/>
              </a:schemeClr>
            </a:solidFill>
            <a:ln>
              <a:noFill/>
            </a:ln>
            <a:effectLst/>
          </c:spPr>
          <c:invertIfNegative val="0"/>
          <c:dPt>
            <c:idx val="7"/>
            <c:invertIfNegative val="0"/>
            <c:bubble3D val="0"/>
            <c:spPr>
              <a:solidFill>
                <a:schemeClr val="bg1">
                  <a:lumMod val="95000"/>
                </a:schemeClr>
              </a:solidFill>
              <a:ln>
                <a:noFill/>
              </a:ln>
              <a:effectLst/>
            </c:spPr>
            <c:extLst xmlns:c16r2="http://schemas.microsoft.com/office/drawing/2015/06/chart">
              <c:ext xmlns:c16="http://schemas.microsoft.com/office/drawing/2014/chart" uri="{C3380CC4-5D6E-409C-BE32-E72D297353CC}">
                <c16:uniqueId val="{00000001-20B0-40BD-8A32-63578F2954D6}"/>
              </c:ext>
            </c:extLst>
          </c:dPt>
          <c:cat>
            <c:numRef>
              <c:f>Sheet1!$A$2:$A$9</c:f>
              <c:numCache>
                <c:formatCode>General</c:formatCode>
                <c:ptCount val="8"/>
                <c:pt idx="0">
                  <c:v>2009</c:v>
                </c:pt>
                <c:pt idx="1">
                  <c:v>2010</c:v>
                </c:pt>
                <c:pt idx="2">
                  <c:v>2011</c:v>
                </c:pt>
                <c:pt idx="3">
                  <c:v>2012</c:v>
                </c:pt>
                <c:pt idx="4">
                  <c:v>2013</c:v>
                </c:pt>
                <c:pt idx="5">
                  <c:v>2014</c:v>
                </c:pt>
                <c:pt idx="6">
                  <c:v>2015</c:v>
                </c:pt>
                <c:pt idx="7">
                  <c:v>2016</c:v>
                </c:pt>
              </c:numCache>
            </c:numRef>
          </c:cat>
          <c:val>
            <c:numRef>
              <c:f>Sheet1!$B$2:$B$9</c:f>
              <c:numCache>
                <c:formatCode>0%</c:formatCode>
                <c:ptCount val="8"/>
                <c:pt idx="0">
                  <c:v>1</c:v>
                </c:pt>
                <c:pt idx="1">
                  <c:v>1</c:v>
                </c:pt>
                <c:pt idx="2">
                  <c:v>1</c:v>
                </c:pt>
                <c:pt idx="3">
                  <c:v>1</c:v>
                </c:pt>
                <c:pt idx="4">
                  <c:v>1</c:v>
                </c:pt>
                <c:pt idx="5">
                  <c:v>1</c:v>
                </c:pt>
                <c:pt idx="6">
                  <c:v>1</c:v>
                </c:pt>
                <c:pt idx="7">
                  <c:v>1</c:v>
                </c:pt>
              </c:numCache>
            </c:numRef>
          </c:val>
          <c:extLst xmlns:c16r2="http://schemas.microsoft.com/office/drawing/2015/06/chart">
            <c:ext xmlns:c16="http://schemas.microsoft.com/office/drawing/2014/chart" uri="{C3380CC4-5D6E-409C-BE32-E72D297353CC}">
              <c16:uniqueId val="{00000002-20B0-40BD-8A32-63578F2954D6}"/>
            </c:ext>
          </c:extLst>
        </c:ser>
        <c:ser>
          <c:idx val="1"/>
          <c:order val="1"/>
          <c:tx>
            <c:strRef>
              <c:f>Sheet1!$C$1</c:f>
              <c:strCache>
                <c:ptCount val="1"/>
                <c:pt idx="0">
                  <c:v>进度列</c:v>
                </c:pt>
              </c:strCache>
            </c:strRef>
          </c:tx>
          <c:spPr>
            <a:pattFill prst="wdDnDiag">
              <a:fgClr>
                <a:srgbClr val="2E72F1"/>
              </a:fgClr>
              <a:bgClr>
                <a:srgbClr val="009BD2"/>
              </a:bgClr>
            </a:pattFill>
            <a:ln>
              <a:noFill/>
            </a:ln>
            <a:effectLst/>
          </c:spPr>
          <c:invertIfNegative val="0"/>
          <c:cat>
            <c:numRef>
              <c:f>Sheet1!$A$2:$A$9</c:f>
              <c:numCache>
                <c:formatCode>General</c:formatCode>
                <c:ptCount val="8"/>
                <c:pt idx="0">
                  <c:v>2009</c:v>
                </c:pt>
                <c:pt idx="1">
                  <c:v>2010</c:v>
                </c:pt>
                <c:pt idx="2">
                  <c:v>2011</c:v>
                </c:pt>
                <c:pt idx="3">
                  <c:v>2012</c:v>
                </c:pt>
                <c:pt idx="4">
                  <c:v>2013</c:v>
                </c:pt>
                <c:pt idx="5">
                  <c:v>2014</c:v>
                </c:pt>
                <c:pt idx="6">
                  <c:v>2015</c:v>
                </c:pt>
                <c:pt idx="7">
                  <c:v>2016</c:v>
                </c:pt>
              </c:numCache>
            </c:numRef>
          </c:cat>
          <c:val>
            <c:numRef>
              <c:f>Sheet1!$C$2:$C$9</c:f>
              <c:numCache>
                <c:formatCode>0%</c:formatCode>
                <c:ptCount val="8"/>
                <c:pt idx="0">
                  <c:v>0.9</c:v>
                </c:pt>
                <c:pt idx="1">
                  <c:v>0.85</c:v>
                </c:pt>
                <c:pt idx="2">
                  <c:v>0.76</c:v>
                </c:pt>
                <c:pt idx="3">
                  <c:v>0.68</c:v>
                </c:pt>
                <c:pt idx="4">
                  <c:v>0.6</c:v>
                </c:pt>
                <c:pt idx="5">
                  <c:v>0.55000000000000004</c:v>
                </c:pt>
                <c:pt idx="6">
                  <c:v>0.5</c:v>
                </c:pt>
                <c:pt idx="7">
                  <c:v>0.3</c:v>
                </c:pt>
              </c:numCache>
            </c:numRef>
          </c:val>
          <c:extLst xmlns:c16r2="http://schemas.microsoft.com/office/drawing/2015/06/chart">
            <c:ext xmlns:c16="http://schemas.microsoft.com/office/drawing/2014/chart" uri="{C3380CC4-5D6E-409C-BE32-E72D297353CC}">
              <c16:uniqueId val="{00000003-20B0-40BD-8A32-63578F2954D6}"/>
            </c:ext>
          </c:extLst>
        </c:ser>
        <c:dLbls>
          <c:showLegendKey val="0"/>
          <c:showVal val="0"/>
          <c:showCatName val="0"/>
          <c:showSerName val="0"/>
          <c:showPercent val="0"/>
          <c:showBubbleSize val="0"/>
        </c:dLbls>
        <c:gapWidth val="90"/>
        <c:overlap val="100"/>
        <c:axId val="1378163664"/>
        <c:axId val="1378151696"/>
      </c:barChart>
      <c:catAx>
        <c:axId val="1378163664"/>
        <c:scaling>
          <c:orientation val="maxMin"/>
        </c:scaling>
        <c:delete val="0"/>
        <c:axPos val="l"/>
        <c:majorGridlines>
          <c:spPr>
            <a:ln w="9525" cap="flat" cmpd="sng" algn="ctr">
              <a:solidFill>
                <a:schemeClr val="bg1">
                  <a:lumMod val="85000"/>
                </a:schemeClr>
              </a:solidFill>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zh-CN"/>
          </a:p>
        </c:txPr>
        <c:crossAx val="1378151696"/>
        <c:crosses val="autoZero"/>
        <c:auto val="1"/>
        <c:lblAlgn val="ctr"/>
        <c:lblOffset val="100"/>
        <c:noMultiLvlLbl val="0"/>
      </c:catAx>
      <c:valAx>
        <c:axId val="1378151696"/>
        <c:scaling>
          <c:orientation val="minMax"/>
          <c:max val="1"/>
        </c:scaling>
        <c:delete val="0"/>
        <c:axPos val="t"/>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3781636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697998687664042E-2"/>
          <c:y val="1.6416106220777358E-2"/>
          <c:w val="0.96060400262467194"/>
          <c:h val="0.89806444538124919"/>
        </c:manualLayout>
      </c:layout>
      <c:areaChart>
        <c:grouping val="standard"/>
        <c:varyColors val="0"/>
        <c:ser>
          <c:idx val="0"/>
          <c:order val="0"/>
          <c:tx>
            <c:strRef>
              <c:f>Sheet1!$B$1</c:f>
              <c:strCache>
                <c:ptCount val="1"/>
                <c:pt idx="0">
                  <c:v>系列 1</c:v>
                </c:pt>
              </c:strCache>
            </c:strRef>
          </c:tx>
          <c:spPr>
            <a:gradFill>
              <a:gsLst>
                <a:gs pos="0">
                  <a:srgbClr val="8BD4F7"/>
                </a:gs>
                <a:gs pos="100000">
                  <a:schemeClr val="bg1"/>
                </a:gs>
              </a:gsLst>
              <a:lin ang="5400000" scaled="1"/>
            </a:gradFill>
            <a:ln w="38100">
              <a:solidFill>
                <a:srgbClr val="2E72F1"/>
              </a:solidFill>
            </a:ln>
            <a:effectLst/>
          </c:spPr>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j-lt"/>
                    <a:ea typeface="+mn-ea"/>
                    <a:cs typeface="+mn-cs"/>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Sheet1!$A$2:$A$10</c:f>
              <c:numCache>
                <c:formatCode>General</c:formatCode>
                <c:ptCount val="9"/>
                <c:pt idx="0">
                  <c:v>2009</c:v>
                </c:pt>
                <c:pt idx="1">
                  <c:v>2010</c:v>
                </c:pt>
                <c:pt idx="2">
                  <c:v>2011</c:v>
                </c:pt>
                <c:pt idx="3">
                  <c:v>2012</c:v>
                </c:pt>
                <c:pt idx="4">
                  <c:v>2013</c:v>
                </c:pt>
                <c:pt idx="5">
                  <c:v>2014</c:v>
                </c:pt>
                <c:pt idx="6">
                  <c:v>2015</c:v>
                </c:pt>
                <c:pt idx="7">
                  <c:v>2016</c:v>
                </c:pt>
                <c:pt idx="8">
                  <c:v>2017</c:v>
                </c:pt>
              </c:numCache>
            </c:numRef>
          </c:cat>
          <c:val>
            <c:numRef>
              <c:f>Sheet1!$B$2:$B$10</c:f>
              <c:numCache>
                <c:formatCode>General</c:formatCode>
                <c:ptCount val="9"/>
                <c:pt idx="0">
                  <c:v>4</c:v>
                </c:pt>
                <c:pt idx="1">
                  <c:v>6</c:v>
                </c:pt>
                <c:pt idx="2">
                  <c:v>5</c:v>
                </c:pt>
                <c:pt idx="3">
                  <c:v>5</c:v>
                </c:pt>
                <c:pt idx="4">
                  <c:v>8</c:v>
                </c:pt>
                <c:pt idx="5">
                  <c:v>7</c:v>
                </c:pt>
                <c:pt idx="6">
                  <c:v>3</c:v>
                </c:pt>
                <c:pt idx="7">
                  <c:v>7</c:v>
                </c:pt>
                <c:pt idx="8">
                  <c:v>4</c:v>
                </c:pt>
              </c:numCache>
            </c:numRef>
          </c:val>
          <c:extLst xmlns:c16r2="http://schemas.microsoft.com/office/drawing/2015/06/chart">
            <c:ext xmlns:c16="http://schemas.microsoft.com/office/drawing/2014/chart" uri="{C3380CC4-5D6E-409C-BE32-E72D297353CC}">
              <c16:uniqueId val="{00000000-491D-407E-B49A-D6AAF1421E39}"/>
            </c:ext>
          </c:extLst>
        </c:ser>
        <c:dLbls>
          <c:showLegendKey val="0"/>
          <c:showVal val="0"/>
          <c:showCatName val="0"/>
          <c:showSerName val="0"/>
          <c:showPercent val="0"/>
          <c:showBubbleSize val="0"/>
        </c:dLbls>
        <c:dropLines>
          <c:spPr>
            <a:ln w="9525" cap="flat" cmpd="sng" algn="ctr">
              <a:solidFill>
                <a:schemeClr val="bg1"/>
              </a:solidFill>
              <a:round/>
            </a:ln>
            <a:effectLst/>
          </c:spPr>
        </c:dropLines>
        <c:axId val="1378154960"/>
        <c:axId val="1378144624"/>
      </c:areaChart>
      <c:catAx>
        <c:axId val="137815496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zh-CN"/>
          </a:p>
        </c:txPr>
        <c:crossAx val="1378144624"/>
        <c:crosses val="autoZero"/>
        <c:auto val="1"/>
        <c:lblAlgn val="ctr"/>
        <c:lblOffset val="100"/>
        <c:noMultiLvlLbl val="0"/>
      </c:catAx>
      <c:valAx>
        <c:axId val="1378144624"/>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137815496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23A93C-E567-44B4-B8E8-0FD818C7C83F}" type="datetimeFigureOut">
              <a:rPr lang="zh-CN" altLang="en-US" smtClean="0"/>
              <a:t>2019/3/19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7B6578-AA21-4CD9-B127-DC71555B4EBD}" type="slidenum">
              <a:rPr lang="zh-CN" altLang="en-US" smtClean="0"/>
              <a:t>‹#›</a:t>
            </a:fld>
            <a:endParaRPr lang="zh-CN" altLang="en-US"/>
          </a:p>
        </p:txBody>
      </p:sp>
    </p:spTree>
    <p:extLst>
      <p:ext uri="{BB962C8B-B14F-4D97-AF65-F5344CB8AC3E}">
        <p14:creationId xmlns:p14="http://schemas.microsoft.com/office/powerpoint/2010/main" val="644401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1</a:t>
            </a:fld>
            <a:endParaRPr lang="zh-CN" altLang="en-US"/>
          </a:p>
        </p:txBody>
      </p:sp>
    </p:spTree>
    <p:extLst>
      <p:ext uri="{BB962C8B-B14F-4D97-AF65-F5344CB8AC3E}">
        <p14:creationId xmlns:p14="http://schemas.microsoft.com/office/powerpoint/2010/main" val="1551019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2</a:t>
            </a:fld>
            <a:endParaRPr lang="zh-CN" altLang="en-US"/>
          </a:p>
        </p:txBody>
      </p:sp>
    </p:spTree>
    <p:extLst>
      <p:ext uri="{BB962C8B-B14F-4D97-AF65-F5344CB8AC3E}">
        <p14:creationId xmlns:p14="http://schemas.microsoft.com/office/powerpoint/2010/main" val="199788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3</a:t>
            </a:fld>
            <a:endParaRPr lang="zh-CN" altLang="en-US"/>
          </a:p>
        </p:txBody>
      </p:sp>
    </p:spTree>
    <p:extLst>
      <p:ext uri="{BB962C8B-B14F-4D97-AF65-F5344CB8AC3E}">
        <p14:creationId xmlns:p14="http://schemas.microsoft.com/office/powerpoint/2010/main" val="3947470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4</a:t>
            </a:fld>
            <a:endParaRPr lang="zh-CN" altLang="en-US"/>
          </a:p>
        </p:txBody>
      </p:sp>
    </p:spTree>
    <p:extLst>
      <p:ext uri="{BB962C8B-B14F-4D97-AF65-F5344CB8AC3E}">
        <p14:creationId xmlns:p14="http://schemas.microsoft.com/office/powerpoint/2010/main" val="787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5</a:t>
            </a:fld>
            <a:endParaRPr lang="zh-CN" altLang="en-US"/>
          </a:p>
        </p:txBody>
      </p:sp>
    </p:spTree>
    <p:extLst>
      <p:ext uri="{BB962C8B-B14F-4D97-AF65-F5344CB8AC3E}">
        <p14:creationId xmlns:p14="http://schemas.microsoft.com/office/powerpoint/2010/main" val="32603477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6</a:t>
            </a:fld>
            <a:endParaRPr lang="zh-CN" altLang="en-US"/>
          </a:p>
        </p:txBody>
      </p:sp>
    </p:spTree>
    <p:extLst>
      <p:ext uri="{BB962C8B-B14F-4D97-AF65-F5344CB8AC3E}">
        <p14:creationId xmlns:p14="http://schemas.microsoft.com/office/powerpoint/2010/main" val="629938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7</a:t>
            </a:fld>
            <a:endParaRPr lang="zh-CN" altLang="en-US"/>
          </a:p>
        </p:txBody>
      </p:sp>
    </p:spTree>
    <p:extLst>
      <p:ext uri="{BB962C8B-B14F-4D97-AF65-F5344CB8AC3E}">
        <p14:creationId xmlns:p14="http://schemas.microsoft.com/office/powerpoint/2010/main" val="9309541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8</a:t>
            </a:fld>
            <a:endParaRPr lang="zh-CN" altLang="en-US"/>
          </a:p>
        </p:txBody>
      </p:sp>
    </p:spTree>
    <p:extLst>
      <p:ext uri="{BB962C8B-B14F-4D97-AF65-F5344CB8AC3E}">
        <p14:creationId xmlns:p14="http://schemas.microsoft.com/office/powerpoint/2010/main" val="1177036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9</a:t>
            </a:fld>
            <a:endParaRPr lang="zh-CN" altLang="en-US"/>
          </a:p>
        </p:txBody>
      </p:sp>
    </p:spTree>
    <p:extLst>
      <p:ext uri="{BB962C8B-B14F-4D97-AF65-F5344CB8AC3E}">
        <p14:creationId xmlns:p14="http://schemas.microsoft.com/office/powerpoint/2010/main" val="2749659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10</a:t>
            </a:fld>
            <a:endParaRPr lang="zh-CN" altLang="en-US"/>
          </a:p>
        </p:txBody>
      </p:sp>
    </p:spTree>
    <p:extLst>
      <p:ext uri="{BB962C8B-B14F-4D97-AF65-F5344CB8AC3E}">
        <p14:creationId xmlns:p14="http://schemas.microsoft.com/office/powerpoint/2010/main" val="1859416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11</a:t>
            </a:fld>
            <a:endParaRPr lang="zh-CN" altLang="en-US"/>
          </a:p>
        </p:txBody>
      </p:sp>
    </p:spTree>
    <p:extLst>
      <p:ext uri="{BB962C8B-B14F-4D97-AF65-F5344CB8AC3E}">
        <p14:creationId xmlns:p14="http://schemas.microsoft.com/office/powerpoint/2010/main" val="25239456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12</a:t>
            </a:fld>
            <a:endParaRPr lang="zh-CN" altLang="en-US"/>
          </a:p>
        </p:txBody>
      </p:sp>
    </p:spTree>
    <p:extLst>
      <p:ext uri="{BB962C8B-B14F-4D97-AF65-F5344CB8AC3E}">
        <p14:creationId xmlns:p14="http://schemas.microsoft.com/office/powerpoint/2010/main" val="4707989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13</a:t>
            </a:fld>
            <a:endParaRPr lang="zh-CN" altLang="en-US"/>
          </a:p>
        </p:txBody>
      </p:sp>
    </p:spTree>
    <p:extLst>
      <p:ext uri="{BB962C8B-B14F-4D97-AF65-F5344CB8AC3E}">
        <p14:creationId xmlns:p14="http://schemas.microsoft.com/office/powerpoint/2010/main" val="3200311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14</a:t>
            </a:fld>
            <a:endParaRPr lang="zh-CN" altLang="en-US"/>
          </a:p>
        </p:txBody>
      </p:sp>
    </p:spTree>
    <p:extLst>
      <p:ext uri="{BB962C8B-B14F-4D97-AF65-F5344CB8AC3E}">
        <p14:creationId xmlns:p14="http://schemas.microsoft.com/office/powerpoint/2010/main" val="18180022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15</a:t>
            </a:fld>
            <a:endParaRPr lang="zh-CN" altLang="en-US"/>
          </a:p>
        </p:txBody>
      </p:sp>
    </p:spTree>
    <p:extLst>
      <p:ext uri="{BB962C8B-B14F-4D97-AF65-F5344CB8AC3E}">
        <p14:creationId xmlns:p14="http://schemas.microsoft.com/office/powerpoint/2010/main" val="25042095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16</a:t>
            </a:fld>
            <a:endParaRPr lang="zh-CN" altLang="en-US"/>
          </a:p>
        </p:txBody>
      </p:sp>
    </p:spTree>
    <p:extLst>
      <p:ext uri="{BB962C8B-B14F-4D97-AF65-F5344CB8AC3E}">
        <p14:creationId xmlns:p14="http://schemas.microsoft.com/office/powerpoint/2010/main" val="17948592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17</a:t>
            </a:fld>
            <a:endParaRPr lang="zh-CN" altLang="en-US"/>
          </a:p>
        </p:txBody>
      </p:sp>
    </p:spTree>
    <p:extLst>
      <p:ext uri="{BB962C8B-B14F-4D97-AF65-F5344CB8AC3E}">
        <p14:creationId xmlns:p14="http://schemas.microsoft.com/office/powerpoint/2010/main" val="41813854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18</a:t>
            </a:fld>
            <a:endParaRPr lang="zh-CN" altLang="en-US"/>
          </a:p>
        </p:txBody>
      </p:sp>
    </p:spTree>
    <p:extLst>
      <p:ext uri="{BB962C8B-B14F-4D97-AF65-F5344CB8AC3E}">
        <p14:creationId xmlns:p14="http://schemas.microsoft.com/office/powerpoint/2010/main" val="14440311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19</a:t>
            </a:fld>
            <a:endParaRPr lang="zh-CN" altLang="en-US"/>
          </a:p>
        </p:txBody>
      </p:sp>
    </p:spTree>
    <p:extLst>
      <p:ext uri="{BB962C8B-B14F-4D97-AF65-F5344CB8AC3E}">
        <p14:creationId xmlns:p14="http://schemas.microsoft.com/office/powerpoint/2010/main" val="3637240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20</a:t>
            </a:fld>
            <a:endParaRPr lang="zh-CN" altLang="en-US"/>
          </a:p>
        </p:txBody>
      </p:sp>
    </p:spTree>
    <p:extLst>
      <p:ext uri="{BB962C8B-B14F-4D97-AF65-F5344CB8AC3E}">
        <p14:creationId xmlns:p14="http://schemas.microsoft.com/office/powerpoint/2010/main" val="15254314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21</a:t>
            </a:fld>
            <a:endParaRPr lang="zh-CN" altLang="en-US"/>
          </a:p>
        </p:txBody>
      </p:sp>
    </p:spTree>
    <p:extLst>
      <p:ext uri="{BB962C8B-B14F-4D97-AF65-F5344CB8AC3E}">
        <p14:creationId xmlns:p14="http://schemas.microsoft.com/office/powerpoint/2010/main" val="11407228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22</a:t>
            </a:fld>
            <a:endParaRPr lang="zh-CN" altLang="en-US"/>
          </a:p>
        </p:txBody>
      </p:sp>
    </p:spTree>
    <p:extLst>
      <p:ext uri="{BB962C8B-B14F-4D97-AF65-F5344CB8AC3E}">
        <p14:creationId xmlns:p14="http://schemas.microsoft.com/office/powerpoint/2010/main" val="32160811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23</a:t>
            </a:fld>
            <a:endParaRPr lang="zh-CN" altLang="en-US"/>
          </a:p>
        </p:txBody>
      </p:sp>
    </p:spTree>
    <p:extLst>
      <p:ext uri="{BB962C8B-B14F-4D97-AF65-F5344CB8AC3E}">
        <p14:creationId xmlns:p14="http://schemas.microsoft.com/office/powerpoint/2010/main" val="24084965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24</a:t>
            </a:fld>
            <a:endParaRPr lang="zh-CN" altLang="en-US"/>
          </a:p>
        </p:txBody>
      </p:sp>
    </p:spTree>
    <p:extLst>
      <p:ext uri="{BB962C8B-B14F-4D97-AF65-F5344CB8AC3E}">
        <p14:creationId xmlns:p14="http://schemas.microsoft.com/office/powerpoint/2010/main" val="18450989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25</a:t>
            </a:fld>
            <a:endParaRPr lang="zh-CN" altLang="en-US"/>
          </a:p>
        </p:txBody>
      </p:sp>
    </p:spTree>
    <p:extLst>
      <p:ext uri="{BB962C8B-B14F-4D97-AF65-F5344CB8AC3E}">
        <p14:creationId xmlns:p14="http://schemas.microsoft.com/office/powerpoint/2010/main" val="34950326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26</a:t>
            </a:fld>
            <a:endParaRPr lang="zh-CN" altLang="en-US"/>
          </a:p>
        </p:txBody>
      </p:sp>
    </p:spTree>
    <p:extLst>
      <p:ext uri="{BB962C8B-B14F-4D97-AF65-F5344CB8AC3E}">
        <p14:creationId xmlns:p14="http://schemas.microsoft.com/office/powerpoint/2010/main" val="32415701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27</a:t>
            </a:fld>
            <a:endParaRPr lang="zh-CN" altLang="en-US"/>
          </a:p>
        </p:txBody>
      </p:sp>
    </p:spTree>
    <p:extLst>
      <p:ext uri="{BB962C8B-B14F-4D97-AF65-F5344CB8AC3E}">
        <p14:creationId xmlns:p14="http://schemas.microsoft.com/office/powerpoint/2010/main" val="33633254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28</a:t>
            </a:fld>
            <a:endParaRPr lang="zh-CN" altLang="en-US"/>
          </a:p>
        </p:txBody>
      </p:sp>
    </p:spTree>
    <p:extLst>
      <p:ext uri="{BB962C8B-B14F-4D97-AF65-F5344CB8AC3E}">
        <p14:creationId xmlns:p14="http://schemas.microsoft.com/office/powerpoint/2010/main" val="39367676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29</a:t>
            </a:fld>
            <a:endParaRPr lang="zh-CN" altLang="en-US"/>
          </a:p>
        </p:txBody>
      </p:sp>
    </p:spTree>
    <p:extLst>
      <p:ext uri="{BB962C8B-B14F-4D97-AF65-F5344CB8AC3E}">
        <p14:creationId xmlns:p14="http://schemas.microsoft.com/office/powerpoint/2010/main" val="36031451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30</a:t>
            </a:fld>
            <a:endParaRPr lang="zh-CN" altLang="en-US"/>
          </a:p>
        </p:txBody>
      </p:sp>
    </p:spTree>
    <p:extLst>
      <p:ext uri="{BB962C8B-B14F-4D97-AF65-F5344CB8AC3E}">
        <p14:creationId xmlns:p14="http://schemas.microsoft.com/office/powerpoint/2010/main" val="38937413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31</a:t>
            </a:fld>
            <a:endParaRPr lang="zh-CN" altLang="en-US"/>
          </a:p>
        </p:txBody>
      </p:sp>
    </p:spTree>
    <p:extLst>
      <p:ext uri="{BB962C8B-B14F-4D97-AF65-F5344CB8AC3E}">
        <p14:creationId xmlns:p14="http://schemas.microsoft.com/office/powerpoint/2010/main" val="1298084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32</a:t>
            </a:fld>
            <a:endParaRPr lang="zh-CN" altLang="en-US"/>
          </a:p>
        </p:txBody>
      </p:sp>
    </p:spTree>
    <p:extLst>
      <p:ext uri="{BB962C8B-B14F-4D97-AF65-F5344CB8AC3E}">
        <p14:creationId xmlns:p14="http://schemas.microsoft.com/office/powerpoint/2010/main" val="38234872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33</a:t>
            </a:fld>
            <a:endParaRPr lang="zh-CN" altLang="en-US"/>
          </a:p>
        </p:txBody>
      </p:sp>
    </p:spTree>
    <p:extLst>
      <p:ext uri="{BB962C8B-B14F-4D97-AF65-F5344CB8AC3E}">
        <p14:creationId xmlns:p14="http://schemas.microsoft.com/office/powerpoint/2010/main" val="8499169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34</a:t>
            </a:fld>
            <a:endParaRPr lang="zh-CN" altLang="en-US"/>
          </a:p>
        </p:txBody>
      </p:sp>
    </p:spTree>
    <p:extLst>
      <p:ext uri="{BB962C8B-B14F-4D97-AF65-F5344CB8AC3E}">
        <p14:creationId xmlns:p14="http://schemas.microsoft.com/office/powerpoint/2010/main" val="2664015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35</a:t>
            </a:fld>
            <a:endParaRPr lang="zh-CN" altLang="en-US"/>
          </a:p>
        </p:txBody>
      </p:sp>
    </p:spTree>
    <p:extLst>
      <p:ext uri="{BB962C8B-B14F-4D97-AF65-F5344CB8AC3E}">
        <p14:creationId xmlns:p14="http://schemas.microsoft.com/office/powerpoint/2010/main" val="10861882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36</a:t>
            </a:fld>
            <a:endParaRPr lang="zh-CN" altLang="en-US"/>
          </a:p>
        </p:txBody>
      </p:sp>
    </p:spTree>
    <p:extLst>
      <p:ext uri="{BB962C8B-B14F-4D97-AF65-F5344CB8AC3E}">
        <p14:creationId xmlns:p14="http://schemas.microsoft.com/office/powerpoint/2010/main" val="41770643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37</a:t>
            </a:fld>
            <a:endParaRPr lang="zh-CN" altLang="en-US"/>
          </a:p>
        </p:txBody>
      </p:sp>
    </p:spTree>
    <p:extLst>
      <p:ext uri="{BB962C8B-B14F-4D97-AF65-F5344CB8AC3E}">
        <p14:creationId xmlns:p14="http://schemas.microsoft.com/office/powerpoint/2010/main" val="1345132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38</a:t>
            </a:fld>
            <a:endParaRPr lang="zh-CN" altLang="en-US"/>
          </a:p>
        </p:txBody>
      </p:sp>
    </p:spTree>
    <p:extLst>
      <p:ext uri="{BB962C8B-B14F-4D97-AF65-F5344CB8AC3E}">
        <p14:creationId xmlns:p14="http://schemas.microsoft.com/office/powerpoint/2010/main" val="27110265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39</a:t>
            </a:fld>
            <a:endParaRPr lang="zh-CN" altLang="en-US"/>
          </a:p>
        </p:txBody>
      </p:sp>
    </p:spTree>
    <p:extLst>
      <p:ext uri="{BB962C8B-B14F-4D97-AF65-F5344CB8AC3E}">
        <p14:creationId xmlns:p14="http://schemas.microsoft.com/office/powerpoint/2010/main" val="28531193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40</a:t>
            </a:fld>
            <a:endParaRPr lang="zh-CN" altLang="en-US"/>
          </a:p>
        </p:txBody>
      </p:sp>
    </p:spTree>
    <p:extLst>
      <p:ext uri="{BB962C8B-B14F-4D97-AF65-F5344CB8AC3E}">
        <p14:creationId xmlns:p14="http://schemas.microsoft.com/office/powerpoint/2010/main" val="34325045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7B6578-AA21-4CD9-B127-DC71555B4EBD}" type="slidenum">
              <a:rPr lang="zh-CN" altLang="en-US" smtClean="0"/>
              <a:t>41</a:t>
            </a:fld>
            <a:endParaRPr lang="zh-CN" altLang="en-US"/>
          </a:p>
        </p:txBody>
      </p:sp>
    </p:spTree>
    <p:extLst>
      <p:ext uri="{BB962C8B-B14F-4D97-AF65-F5344CB8AC3E}">
        <p14:creationId xmlns:p14="http://schemas.microsoft.com/office/powerpoint/2010/main" val="3162183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8CB368-77EB-4D14-A113-142F5F487E46}" type="slidenum">
              <a:rPr lang="zh-CN" altLang="en-US" smtClean="0"/>
              <a:t>42</a:t>
            </a:fld>
            <a:endParaRPr lang="zh-CN" altLang="en-US"/>
          </a:p>
        </p:txBody>
      </p:sp>
    </p:spTree>
    <p:extLst>
      <p:ext uri="{BB962C8B-B14F-4D97-AF65-F5344CB8AC3E}">
        <p14:creationId xmlns:p14="http://schemas.microsoft.com/office/powerpoint/2010/main" val="18260663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www.lfppt.com/"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www.lfppt.com/"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www.lfppt.com/" TargetMode="External"/><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lfppt.com/" TargetMode="External"/><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lfppt.com/" TargetMode="External"/><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hyperlink" Target="http://www.lfppt.com/"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jpg"/><Relationship Id="rId4" Type="http://schemas.microsoft.com/office/2007/relationships/hdphoto" Target="../media/hdphoto1.wdp"/></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6549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5_标题幻灯片">
    <p:spTree>
      <p:nvGrpSpPr>
        <p:cNvPr id="1" name=""/>
        <p:cNvGrpSpPr/>
        <p:nvPr/>
      </p:nvGrpSpPr>
      <p:grpSpPr>
        <a:xfrm>
          <a:off x="0" y="0"/>
          <a:ext cx="0" cy="0"/>
          <a:chOff x="0" y="0"/>
          <a:chExt cx="0" cy="0"/>
        </a:xfrm>
      </p:grpSpPr>
      <p:sp>
        <p:nvSpPr>
          <p:cNvPr id="2" name="图片占位符 2"/>
          <p:cNvSpPr>
            <a:spLocks noGrp="1"/>
          </p:cNvSpPr>
          <p:nvPr>
            <p:ph type="pic" sz="quarter" idx="13"/>
          </p:nvPr>
        </p:nvSpPr>
        <p:spPr>
          <a:xfrm>
            <a:off x="1070292" y="1963738"/>
            <a:ext cx="2427287" cy="1518602"/>
          </a:xfrm>
          <a:prstGeom prst="rect">
            <a:avLst/>
          </a:prstGeom>
          <a:ln w="19050">
            <a:solidFill>
              <a:schemeClr val="tx1">
                <a:lumMod val="75000"/>
                <a:lumOff val="25000"/>
              </a:schemeClr>
            </a:solidFill>
          </a:ln>
        </p:spPr>
        <p:txBody>
          <a:bodyPr/>
          <a:lstStyle>
            <a:lvl1pPr marL="0" indent="0" algn="ctr">
              <a:buNone/>
              <a:defRPr sz="1100">
                <a:solidFill>
                  <a:schemeClr val="tx1">
                    <a:lumMod val="75000"/>
                    <a:lumOff val="25000"/>
                  </a:schemeClr>
                </a:solidFill>
                <a:latin typeface="+mn-ea"/>
                <a:ea typeface="+mn-ea"/>
              </a:defRPr>
            </a:lvl1pPr>
          </a:lstStyle>
          <a:p>
            <a:endParaRPr lang="en-US" altLang="zh-CN"/>
          </a:p>
          <a:p>
            <a:r>
              <a:rPr lang="zh-CN" altLang="en-US"/>
              <a:t>点击中间图标插入图片</a:t>
            </a:r>
          </a:p>
        </p:txBody>
      </p:sp>
      <p:sp>
        <p:nvSpPr>
          <p:cNvPr id="3" name="图片占位符 2"/>
          <p:cNvSpPr>
            <a:spLocks noGrp="1"/>
          </p:cNvSpPr>
          <p:nvPr>
            <p:ph type="pic" sz="quarter" idx="14"/>
          </p:nvPr>
        </p:nvSpPr>
        <p:spPr>
          <a:xfrm>
            <a:off x="4820324" y="1963738"/>
            <a:ext cx="2427287" cy="1518602"/>
          </a:xfrm>
          <a:prstGeom prst="rect">
            <a:avLst/>
          </a:prstGeom>
          <a:ln w="19050">
            <a:solidFill>
              <a:schemeClr val="tx1">
                <a:lumMod val="75000"/>
                <a:lumOff val="25000"/>
              </a:schemeClr>
            </a:solidFill>
          </a:ln>
        </p:spPr>
        <p:txBody>
          <a:bodyPr/>
          <a:lstStyle>
            <a:lvl1pPr marL="0" indent="0" algn="ctr">
              <a:buNone/>
              <a:defRPr sz="1100">
                <a:solidFill>
                  <a:schemeClr val="tx1">
                    <a:lumMod val="75000"/>
                    <a:lumOff val="25000"/>
                  </a:schemeClr>
                </a:solidFill>
                <a:latin typeface="+mn-ea"/>
                <a:ea typeface="+mn-ea"/>
              </a:defRPr>
            </a:lvl1pPr>
          </a:lstStyle>
          <a:p>
            <a:endParaRPr lang="en-US" altLang="zh-CN"/>
          </a:p>
          <a:p>
            <a:r>
              <a:rPr lang="zh-CN" altLang="en-US"/>
              <a:t>点击中间图标插入图片</a:t>
            </a:r>
          </a:p>
        </p:txBody>
      </p:sp>
      <p:sp>
        <p:nvSpPr>
          <p:cNvPr id="4" name="图片占位符 2"/>
          <p:cNvSpPr>
            <a:spLocks noGrp="1"/>
          </p:cNvSpPr>
          <p:nvPr>
            <p:ph type="pic" sz="quarter" idx="15"/>
          </p:nvPr>
        </p:nvSpPr>
        <p:spPr>
          <a:xfrm>
            <a:off x="8650803" y="1963738"/>
            <a:ext cx="2427287" cy="1518602"/>
          </a:xfrm>
          <a:prstGeom prst="rect">
            <a:avLst/>
          </a:prstGeom>
          <a:ln w="19050">
            <a:solidFill>
              <a:schemeClr val="tx1">
                <a:lumMod val="75000"/>
                <a:lumOff val="25000"/>
              </a:schemeClr>
            </a:solidFill>
          </a:ln>
        </p:spPr>
        <p:txBody>
          <a:bodyPr/>
          <a:lstStyle>
            <a:lvl1pPr marL="0" indent="0" algn="ctr">
              <a:buNone/>
              <a:defRPr sz="1100">
                <a:solidFill>
                  <a:schemeClr val="tx1">
                    <a:lumMod val="75000"/>
                    <a:lumOff val="25000"/>
                  </a:schemeClr>
                </a:solidFill>
                <a:latin typeface="+mn-ea"/>
                <a:ea typeface="+mn-ea"/>
              </a:defRPr>
            </a:lvl1pPr>
          </a:lstStyle>
          <a:p>
            <a:endParaRPr lang="en-US" altLang="zh-CN"/>
          </a:p>
          <a:p>
            <a:r>
              <a:rPr lang="zh-CN" altLang="en-US"/>
              <a:t>点击中间图标插入图片</a:t>
            </a:r>
          </a:p>
        </p:txBody>
      </p:sp>
    </p:spTree>
    <p:extLst>
      <p:ext uri="{BB962C8B-B14F-4D97-AF65-F5344CB8AC3E}">
        <p14:creationId xmlns:p14="http://schemas.microsoft.com/office/powerpoint/2010/main" val="695804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标题幻灯片">
    <p:spTree>
      <p:nvGrpSpPr>
        <p:cNvPr id="1" name=""/>
        <p:cNvGrpSpPr/>
        <p:nvPr/>
      </p:nvGrpSpPr>
      <p:grpSpPr>
        <a:xfrm>
          <a:off x="0" y="0"/>
          <a:ext cx="0" cy="0"/>
          <a:chOff x="0" y="0"/>
          <a:chExt cx="0" cy="0"/>
        </a:xfrm>
      </p:grpSpPr>
      <p:sp>
        <p:nvSpPr>
          <p:cNvPr id="2" name="矩形 1">
            <a:hlinkClick r:id="rId2"/>
          </p:cNvPr>
          <p:cNvSpPr/>
          <p:nvPr userDrawn="1"/>
        </p:nvSpPr>
        <p:spPr>
          <a:xfrm>
            <a:off x="0" y="0"/>
            <a:ext cx="12192000" cy="6858000"/>
          </a:xfrm>
          <a:prstGeom prst="rect">
            <a:avLst/>
          </a:prstGeom>
          <a:solidFill>
            <a:srgbClr val="0E5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81234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3_标题幻灯片">
    <p:spTree>
      <p:nvGrpSpPr>
        <p:cNvPr id="1" name=""/>
        <p:cNvGrpSpPr/>
        <p:nvPr/>
      </p:nvGrpSpPr>
      <p:grpSpPr>
        <a:xfrm>
          <a:off x="0" y="0"/>
          <a:ext cx="0" cy="0"/>
          <a:chOff x="0" y="0"/>
          <a:chExt cx="0" cy="0"/>
        </a:xfrm>
      </p:grpSpPr>
      <p:sp>
        <p:nvSpPr>
          <p:cNvPr id="2" name="矩形 1">
            <a:hlinkClick r:id="rId2"/>
          </p:cNvPr>
          <p:cNvSpPr/>
          <p:nvPr userDrawn="1"/>
        </p:nvSpPr>
        <p:spPr>
          <a:xfrm>
            <a:off x="0" y="0"/>
            <a:ext cx="12192000" cy="6858000"/>
          </a:xfrm>
          <a:prstGeom prst="rect">
            <a:avLst/>
          </a:prstGeom>
          <a:solidFill>
            <a:srgbClr val="0E5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userDrawn="1"/>
        </p:nvSpPr>
        <p:spPr>
          <a:xfrm>
            <a:off x="3434443" y="767443"/>
            <a:ext cx="5323115" cy="5323115"/>
          </a:xfrm>
          <a:prstGeom prst="ellipse">
            <a:avLst/>
          </a:prstGeom>
          <a:solidFill>
            <a:schemeClr val="tx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椭圆 3"/>
          <p:cNvSpPr/>
          <p:nvPr userDrawn="1"/>
        </p:nvSpPr>
        <p:spPr>
          <a:xfrm>
            <a:off x="3092450" y="425450"/>
            <a:ext cx="6007100" cy="6007100"/>
          </a:xfrm>
          <a:prstGeom prst="ellipse">
            <a:avLst/>
          </a:prstGeom>
          <a:noFill/>
          <a:ln>
            <a:solidFill>
              <a:schemeClr val="bg1">
                <a:alpha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椭圆 4"/>
          <p:cNvSpPr/>
          <p:nvPr userDrawn="1"/>
        </p:nvSpPr>
        <p:spPr>
          <a:xfrm>
            <a:off x="2692514" y="25514"/>
            <a:ext cx="6806973" cy="6806973"/>
          </a:xfrm>
          <a:prstGeom prst="ellipse">
            <a:avLst/>
          </a:prstGeom>
          <a:noFill/>
          <a:ln>
            <a:solidFill>
              <a:schemeClr val="bg1">
                <a:alpha val="1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椭圆 5"/>
          <p:cNvSpPr/>
          <p:nvPr userDrawn="1"/>
        </p:nvSpPr>
        <p:spPr>
          <a:xfrm>
            <a:off x="2249772" y="-417228"/>
            <a:ext cx="7692457" cy="7692457"/>
          </a:xfrm>
          <a:prstGeom prst="ellipse">
            <a:avLst/>
          </a:prstGeom>
          <a:noFill/>
          <a:ln>
            <a:solidFill>
              <a:schemeClr val="bg1">
                <a:alpha val="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椭圆 6"/>
          <p:cNvSpPr/>
          <p:nvPr userDrawn="1"/>
        </p:nvSpPr>
        <p:spPr>
          <a:xfrm>
            <a:off x="1729256" y="-937744"/>
            <a:ext cx="8733489" cy="8733489"/>
          </a:xfrm>
          <a:prstGeom prst="ellipse">
            <a:avLst/>
          </a:prstGeom>
          <a:noFill/>
          <a:ln>
            <a:solidFill>
              <a:schemeClr val="bg1">
                <a:alpha val="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任意多边形 7"/>
          <p:cNvSpPr/>
          <p:nvPr userDrawn="1"/>
        </p:nvSpPr>
        <p:spPr>
          <a:xfrm rot="13500000">
            <a:off x="1077816" y="3406773"/>
            <a:ext cx="218480" cy="218480"/>
          </a:xfrm>
          <a:custGeom>
            <a:avLst/>
            <a:gdLst>
              <a:gd name="connsiteX0" fmla="*/ 547842 w 565910"/>
              <a:gd name="connsiteY0" fmla="*/ 547842 h 565910"/>
              <a:gd name="connsiteX1" fmla="*/ 504224 w 565910"/>
              <a:gd name="connsiteY1" fmla="*/ 565910 h 565910"/>
              <a:gd name="connsiteX2" fmla="*/ 442538 w 565910"/>
              <a:gd name="connsiteY2" fmla="*/ 504224 h 565910"/>
              <a:gd name="connsiteX3" fmla="*/ 442538 w 565910"/>
              <a:gd name="connsiteY3" fmla="*/ 123372 h 565910"/>
              <a:gd name="connsiteX4" fmla="*/ 61686 w 565910"/>
              <a:gd name="connsiteY4" fmla="*/ 123372 h 565910"/>
              <a:gd name="connsiteX5" fmla="*/ 0 w 565910"/>
              <a:gd name="connsiteY5" fmla="*/ 61686 h 565910"/>
              <a:gd name="connsiteX6" fmla="*/ 61686 w 565910"/>
              <a:gd name="connsiteY6" fmla="*/ 0 h 565910"/>
              <a:gd name="connsiteX7" fmla="*/ 504224 w 565910"/>
              <a:gd name="connsiteY7" fmla="*/ 0 h 565910"/>
              <a:gd name="connsiteX8" fmla="*/ 547842 w 565910"/>
              <a:gd name="connsiteY8" fmla="*/ 18067 h 565910"/>
              <a:gd name="connsiteX9" fmla="*/ 547842 w 565910"/>
              <a:gd name="connsiteY9" fmla="*/ 18067 h 565910"/>
              <a:gd name="connsiteX10" fmla="*/ 547842 w 565910"/>
              <a:gd name="connsiteY10" fmla="*/ 18067 h 565910"/>
              <a:gd name="connsiteX11" fmla="*/ 565910 w 565910"/>
              <a:gd name="connsiteY11" fmla="*/ 61686 h 565910"/>
              <a:gd name="connsiteX12" fmla="*/ 565910 w 565910"/>
              <a:gd name="connsiteY12" fmla="*/ 504224 h 565910"/>
              <a:gd name="connsiteX13" fmla="*/ 547842 w 565910"/>
              <a:gd name="connsiteY13" fmla="*/ 547842 h 56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5910" h="565910">
                <a:moveTo>
                  <a:pt x="547842" y="547842"/>
                </a:moveTo>
                <a:cubicBezTo>
                  <a:pt x="536679" y="559005"/>
                  <a:pt x="521258" y="565910"/>
                  <a:pt x="504224" y="565910"/>
                </a:cubicBezTo>
                <a:cubicBezTo>
                  <a:pt x="470156" y="565910"/>
                  <a:pt x="442538" y="538292"/>
                  <a:pt x="442538" y="504224"/>
                </a:cubicBezTo>
                <a:lnTo>
                  <a:pt x="442538" y="123372"/>
                </a:lnTo>
                <a:lnTo>
                  <a:pt x="61686" y="123372"/>
                </a:lnTo>
                <a:cubicBezTo>
                  <a:pt x="27618" y="123372"/>
                  <a:pt x="0" y="95754"/>
                  <a:pt x="0" y="61686"/>
                </a:cubicBezTo>
                <a:cubicBezTo>
                  <a:pt x="0" y="27618"/>
                  <a:pt x="27618" y="0"/>
                  <a:pt x="61686" y="0"/>
                </a:cubicBezTo>
                <a:lnTo>
                  <a:pt x="504224" y="0"/>
                </a:lnTo>
                <a:cubicBezTo>
                  <a:pt x="521258" y="0"/>
                  <a:pt x="536679" y="6904"/>
                  <a:pt x="547842" y="18067"/>
                </a:cubicBezTo>
                <a:lnTo>
                  <a:pt x="547842" y="18067"/>
                </a:lnTo>
                <a:lnTo>
                  <a:pt x="547842" y="18067"/>
                </a:lnTo>
                <a:cubicBezTo>
                  <a:pt x="559005" y="29230"/>
                  <a:pt x="565910" y="44652"/>
                  <a:pt x="565910" y="61686"/>
                </a:cubicBezTo>
                <a:lnTo>
                  <a:pt x="565910" y="504224"/>
                </a:lnTo>
                <a:cubicBezTo>
                  <a:pt x="565910" y="521258"/>
                  <a:pt x="559005" y="536679"/>
                  <a:pt x="547842" y="54784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任意多边形 8"/>
          <p:cNvSpPr/>
          <p:nvPr userDrawn="1"/>
        </p:nvSpPr>
        <p:spPr>
          <a:xfrm rot="8100000" flipH="1">
            <a:off x="10895705" y="3406773"/>
            <a:ext cx="218480" cy="218480"/>
          </a:xfrm>
          <a:custGeom>
            <a:avLst/>
            <a:gdLst>
              <a:gd name="connsiteX0" fmla="*/ 547842 w 565910"/>
              <a:gd name="connsiteY0" fmla="*/ 547842 h 565910"/>
              <a:gd name="connsiteX1" fmla="*/ 504224 w 565910"/>
              <a:gd name="connsiteY1" fmla="*/ 565910 h 565910"/>
              <a:gd name="connsiteX2" fmla="*/ 442538 w 565910"/>
              <a:gd name="connsiteY2" fmla="*/ 504224 h 565910"/>
              <a:gd name="connsiteX3" fmla="*/ 442538 w 565910"/>
              <a:gd name="connsiteY3" fmla="*/ 123372 h 565910"/>
              <a:gd name="connsiteX4" fmla="*/ 61686 w 565910"/>
              <a:gd name="connsiteY4" fmla="*/ 123372 h 565910"/>
              <a:gd name="connsiteX5" fmla="*/ 0 w 565910"/>
              <a:gd name="connsiteY5" fmla="*/ 61686 h 565910"/>
              <a:gd name="connsiteX6" fmla="*/ 61686 w 565910"/>
              <a:gd name="connsiteY6" fmla="*/ 0 h 565910"/>
              <a:gd name="connsiteX7" fmla="*/ 504224 w 565910"/>
              <a:gd name="connsiteY7" fmla="*/ 0 h 565910"/>
              <a:gd name="connsiteX8" fmla="*/ 547842 w 565910"/>
              <a:gd name="connsiteY8" fmla="*/ 18067 h 565910"/>
              <a:gd name="connsiteX9" fmla="*/ 547842 w 565910"/>
              <a:gd name="connsiteY9" fmla="*/ 18067 h 565910"/>
              <a:gd name="connsiteX10" fmla="*/ 547842 w 565910"/>
              <a:gd name="connsiteY10" fmla="*/ 18067 h 565910"/>
              <a:gd name="connsiteX11" fmla="*/ 565910 w 565910"/>
              <a:gd name="connsiteY11" fmla="*/ 61686 h 565910"/>
              <a:gd name="connsiteX12" fmla="*/ 565910 w 565910"/>
              <a:gd name="connsiteY12" fmla="*/ 504224 h 565910"/>
              <a:gd name="connsiteX13" fmla="*/ 547842 w 565910"/>
              <a:gd name="connsiteY13" fmla="*/ 547842 h 56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5910" h="565910">
                <a:moveTo>
                  <a:pt x="547842" y="547842"/>
                </a:moveTo>
                <a:cubicBezTo>
                  <a:pt x="536679" y="559005"/>
                  <a:pt x="521258" y="565910"/>
                  <a:pt x="504224" y="565910"/>
                </a:cubicBezTo>
                <a:cubicBezTo>
                  <a:pt x="470156" y="565910"/>
                  <a:pt x="442538" y="538292"/>
                  <a:pt x="442538" y="504224"/>
                </a:cubicBezTo>
                <a:lnTo>
                  <a:pt x="442538" y="123372"/>
                </a:lnTo>
                <a:lnTo>
                  <a:pt x="61686" y="123372"/>
                </a:lnTo>
                <a:cubicBezTo>
                  <a:pt x="27618" y="123372"/>
                  <a:pt x="0" y="95754"/>
                  <a:pt x="0" y="61686"/>
                </a:cubicBezTo>
                <a:cubicBezTo>
                  <a:pt x="0" y="27618"/>
                  <a:pt x="27618" y="0"/>
                  <a:pt x="61686" y="0"/>
                </a:cubicBezTo>
                <a:lnTo>
                  <a:pt x="504224" y="0"/>
                </a:lnTo>
                <a:cubicBezTo>
                  <a:pt x="521258" y="0"/>
                  <a:pt x="536679" y="6904"/>
                  <a:pt x="547842" y="18067"/>
                </a:cubicBezTo>
                <a:lnTo>
                  <a:pt x="547842" y="18067"/>
                </a:lnTo>
                <a:lnTo>
                  <a:pt x="547842" y="18067"/>
                </a:lnTo>
                <a:cubicBezTo>
                  <a:pt x="559005" y="29230"/>
                  <a:pt x="565910" y="44652"/>
                  <a:pt x="565910" y="61686"/>
                </a:cubicBezTo>
                <a:lnTo>
                  <a:pt x="565910" y="504224"/>
                </a:lnTo>
                <a:cubicBezTo>
                  <a:pt x="565910" y="521258"/>
                  <a:pt x="559005" y="536679"/>
                  <a:pt x="547842" y="54784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873860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50" fill="hold"/>
                                        <p:tgtEl>
                                          <p:spTgt spid="3"/>
                                        </p:tgtEl>
                                        <p:attrNameLst>
                                          <p:attrName>ppt_w</p:attrName>
                                        </p:attrNameLst>
                                      </p:cBhvr>
                                      <p:tavLst>
                                        <p:tav tm="0">
                                          <p:val>
                                            <p:fltVal val="0"/>
                                          </p:val>
                                        </p:tav>
                                        <p:tav tm="100000">
                                          <p:val>
                                            <p:strVal val="#ppt_w"/>
                                          </p:val>
                                        </p:tav>
                                      </p:tavLst>
                                    </p:anim>
                                    <p:anim calcmode="lin" valueType="num">
                                      <p:cBhvr>
                                        <p:cTn id="8" dur="250" fill="hold"/>
                                        <p:tgtEl>
                                          <p:spTgt spid="3"/>
                                        </p:tgtEl>
                                        <p:attrNameLst>
                                          <p:attrName>ppt_h</p:attrName>
                                        </p:attrNameLst>
                                      </p:cBhvr>
                                      <p:tavLst>
                                        <p:tav tm="0">
                                          <p:val>
                                            <p:fltVal val="0"/>
                                          </p:val>
                                        </p:tav>
                                        <p:tav tm="100000">
                                          <p:val>
                                            <p:strVal val="#ppt_h"/>
                                          </p:val>
                                        </p:tav>
                                      </p:tavLst>
                                    </p:anim>
                                  </p:childTnLst>
                                </p:cTn>
                              </p:par>
                            </p:childTnLst>
                          </p:cTn>
                        </p:par>
                        <p:par>
                          <p:cTn id="9" fill="hold">
                            <p:stCondLst>
                              <p:cond delay="250"/>
                            </p:stCondLst>
                            <p:childTnLst>
                              <p:par>
                                <p:cTn id="10" presetID="6" presetClass="emph" presetSubtype="0" decel="100000" fill="hold" grpId="1" nodeType="afterEffect">
                                  <p:stCondLst>
                                    <p:cond delay="0"/>
                                  </p:stCondLst>
                                  <p:childTnLst>
                                    <p:animScale>
                                      <p:cBhvr>
                                        <p:cTn id="11" dur="250" fill="hold"/>
                                        <p:tgtEl>
                                          <p:spTgt spid="3"/>
                                        </p:tgtEl>
                                      </p:cBhvr>
                                      <p:by x="110000" y="110000"/>
                                    </p:animScale>
                                  </p:childTnLst>
                                </p:cTn>
                              </p:par>
                            </p:childTnLst>
                          </p:cTn>
                        </p:par>
                        <p:par>
                          <p:cTn id="12" fill="hold">
                            <p:stCondLst>
                              <p:cond delay="500"/>
                            </p:stCondLst>
                            <p:childTnLst>
                              <p:par>
                                <p:cTn id="13" presetID="6" presetClass="emph" presetSubtype="0" decel="100000" fill="hold" grpId="2" nodeType="afterEffect">
                                  <p:stCondLst>
                                    <p:cond delay="0"/>
                                  </p:stCondLst>
                                  <p:childTnLst>
                                    <p:animScale>
                                      <p:cBhvr>
                                        <p:cTn id="14" dur="250" fill="hold"/>
                                        <p:tgtEl>
                                          <p:spTgt spid="3"/>
                                        </p:tgtEl>
                                      </p:cBhvr>
                                      <p:by x="90000" y="90000"/>
                                    </p:animScale>
                                  </p:childTnLst>
                                </p:cTn>
                              </p:par>
                            </p:childTnLst>
                          </p:cTn>
                        </p:par>
                        <p:par>
                          <p:cTn id="15" fill="hold">
                            <p:stCondLst>
                              <p:cond delay="750"/>
                            </p:stCondLst>
                            <p:childTnLst>
                              <p:par>
                                <p:cTn id="16" presetID="10"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250"/>
                                        <p:tgtEl>
                                          <p:spTgt spid="4"/>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250"/>
                                        <p:tgtEl>
                                          <p:spTgt spid="5"/>
                                        </p:tgtEl>
                                      </p:cBhvr>
                                    </p:animEffect>
                                  </p:childTnLst>
                                </p:cTn>
                              </p:par>
                            </p:childTnLst>
                          </p:cTn>
                        </p:par>
                        <p:par>
                          <p:cTn id="23" fill="hold">
                            <p:stCondLst>
                              <p:cond delay="1250"/>
                            </p:stCondLst>
                            <p:childTnLst>
                              <p:par>
                                <p:cTn id="24" presetID="10"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250"/>
                                        <p:tgtEl>
                                          <p:spTgt spid="6"/>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4" grpId="0" animBg="1"/>
      <p:bldP spid="5" grpId="0" animBg="1"/>
      <p:bldP spid="6" grpId="0" animBg="1"/>
      <p:bldP spid="7"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4_标题幻灯片">
    <p:spTree>
      <p:nvGrpSpPr>
        <p:cNvPr id="1" name=""/>
        <p:cNvGrpSpPr/>
        <p:nvPr/>
      </p:nvGrpSpPr>
      <p:grpSpPr>
        <a:xfrm>
          <a:off x="0" y="0"/>
          <a:ext cx="0" cy="0"/>
          <a:chOff x="0" y="0"/>
          <a:chExt cx="0" cy="0"/>
        </a:xfrm>
      </p:grpSpPr>
      <p:pic>
        <p:nvPicPr>
          <p:cNvPr id="12" name="图片 11"/>
          <p:cNvPicPr>
            <a:picLocks noChangeAspect="1"/>
          </p:cNvPicPr>
          <p:nvPr userDrawn="1"/>
        </p:nvPicPr>
        <p:blipFill rotWithShape="1">
          <a:blip r:embed="rId2">
            <a:extLst>
              <a:ext uri="{28A0092B-C50C-407E-A947-70E740481C1C}">
                <a14:useLocalDpi xmlns:a14="http://schemas.microsoft.com/office/drawing/2010/main" val="0"/>
              </a:ext>
            </a:extLst>
          </a:blip>
          <a:srcRect t="15349"/>
          <a:stretch/>
        </p:blipFill>
        <p:spPr>
          <a:xfrm>
            <a:off x="3047" y="-1714"/>
            <a:ext cx="12185907" cy="6861428"/>
          </a:xfrm>
          <a:prstGeom prst="rect">
            <a:avLst/>
          </a:prstGeom>
        </p:spPr>
      </p:pic>
      <p:sp>
        <p:nvSpPr>
          <p:cNvPr id="2" name="矩形 1">
            <a:hlinkClick r:id="rId3"/>
          </p:cNvPr>
          <p:cNvSpPr/>
          <p:nvPr userDrawn="1"/>
        </p:nvSpPr>
        <p:spPr>
          <a:xfrm>
            <a:off x="0" y="0"/>
            <a:ext cx="12192000" cy="6858000"/>
          </a:xfrm>
          <a:prstGeom prst="rect">
            <a:avLst/>
          </a:prstGeom>
          <a:solidFill>
            <a:srgbClr val="0E53D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userDrawn="1"/>
        </p:nvSpPr>
        <p:spPr>
          <a:xfrm>
            <a:off x="3434443" y="767443"/>
            <a:ext cx="5323115" cy="5323115"/>
          </a:xfrm>
          <a:prstGeom prst="ellipse">
            <a:avLst/>
          </a:prstGeom>
          <a:solidFill>
            <a:schemeClr val="tx1">
              <a:alpha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椭圆 3"/>
          <p:cNvSpPr/>
          <p:nvPr userDrawn="1"/>
        </p:nvSpPr>
        <p:spPr>
          <a:xfrm>
            <a:off x="3092450" y="425450"/>
            <a:ext cx="6007100" cy="6007100"/>
          </a:xfrm>
          <a:prstGeom prst="ellipse">
            <a:avLst/>
          </a:prstGeom>
          <a:noFill/>
          <a:ln>
            <a:solidFill>
              <a:schemeClr val="bg1">
                <a:alpha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椭圆 4"/>
          <p:cNvSpPr/>
          <p:nvPr userDrawn="1"/>
        </p:nvSpPr>
        <p:spPr>
          <a:xfrm>
            <a:off x="2692514" y="25514"/>
            <a:ext cx="6806973" cy="6806973"/>
          </a:xfrm>
          <a:prstGeom prst="ellipse">
            <a:avLst/>
          </a:prstGeom>
          <a:noFill/>
          <a:ln>
            <a:solidFill>
              <a:schemeClr val="bg1">
                <a:alpha val="1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椭圆 5"/>
          <p:cNvSpPr/>
          <p:nvPr userDrawn="1"/>
        </p:nvSpPr>
        <p:spPr>
          <a:xfrm>
            <a:off x="2249772" y="-417228"/>
            <a:ext cx="7692457" cy="7692457"/>
          </a:xfrm>
          <a:prstGeom prst="ellipse">
            <a:avLst/>
          </a:prstGeom>
          <a:noFill/>
          <a:ln>
            <a:solidFill>
              <a:schemeClr val="bg1">
                <a:alpha val="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椭圆 6"/>
          <p:cNvSpPr/>
          <p:nvPr userDrawn="1"/>
        </p:nvSpPr>
        <p:spPr>
          <a:xfrm>
            <a:off x="1729256" y="-937744"/>
            <a:ext cx="8733489" cy="8733489"/>
          </a:xfrm>
          <a:prstGeom prst="ellipse">
            <a:avLst/>
          </a:prstGeom>
          <a:noFill/>
          <a:ln>
            <a:solidFill>
              <a:schemeClr val="bg1">
                <a:alpha val="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任意多边形 7"/>
          <p:cNvSpPr/>
          <p:nvPr userDrawn="1"/>
        </p:nvSpPr>
        <p:spPr>
          <a:xfrm rot="13500000">
            <a:off x="1077816" y="3406773"/>
            <a:ext cx="218480" cy="218480"/>
          </a:xfrm>
          <a:custGeom>
            <a:avLst/>
            <a:gdLst>
              <a:gd name="connsiteX0" fmla="*/ 547842 w 565910"/>
              <a:gd name="connsiteY0" fmla="*/ 547842 h 565910"/>
              <a:gd name="connsiteX1" fmla="*/ 504224 w 565910"/>
              <a:gd name="connsiteY1" fmla="*/ 565910 h 565910"/>
              <a:gd name="connsiteX2" fmla="*/ 442538 w 565910"/>
              <a:gd name="connsiteY2" fmla="*/ 504224 h 565910"/>
              <a:gd name="connsiteX3" fmla="*/ 442538 w 565910"/>
              <a:gd name="connsiteY3" fmla="*/ 123372 h 565910"/>
              <a:gd name="connsiteX4" fmla="*/ 61686 w 565910"/>
              <a:gd name="connsiteY4" fmla="*/ 123372 h 565910"/>
              <a:gd name="connsiteX5" fmla="*/ 0 w 565910"/>
              <a:gd name="connsiteY5" fmla="*/ 61686 h 565910"/>
              <a:gd name="connsiteX6" fmla="*/ 61686 w 565910"/>
              <a:gd name="connsiteY6" fmla="*/ 0 h 565910"/>
              <a:gd name="connsiteX7" fmla="*/ 504224 w 565910"/>
              <a:gd name="connsiteY7" fmla="*/ 0 h 565910"/>
              <a:gd name="connsiteX8" fmla="*/ 547842 w 565910"/>
              <a:gd name="connsiteY8" fmla="*/ 18067 h 565910"/>
              <a:gd name="connsiteX9" fmla="*/ 547842 w 565910"/>
              <a:gd name="connsiteY9" fmla="*/ 18067 h 565910"/>
              <a:gd name="connsiteX10" fmla="*/ 547842 w 565910"/>
              <a:gd name="connsiteY10" fmla="*/ 18067 h 565910"/>
              <a:gd name="connsiteX11" fmla="*/ 565910 w 565910"/>
              <a:gd name="connsiteY11" fmla="*/ 61686 h 565910"/>
              <a:gd name="connsiteX12" fmla="*/ 565910 w 565910"/>
              <a:gd name="connsiteY12" fmla="*/ 504224 h 565910"/>
              <a:gd name="connsiteX13" fmla="*/ 547842 w 565910"/>
              <a:gd name="connsiteY13" fmla="*/ 547842 h 56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5910" h="565910">
                <a:moveTo>
                  <a:pt x="547842" y="547842"/>
                </a:moveTo>
                <a:cubicBezTo>
                  <a:pt x="536679" y="559005"/>
                  <a:pt x="521258" y="565910"/>
                  <a:pt x="504224" y="565910"/>
                </a:cubicBezTo>
                <a:cubicBezTo>
                  <a:pt x="470156" y="565910"/>
                  <a:pt x="442538" y="538292"/>
                  <a:pt x="442538" y="504224"/>
                </a:cubicBezTo>
                <a:lnTo>
                  <a:pt x="442538" y="123372"/>
                </a:lnTo>
                <a:lnTo>
                  <a:pt x="61686" y="123372"/>
                </a:lnTo>
                <a:cubicBezTo>
                  <a:pt x="27618" y="123372"/>
                  <a:pt x="0" y="95754"/>
                  <a:pt x="0" y="61686"/>
                </a:cubicBezTo>
                <a:cubicBezTo>
                  <a:pt x="0" y="27618"/>
                  <a:pt x="27618" y="0"/>
                  <a:pt x="61686" y="0"/>
                </a:cubicBezTo>
                <a:lnTo>
                  <a:pt x="504224" y="0"/>
                </a:lnTo>
                <a:cubicBezTo>
                  <a:pt x="521258" y="0"/>
                  <a:pt x="536679" y="6904"/>
                  <a:pt x="547842" y="18067"/>
                </a:cubicBezTo>
                <a:lnTo>
                  <a:pt x="547842" y="18067"/>
                </a:lnTo>
                <a:lnTo>
                  <a:pt x="547842" y="18067"/>
                </a:lnTo>
                <a:cubicBezTo>
                  <a:pt x="559005" y="29230"/>
                  <a:pt x="565910" y="44652"/>
                  <a:pt x="565910" y="61686"/>
                </a:cubicBezTo>
                <a:lnTo>
                  <a:pt x="565910" y="504224"/>
                </a:lnTo>
                <a:cubicBezTo>
                  <a:pt x="565910" y="521258"/>
                  <a:pt x="559005" y="536679"/>
                  <a:pt x="547842" y="54784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任意多边形 8"/>
          <p:cNvSpPr/>
          <p:nvPr userDrawn="1"/>
        </p:nvSpPr>
        <p:spPr>
          <a:xfrm rot="8100000" flipH="1">
            <a:off x="10895705" y="3406773"/>
            <a:ext cx="218480" cy="218480"/>
          </a:xfrm>
          <a:custGeom>
            <a:avLst/>
            <a:gdLst>
              <a:gd name="connsiteX0" fmla="*/ 547842 w 565910"/>
              <a:gd name="connsiteY0" fmla="*/ 547842 h 565910"/>
              <a:gd name="connsiteX1" fmla="*/ 504224 w 565910"/>
              <a:gd name="connsiteY1" fmla="*/ 565910 h 565910"/>
              <a:gd name="connsiteX2" fmla="*/ 442538 w 565910"/>
              <a:gd name="connsiteY2" fmla="*/ 504224 h 565910"/>
              <a:gd name="connsiteX3" fmla="*/ 442538 w 565910"/>
              <a:gd name="connsiteY3" fmla="*/ 123372 h 565910"/>
              <a:gd name="connsiteX4" fmla="*/ 61686 w 565910"/>
              <a:gd name="connsiteY4" fmla="*/ 123372 h 565910"/>
              <a:gd name="connsiteX5" fmla="*/ 0 w 565910"/>
              <a:gd name="connsiteY5" fmla="*/ 61686 h 565910"/>
              <a:gd name="connsiteX6" fmla="*/ 61686 w 565910"/>
              <a:gd name="connsiteY6" fmla="*/ 0 h 565910"/>
              <a:gd name="connsiteX7" fmla="*/ 504224 w 565910"/>
              <a:gd name="connsiteY7" fmla="*/ 0 h 565910"/>
              <a:gd name="connsiteX8" fmla="*/ 547842 w 565910"/>
              <a:gd name="connsiteY8" fmla="*/ 18067 h 565910"/>
              <a:gd name="connsiteX9" fmla="*/ 547842 w 565910"/>
              <a:gd name="connsiteY9" fmla="*/ 18067 h 565910"/>
              <a:gd name="connsiteX10" fmla="*/ 547842 w 565910"/>
              <a:gd name="connsiteY10" fmla="*/ 18067 h 565910"/>
              <a:gd name="connsiteX11" fmla="*/ 565910 w 565910"/>
              <a:gd name="connsiteY11" fmla="*/ 61686 h 565910"/>
              <a:gd name="connsiteX12" fmla="*/ 565910 w 565910"/>
              <a:gd name="connsiteY12" fmla="*/ 504224 h 565910"/>
              <a:gd name="connsiteX13" fmla="*/ 547842 w 565910"/>
              <a:gd name="connsiteY13" fmla="*/ 547842 h 56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5910" h="565910">
                <a:moveTo>
                  <a:pt x="547842" y="547842"/>
                </a:moveTo>
                <a:cubicBezTo>
                  <a:pt x="536679" y="559005"/>
                  <a:pt x="521258" y="565910"/>
                  <a:pt x="504224" y="565910"/>
                </a:cubicBezTo>
                <a:cubicBezTo>
                  <a:pt x="470156" y="565910"/>
                  <a:pt x="442538" y="538292"/>
                  <a:pt x="442538" y="504224"/>
                </a:cubicBezTo>
                <a:lnTo>
                  <a:pt x="442538" y="123372"/>
                </a:lnTo>
                <a:lnTo>
                  <a:pt x="61686" y="123372"/>
                </a:lnTo>
                <a:cubicBezTo>
                  <a:pt x="27618" y="123372"/>
                  <a:pt x="0" y="95754"/>
                  <a:pt x="0" y="61686"/>
                </a:cubicBezTo>
                <a:cubicBezTo>
                  <a:pt x="0" y="27618"/>
                  <a:pt x="27618" y="0"/>
                  <a:pt x="61686" y="0"/>
                </a:cubicBezTo>
                <a:lnTo>
                  <a:pt x="504224" y="0"/>
                </a:lnTo>
                <a:cubicBezTo>
                  <a:pt x="521258" y="0"/>
                  <a:pt x="536679" y="6904"/>
                  <a:pt x="547842" y="18067"/>
                </a:cubicBezTo>
                <a:lnTo>
                  <a:pt x="547842" y="18067"/>
                </a:lnTo>
                <a:lnTo>
                  <a:pt x="547842" y="18067"/>
                </a:lnTo>
                <a:cubicBezTo>
                  <a:pt x="559005" y="29230"/>
                  <a:pt x="565910" y="44652"/>
                  <a:pt x="565910" y="61686"/>
                </a:cubicBezTo>
                <a:lnTo>
                  <a:pt x="565910" y="504224"/>
                </a:lnTo>
                <a:cubicBezTo>
                  <a:pt x="565910" y="521258"/>
                  <a:pt x="559005" y="536679"/>
                  <a:pt x="547842" y="54784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1788446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50" fill="hold"/>
                                        <p:tgtEl>
                                          <p:spTgt spid="3"/>
                                        </p:tgtEl>
                                        <p:attrNameLst>
                                          <p:attrName>ppt_w</p:attrName>
                                        </p:attrNameLst>
                                      </p:cBhvr>
                                      <p:tavLst>
                                        <p:tav tm="0">
                                          <p:val>
                                            <p:fltVal val="0"/>
                                          </p:val>
                                        </p:tav>
                                        <p:tav tm="100000">
                                          <p:val>
                                            <p:strVal val="#ppt_w"/>
                                          </p:val>
                                        </p:tav>
                                      </p:tavLst>
                                    </p:anim>
                                    <p:anim calcmode="lin" valueType="num">
                                      <p:cBhvr>
                                        <p:cTn id="8" dur="250" fill="hold"/>
                                        <p:tgtEl>
                                          <p:spTgt spid="3"/>
                                        </p:tgtEl>
                                        <p:attrNameLst>
                                          <p:attrName>ppt_h</p:attrName>
                                        </p:attrNameLst>
                                      </p:cBhvr>
                                      <p:tavLst>
                                        <p:tav tm="0">
                                          <p:val>
                                            <p:fltVal val="0"/>
                                          </p:val>
                                        </p:tav>
                                        <p:tav tm="100000">
                                          <p:val>
                                            <p:strVal val="#ppt_h"/>
                                          </p:val>
                                        </p:tav>
                                      </p:tavLst>
                                    </p:anim>
                                  </p:childTnLst>
                                </p:cTn>
                              </p:par>
                            </p:childTnLst>
                          </p:cTn>
                        </p:par>
                        <p:par>
                          <p:cTn id="9" fill="hold">
                            <p:stCondLst>
                              <p:cond delay="250"/>
                            </p:stCondLst>
                            <p:childTnLst>
                              <p:par>
                                <p:cTn id="10" presetID="6" presetClass="emph" presetSubtype="0" decel="100000" fill="hold" grpId="1" nodeType="afterEffect">
                                  <p:stCondLst>
                                    <p:cond delay="0"/>
                                  </p:stCondLst>
                                  <p:childTnLst>
                                    <p:animScale>
                                      <p:cBhvr>
                                        <p:cTn id="11" dur="250" fill="hold"/>
                                        <p:tgtEl>
                                          <p:spTgt spid="3"/>
                                        </p:tgtEl>
                                      </p:cBhvr>
                                      <p:by x="110000" y="110000"/>
                                    </p:animScale>
                                  </p:childTnLst>
                                </p:cTn>
                              </p:par>
                            </p:childTnLst>
                          </p:cTn>
                        </p:par>
                        <p:par>
                          <p:cTn id="12" fill="hold">
                            <p:stCondLst>
                              <p:cond delay="500"/>
                            </p:stCondLst>
                            <p:childTnLst>
                              <p:par>
                                <p:cTn id="13" presetID="6" presetClass="emph" presetSubtype="0" decel="100000" fill="hold" grpId="2" nodeType="afterEffect">
                                  <p:stCondLst>
                                    <p:cond delay="0"/>
                                  </p:stCondLst>
                                  <p:childTnLst>
                                    <p:animScale>
                                      <p:cBhvr>
                                        <p:cTn id="14" dur="250" fill="hold"/>
                                        <p:tgtEl>
                                          <p:spTgt spid="3"/>
                                        </p:tgtEl>
                                      </p:cBhvr>
                                      <p:by x="90000" y="90000"/>
                                    </p:animScale>
                                  </p:childTnLst>
                                </p:cTn>
                              </p:par>
                            </p:childTnLst>
                          </p:cTn>
                        </p:par>
                        <p:par>
                          <p:cTn id="15" fill="hold">
                            <p:stCondLst>
                              <p:cond delay="750"/>
                            </p:stCondLst>
                            <p:childTnLst>
                              <p:par>
                                <p:cTn id="16" presetID="10"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250"/>
                                        <p:tgtEl>
                                          <p:spTgt spid="4"/>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250"/>
                                        <p:tgtEl>
                                          <p:spTgt spid="5"/>
                                        </p:tgtEl>
                                      </p:cBhvr>
                                    </p:animEffect>
                                  </p:childTnLst>
                                </p:cTn>
                              </p:par>
                            </p:childTnLst>
                          </p:cTn>
                        </p:par>
                        <p:par>
                          <p:cTn id="23" fill="hold">
                            <p:stCondLst>
                              <p:cond delay="1250"/>
                            </p:stCondLst>
                            <p:childTnLst>
                              <p:par>
                                <p:cTn id="24" presetID="10"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250"/>
                                        <p:tgtEl>
                                          <p:spTgt spid="6"/>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4" grpId="0" animBg="1"/>
      <p:bldP spid="5" grpId="0" animBg="1"/>
      <p:bldP spid="6" grpId="0" animBg="1"/>
      <p:bldP spid="7"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标题幻灯片">
    <p:spTree>
      <p:nvGrpSpPr>
        <p:cNvPr id="1" name=""/>
        <p:cNvGrpSpPr/>
        <p:nvPr/>
      </p:nvGrpSpPr>
      <p:grpSpPr>
        <a:xfrm>
          <a:off x="0" y="0"/>
          <a:ext cx="0" cy="0"/>
          <a:chOff x="0" y="0"/>
          <a:chExt cx="0" cy="0"/>
        </a:xfrm>
      </p:grpSpPr>
      <p:grpSp>
        <p:nvGrpSpPr>
          <p:cNvPr id="2" name="组合 1"/>
          <p:cNvGrpSpPr/>
          <p:nvPr userDrawn="1"/>
        </p:nvGrpSpPr>
        <p:grpSpPr>
          <a:xfrm>
            <a:off x="8716329" y="1059498"/>
            <a:ext cx="2613884" cy="5323449"/>
            <a:chOff x="6056889" y="570183"/>
            <a:chExt cx="2043502" cy="4161807"/>
          </a:xfrm>
        </p:grpSpPr>
        <p:pic>
          <p:nvPicPr>
            <p:cNvPr id="3" name="Picture 3" descr="C:\Documents and Settings\Administrator\桌面\Apple\iphone5s.png"/>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a:stretch/>
          </p:blipFill>
          <p:spPr bwMode="auto">
            <a:xfrm>
              <a:off x="6056889" y="570183"/>
              <a:ext cx="2043502" cy="4161807"/>
            </a:xfrm>
            <a:prstGeom prst="rect">
              <a:avLst/>
            </a:prstGeom>
            <a:noFill/>
            <a:effectLst>
              <a:outerShdw blurRad="127000" dist="101600" dir="2700000" sx="99000" sy="99000" algn="tl" rotWithShape="0">
                <a:prstClr val="black">
                  <a:alpha val="24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6300193" y="1141116"/>
              <a:ext cx="1656184" cy="2990428"/>
            </a:xfrm>
            <a:prstGeom prst="rect">
              <a:avLst/>
            </a:prstGeom>
            <a:solidFill>
              <a:srgbClr val="272827"/>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图片占位符 4"/>
          <p:cNvSpPr>
            <a:spLocks noGrp="1"/>
          </p:cNvSpPr>
          <p:nvPr>
            <p:ph type="pic" sz="quarter" idx="14" hasCustomPrompt="1"/>
          </p:nvPr>
        </p:nvSpPr>
        <p:spPr>
          <a:xfrm>
            <a:off x="9027545" y="1789789"/>
            <a:ext cx="2118458" cy="3825115"/>
          </a:xfrm>
          <a:prstGeom prst="rect">
            <a:avLst/>
          </a:prstGeom>
          <a:solidFill>
            <a:schemeClr val="bg1">
              <a:lumMod val="85000"/>
            </a:schemeClr>
          </a:solidFill>
          <a:ln w="28575">
            <a:solidFill>
              <a:schemeClr val="tx1">
                <a:lumMod val="95000"/>
                <a:lumOff val="5000"/>
              </a:schemeClr>
            </a:solid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Tree>
    <p:extLst>
      <p:ext uri="{BB962C8B-B14F-4D97-AF65-F5344CB8AC3E}">
        <p14:creationId xmlns:p14="http://schemas.microsoft.com/office/powerpoint/2010/main" val="4030351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标题幻灯片">
    <p:spTree>
      <p:nvGrpSpPr>
        <p:cNvPr id="1" name=""/>
        <p:cNvGrpSpPr/>
        <p:nvPr/>
      </p:nvGrpSpPr>
      <p:grpSpPr>
        <a:xfrm>
          <a:off x="0" y="0"/>
          <a:ext cx="0" cy="0"/>
          <a:chOff x="0" y="0"/>
          <a:chExt cx="0" cy="0"/>
        </a:xfrm>
      </p:grpSpPr>
      <p:grpSp>
        <p:nvGrpSpPr>
          <p:cNvPr id="2" name="组合 1"/>
          <p:cNvGrpSpPr/>
          <p:nvPr userDrawn="1"/>
        </p:nvGrpSpPr>
        <p:grpSpPr>
          <a:xfrm>
            <a:off x="5086351" y="1453736"/>
            <a:ext cx="9372600" cy="4866782"/>
            <a:chOff x="4902482" y="2233878"/>
            <a:chExt cx="8611813" cy="4471738"/>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2482" y="2233878"/>
              <a:ext cx="8611813" cy="4471738"/>
            </a:xfrm>
            <a:prstGeom prst="rect">
              <a:avLst/>
            </a:prstGeom>
          </p:spPr>
        </p:pic>
        <p:sp>
          <p:nvSpPr>
            <p:cNvPr id="4" name="矩形 3"/>
            <p:cNvSpPr/>
            <p:nvPr/>
          </p:nvSpPr>
          <p:spPr>
            <a:xfrm>
              <a:off x="6427694" y="2646105"/>
              <a:ext cx="5163671" cy="3258739"/>
            </a:xfrm>
            <a:prstGeom prst="rect">
              <a:avLst/>
            </a:prstGeom>
            <a:solidFill>
              <a:schemeClr val="bg1">
                <a:lumMod val="9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图片占位符 4"/>
          <p:cNvSpPr>
            <a:spLocks noGrp="1"/>
          </p:cNvSpPr>
          <p:nvPr>
            <p:ph type="pic" sz="quarter" idx="14" hasCustomPrompt="1"/>
          </p:nvPr>
        </p:nvSpPr>
        <p:spPr>
          <a:xfrm>
            <a:off x="6746304" y="1902380"/>
            <a:ext cx="5619841" cy="3546624"/>
          </a:xfrm>
          <a:prstGeom prst="rect">
            <a:avLst/>
          </a:prstGeom>
          <a:solidFill>
            <a:schemeClr val="bg1">
              <a:lumMod val="85000"/>
            </a:schemeClr>
          </a:solidFill>
          <a:ln w="28575">
            <a:solidFill>
              <a:schemeClr val="tx1">
                <a:lumMod val="95000"/>
                <a:lumOff val="5000"/>
              </a:schemeClr>
            </a:solid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Tree>
    <p:extLst>
      <p:ext uri="{BB962C8B-B14F-4D97-AF65-F5344CB8AC3E}">
        <p14:creationId xmlns:p14="http://schemas.microsoft.com/office/powerpoint/2010/main" val="2801534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sp>
        <p:nvSpPr>
          <p:cNvPr id="3" name="图片占位符 4"/>
          <p:cNvSpPr>
            <a:spLocks noGrp="1"/>
          </p:cNvSpPr>
          <p:nvPr>
            <p:ph type="pic" sz="quarter" idx="14" hasCustomPrompt="1"/>
          </p:nvPr>
        </p:nvSpPr>
        <p:spPr>
          <a:xfrm>
            <a:off x="4268151" y="1847896"/>
            <a:ext cx="3655698" cy="3655698"/>
          </a:xfrm>
          <a:prstGeom prst="ellipse">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Tree>
    <p:extLst>
      <p:ext uri="{BB962C8B-B14F-4D97-AF65-F5344CB8AC3E}">
        <p14:creationId xmlns:p14="http://schemas.microsoft.com/office/powerpoint/2010/main" val="567107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1_1">
    <p:spTree>
      <p:nvGrpSpPr>
        <p:cNvPr id="1" name=""/>
        <p:cNvGrpSpPr/>
        <p:nvPr/>
      </p:nvGrpSpPr>
      <p:grpSpPr>
        <a:xfrm>
          <a:off x="0" y="0"/>
          <a:ext cx="0" cy="0"/>
          <a:chOff x="0" y="0"/>
          <a:chExt cx="0" cy="0"/>
        </a:xfrm>
      </p:grpSpPr>
      <p:sp>
        <p:nvSpPr>
          <p:cNvPr id="6" name="图片占位符 5"/>
          <p:cNvSpPr>
            <a:spLocks noGrp="1"/>
          </p:cNvSpPr>
          <p:nvPr>
            <p:ph type="pic" sz="quarter" idx="14" hasCustomPrompt="1"/>
          </p:nvPr>
        </p:nvSpPr>
        <p:spPr>
          <a:xfrm>
            <a:off x="2" y="1"/>
            <a:ext cx="12191997" cy="6857999"/>
          </a:xfrm>
          <a:custGeom>
            <a:avLst/>
            <a:gdLst>
              <a:gd name="connsiteX0" fmla="*/ 0 w 12191997"/>
              <a:gd name="connsiteY0" fmla="*/ 0 h 6857999"/>
              <a:gd name="connsiteX1" fmla="*/ 12191997 w 12191997"/>
              <a:gd name="connsiteY1" fmla="*/ 0 h 6857999"/>
              <a:gd name="connsiteX2" fmla="*/ 12191997 w 12191997"/>
              <a:gd name="connsiteY2" fmla="*/ 6857999 h 6857999"/>
            </a:gdLst>
            <a:ahLst/>
            <a:cxnLst>
              <a:cxn ang="0">
                <a:pos x="connsiteX0" y="connsiteY0"/>
              </a:cxn>
              <a:cxn ang="0">
                <a:pos x="connsiteX1" y="connsiteY1"/>
              </a:cxn>
              <a:cxn ang="0">
                <a:pos x="connsiteX2" y="connsiteY2"/>
              </a:cxn>
            </a:cxnLst>
            <a:rect l="l" t="t" r="r" b="b"/>
            <a:pathLst>
              <a:path w="12191997" h="6857999">
                <a:moveTo>
                  <a:pt x="0" y="0"/>
                </a:moveTo>
                <a:lnTo>
                  <a:pt x="12191997" y="0"/>
                </a:lnTo>
                <a:lnTo>
                  <a:pt x="12191997" y="6857999"/>
                </a:lnTo>
                <a:close/>
              </a:path>
            </a:pathLst>
          </a:custGeom>
          <a:solidFill>
            <a:schemeClr val="bg1">
              <a:lumMod val="85000"/>
            </a:schemeClr>
          </a:solidFill>
          <a:ln w="19050">
            <a:noFill/>
          </a:ln>
        </p:spPr>
        <p:txBody>
          <a:bodyPr wrap="square" anchor="ctr" anchorCtr="1">
            <a:noAutofit/>
          </a:bodyPr>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Tree>
    <p:extLst>
      <p:ext uri="{BB962C8B-B14F-4D97-AF65-F5344CB8AC3E}">
        <p14:creationId xmlns:p14="http://schemas.microsoft.com/office/powerpoint/2010/main" val="112546769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0_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4166" r="4023"/>
          <a:stretch/>
        </p:blipFill>
        <p:spPr>
          <a:xfrm>
            <a:off x="0" y="0"/>
            <a:ext cx="12192000" cy="6861429"/>
          </a:xfrm>
          <a:prstGeom prst="rect">
            <a:avLst/>
          </a:prstGeom>
        </p:spPr>
      </p:pic>
      <p:sp>
        <p:nvSpPr>
          <p:cNvPr id="4" name="矩形 3">
            <a:hlinkClick r:id="rId3"/>
          </p:cNvPr>
          <p:cNvSpPr/>
          <p:nvPr userDrawn="1"/>
        </p:nvSpPr>
        <p:spPr>
          <a:xfrm>
            <a:off x="0" y="0"/>
            <a:ext cx="12192000" cy="6858000"/>
          </a:xfrm>
          <a:prstGeom prst="rect">
            <a:avLst/>
          </a:prstGeom>
          <a:gradFill flip="none" rotWithShape="1">
            <a:gsLst>
              <a:gs pos="0">
                <a:schemeClr val="tx1">
                  <a:alpha val="73000"/>
                </a:schemeClr>
              </a:gs>
              <a:gs pos="10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tIns="36000" bIns="792000" rtlCol="0" anchor="ctr"/>
          <a:lstStyle/>
          <a:p>
            <a:pPr algn="ctr"/>
            <a:r>
              <a:rPr lang="en-US" altLang="zh-CN" sz="34400" dirty="0">
                <a:ln>
                  <a:solidFill>
                    <a:schemeClr val="bg1">
                      <a:alpha val="38000"/>
                    </a:schemeClr>
                  </a:solidFill>
                </a:ln>
                <a:solidFill>
                  <a:schemeClr val="lt1">
                    <a:alpha val="11000"/>
                  </a:schemeClr>
                </a:solidFill>
                <a:latin typeface="+mj-lt"/>
              </a:rPr>
              <a:t>2017</a:t>
            </a:r>
            <a:endParaRPr lang="zh-CN" altLang="en-US" sz="34400" dirty="0">
              <a:ln>
                <a:solidFill>
                  <a:schemeClr val="bg1">
                    <a:alpha val="38000"/>
                  </a:schemeClr>
                </a:solidFill>
              </a:ln>
              <a:solidFill>
                <a:schemeClr val="lt1">
                  <a:alpha val="11000"/>
                </a:schemeClr>
              </a:solidFill>
              <a:latin typeface="+mj-lt"/>
            </a:endParaRPr>
          </a:p>
        </p:txBody>
      </p:sp>
      <p:grpSp>
        <p:nvGrpSpPr>
          <p:cNvPr id="5" name="组合 4"/>
          <p:cNvGrpSpPr/>
          <p:nvPr userDrawn="1"/>
        </p:nvGrpSpPr>
        <p:grpSpPr>
          <a:xfrm>
            <a:off x="738651" y="2715423"/>
            <a:ext cx="1627539" cy="1015663"/>
            <a:chOff x="523990" y="2715423"/>
            <a:chExt cx="1627539" cy="1015663"/>
          </a:xfrm>
        </p:grpSpPr>
        <p:sp>
          <p:nvSpPr>
            <p:cNvPr id="6" name="任意多边形 5"/>
            <p:cNvSpPr/>
            <p:nvPr/>
          </p:nvSpPr>
          <p:spPr>
            <a:xfrm>
              <a:off x="523990" y="2715423"/>
              <a:ext cx="1627539" cy="1015663"/>
            </a:xfrm>
            <a:custGeom>
              <a:avLst/>
              <a:gdLst>
                <a:gd name="connsiteX0" fmla="*/ 0 w 1930458"/>
                <a:gd name="connsiteY0" fmla="*/ 0 h 1015663"/>
                <a:gd name="connsiteX1" fmla="*/ 1930458 w 1930458"/>
                <a:gd name="connsiteY1" fmla="*/ 0 h 1015663"/>
                <a:gd name="connsiteX2" fmla="*/ 1930458 w 1930458"/>
                <a:gd name="connsiteY2" fmla="*/ 507832 h 1015663"/>
                <a:gd name="connsiteX3" fmla="*/ 1930458 w 1930458"/>
                <a:gd name="connsiteY3" fmla="*/ 1015663 h 1015663"/>
                <a:gd name="connsiteX4" fmla="*/ 0 w 1930458"/>
                <a:gd name="connsiteY4" fmla="*/ 1015663 h 1015663"/>
                <a:gd name="connsiteX5" fmla="*/ 0 w 1930458"/>
                <a:gd name="connsiteY5" fmla="*/ 1012033 h 1015663"/>
                <a:gd name="connsiteX6" fmla="*/ 504202 w 1930458"/>
                <a:gd name="connsiteY6" fmla="*/ 507831 h 1015663"/>
                <a:gd name="connsiteX7" fmla="*/ 0 w 1930458"/>
                <a:gd name="connsiteY7" fmla="*/ 3629 h 1015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0458" h="1015663">
                  <a:moveTo>
                    <a:pt x="0" y="0"/>
                  </a:moveTo>
                  <a:lnTo>
                    <a:pt x="1930458" y="0"/>
                  </a:lnTo>
                  <a:lnTo>
                    <a:pt x="1930458" y="507832"/>
                  </a:lnTo>
                  <a:lnTo>
                    <a:pt x="1930458" y="1015663"/>
                  </a:lnTo>
                  <a:lnTo>
                    <a:pt x="0" y="1015663"/>
                  </a:lnTo>
                  <a:lnTo>
                    <a:pt x="0" y="1012033"/>
                  </a:lnTo>
                  <a:lnTo>
                    <a:pt x="504202" y="507831"/>
                  </a:lnTo>
                  <a:lnTo>
                    <a:pt x="0" y="3629"/>
                  </a:lnTo>
                  <a:close/>
                </a:path>
              </a:pathLst>
            </a:custGeom>
            <a:solidFill>
              <a:srgbClr val="0E53D0"/>
            </a:solidFill>
            <a:effectLst/>
          </p:spPr>
          <p:txBody>
            <a:bodyPr wrap="square" rtlCol="0">
              <a:noAutofit/>
            </a:bodyPr>
            <a:lstStyle/>
            <a:p>
              <a:pPr algn="ctr"/>
              <a:endParaRPr lang="zh-CN" altLang="en-US" sz="6000">
                <a:solidFill>
                  <a:schemeClr val="bg1"/>
                </a:solidFill>
                <a:latin typeface="+mj-ea"/>
                <a:ea typeface="+mj-ea"/>
              </a:endParaRPr>
            </a:p>
          </p:txBody>
        </p:sp>
        <p:sp>
          <p:nvSpPr>
            <p:cNvPr id="7" name="直角三角形 6"/>
            <p:cNvSpPr/>
            <p:nvPr/>
          </p:nvSpPr>
          <p:spPr>
            <a:xfrm flipH="1" flipV="1">
              <a:off x="1895304" y="3532236"/>
              <a:ext cx="256225" cy="198850"/>
            </a:xfrm>
            <a:prstGeom prst="rtTriangl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userDrawn="1"/>
        </p:nvGrpSpPr>
        <p:grpSpPr>
          <a:xfrm flipH="1">
            <a:off x="9831960" y="2715423"/>
            <a:ext cx="1627539" cy="1015663"/>
            <a:chOff x="523990" y="2715423"/>
            <a:chExt cx="1627539" cy="1015663"/>
          </a:xfrm>
        </p:grpSpPr>
        <p:sp>
          <p:nvSpPr>
            <p:cNvPr id="9" name="任意多边形 8"/>
            <p:cNvSpPr/>
            <p:nvPr/>
          </p:nvSpPr>
          <p:spPr>
            <a:xfrm>
              <a:off x="523990" y="2715423"/>
              <a:ext cx="1627539" cy="1015663"/>
            </a:xfrm>
            <a:custGeom>
              <a:avLst/>
              <a:gdLst>
                <a:gd name="connsiteX0" fmla="*/ 0 w 1930458"/>
                <a:gd name="connsiteY0" fmla="*/ 0 h 1015663"/>
                <a:gd name="connsiteX1" fmla="*/ 1930458 w 1930458"/>
                <a:gd name="connsiteY1" fmla="*/ 0 h 1015663"/>
                <a:gd name="connsiteX2" fmla="*/ 1930458 w 1930458"/>
                <a:gd name="connsiteY2" fmla="*/ 507832 h 1015663"/>
                <a:gd name="connsiteX3" fmla="*/ 1930458 w 1930458"/>
                <a:gd name="connsiteY3" fmla="*/ 1015663 h 1015663"/>
                <a:gd name="connsiteX4" fmla="*/ 0 w 1930458"/>
                <a:gd name="connsiteY4" fmla="*/ 1015663 h 1015663"/>
                <a:gd name="connsiteX5" fmla="*/ 0 w 1930458"/>
                <a:gd name="connsiteY5" fmla="*/ 1012033 h 1015663"/>
                <a:gd name="connsiteX6" fmla="*/ 504202 w 1930458"/>
                <a:gd name="connsiteY6" fmla="*/ 507831 h 1015663"/>
                <a:gd name="connsiteX7" fmla="*/ 0 w 1930458"/>
                <a:gd name="connsiteY7" fmla="*/ 3629 h 1015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0458" h="1015663">
                  <a:moveTo>
                    <a:pt x="0" y="0"/>
                  </a:moveTo>
                  <a:lnTo>
                    <a:pt x="1930458" y="0"/>
                  </a:lnTo>
                  <a:lnTo>
                    <a:pt x="1930458" y="507832"/>
                  </a:lnTo>
                  <a:lnTo>
                    <a:pt x="1930458" y="1015663"/>
                  </a:lnTo>
                  <a:lnTo>
                    <a:pt x="0" y="1015663"/>
                  </a:lnTo>
                  <a:lnTo>
                    <a:pt x="0" y="1012033"/>
                  </a:lnTo>
                  <a:lnTo>
                    <a:pt x="504202" y="507831"/>
                  </a:lnTo>
                  <a:lnTo>
                    <a:pt x="0" y="3629"/>
                  </a:lnTo>
                  <a:close/>
                </a:path>
              </a:pathLst>
            </a:custGeom>
            <a:solidFill>
              <a:srgbClr val="0E53D0"/>
            </a:solidFill>
            <a:effectLst/>
          </p:spPr>
          <p:txBody>
            <a:bodyPr wrap="square" rtlCol="0">
              <a:noAutofit/>
            </a:bodyPr>
            <a:lstStyle/>
            <a:p>
              <a:pPr algn="ctr"/>
              <a:endParaRPr lang="zh-CN" altLang="en-US" sz="6000">
                <a:solidFill>
                  <a:schemeClr val="bg1"/>
                </a:solidFill>
                <a:latin typeface="+mj-ea"/>
                <a:ea typeface="+mj-ea"/>
              </a:endParaRPr>
            </a:p>
          </p:txBody>
        </p:sp>
        <p:sp>
          <p:nvSpPr>
            <p:cNvPr id="10" name="直角三角形 9"/>
            <p:cNvSpPr/>
            <p:nvPr/>
          </p:nvSpPr>
          <p:spPr>
            <a:xfrm flipH="1" flipV="1">
              <a:off x="1895304" y="3532236"/>
              <a:ext cx="256225" cy="198850"/>
            </a:xfrm>
            <a:prstGeom prst="rtTriangl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TextBox 53"/>
          <p:cNvSpPr txBox="1"/>
          <p:nvPr userDrawn="1"/>
        </p:nvSpPr>
        <p:spPr>
          <a:xfrm>
            <a:off x="2107136" y="2516573"/>
            <a:ext cx="7977729" cy="1015663"/>
          </a:xfrm>
          <a:prstGeom prst="rect">
            <a:avLst/>
          </a:prstGeom>
          <a:solidFill>
            <a:srgbClr val="2E72F1"/>
          </a:solidFill>
          <a:effectLst/>
        </p:spPr>
        <p:txBody>
          <a:bodyPr wrap="square" rtlCol="0">
            <a:noAutofit/>
          </a:bodyPr>
          <a:lstStyle/>
          <a:p>
            <a:pPr algn="ctr"/>
            <a:endParaRPr lang="zh-CN" altLang="en-US" sz="6000">
              <a:solidFill>
                <a:schemeClr val="bg1"/>
              </a:solidFill>
              <a:latin typeface="+mj-ea"/>
              <a:ea typeface="+mj-ea"/>
            </a:endParaRPr>
          </a:p>
        </p:txBody>
      </p:sp>
      <p:sp>
        <p:nvSpPr>
          <p:cNvPr id="12" name="直角三角形 11"/>
          <p:cNvSpPr/>
          <p:nvPr userDrawn="1"/>
        </p:nvSpPr>
        <p:spPr>
          <a:xfrm rot="13500000">
            <a:off x="-624116" y="2748173"/>
            <a:ext cx="908018" cy="908018"/>
          </a:xfrm>
          <a:prstGeom prst="rtTriangl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直角三角形 12"/>
          <p:cNvSpPr/>
          <p:nvPr userDrawn="1"/>
        </p:nvSpPr>
        <p:spPr>
          <a:xfrm rot="2700000">
            <a:off x="11908097" y="2748172"/>
            <a:ext cx="908018" cy="908018"/>
          </a:xfrm>
          <a:prstGeom prst="rtTriangl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8941898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2_1">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extLst>
              <a:ext uri="{28A0092B-C50C-407E-A947-70E740481C1C}">
                <a14:useLocalDpi xmlns:a14="http://schemas.microsoft.com/office/drawing/2010/main" val="0"/>
              </a:ext>
            </a:extLst>
          </a:blip>
          <a:srcRect t="15349"/>
          <a:stretch/>
        </p:blipFill>
        <p:spPr>
          <a:xfrm>
            <a:off x="-1" y="0"/>
            <a:ext cx="12185907" cy="6861428"/>
          </a:xfrm>
          <a:prstGeom prst="rect">
            <a:avLst/>
          </a:prstGeom>
        </p:spPr>
      </p:pic>
      <p:sp>
        <p:nvSpPr>
          <p:cNvPr id="4" name="矩形 3">
            <a:hlinkClick r:id="rId3"/>
          </p:cNvPr>
          <p:cNvSpPr/>
          <p:nvPr userDrawn="1"/>
        </p:nvSpPr>
        <p:spPr>
          <a:xfrm>
            <a:off x="0" y="0"/>
            <a:ext cx="12192000" cy="6858000"/>
          </a:xfrm>
          <a:prstGeom prst="rect">
            <a:avLst/>
          </a:prstGeom>
          <a:gradFill flip="none" rotWithShape="1">
            <a:gsLst>
              <a:gs pos="0">
                <a:schemeClr val="tx1">
                  <a:alpha val="73000"/>
                </a:schemeClr>
              </a:gs>
              <a:gs pos="10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tIns="36000" bIns="792000" rtlCol="0" anchor="ctr"/>
          <a:lstStyle/>
          <a:p>
            <a:pPr algn="ctr"/>
            <a:r>
              <a:rPr lang="en-US" altLang="zh-CN" sz="34400" dirty="0">
                <a:ln>
                  <a:solidFill>
                    <a:schemeClr val="bg1">
                      <a:alpha val="38000"/>
                    </a:schemeClr>
                  </a:solidFill>
                </a:ln>
                <a:solidFill>
                  <a:schemeClr val="lt1">
                    <a:alpha val="11000"/>
                  </a:schemeClr>
                </a:solidFill>
                <a:latin typeface="+mj-lt"/>
              </a:rPr>
              <a:t>2017</a:t>
            </a:r>
            <a:endParaRPr lang="zh-CN" altLang="en-US" sz="34400" dirty="0">
              <a:ln>
                <a:solidFill>
                  <a:schemeClr val="bg1">
                    <a:alpha val="38000"/>
                  </a:schemeClr>
                </a:solidFill>
              </a:ln>
              <a:solidFill>
                <a:schemeClr val="lt1">
                  <a:alpha val="11000"/>
                </a:schemeClr>
              </a:solidFill>
              <a:latin typeface="+mj-lt"/>
            </a:endParaRPr>
          </a:p>
        </p:txBody>
      </p:sp>
    </p:spTree>
    <p:extLst>
      <p:ext uri="{BB962C8B-B14F-4D97-AF65-F5344CB8AC3E}">
        <p14:creationId xmlns:p14="http://schemas.microsoft.com/office/powerpoint/2010/main" val="1153034703"/>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2_1">
    <p:spTree>
      <p:nvGrpSpPr>
        <p:cNvPr id="1" name=""/>
        <p:cNvGrpSpPr/>
        <p:nvPr/>
      </p:nvGrpSpPr>
      <p:grpSpPr>
        <a:xfrm>
          <a:off x="0" y="0"/>
          <a:ext cx="0" cy="0"/>
          <a:chOff x="0" y="0"/>
          <a:chExt cx="0" cy="0"/>
        </a:xfrm>
      </p:grpSpPr>
      <p:sp>
        <p:nvSpPr>
          <p:cNvPr id="3" name="图片占位符 4"/>
          <p:cNvSpPr>
            <a:spLocks noGrp="1"/>
          </p:cNvSpPr>
          <p:nvPr>
            <p:ph type="pic" sz="quarter" idx="14" hasCustomPrompt="1"/>
          </p:nvPr>
        </p:nvSpPr>
        <p:spPr>
          <a:xfrm>
            <a:off x="0" y="0"/>
            <a:ext cx="12191999" cy="6858000"/>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Tree>
    <p:extLst>
      <p:ext uri="{BB962C8B-B14F-4D97-AF65-F5344CB8AC3E}">
        <p14:creationId xmlns:p14="http://schemas.microsoft.com/office/powerpoint/2010/main" val="3997407168"/>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5_1">
    <p:spTree>
      <p:nvGrpSpPr>
        <p:cNvPr id="1" name=""/>
        <p:cNvGrpSpPr/>
        <p:nvPr/>
      </p:nvGrpSpPr>
      <p:grpSpPr>
        <a:xfrm>
          <a:off x="0" y="0"/>
          <a:ext cx="0" cy="0"/>
          <a:chOff x="0" y="0"/>
          <a:chExt cx="0" cy="0"/>
        </a:xfrm>
      </p:grpSpPr>
      <p:sp>
        <p:nvSpPr>
          <p:cNvPr id="4" name="矩形 3">
            <a:hlinkClick r:id="rId2"/>
          </p:cNvPr>
          <p:cNvSpPr/>
          <p:nvPr userDrawn="1"/>
        </p:nvSpPr>
        <p:spPr>
          <a:xfrm>
            <a:off x="0" y="0"/>
            <a:ext cx="12192000" cy="6858000"/>
          </a:xfrm>
          <a:prstGeom prst="rect">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userDrawn="1"/>
        </p:nvSpPr>
        <p:spPr>
          <a:xfrm flipH="1">
            <a:off x="5980115" y="0"/>
            <a:ext cx="6211884" cy="6858000"/>
          </a:xfrm>
          <a:custGeom>
            <a:avLst/>
            <a:gdLst>
              <a:gd name="connsiteX0" fmla="*/ 226468 w 6211884"/>
              <a:gd name="connsiteY0" fmla="*/ 0 h 6858000"/>
              <a:gd name="connsiteX1" fmla="*/ 0 w 6211884"/>
              <a:gd name="connsiteY1" fmla="*/ 0 h 6858000"/>
              <a:gd name="connsiteX2" fmla="*/ 0 w 6211884"/>
              <a:gd name="connsiteY2" fmla="*/ 6858000 h 6858000"/>
              <a:gd name="connsiteX3" fmla="*/ 6211884 w 62118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211884" h="6858000">
                <a:moveTo>
                  <a:pt x="226468" y="0"/>
                </a:moveTo>
                <a:lnTo>
                  <a:pt x="0" y="0"/>
                </a:lnTo>
                <a:lnTo>
                  <a:pt x="0" y="6858000"/>
                </a:lnTo>
                <a:lnTo>
                  <a:pt x="6211884" y="6858000"/>
                </a:lnTo>
                <a:close/>
              </a:path>
            </a:pathLst>
          </a:custGeom>
          <a:solidFill>
            <a:srgbClr val="0E53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2" name="直角三角形 11"/>
          <p:cNvSpPr/>
          <p:nvPr userDrawn="1"/>
        </p:nvSpPr>
        <p:spPr>
          <a:xfrm flipH="1">
            <a:off x="9612081" y="4062015"/>
            <a:ext cx="2579917" cy="2795986"/>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 name="图片占位符 4"/>
          <p:cNvSpPr>
            <a:spLocks noGrp="1"/>
          </p:cNvSpPr>
          <p:nvPr>
            <p:ph type="pic" sz="quarter" idx="14" hasCustomPrompt="1"/>
          </p:nvPr>
        </p:nvSpPr>
        <p:spPr>
          <a:xfrm>
            <a:off x="6427694" y="2646105"/>
            <a:ext cx="5163671" cy="3258739"/>
          </a:xfrm>
          <a:prstGeom prst="rect">
            <a:avLst/>
          </a:prstGeom>
          <a:solidFill>
            <a:schemeClr val="bg1">
              <a:lumMod val="85000"/>
            </a:schemeClr>
          </a:solidFill>
          <a:ln w="19050">
            <a:solidFill>
              <a:schemeClr val="tx1">
                <a:lumMod val="95000"/>
                <a:lumOff val="5000"/>
              </a:schemeClr>
            </a:solid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Tree>
    <p:extLst>
      <p:ext uri="{BB962C8B-B14F-4D97-AF65-F5344CB8AC3E}">
        <p14:creationId xmlns:p14="http://schemas.microsoft.com/office/powerpoint/2010/main" val="4168814848"/>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3_1">
    <p:spTree>
      <p:nvGrpSpPr>
        <p:cNvPr id="1" name=""/>
        <p:cNvGrpSpPr/>
        <p:nvPr/>
      </p:nvGrpSpPr>
      <p:grpSpPr>
        <a:xfrm>
          <a:off x="0" y="0"/>
          <a:ext cx="0" cy="0"/>
          <a:chOff x="0" y="0"/>
          <a:chExt cx="0" cy="0"/>
        </a:xfrm>
      </p:grpSpPr>
      <p:sp>
        <p:nvSpPr>
          <p:cNvPr id="9" name="图片占位符 8"/>
          <p:cNvSpPr>
            <a:spLocks noGrp="1"/>
          </p:cNvSpPr>
          <p:nvPr>
            <p:ph type="pic" sz="quarter" idx="15" hasCustomPrompt="1"/>
          </p:nvPr>
        </p:nvSpPr>
        <p:spPr>
          <a:xfrm>
            <a:off x="3660869" y="0"/>
            <a:ext cx="8531130" cy="6858000"/>
          </a:xfrm>
          <a:custGeom>
            <a:avLst/>
            <a:gdLst>
              <a:gd name="connsiteX0" fmla="*/ 0 w 8531130"/>
              <a:gd name="connsiteY0" fmla="*/ 0 h 6858000"/>
              <a:gd name="connsiteX1" fmla="*/ 4870263 w 8531130"/>
              <a:gd name="connsiteY1" fmla="*/ 0 h 6858000"/>
              <a:gd name="connsiteX2" fmla="*/ 8531130 w 8531130"/>
              <a:gd name="connsiteY2" fmla="*/ 0 h 6858000"/>
              <a:gd name="connsiteX3" fmla="*/ 8531130 w 8531130"/>
              <a:gd name="connsiteY3" fmla="*/ 6858000 h 6858000"/>
              <a:gd name="connsiteX4" fmla="*/ 4870263 w 853113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1130" h="6858000">
                <a:moveTo>
                  <a:pt x="0" y="0"/>
                </a:moveTo>
                <a:lnTo>
                  <a:pt x="4870263" y="0"/>
                </a:lnTo>
                <a:lnTo>
                  <a:pt x="8531130" y="0"/>
                </a:lnTo>
                <a:lnTo>
                  <a:pt x="8531130" y="6858000"/>
                </a:lnTo>
                <a:lnTo>
                  <a:pt x="4870263" y="6858000"/>
                </a:lnTo>
                <a:close/>
              </a:path>
            </a:pathLst>
          </a:custGeom>
          <a:solidFill>
            <a:schemeClr val="bg1">
              <a:lumMod val="85000"/>
            </a:schemeClr>
          </a:solidFill>
          <a:ln w="19050">
            <a:noFill/>
          </a:ln>
        </p:spPr>
        <p:txBody>
          <a:bodyPr wrap="square" anchor="ctr" anchorCtr="1">
            <a:noAutofit/>
          </a:bodyPr>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
        <p:nvSpPr>
          <p:cNvPr id="7" name="图片占位符 6"/>
          <p:cNvSpPr>
            <a:spLocks noGrp="1"/>
          </p:cNvSpPr>
          <p:nvPr>
            <p:ph type="pic" sz="quarter" idx="14" hasCustomPrompt="1"/>
          </p:nvPr>
        </p:nvSpPr>
        <p:spPr>
          <a:xfrm>
            <a:off x="0" y="0"/>
            <a:ext cx="8531131" cy="6858000"/>
          </a:xfrm>
          <a:custGeom>
            <a:avLst/>
            <a:gdLst>
              <a:gd name="connsiteX0" fmla="*/ 0 w 8531131"/>
              <a:gd name="connsiteY0" fmla="*/ 0 h 6858000"/>
              <a:gd name="connsiteX1" fmla="*/ 3660868 w 8531131"/>
              <a:gd name="connsiteY1" fmla="*/ 0 h 6858000"/>
              <a:gd name="connsiteX2" fmla="*/ 8531131 w 8531131"/>
              <a:gd name="connsiteY2" fmla="*/ 6858000 h 6858000"/>
              <a:gd name="connsiteX3" fmla="*/ 3660868 w 8531131"/>
              <a:gd name="connsiteY3" fmla="*/ 6858000 h 6858000"/>
              <a:gd name="connsiteX4" fmla="*/ 0 w 853113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1131" h="6858000">
                <a:moveTo>
                  <a:pt x="0" y="0"/>
                </a:moveTo>
                <a:lnTo>
                  <a:pt x="3660868" y="0"/>
                </a:lnTo>
                <a:lnTo>
                  <a:pt x="8531131" y="6858000"/>
                </a:lnTo>
                <a:lnTo>
                  <a:pt x="3660868" y="6858000"/>
                </a:lnTo>
                <a:lnTo>
                  <a:pt x="0" y="6858000"/>
                </a:lnTo>
                <a:close/>
              </a:path>
            </a:pathLst>
          </a:custGeom>
          <a:solidFill>
            <a:schemeClr val="bg1">
              <a:lumMod val="85000"/>
            </a:schemeClr>
          </a:solidFill>
          <a:ln w="19050">
            <a:noFill/>
          </a:ln>
        </p:spPr>
        <p:txBody>
          <a:bodyPr wrap="square" anchor="ctr" anchorCtr="1">
            <a:noAutofit/>
          </a:bodyPr>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Tree>
    <p:extLst>
      <p:ext uri="{BB962C8B-B14F-4D97-AF65-F5344CB8AC3E}">
        <p14:creationId xmlns:p14="http://schemas.microsoft.com/office/powerpoint/2010/main" val="1276395017"/>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0_1">
    <p:spTree>
      <p:nvGrpSpPr>
        <p:cNvPr id="1" name=""/>
        <p:cNvGrpSpPr/>
        <p:nvPr/>
      </p:nvGrpSpPr>
      <p:grpSpPr>
        <a:xfrm>
          <a:off x="0" y="0"/>
          <a:ext cx="0" cy="0"/>
          <a:chOff x="0" y="0"/>
          <a:chExt cx="0" cy="0"/>
        </a:xfrm>
      </p:grpSpPr>
      <p:sp>
        <p:nvSpPr>
          <p:cNvPr id="10" name="图片占位符 9"/>
          <p:cNvSpPr>
            <a:spLocks noGrp="1"/>
          </p:cNvSpPr>
          <p:nvPr>
            <p:ph type="pic" sz="quarter" idx="14" hasCustomPrompt="1"/>
          </p:nvPr>
        </p:nvSpPr>
        <p:spPr>
          <a:xfrm>
            <a:off x="0" y="0"/>
            <a:ext cx="12191999" cy="6858000"/>
          </a:xfrm>
          <a:custGeom>
            <a:avLst/>
            <a:gdLst>
              <a:gd name="connsiteX0" fmla="*/ 10965212 w 12191999"/>
              <a:gd name="connsiteY0" fmla="*/ 5839167 h 6858000"/>
              <a:gd name="connsiteX1" fmla="*/ 11984044 w 12191999"/>
              <a:gd name="connsiteY1" fmla="*/ 6858000 h 6858000"/>
              <a:gd name="connsiteX2" fmla="*/ 9946379 w 12191999"/>
              <a:gd name="connsiteY2" fmla="*/ 6858000 h 6858000"/>
              <a:gd name="connsiteX3" fmla="*/ 8525095 w 12191999"/>
              <a:gd name="connsiteY3" fmla="*/ 5839167 h 6858000"/>
              <a:gd name="connsiteX4" fmla="*/ 9543927 w 12191999"/>
              <a:gd name="connsiteY4" fmla="*/ 6858000 h 6858000"/>
              <a:gd name="connsiteX5" fmla="*/ 7506280 w 12191999"/>
              <a:gd name="connsiteY5" fmla="*/ 6858000 h 6858000"/>
              <a:gd name="connsiteX6" fmla="*/ 6085004 w 12191999"/>
              <a:gd name="connsiteY6" fmla="*/ 5839167 h 6858000"/>
              <a:gd name="connsiteX7" fmla="*/ 7103833 w 12191999"/>
              <a:gd name="connsiteY7" fmla="*/ 6858000 h 6858000"/>
              <a:gd name="connsiteX8" fmla="*/ 5066165 w 12191999"/>
              <a:gd name="connsiteY8" fmla="*/ 6858000 h 6858000"/>
              <a:gd name="connsiteX9" fmla="*/ 3644877 w 12191999"/>
              <a:gd name="connsiteY9" fmla="*/ 5839167 h 6858000"/>
              <a:gd name="connsiteX10" fmla="*/ 4663714 w 12191999"/>
              <a:gd name="connsiteY10" fmla="*/ 6858000 h 6858000"/>
              <a:gd name="connsiteX11" fmla="*/ 2626044 w 12191999"/>
              <a:gd name="connsiteY11" fmla="*/ 6858000 h 6858000"/>
              <a:gd name="connsiteX12" fmla="*/ 1204762 w 12191999"/>
              <a:gd name="connsiteY12" fmla="*/ 5839167 h 6858000"/>
              <a:gd name="connsiteX13" fmla="*/ 2223594 w 12191999"/>
              <a:gd name="connsiteY13" fmla="*/ 6858000 h 6858000"/>
              <a:gd name="connsiteX14" fmla="*/ 185930 w 12191999"/>
              <a:gd name="connsiteY14" fmla="*/ 6858000 h 6858000"/>
              <a:gd name="connsiteX15" fmla="*/ 12191999 w 12191999"/>
              <a:gd name="connsiteY15" fmla="*/ 4786711 h 6858000"/>
              <a:gd name="connsiteX16" fmla="*/ 12191999 w 12191999"/>
              <a:gd name="connsiteY16" fmla="*/ 6809243 h 6858000"/>
              <a:gd name="connsiteX17" fmla="*/ 11180731 w 12191999"/>
              <a:gd name="connsiteY17" fmla="*/ 5797975 h 6858000"/>
              <a:gd name="connsiteX18" fmla="*/ 0 w 12191999"/>
              <a:gd name="connsiteY18" fmla="*/ 4781288 h 6858000"/>
              <a:gd name="connsiteX19" fmla="*/ 1016692 w 12191999"/>
              <a:gd name="connsiteY19" fmla="*/ 5797975 h 6858000"/>
              <a:gd name="connsiteX20" fmla="*/ 0 w 12191999"/>
              <a:gd name="connsiteY20" fmla="*/ 6814667 h 6858000"/>
              <a:gd name="connsiteX21" fmla="*/ 9758883 w 12191999"/>
              <a:gd name="connsiteY21" fmla="*/ 4779711 h 6858000"/>
              <a:gd name="connsiteX22" fmla="*/ 10777151 w 12191999"/>
              <a:gd name="connsiteY22" fmla="*/ 5797975 h 6858000"/>
              <a:gd name="connsiteX23" fmla="*/ 9758883 w 12191999"/>
              <a:gd name="connsiteY23" fmla="*/ 6816243 h 6858000"/>
              <a:gd name="connsiteX24" fmla="*/ 8740615 w 12191999"/>
              <a:gd name="connsiteY24" fmla="*/ 5797975 h 6858000"/>
              <a:gd name="connsiteX25" fmla="*/ 7318774 w 12191999"/>
              <a:gd name="connsiteY25" fmla="*/ 4779711 h 6858000"/>
              <a:gd name="connsiteX26" fmla="*/ 8337034 w 12191999"/>
              <a:gd name="connsiteY26" fmla="*/ 5797975 h 6858000"/>
              <a:gd name="connsiteX27" fmla="*/ 7318774 w 12191999"/>
              <a:gd name="connsiteY27" fmla="*/ 6816243 h 6858000"/>
              <a:gd name="connsiteX28" fmla="*/ 6300507 w 12191999"/>
              <a:gd name="connsiteY28" fmla="*/ 5797975 h 6858000"/>
              <a:gd name="connsiteX29" fmla="*/ 4878658 w 12191999"/>
              <a:gd name="connsiteY29" fmla="*/ 4779711 h 6858000"/>
              <a:gd name="connsiteX30" fmla="*/ 5896927 w 12191999"/>
              <a:gd name="connsiteY30" fmla="*/ 5797975 h 6858000"/>
              <a:gd name="connsiteX31" fmla="*/ 4878658 w 12191999"/>
              <a:gd name="connsiteY31" fmla="*/ 6816243 h 6858000"/>
              <a:gd name="connsiteX32" fmla="*/ 3860389 w 12191999"/>
              <a:gd name="connsiteY32" fmla="*/ 5797975 h 6858000"/>
              <a:gd name="connsiteX33" fmla="*/ 2438539 w 12191999"/>
              <a:gd name="connsiteY33" fmla="*/ 4779711 h 6858000"/>
              <a:gd name="connsiteX34" fmla="*/ 3456807 w 12191999"/>
              <a:gd name="connsiteY34" fmla="*/ 5797975 h 6858000"/>
              <a:gd name="connsiteX35" fmla="*/ 2438539 w 12191999"/>
              <a:gd name="connsiteY35" fmla="*/ 6816243 h 6858000"/>
              <a:gd name="connsiteX36" fmla="*/ 1420271 w 12191999"/>
              <a:gd name="connsiteY36" fmla="*/ 5797975 h 6858000"/>
              <a:gd name="connsiteX37" fmla="*/ 10965212 w 12191999"/>
              <a:gd name="connsiteY37" fmla="*/ 3392199 h 6858000"/>
              <a:gd name="connsiteX38" fmla="*/ 12157808 w 12191999"/>
              <a:gd name="connsiteY38" fmla="*/ 4584788 h 6858000"/>
              <a:gd name="connsiteX39" fmla="*/ 10965212 w 12191999"/>
              <a:gd name="connsiteY39" fmla="*/ 5777379 h 6858000"/>
              <a:gd name="connsiteX40" fmla="*/ 9772615 w 12191999"/>
              <a:gd name="connsiteY40" fmla="*/ 4584788 h 6858000"/>
              <a:gd name="connsiteX41" fmla="*/ 8525095 w 12191999"/>
              <a:gd name="connsiteY41" fmla="*/ 3392199 h 6858000"/>
              <a:gd name="connsiteX42" fmla="*/ 9717691 w 12191999"/>
              <a:gd name="connsiteY42" fmla="*/ 4584788 h 6858000"/>
              <a:gd name="connsiteX43" fmla="*/ 8525095 w 12191999"/>
              <a:gd name="connsiteY43" fmla="*/ 5777379 h 6858000"/>
              <a:gd name="connsiteX44" fmla="*/ 7332521 w 12191999"/>
              <a:gd name="connsiteY44" fmla="*/ 4584788 h 6858000"/>
              <a:gd name="connsiteX45" fmla="*/ 6085009 w 12191999"/>
              <a:gd name="connsiteY45" fmla="*/ 3392199 h 6858000"/>
              <a:gd name="connsiteX46" fmla="*/ 7277602 w 12191999"/>
              <a:gd name="connsiteY46" fmla="*/ 4584788 h 6858000"/>
              <a:gd name="connsiteX47" fmla="*/ 6085009 w 12191999"/>
              <a:gd name="connsiteY47" fmla="*/ 5777379 h 6858000"/>
              <a:gd name="connsiteX48" fmla="*/ 4892405 w 12191999"/>
              <a:gd name="connsiteY48" fmla="*/ 4584788 h 6858000"/>
              <a:gd name="connsiteX49" fmla="*/ 3644879 w 12191999"/>
              <a:gd name="connsiteY49" fmla="*/ 3392199 h 6858000"/>
              <a:gd name="connsiteX50" fmla="*/ 4837482 w 12191999"/>
              <a:gd name="connsiteY50" fmla="*/ 4584788 h 6858000"/>
              <a:gd name="connsiteX51" fmla="*/ 3644879 w 12191999"/>
              <a:gd name="connsiteY51" fmla="*/ 5777379 h 6858000"/>
              <a:gd name="connsiteX52" fmla="*/ 2452282 w 12191999"/>
              <a:gd name="connsiteY52" fmla="*/ 4584788 h 6858000"/>
              <a:gd name="connsiteX53" fmla="*/ 1204764 w 12191999"/>
              <a:gd name="connsiteY53" fmla="*/ 3392199 h 6858000"/>
              <a:gd name="connsiteX54" fmla="*/ 2397359 w 12191999"/>
              <a:gd name="connsiteY54" fmla="*/ 4584788 h 6858000"/>
              <a:gd name="connsiteX55" fmla="*/ 1204764 w 12191999"/>
              <a:gd name="connsiteY55" fmla="*/ 5777379 h 6858000"/>
              <a:gd name="connsiteX56" fmla="*/ 12168 w 12191999"/>
              <a:gd name="connsiteY56" fmla="*/ 4584788 h 6858000"/>
              <a:gd name="connsiteX57" fmla="*/ 12191999 w 12191999"/>
              <a:gd name="connsiteY57" fmla="*/ 2339732 h 6858000"/>
              <a:gd name="connsiteX58" fmla="*/ 12191999 w 12191999"/>
              <a:gd name="connsiteY58" fmla="*/ 4362267 h 6858000"/>
              <a:gd name="connsiteX59" fmla="*/ 11180731 w 12191999"/>
              <a:gd name="connsiteY59" fmla="*/ 3351000 h 6858000"/>
              <a:gd name="connsiteX60" fmla="*/ 0 w 12191999"/>
              <a:gd name="connsiteY60" fmla="*/ 2334307 h 6858000"/>
              <a:gd name="connsiteX61" fmla="*/ 1016694 w 12191999"/>
              <a:gd name="connsiteY61" fmla="*/ 3351001 h 6858000"/>
              <a:gd name="connsiteX62" fmla="*/ 0 w 12191999"/>
              <a:gd name="connsiteY62" fmla="*/ 4367693 h 6858000"/>
              <a:gd name="connsiteX63" fmla="*/ 2438542 w 12191999"/>
              <a:gd name="connsiteY63" fmla="*/ 2332733 h 6858000"/>
              <a:gd name="connsiteX64" fmla="*/ 3456809 w 12191999"/>
              <a:gd name="connsiteY64" fmla="*/ 3351001 h 6858000"/>
              <a:gd name="connsiteX65" fmla="*/ 2438542 w 12191999"/>
              <a:gd name="connsiteY65" fmla="*/ 4369266 h 6858000"/>
              <a:gd name="connsiteX66" fmla="*/ 1420273 w 12191999"/>
              <a:gd name="connsiteY66" fmla="*/ 3351001 h 6858000"/>
              <a:gd name="connsiteX67" fmla="*/ 9758883 w 12191999"/>
              <a:gd name="connsiteY67" fmla="*/ 2332732 h 6858000"/>
              <a:gd name="connsiteX68" fmla="*/ 10777151 w 12191999"/>
              <a:gd name="connsiteY68" fmla="*/ 3351000 h 6858000"/>
              <a:gd name="connsiteX69" fmla="*/ 9758883 w 12191999"/>
              <a:gd name="connsiteY69" fmla="*/ 4369266 h 6858000"/>
              <a:gd name="connsiteX70" fmla="*/ 8740615 w 12191999"/>
              <a:gd name="connsiteY70" fmla="*/ 3351000 h 6858000"/>
              <a:gd name="connsiteX71" fmla="*/ 7318779 w 12191999"/>
              <a:gd name="connsiteY71" fmla="*/ 2332732 h 6858000"/>
              <a:gd name="connsiteX72" fmla="*/ 8337034 w 12191999"/>
              <a:gd name="connsiteY72" fmla="*/ 3351001 h 6858000"/>
              <a:gd name="connsiteX73" fmla="*/ 7318779 w 12191999"/>
              <a:gd name="connsiteY73" fmla="*/ 4369266 h 6858000"/>
              <a:gd name="connsiteX74" fmla="*/ 6300512 w 12191999"/>
              <a:gd name="connsiteY74" fmla="*/ 3351001 h 6858000"/>
              <a:gd name="connsiteX75" fmla="*/ 4878660 w 12191999"/>
              <a:gd name="connsiteY75" fmla="*/ 2332732 h 6858000"/>
              <a:gd name="connsiteX76" fmla="*/ 5896931 w 12191999"/>
              <a:gd name="connsiteY76" fmla="*/ 3351001 h 6858000"/>
              <a:gd name="connsiteX77" fmla="*/ 4878660 w 12191999"/>
              <a:gd name="connsiteY77" fmla="*/ 4369266 h 6858000"/>
              <a:gd name="connsiteX78" fmla="*/ 3860390 w 12191999"/>
              <a:gd name="connsiteY78" fmla="*/ 3351001 h 6858000"/>
              <a:gd name="connsiteX79" fmla="*/ 1204766 w 12191999"/>
              <a:gd name="connsiteY79" fmla="*/ 945219 h 6858000"/>
              <a:gd name="connsiteX80" fmla="*/ 2397362 w 12191999"/>
              <a:gd name="connsiteY80" fmla="*/ 2137818 h 6858000"/>
              <a:gd name="connsiteX81" fmla="*/ 1204766 w 12191999"/>
              <a:gd name="connsiteY81" fmla="*/ 3330415 h 6858000"/>
              <a:gd name="connsiteX82" fmla="*/ 12171 w 12191999"/>
              <a:gd name="connsiteY82" fmla="*/ 2137818 h 6858000"/>
              <a:gd name="connsiteX83" fmla="*/ 10965212 w 12191999"/>
              <a:gd name="connsiteY83" fmla="*/ 945218 h 6858000"/>
              <a:gd name="connsiteX84" fmla="*/ 12157808 w 12191999"/>
              <a:gd name="connsiteY84" fmla="*/ 2137816 h 6858000"/>
              <a:gd name="connsiteX85" fmla="*/ 10965212 w 12191999"/>
              <a:gd name="connsiteY85" fmla="*/ 3330415 h 6858000"/>
              <a:gd name="connsiteX86" fmla="*/ 9772615 w 12191999"/>
              <a:gd name="connsiteY86" fmla="*/ 2137816 h 6858000"/>
              <a:gd name="connsiteX87" fmla="*/ 8525095 w 12191999"/>
              <a:gd name="connsiteY87" fmla="*/ 945218 h 6858000"/>
              <a:gd name="connsiteX88" fmla="*/ 9717691 w 12191999"/>
              <a:gd name="connsiteY88" fmla="*/ 2137817 h 6858000"/>
              <a:gd name="connsiteX89" fmla="*/ 8525095 w 12191999"/>
              <a:gd name="connsiteY89" fmla="*/ 3330415 h 6858000"/>
              <a:gd name="connsiteX90" fmla="*/ 7332527 w 12191999"/>
              <a:gd name="connsiteY90" fmla="*/ 2137817 h 6858000"/>
              <a:gd name="connsiteX91" fmla="*/ 6085011 w 12191999"/>
              <a:gd name="connsiteY91" fmla="*/ 945218 h 6858000"/>
              <a:gd name="connsiteX92" fmla="*/ 7277606 w 12191999"/>
              <a:gd name="connsiteY92" fmla="*/ 2137817 h 6858000"/>
              <a:gd name="connsiteX93" fmla="*/ 6085011 w 12191999"/>
              <a:gd name="connsiteY93" fmla="*/ 3330415 h 6858000"/>
              <a:gd name="connsiteX94" fmla="*/ 4892407 w 12191999"/>
              <a:gd name="connsiteY94" fmla="*/ 2137817 h 6858000"/>
              <a:gd name="connsiteX95" fmla="*/ 3644882 w 12191999"/>
              <a:gd name="connsiteY95" fmla="*/ 945218 h 6858000"/>
              <a:gd name="connsiteX96" fmla="*/ 4837484 w 12191999"/>
              <a:gd name="connsiteY96" fmla="*/ 2137817 h 6858000"/>
              <a:gd name="connsiteX97" fmla="*/ 3644882 w 12191999"/>
              <a:gd name="connsiteY97" fmla="*/ 3330415 h 6858000"/>
              <a:gd name="connsiteX98" fmla="*/ 2452284 w 12191999"/>
              <a:gd name="connsiteY98" fmla="*/ 2137817 h 6858000"/>
              <a:gd name="connsiteX99" fmla="*/ 12084752 w 12191999"/>
              <a:gd name="connsiteY99" fmla="*/ 0 h 6858000"/>
              <a:gd name="connsiteX100" fmla="*/ 12191999 w 12191999"/>
              <a:gd name="connsiteY100" fmla="*/ 0 h 6858000"/>
              <a:gd name="connsiteX101" fmla="*/ 12191999 w 12191999"/>
              <a:gd name="connsiteY101" fmla="*/ 1915287 h 6858000"/>
              <a:gd name="connsiteX102" fmla="*/ 11180731 w 12191999"/>
              <a:gd name="connsiteY102" fmla="*/ 904020 h 6858000"/>
              <a:gd name="connsiteX103" fmla="*/ 10081779 w 12191999"/>
              <a:gd name="connsiteY103" fmla="*/ 0 h 6858000"/>
              <a:gd name="connsiteX104" fmla="*/ 11848645 w 12191999"/>
              <a:gd name="connsiteY104" fmla="*/ 0 h 6858000"/>
              <a:gd name="connsiteX105" fmla="*/ 10965212 w 12191999"/>
              <a:gd name="connsiteY105" fmla="*/ 883432 h 6858000"/>
              <a:gd name="connsiteX106" fmla="*/ 9644636 w 12191999"/>
              <a:gd name="connsiteY106" fmla="*/ 0 h 6858000"/>
              <a:gd name="connsiteX107" fmla="*/ 9873130 w 12191999"/>
              <a:gd name="connsiteY107" fmla="*/ 0 h 6858000"/>
              <a:gd name="connsiteX108" fmla="*/ 10777151 w 12191999"/>
              <a:gd name="connsiteY108" fmla="*/ 904020 h 6858000"/>
              <a:gd name="connsiteX109" fmla="*/ 9758883 w 12191999"/>
              <a:gd name="connsiteY109" fmla="*/ 1922288 h 6858000"/>
              <a:gd name="connsiteX110" fmla="*/ 8740615 w 12191999"/>
              <a:gd name="connsiteY110" fmla="*/ 904020 h 6858000"/>
              <a:gd name="connsiteX111" fmla="*/ 7641686 w 12191999"/>
              <a:gd name="connsiteY111" fmla="*/ 0 h 6858000"/>
              <a:gd name="connsiteX112" fmla="*/ 9408528 w 12191999"/>
              <a:gd name="connsiteY112" fmla="*/ 0 h 6858000"/>
              <a:gd name="connsiteX113" fmla="*/ 8525095 w 12191999"/>
              <a:gd name="connsiteY113" fmla="*/ 883432 h 6858000"/>
              <a:gd name="connsiteX114" fmla="*/ 7204536 w 12191999"/>
              <a:gd name="connsiteY114" fmla="*/ 0 h 6858000"/>
              <a:gd name="connsiteX115" fmla="*/ 7433029 w 12191999"/>
              <a:gd name="connsiteY115" fmla="*/ 0 h 6858000"/>
              <a:gd name="connsiteX116" fmla="*/ 8337034 w 12191999"/>
              <a:gd name="connsiteY116" fmla="*/ 904020 h 6858000"/>
              <a:gd name="connsiteX117" fmla="*/ 7318783 w 12191999"/>
              <a:gd name="connsiteY117" fmla="*/ 1922288 h 6858000"/>
              <a:gd name="connsiteX118" fmla="*/ 6300516 w 12191999"/>
              <a:gd name="connsiteY118" fmla="*/ 904020 h 6858000"/>
              <a:gd name="connsiteX119" fmla="*/ 5201575 w 12191999"/>
              <a:gd name="connsiteY119" fmla="*/ 0 h 6858000"/>
              <a:gd name="connsiteX120" fmla="*/ 6968446 w 12191999"/>
              <a:gd name="connsiteY120" fmla="*/ 0 h 6858000"/>
              <a:gd name="connsiteX121" fmla="*/ 6085015 w 12191999"/>
              <a:gd name="connsiteY121" fmla="*/ 883432 h 6858000"/>
              <a:gd name="connsiteX122" fmla="*/ 4764417 w 12191999"/>
              <a:gd name="connsiteY122" fmla="*/ 0 h 6858000"/>
              <a:gd name="connsiteX123" fmla="*/ 4992912 w 12191999"/>
              <a:gd name="connsiteY123" fmla="*/ 0 h 6858000"/>
              <a:gd name="connsiteX124" fmla="*/ 5896935 w 12191999"/>
              <a:gd name="connsiteY124" fmla="*/ 904021 h 6858000"/>
              <a:gd name="connsiteX125" fmla="*/ 4878665 w 12191999"/>
              <a:gd name="connsiteY125" fmla="*/ 1922288 h 6858000"/>
              <a:gd name="connsiteX126" fmla="*/ 3860393 w 12191999"/>
              <a:gd name="connsiteY126" fmla="*/ 904021 h 6858000"/>
              <a:gd name="connsiteX127" fmla="*/ 2761451 w 12191999"/>
              <a:gd name="connsiteY127" fmla="*/ 0 h 6858000"/>
              <a:gd name="connsiteX128" fmla="*/ 4528323 w 12191999"/>
              <a:gd name="connsiteY128" fmla="*/ 0 h 6858000"/>
              <a:gd name="connsiteX129" fmla="*/ 3644885 w 12191999"/>
              <a:gd name="connsiteY129" fmla="*/ 883432 h 6858000"/>
              <a:gd name="connsiteX130" fmla="*/ 2324297 w 12191999"/>
              <a:gd name="connsiteY130" fmla="*/ 0 h 6858000"/>
              <a:gd name="connsiteX131" fmla="*/ 2552791 w 12191999"/>
              <a:gd name="connsiteY131" fmla="*/ 0 h 6858000"/>
              <a:gd name="connsiteX132" fmla="*/ 3456811 w 12191999"/>
              <a:gd name="connsiteY132" fmla="*/ 904021 h 6858000"/>
              <a:gd name="connsiteX133" fmla="*/ 2438544 w 12191999"/>
              <a:gd name="connsiteY133" fmla="*/ 1922288 h 6858000"/>
              <a:gd name="connsiteX134" fmla="*/ 1420277 w 12191999"/>
              <a:gd name="connsiteY134" fmla="*/ 904021 h 6858000"/>
              <a:gd name="connsiteX135" fmla="*/ 321336 w 12191999"/>
              <a:gd name="connsiteY135" fmla="*/ 0 h 6858000"/>
              <a:gd name="connsiteX136" fmla="*/ 2088202 w 12191999"/>
              <a:gd name="connsiteY136" fmla="*/ 0 h 6858000"/>
              <a:gd name="connsiteX137" fmla="*/ 1204768 w 12191999"/>
              <a:gd name="connsiteY137" fmla="*/ 883432 h 6858000"/>
              <a:gd name="connsiteX138" fmla="*/ 0 w 12191999"/>
              <a:gd name="connsiteY138" fmla="*/ 0 h 6858000"/>
              <a:gd name="connsiteX139" fmla="*/ 112675 w 12191999"/>
              <a:gd name="connsiteY139" fmla="*/ 0 h 6858000"/>
              <a:gd name="connsiteX140" fmla="*/ 1016696 w 12191999"/>
              <a:gd name="connsiteY140" fmla="*/ 904021 h 6858000"/>
              <a:gd name="connsiteX141" fmla="*/ 0 w 12191999"/>
              <a:gd name="connsiteY141" fmla="*/ 19207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1999" h="6858000">
                <a:moveTo>
                  <a:pt x="10965212" y="5839167"/>
                </a:moveTo>
                <a:lnTo>
                  <a:pt x="11984044" y="6858000"/>
                </a:lnTo>
                <a:lnTo>
                  <a:pt x="9946379" y="6858000"/>
                </a:lnTo>
                <a:close/>
                <a:moveTo>
                  <a:pt x="8525095" y="5839167"/>
                </a:moveTo>
                <a:lnTo>
                  <a:pt x="9543927" y="6858000"/>
                </a:lnTo>
                <a:lnTo>
                  <a:pt x="7506280" y="6858000"/>
                </a:lnTo>
                <a:close/>
                <a:moveTo>
                  <a:pt x="6085004" y="5839167"/>
                </a:moveTo>
                <a:lnTo>
                  <a:pt x="7103833" y="6858000"/>
                </a:lnTo>
                <a:lnTo>
                  <a:pt x="5066165" y="6858000"/>
                </a:lnTo>
                <a:close/>
                <a:moveTo>
                  <a:pt x="3644877" y="5839167"/>
                </a:moveTo>
                <a:lnTo>
                  <a:pt x="4663714" y="6858000"/>
                </a:lnTo>
                <a:lnTo>
                  <a:pt x="2626044" y="6858000"/>
                </a:lnTo>
                <a:close/>
                <a:moveTo>
                  <a:pt x="1204762" y="5839167"/>
                </a:moveTo>
                <a:lnTo>
                  <a:pt x="2223594" y="6858000"/>
                </a:lnTo>
                <a:lnTo>
                  <a:pt x="185930" y="6858000"/>
                </a:lnTo>
                <a:close/>
                <a:moveTo>
                  <a:pt x="12191999" y="4786711"/>
                </a:moveTo>
                <a:lnTo>
                  <a:pt x="12191999" y="6809243"/>
                </a:lnTo>
                <a:lnTo>
                  <a:pt x="11180731" y="5797975"/>
                </a:lnTo>
                <a:close/>
                <a:moveTo>
                  <a:pt x="0" y="4781288"/>
                </a:moveTo>
                <a:lnTo>
                  <a:pt x="1016692" y="5797975"/>
                </a:lnTo>
                <a:lnTo>
                  <a:pt x="0" y="6814667"/>
                </a:lnTo>
                <a:close/>
                <a:moveTo>
                  <a:pt x="9758883" y="4779711"/>
                </a:moveTo>
                <a:lnTo>
                  <a:pt x="10777151" y="5797975"/>
                </a:lnTo>
                <a:lnTo>
                  <a:pt x="9758883" y="6816243"/>
                </a:lnTo>
                <a:lnTo>
                  <a:pt x="8740615" y="5797975"/>
                </a:lnTo>
                <a:close/>
                <a:moveTo>
                  <a:pt x="7318774" y="4779711"/>
                </a:moveTo>
                <a:lnTo>
                  <a:pt x="8337034" y="5797975"/>
                </a:lnTo>
                <a:lnTo>
                  <a:pt x="7318774" y="6816243"/>
                </a:lnTo>
                <a:lnTo>
                  <a:pt x="6300507" y="5797975"/>
                </a:lnTo>
                <a:close/>
                <a:moveTo>
                  <a:pt x="4878658" y="4779711"/>
                </a:moveTo>
                <a:lnTo>
                  <a:pt x="5896927" y="5797975"/>
                </a:lnTo>
                <a:lnTo>
                  <a:pt x="4878658" y="6816243"/>
                </a:lnTo>
                <a:lnTo>
                  <a:pt x="3860389" y="5797975"/>
                </a:lnTo>
                <a:close/>
                <a:moveTo>
                  <a:pt x="2438539" y="4779711"/>
                </a:moveTo>
                <a:lnTo>
                  <a:pt x="3456807" y="5797975"/>
                </a:lnTo>
                <a:lnTo>
                  <a:pt x="2438539" y="6816243"/>
                </a:lnTo>
                <a:lnTo>
                  <a:pt x="1420271" y="5797975"/>
                </a:lnTo>
                <a:close/>
                <a:moveTo>
                  <a:pt x="10965212" y="3392199"/>
                </a:moveTo>
                <a:lnTo>
                  <a:pt x="12157808" y="4584788"/>
                </a:lnTo>
                <a:lnTo>
                  <a:pt x="10965212" y="5777379"/>
                </a:lnTo>
                <a:lnTo>
                  <a:pt x="9772615" y="4584788"/>
                </a:lnTo>
                <a:close/>
                <a:moveTo>
                  <a:pt x="8525095" y="3392199"/>
                </a:moveTo>
                <a:lnTo>
                  <a:pt x="9717691" y="4584788"/>
                </a:lnTo>
                <a:lnTo>
                  <a:pt x="8525095" y="5777379"/>
                </a:lnTo>
                <a:lnTo>
                  <a:pt x="7332521" y="4584788"/>
                </a:lnTo>
                <a:close/>
                <a:moveTo>
                  <a:pt x="6085009" y="3392199"/>
                </a:moveTo>
                <a:lnTo>
                  <a:pt x="7277602" y="4584788"/>
                </a:lnTo>
                <a:lnTo>
                  <a:pt x="6085009" y="5777379"/>
                </a:lnTo>
                <a:lnTo>
                  <a:pt x="4892405" y="4584788"/>
                </a:lnTo>
                <a:close/>
                <a:moveTo>
                  <a:pt x="3644879" y="3392199"/>
                </a:moveTo>
                <a:lnTo>
                  <a:pt x="4837482" y="4584788"/>
                </a:lnTo>
                <a:lnTo>
                  <a:pt x="3644879" y="5777379"/>
                </a:lnTo>
                <a:lnTo>
                  <a:pt x="2452282" y="4584788"/>
                </a:lnTo>
                <a:close/>
                <a:moveTo>
                  <a:pt x="1204764" y="3392199"/>
                </a:moveTo>
                <a:lnTo>
                  <a:pt x="2397359" y="4584788"/>
                </a:lnTo>
                <a:lnTo>
                  <a:pt x="1204764" y="5777379"/>
                </a:lnTo>
                <a:lnTo>
                  <a:pt x="12168" y="4584788"/>
                </a:lnTo>
                <a:close/>
                <a:moveTo>
                  <a:pt x="12191999" y="2339732"/>
                </a:moveTo>
                <a:lnTo>
                  <a:pt x="12191999" y="4362267"/>
                </a:lnTo>
                <a:lnTo>
                  <a:pt x="11180731" y="3351000"/>
                </a:lnTo>
                <a:close/>
                <a:moveTo>
                  <a:pt x="0" y="2334307"/>
                </a:moveTo>
                <a:lnTo>
                  <a:pt x="1016694" y="3351001"/>
                </a:lnTo>
                <a:lnTo>
                  <a:pt x="0" y="4367693"/>
                </a:lnTo>
                <a:close/>
                <a:moveTo>
                  <a:pt x="2438542" y="2332733"/>
                </a:moveTo>
                <a:lnTo>
                  <a:pt x="3456809" y="3351001"/>
                </a:lnTo>
                <a:lnTo>
                  <a:pt x="2438542" y="4369266"/>
                </a:lnTo>
                <a:lnTo>
                  <a:pt x="1420273" y="3351001"/>
                </a:lnTo>
                <a:close/>
                <a:moveTo>
                  <a:pt x="9758883" y="2332732"/>
                </a:moveTo>
                <a:lnTo>
                  <a:pt x="10777151" y="3351000"/>
                </a:lnTo>
                <a:lnTo>
                  <a:pt x="9758883" y="4369266"/>
                </a:lnTo>
                <a:lnTo>
                  <a:pt x="8740615" y="3351000"/>
                </a:lnTo>
                <a:close/>
                <a:moveTo>
                  <a:pt x="7318779" y="2332732"/>
                </a:moveTo>
                <a:lnTo>
                  <a:pt x="8337034" y="3351001"/>
                </a:lnTo>
                <a:lnTo>
                  <a:pt x="7318779" y="4369266"/>
                </a:lnTo>
                <a:lnTo>
                  <a:pt x="6300512" y="3351001"/>
                </a:lnTo>
                <a:close/>
                <a:moveTo>
                  <a:pt x="4878660" y="2332732"/>
                </a:moveTo>
                <a:lnTo>
                  <a:pt x="5896931" y="3351001"/>
                </a:lnTo>
                <a:lnTo>
                  <a:pt x="4878660" y="4369266"/>
                </a:lnTo>
                <a:lnTo>
                  <a:pt x="3860390" y="3351001"/>
                </a:lnTo>
                <a:close/>
                <a:moveTo>
                  <a:pt x="1204766" y="945219"/>
                </a:moveTo>
                <a:lnTo>
                  <a:pt x="2397362" y="2137818"/>
                </a:lnTo>
                <a:lnTo>
                  <a:pt x="1204766" y="3330415"/>
                </a:lnTo>
                <a:lnTo>
                  <a:pt x="12171" y="2137818"/>
                </a:lnTo>
                <a:close/>
                <a:moveTo>
                  <a:pt x="10965212" y="945218"/>
                </a:moveTo>
                <a:lnTo>
                  <a:pt x="12157808" y="2137816"/>
                </a:lnTo>
                <a:lnTo>
                  <a:pt x="10965212" y="3330415"/>
                </a:lnTo>
                <a:lnTo>
                  <a:pt x="9772615" y="2137816"/>
                </a:lnTo>
                <a:close/>
                <a:moveTo>
                  <a:pt x="8525095" y="945218"/>
                </a:moveTo>
                <a:lnTo>
                  <a:pt x="9717691" y="2137817"/>
                </a:lnTo>
                <a:lnTo>
                  <a:pt x="8525095" y="3330415"/>
                </a:lnTo>
                <a:lnTo>
                  <a:pt x="7332527" y="2137817"/>
                </a:lnTo>
                <a:close/>
                <a:moveTo>
                  <a:pt x="6085011" y="945218"/>
                </a:moveTo>
                <a:lnTo>
                  <a:pt x="7277606" y="2137817"/>
                </a:lnTo>
                <a:lnTo>
                  <a:pt x="6085011" y="3330415"/>
                </a:lnTo>
                <a:lnTo>
                  <a:pt x="4892407" y="2137817"/>
                </a:lnTo>
                <a:close/>
                <a:moveTo>
                  <a:pt x="3644882" y="945218"/>
                </a:moveTo>
                <a:lnTo>
                  <a:pt x="4837484" y="2137817"/>
                </a:lnTo>
                <a:lnTo>
                  <a:pt x="3644882" y="3330415"/>
                </a:lnTo>
                <a:lnTo>
                  <a:pt x="2452284" y="2137817"/>
                </a:lnTo>
                <a:close/>
                <a:moveTo>
                  <a:pt x="12084752" y="0"/>
                </a:moveTo>
                <a:lnTo>
                  <a:pt x="12191999" y="0"/>
                </a:lnTo>
                <a:lnTo>
                  <a:pt x="12191999" y="1915287"/>
                </a:lnTo>
                <a:lnTo>
                  <a:pt x="11180731" y="904020"/>
                </a:lnTo>
                <a:close/>
                <a:moveTo>
                  <a:pt x="10081779" y="0"/>
                </a:moveTo>
                <a:lnTo>
                  <a:pt x="11848645" y="0"/>
                </a:lnTo>
                <a:lnTo>
                  <a:pt x="10965212" y="883432"/>
                </a:lnTo>
                <a:close/>
                <a:moveTo>
                  <a:pt x="9644636" y="0"/>
                </a:moveTo>
                <a:lnTo>
                  <a:pt x="9873130" y="0"/>
                </a:lnTo>
                <a:lnTo>
                  <a:pt x="10777151" y="904020"/>
                </a:lnTo>
                <a:lnTo>
                  <a:pt x="9758883" y="1922288"/>
                </a:lnTo>
                <a:lnTo>
                  <a:pt x="8740615" y="904020"/>
                </a:lnTo>
                <a:close/>
                <a:moveTo>
                  <a:pt x="7641686" y="0"/>
                </a:moveTo>
                <a:lnTo>
                  <a:pt x="9408528" y="0"/>
                </a:lnTo>
                <a:lnTo>
                  <a:pt x="8525095" y="883432"/>
                </a:lnTo>
                <a:close/>
                <a:moveTo>
                  <a:pt x="7204536" y="0"/>
                </a:moveTo>
                <a:lnTo>
                  <a:pt x="7433029" y="0"/>
                </a:lnTo>
                <a:lnTo>
                  <a:pt x="8337034" y="904020"/>
                </a:lnTo>
                <a:lnTo>
                  <a:pt x="7318783" y="1922288"/>
                </a:lnTo>
                <a:lnTo>
                  <a:pt x="6300516" y="904020"/>
                </a:lnTo>
                <a:close/>
                <a:moveTo>
                  <a:pt x="5201575" y="0"/>
                </a:moveTo>
                <a:lnTo>
                  <a:pt x="6968446" y="0"/>
                </a:lnTo>
                <a:lnTo>
                  <a:pt x="6085015" y="883432"/>
                </a:lnTo>
                <a:close/>
                <a:moveTo>
                  <a:pt x="4764417" y="0"/>
                </a:moveTo>
                <a:lnTo>
                  <a:pt x="4992912" y="0"/>
                </a:lnTo>
                <a:lnTo>
                  <a:pt x="5896935" y="904021"/>
                </a:lnTo>
                <a:lnTo>
                  <a:pt x="4878665" y="1922288"/>
                </a:lnTo>
                <a:lnTo>
                  <a:pt x="3860393" y="904021"/>
                </a:lnTo>
                <a:close/>
                <a:moveTo>
                  <a:pt x="2761451" y="0"/>
                </a:moveTo>
                <a:lnTo>
                  <a:pt x="4528323" y="0"/>
                </a:lnTo>
                <a:lnTo>
                  <a:pt x="3644885" y="883432"/>
                </a:lnTo>
                <a:close/>
                <a:moveTo>
                  <a:pt x="2324297" y="0"/>
                </a:moveTo>
                <a:lnTo>
                  <a:pt x="2552791" y="0"/>
                </a:lnTo>
                <a:lnTo>
                  <a:pt x="3456811" y="904021"/>
                </a:lnTo>
                <a:lnTo>
                  <a:pt x="2438544" y="1922288"/>
                </a:lnTo>
                <a:lnTo>
                  <a:pt x="1420277" y="904021"/>
                </a:lnTo>
                <a:close/>
                <a:moveTo>
                  <a:pt x="321336" y="0"/>
                </a:moveTo>
                <a:lnTo>
                  <a:pt x="2088202" y="0"/>
                </a:lnTo>
                <a:lnTo>
                  <a:pt x="1204768" y="883432"/>
                </a:lnTo>
                <a:close/>
                <a:moveTo>
                  <a:pt x="0" y="0"/>
                </a:moveTo>
                <a:lnTo>
                  <a:pt x="112675" y="0"/>
                </a:lnTo>
                <a:lnTo>
                  <a:pt x="1016696" y="904021"/>
                </a:lnTo>
                <a:lnTo>
                  <a:pt x="0" y="1920717"/>
                </a:lnTo>
                <a:close/>
              </a:path>
            </a:pathLst>
          </a:custGeom>
          <a:solidFill>
            <a:schemeClr val="bg1">
              <a:lumMod val="85000"/>
            </a:schemeClr>
          </a:solidFill>
          <a:ln w="19050">
            <a:noFill/>
          </a:ln>
        </p:spPr>
        <p:txBody>
          <a:bodyPr wrap="square" anchor="ctr" anchorCtr="1">
            <a:noAutofit/>
          </a:bodyPr>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Tree>
    <p:extLst>
      <p:ext uri="{BB962C8B-B14F-4D97-AF65-F5344CB8AC3E}">
        <p14:creationId xmlns:p14="http://schemas.microsoft.com/office/powerpoint/2010/main" val="2020342692"/>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12" name="图片占位符 4"/>
          <p:cNvSpPr>
            <a:spLocks noGrp="1"/>
          </p:cNvSpPr>
          <p:nvPr>
            <p:ph type="pic" sz="quarter" idx="14" hasCustomPrompt="1"/>
          </p:nvPr>
        </p:nvSpPr>
        <p:spPr>
          <a:xfrm>
            <a:off x="486229" y="1611082"/>
            <a:ext cx="2716197" cy="2612573"/>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
        <p:nvSpPr>
          <p:cNvPr id="13" name="图片占位符 4"/>
          <p:cNvSpPr>
            <a:spLocks noGrp="1"/>
          </p:cNvSpPr>
          <p:nvPr>
            <p:ph type="pic" sz="quarter" idx="15" hasCustomPrompt="1"/>
          </p:nvPr>
        </p:nvSpPr>
        <p:spPr>
          <a:xfrm>
            <a:off x="3320678" y="1611081"/>
            <a:ext cx="2716197" cy="2612573"/>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
        <p:nvSpPr>
          <p:cNvPr id="14" name="图片占位符 4"/>
          <p:cNvSpPr>
            <a:spLocks noGrp="1"/>
          </p:cNvSpPr>
          <p:nvPr>
            <p:ph type="pic" sz="quarter" idx="16" hasCustomPrompt="1"/>
          </p:nvPr>
        </p:nvSpPr>
        <p:spPr>
          <a:xfrm>
            <a:off x="6155127" y="1611080"/>
            <a:ext cx="2716197" cy="2612573"/>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
        <p:nvSpPr>
          <p:cNvPr id="15" name="图片占位符 4"/>
          <p:cNvSpPr>
            <a:spLocks noGrp="1"/>
          </p:cNvSpPr>
          <p:nvPr>
            <p:ph type="pic" sz="quarter" idx="17" hasCustomPrompt="1"/>
          </p:nvPr>
        </p:nvSpPr>
        <p:spPr>
          <a:xfrm>
            <a:off x="8989576" y="1611079"/>
            <a:ext cx="2716197" cy="2612573"/>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Tree>
    <p:extLst>
      <p:ext uri="{BB962C8B-B14F-4D97-AF65-F5344CB8AC3E}">
        <p14:creationId xmlns:p14="http://schemas.microsoft.com/office/powerpoint/2010/main" val="2140508805"/>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6_1">
    <p:spTree>
      <p:nvGrpSpPr>
        <p:cNvPr id="1" name=""/>
        <p:cNvGrpSpPr/>
        <p:nvPr/>
      </p:nvGrpSpPr>
      <p:grpSpPr>
        <a:xfrm>
          <a:off x="0" y="0"/>
          <a:ext cx="0" cy="0"/>
          <a:chOff x="0" y="0"/>
          <a:chExt cx="0" cy="0"/>
        </a:xfrm>
      </p:grpSpPr>
      <p:sp>
        <p:nvSpPr>
          <p:cNvPr id="2" name="图片占位符 4"/>
          <p:cNvSpPr>
            <a:spLocks noGrp="1"/>
          </p:cNvSpPr>
          <p:nvPr>
            <p:ph type="pic" sz="quarter" idx="14" hasCustomPrompt="1"/>
          </p:nvPr>
        </p:nvSpPr>
        <p:spPr>
          <a:xfrm>
            <a:off x="486229" y="391885"/>
            <a:ext cx="2716197" cy="2612573"/>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
        <p:nvSpPr>
          <p:cNvPr id="3" name="图片占位符 4"/>
          <p:cNvSpPr>
            <a:spLocks noGrp="1"/>
          </p:cNvSpPr>
          <p:nvPr>
            <p:ph type="pic" sz="quarter" idx="15" hasCustomPrompt="1"/>
          </p:nvPr>
        </p:nvSpPr>
        <p:spPr>
          <a:xfrm>
            <a:off x="3320678" y="391884"/>
            <a:ext cx="2716197" cy="2612573"/>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
        <p:nvSpPr>
          <p:cNvPr id="4" name="图片占位符 4"/>
          <p:cNvSpPr>
            <a:spLocks noGrp="1"/>
          </p:cNvSpPr>
          <p:nvPr>
            <p:ph type="pic" sz="quarter" idx="16" hasCustomPrompt="1"/>
          </p:nvPr>
        </p:nvSpPr>
        <p:spPr>
          <a:xfrm>
            <a:off x="6155127" y="391883"/>
            <a:ext cx="2716197" cy="2612573"/>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
        <p:nvSpPr>
          <p:cNvPr id="5" name="图片占位符 4"/>
          <p:cNvSpPr>
            <a:spLocks noGrp="1"/>
          </p:cNvSpPr>
          <p:nvPr>
            <p:ph type="pic" sz="quarter" idx="17" hasCustomPrompt="1"/>
          </p:nvPr>
        </p:nvSpPr>
        <p:spPr>
          <a:xfrm>
            <a:off x="8989576" y="391882"/>
            <a:ext cx="2716197" cy="2612573"/>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
        <p:nvSpPr>
          <p:cNvPr id="6" name="图片占位符 4"/>
          <p:cNvSpPr>
            <a:spLocks noGrp="1"/>
          </p:cNvSpPr>
          <p:nvPr>
            <p:ph type="pic" sz="quarter" idx="18" hasCustomPrompt="1"/>
          </p:nvPr>
        </p:nvSpPr>
        <p:spPr>
          <a:xfrm>
            <a:off x="486229" y="3512457"/>
            <a:ext cx="2716197" cy="2612573"/>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
        <p:nvSpPr>
          <p:cNvPr id="7" name="图片占位符 4"/>
          <p:cNvSpPr>
            <a:spLocks noGrp="1"/>
          </p:cNvSpPr>
          <p:nvPr>
            <p:ph type="pic" sz="quarter" idx="19" hasCustomPrompt="1"/>
          </p:nvPr>
        </p:nvSpPr>
        <p:spPr>
          <a:xfrm>
            <a:off x="3320678" y="3512456"/>
            <a:ext cx="2716197" cy="2612573"/>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
        <p:nvSpPr>
          <p:cNvPr id="8" name="图片占位符 4"/>
          <p:cNvSpPr>
            <a:spLocks noGrp="1"/>
          </p:cNvSpPr>
          <p:nvPr>
            <p:ph type="pic" sz="quarter" idx="20" hasCustomPrompt="1"/>
          </p:nvPr>
        </p:nvSpPr>
        <p:spPr>
          <a:xfrm>
            <a:off x="6155127" y="3512455"/>
            <a:ext cx="2716197" cy="2612573"/>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
        <p:nvSpPr>
          <p:cNvPr id="9" name="图片占位符 4"/>
          <p:cNvSpPr>
            <a:spLocks noGrp="1"/>
          </p:cNvSpPr>
          <p:nvPr>
            <p:ph type="pic" sz="quarter" idx="21" hasCustomPrompt="1"/>
          </p:nvPr>
        </p:nvSpPr>
        <p:spPr>
          <a:xfrm>
            <a:off x="8989576" y="3512454"/>
            <a:ext cx="2716197" cy="2612573"/>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grpSp>
        <p:nvGrpSpPr>
          <p:cNvPr id="10" name="组合 9"/>
          <p:cNvGrpSpPr/>
          <p:nvPr userDrawn="1"/>
        </p:nvGrpSpPr>
        <p:grpSpPr>
          <a:xfrm>
            <a:off x="0" y="0"/>
            <a:ext cx="12192000" cy="6858000"/>
            <a:chOff x="0" y="0"/>
            <a:chExt cx="12192000" cy="6858000"/>
          </a:xfrm>
          <a:solidFill>
            <a:srgbClr val="2E72F1"/>
          </a:solidFill>
        </p:grpSpPr>
        <p:sp>
          <p:nvSpPr>
            <p:cNvPr id="11" name="图文框 10"/>
            <p:cNvSpPr/>
            <p:nvPr/>
          </p:nvSpPr>
          <p:spPr>
            <a:xfrm>
              <a:off x="0" y="0"/>
              <a:ext cx="12192000" cy="6858000"/>
            </a:xfrm>
            <a:prstGeom prst="frame">
              <a:avLst>
                <a:gd name="adj1" fmla="val 73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等腰三角形 11"/>
            <p:cNvSpPr/>
            <p:nvPr/>
          </p:nvSpPr>
          <p:spPr>
            <a:xfrm flipV="1">
              <a:off x="5897708" y="1001"/>
              <a:ext cx="396584" cy="19475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116046025"/>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8_1">
    <p:spTree>
      <p:nvGrpSpPr>
        <p:cNvPr id="1" name=""/>
        <p:cNvGrpSpPr/>
        <p:nvPr/>
      </p:nvGrpSpPr>
      <p:grpSpPr>
        <a:xfrm>
          <a:off x="0" y="0"/>
          <a:ext cx="0" cy="0"/>
          <a:chOff x="0" y="0"/>
          <a:chExt cx="0" cy="0"/>
        </a:xfrm>
      </p:grpSpPr>
      <p:sp>
        <p:nvSpPr>
          <p:cNvPr id="4" name="图片占位符 4"/>
          <p:cNvSpPr>
            <a:spLocks noGrp="1"/>
          </p:cNvSpPr>
          <p:nvPr>
            <p:ph type="pic" sz="quarter" idx="15" hasCustomPrompt="1"/>
          </p:nvPr>
        </p:nvSpPr>
        <p:spPr>
          <a:xfrm>
            <a:off x="0" y="0"/>
            <a:ext cx="12191999" cy="6858000"/>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
        <p:nvSpPr>
          <p:cNvPr id="3" name="图片占位符 4"/>
          <p:cNvSpPr>
            <a:spLocks noGrp="1"/>
          </p:cNvSpPr>
          <p:nvPr>
            <p:ph type="pic" sz="quarter" idx="14" hasCustomPrompt="1"/>
          </p:nvPr>
        </p:nvSpPr>
        <p:spPr>
          <a:xfrm>
            <a:off x="5130801" y="1263651"/>
            <a:ext cx="1930399" cy="1930399"/>
          </a:xfrm>
          <a:prstGeom prst="ellipse">
            <a:avLst/>
          </a:prstGeom>
          <a:solidFill>
            <a:schemeClr val="bg1">
              <a:lumMod val="85000"/>
            </a:schemeClr>
          </a:solidFill>
          <a:ln w="38100">
            <a:solidFill>
              <a:schemeClr val="bg1"/>
            </a:solid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Tree>
    <p:extLst>
      <p:ext uri="{BB962C8B-B14F-4D97-AF65-F5344CB8AC3E}">
        <p14:creationId xmlns:p14="http://schemas.microsoft.com/office/powerpoint/2010/main" val="229008473"/>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sp>
        <p:nvSpPr>
          <p:cNvPr id="6" name="图片占位符 4"/>
          <p:cNvSpPr>
            <a:spLocks noGrp="1"/>
          </p:cNvSpPr>
          <p:nvPr>
            <p:ph type="pic" sz="quarter" idx="14" hasCustomPrompt="1"/>
          </p:nvPr>
        </p:nvSpPr>
        <p:spPr>
          <a:xfrm>
            <a:off x="1179285" y="1843316"/>
            <a:ext cx="1930399" cy="1930399"/>
          </a:xfrm>
          <a:prstGeom prst="ellipse">
            <a:avLst/>
          </a:prstGeom>
          <a:solidFill>
            <a:schemeClr val="bg1">
              <a:lumMod val="85000"/>
            </a:schemeClr>
          </a:solidFill>
          <a:ln w="38100">
            <a:solidFill>
              <a:srgbClr val="2E72F1"/>
            </a:solid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
        <p:nvSpPr>
          <p:cNvPr id="7" name="图片占位符 4"/>
          <p:cNvSpPr>
            <a:spLocks noGrp="1"/>
          </p:cNvSpPr>
          <p:nvPr>
            <p:ph type="pic" sz="quarter" idx="15" hasCustomPrompt="1"/>
          </p:nvPr>
        </p:nvSpPr>
        <p:spPr>
          <a:xfrm>
            <a:off x="3813629" y="1840255"/>
            <a:ext cx="1930399" cy="1930399"/>
          </a:xfrm>
          <a:prstGeom prst="ellipse">
            <a:avLst/>
          </a:prstGeom>
          <a:solidFill>
            <a:schemeClr val="bg1">
              <a:lumMod val="85000"/>
            </a:schemeClr>
          </a:solidFill>
          <a:ln w="38100">
            <a:solidFill>
              <a:srgbClr val="2E72F1"/>
            </a:solid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
        <p:nvSpPr>
          <p:cNvPr id="8" name="图片占位符 4"/>
          <p:cNvSpPr>
            <a:spLocks noGrp="1"/>
          </p:cNvSpPr>
          <p:nvPr>
            <p:ph type="pic" sz="quarter" idx="16" hasCustomPrompt="1"/>
          </p:nvPr>
        </p:nvSpPr>
        <p:spPr>
          <a:xfrm>
            <a:off x="6447973" y="1837194"/>
            <a:ext cx="1930399" cy="1930399"/>
          </a:xfrm>
          <a:prstGeom prst="ellipse">
            <a:avLst/>
          </a:prstGeom>
          <a:solidFill>
            <a:schemeClr val="bg1">
              <a:lumMod val="85000"/>
            </a:schemeClr>
          </a:solidFill>
          <a:ln w="38100">
            <a:solidFill>
              <a:srgbClr val="2E72F1"/>
            </a:solid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
        <p:nvSpPr>
          <p:cNvPr id="9" name="图片占位符 4"/>
          <p:cNvSpPr>
            <a:spLocks noGrp="1"/>
          </p:cNvSpPr>
          <p:nvPr>
            <p:ph type="pic" sz="quarter" idx="17" hasCustomPrompt="1"/>
          </p:nvPr>
        </p:nvSpPr>
        <p:spPr>
          <a:xfrm>
            <a:off x="9082317" y="1834133"/>
            <a:ext cx="1930399" cy="1930399"/>
          </a:xfrm>
          <a:prstGeom prst="ellipse">
            <a:avLst/>
          </a:prstGeom>
          <a:solidFill>
            <a:schemeClr val="bg1">
              <a:lumMod val="85000"/>
            </a:schemeClr>
          </a:solidFill>
          <a:ln w="38100">
            <a:solidFill>
              <a:srgbClr val="2E72F1"/>
            </a:solid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Tree>
    <p:extLst>
      <p:ext uri="{BB962C8B-B14F-4D97-AF65-F5344CB8AC3E}">
        <p14:creationId xmlns:p14="http://schemas.microsoft.com/office/powerpoint/2010/main" val="1959383087"/>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1_标题幻灯片">
    <p:spTree>
      <p:nvGrpSpPr>
        <p:cNvPr id="1" name=""/>
        <p:cNvGrpSpPr/>
        <p:nvPr/>
      </p:nvGrpSpPr>
      <p:grpSpPr>
        <a:xfrm>
          <a:off x="0" y="0"/>
          <a:ext cx="0" cy="0"/>
          <a:chOff x="0" y="0"/>
          <a:chExt cx="0" cy="0"/>
        </a:xfrm>
      </p:grpSpPr>
      <p:sp>
        <p:nvSpPr>
          <p:cNvPr id="19" name="图片占位符 4"/>
          <p:cNvSpPr>
            <a:spLocks noGrp="1"/>
          </p:cNvSpPr>
          <p:nvPr>
            <p:ph type="pic" sz="quarter" idx="14" hasCustomPrompt="1"/>
          </p:nvPr>
        </p:nvSpPr>
        <p:spPr>
          <a:xfrm>
            <a:off x="1256352" y="1735515"/>
            <a:ext cx="1041462" cy="1041462"/>
          </a:xfrm>
          <a:prstGeom prst="ellipse">
            <a:avLst/>
          </a:prstGeom>
          <a:solidFill>
            <a:schemeClr val="bg1">
              <a:lumMod val="85000"/>
            </a:schemeClr>
          </a:solidFill>
          <a:ln w="19050">
            <a:solidFill>
              <a:srgbClr val="2E72F1"/>
            </a:solidFill>
          </a:ln>
        </p:spPr>
        <p:txBody>
          <a:bodyPr anchor="ctr" anchorCtr="1"/>
          <a:lstStyle>
            <a:lvl1pPr marL="0" indent="0" algn="ctr">
              <a:buNone/>
              <a:defRPr sz="10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
        <p:nvSpPr>
          <p:cNvPr id="20" name="图片占位符 4"/>
          <p:cNvSpPr>
            <a:spLocks noGrp="1"/>
          </p:cNvSpPr>
          <p:nvPr>
            <p:ph type="pic" sz="quarter" idx="15" hasCustomPrompt="1"/>
          </p:nvPr>
        </p:nvSpPr>
        <p:spPr>
          <a:xfrm>
            <a:off x="1256352" y="3213069"/>
            <a:ext cx="1041462" cy="1041462"/>
          </a:xfrm>
          <a:prstGeom prst="ellipse">
            <a:avLst/>
          </a:prstGeom>
          <a:solidFill>
            <a:schemeClr val="bg1">
              <a:lumMod val="85000"/>
            </a:schemeClr>
          </a:solidFill>
          <a:ln w="19050">
            <a:solidFill>
              <a:srgbClr val="2E72F1"/>
            </a:solidFill>
          </a:ln>
        </p:spPr>
        <p:txBody>
          <a:bodyPr anchor="ctr" anchorCtr="1"/>
          <a:lstStyle>
            <a:lvl1pPr marL="0" indent="0" algn="ctr">
              <a:buNone/>
              <a:defRPr sz="10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
        <p:nvSpPr>
          <p:cNvPr id="21" name="图片占位符 4"/>
          <p:cNvSpPr>
            <a:spLocks noGrp="1"/>
          </p:cNvSpPr>
          <p:nvPr>
            <p:ph type="pic" sz="quarter" idx="16" hasCustomPrompt="1"/>
          </p:nvPr>
        </p:nvSpPr>
        <p:spPr>
          <a:xfrm>
            <a:off x="1256352" y="4690623"/>
            <a:ext cx="1041462" cy="1041462"/>
          </a:xfrm>
          <a:prstGeom prst="ellipse">
            <a:avLst/>
          </a:prstGeom>
          <a:solidFill>
            <a:schemeClr val="bg1">
              <a:lumMod val="85000"/>
            </a:schemeClr>
          </a:solidFill>
          <a:ln w="19050">
            <a:solidFill>
              <a:srgbClr val="2E72F1"/>
            </a:solidFill>
          </a:ln>
        </p:spPr>
        <p:txBody>
          <a:bodyPr anchor="ctr" anchorCtr="1"/>
          <a:lstStyle>
            <a:lvl1pPr marL="0" indent="0" algn="ctr">
              <a:buNone/>
              <a:defRPr sz="10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
        <p:nvSpPr>
          <p:cNvPr id="22" name="图片占位符 4"/>
          <p:cNvSpPr>
            <a:spLocks noGrp="1"/>
          </p:cNvSpPr>
          <p:nvPr>
            <p:ph type="pic" sz="quarter" idx="17" hasCustomPrompt="1"/>
          </p:nvPr>
        </p:nvSpPr>
        <p:spPr>
          <a:xfrm>
            <a:off x="4595234" y="1735513"/>
            <a:ext cx="1041462" cy="1041462"/>
          </a:xfrm>
          <a:prstGeom prst="ellipse">
            <a:avLst/>
          </a:prstGeom>
          <a:solidFill>
            <a:schemeClr val="bg1">
              <a:lumMod val="85000"/>
            </a:schemeClr>
          </a:solidFill>
          <a:ln w="19050">
            <a:solidFill>
              <a:srgbClr val="2E72F1"/>
            </a:solidFill>
          </a:ln>
        </p:spPr>
        <p:txBody>
          <a:bodyPr anchor="ctr" anchorCtr="1"/>
          <a:lstStyle>
            <a:lvl1pPr marL="0" indent="0" algn="ctr">
              <a:buNone/>
              <a:defRPr sz="10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
        <p:nvSpPr>
          <p:cNvPr id="23" name="图片占位符 4"/>
          <p:cNvSpPr>
            <a:spLocks noGrp="1"/>
          </p:cNvSpPr>
          <p:nvPr>
            <p:ph type="pic" sz="quarter" idx="18" hasCustomPrompt="1"/>
          </p:nvPr>
        </p:nvSpPr>
        <p:spPr>
          <a:xfrm>
            <a:off x="4595234" y="3213067"/>
            <a:ext cx="1041462" cy="1041462"/>
          </a:xfrm>
          <a:prstGeom prst="ellipse">
            <a:avLst/>
          </a:prstGeom>
          <a:solidFill>
            <a:schemeClr val="bg1">
              <a:lumMod val="85000"/>
            </a:schemeClr>
          </a:solidFill>
          <a:ln w="19050">
            <a:solidFill>
              <a:srgbClr val="2E72F1"/>
            </a:solidFill>
          </a:ln>
        </p:spPr>
        <p:txBody>
          <a:bodyPr anchor="ctr" anchorCtr="1"/>
          <a:lstStyle>
            <a:lvl1pPr marL="0" indent="0" algn="ctr">
              <a:buNone/>
              <a:defRPr sz="10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
        <p:nvSpPr>
          <p:cNvPr id="24" name="图片占位符 4"/>
          <p:cNvSpPr>
            <a:spLocks noGrp="1"/>
          </p:cNvSpPr>
          <p:nvPr>
            <p:ph type="pic" sz="quarter" idx="19" hasCustomPrompt="1"/>
          </p:nvPr>
        </p:nvSpPr>
        <p:spPr>
          <a:xfrm>
            <a:off x="4595234" y="4690621"/>
            <a:ext cx="1041462" cy="1041462"/>
          </a:xfrm>
          <a:prstGeom prst="ellipse">
            <a:avLst/>
          </a:prstGeom>
          <a:solidFill>
            <a:schemeClr val="bg1">
              <a:lumMod val="85000"/>
            </a:schemeClr>
          </a:solidFill>
          <a:ln w="19050">
            <a:solidFill>
              <a:srgbClr val="2E72F1"/>
            </a:solidFill>
          </a:ln>
        </p:spPr>
        <p:txBody>
          <a:bodyPr anchor="ctr" anchorCtr="1"/>
          <a:lstStyle>
            <a:lvl1pPr marL="0" indent="0" algn="ctr">
              <a:buNone/>
              <a:defRPr sz="10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
        <p:nvSpPr>
          <p:cNvPr id="25" name="图片占位符 4"/>
          <p:cNvSpPr>
            <a:spLocks noGrp="1"/>
          </p:cNvSpPr>
          <p:nvPr>
            <p:ph type="pic" sz="quarter" idx="20" hasCustomPrompt="1"/>
          </p:nvPr>
        </p:nvSpPr>
        <p:spPr>
          <a:xfrm>
            <a:off x="7934116" y="1735511"/>
            <a:ext cx="1041462" cy="1041462"/>
          </a:xfrm>
          <a:prstGeom prst="ellipse">
            <a:avLst/>
          </a:prstGeom>
          <a:solidFill>
            <a:schemeClr val="bg1">
              <a:lumMod val="85000"/>
            </a:schemeClr>
          </a:solidFill>
          <a:ln w="19050">
            <a:solidFill>
              <a:srgbClr val="2E72F1"/>
            </a:solidFill>
          </a:ln>
        </p:spPr>
        <p:txBody>
          <a:bodyPr anchor="ctr" anchorCtr="1"/>
          <a:lstStyle>
            <a:lvl1pPr marL="0" indent="0" algn="ctr">
              <a:buNone/>
              <a:defRPr sz="10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
        <p:nvSpPr>
          <p:cNvPr id="26" name="图片占位符 4"/>
          <p:cNvSpPr>
            <a:spLocks noGrp="1"/>
          </p:cNvSpPr>
          <p:nvPr>
            <p:ph type="pic" sz="quarter" idx="21" hasCustomPrompt="1"/>
          </p:nvPr>
        </p:nvSpPr>
        <p:spPr>
          <a:xfrm>
            <a:off x="7934116" y="3213065"/>
            <a:ext cx="1041462" cy="1041462"/>
          </a:xfrm>
          <a:prstGeom prst="ellipse">
            <a:avLst/>
          </a:prstGeom>
          <a:solidFill>
            <a:schemeClr val="bg1">
              <a:lumMod val="85000"/>
            </a:schemeClr>
          </a:solidFill>
          <a:ln w="19050">
            <a:solidFill>
              <a:srgbClr val="2E72F1"/>
            </a:solidFill>
          </a:ln>
        </p:spPr>
        <p:txBody>
          <a:bodyPr anchor="ctr" anchorCtr="1"/>
          <a:lstStyle>
            <a:lvl1pPr marL="0" indent="0" algn="ctr">
              <a:buNone/>
              <a:defRPr sz="10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
        <p:nvSpPr>
          <p:cNvPr id="27" name="图片占位符 4"/>
          <p:cNvSpPr>
            <a:spLocks noGrp="1"/>
          </p:cNvSpPr>
          <p:nvPr>
            <p:ph type="pic" sz="quarter" idx="22" hasCustomPrompt="1"/>
          </p:nvPr>
        </p:nvSpPr>
        <p:spPr>
          <a:xfrm>
            <a:off x="7934116" y="4690619"/>
            <a:ext cx="1041462" cy="1041462"/>
          </a:xfrm>
          <a:prstGeom prst="ellipse">
            <a:avLst/>
          </a:prstGeom>
          <a:solidFill>
            <a:schemeClr val="bg1">
              <a:lumMod val="85000"/>
            </a:schemeClr>
          </a:solidFill>
          <a:ln w="19050">
            <a:solidFill>
              <a:srgbClr val="2E72F1"/>
            </a:solidFill>
          </a:ln>
        </p:spPr>
        <p:txBody>
          <a:bodyPr anchor="ctr" anchorCtr="1"/>
          <a:lstStyle>
            <a:lvl1pPr marL="0" indent="0" algn="ctr">
              <a:buNone/>
              <a:defRPr sz="1000">
                <a:solidFill>
                  <a:schemeClr val="tx1">
                    <a:lumMod val="85000"/>
                    <a:lumOff val="15000"/>
                  </a:schemeClr>
                </a:solidFill>
                <a:latin typeface="+mj-ea"/>
                <a:ea typeface="+mj-ea"/>
              </a:defRPr>
            </a:lvl1pPr>
          </a:lstStyle>
          <a:p>
            <a:r>
              <a:rPr lang="zh-CN" altLang="en-US"/>
              <a:t>点击插入</a:t>
            </a:r>
            <a:endParaRPr lang="en-US" altLang="zh-CN"/>
          </a:p>
          <a:p>
            <a:r>
              <a:rPr lang="zh-CN" altLang="en-US"/>
              <a:t>头像</a:t>
            </a:r>
          </a:p>
        </p:txBody>
      </p:sp>
    </p:spTree>
    <p:extLst>
      <p:ext uri="{BB962C8B-B14F-4D97-AF65-F5344CB8AC3E}">
        <p14:creationId xmlns:p14="http://schemas.microsoft.com/office/powerpoint/2010/main" val="1865106526"/>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4_1">
    <p:spTree>
      <p:nvGrpSpPr>
        <p:cNvPr id="1" name=""/>
        <p:cNvGrpSpPr/>
        <p:nvPr/>
      </p:nvGrpSpPr>
      <p:grpSpPr>
        <a:xfrm>
          <a:off x="0" y="0"/>
          <a:ext cx="0" cy="0"/>
          <a:chOff x="0" y="0"/>
          <a:chExt cx="0" cy="0"/>
        </a:xfrm>
      </p:grpSpPr>
      <p:sp>
        <p:nvSpPr>
          <p:cNvPr id="7" name="图片占位符 6"/>
          <p:cNvSpPr>
            <a:spLocks noGrp="1"/>
          </p:cNvSpPr>
          <p:nvPr>
            <p:ph type="pic" sz="quarter" idx="14" hasCustomPrompt="1"/>
          </p:nvPr>
        </p:nvSpPr>
        <p:spPr>
          <a:xfrm>
            <a:off x="5081718" y="0"/>
            <a:ext cx="7110281" cy="6858000"/>
          </a:xfrm>
          <a:custGeom>
            <a:avLst/>
            <a:gdLst>
              <a:gd name="connsiteX0" fmla="*/ 1673581 w 7110281"/>
              <a:gd name="connsiteY0" fmla="*/ 0 h 6858000"/>
              <a:gd name="connsiteX1" fmla="*/ 7110281 w 7110281"/>
              <a:gd name="connsiteY1" fmla="*/ 0 h 6858000"/>
              <a:gd name="connsiteX2" fmla="*/ 7110281 w 7110281"/>
              <a:gd name="connsiteY2" fmla="*/ 6858000 h 6858000"/>
              <a:gd name="connsiteX3" fmla="*/ 2778313 w 7110281"/>
              <a:gd name="connsiteY3" fmla="*/ 6858000 h 6858000"/>
              <a:gd name="connsiteX4" fmla="*/ 893038 w 7110281"/>
              <a:gd name="connsiteY4" fmla="*/ 6184688 h 6858000"/>
              <a:gd name="connsiteX5" fmla="*/ 78728 w 7110281"/>
              <a:gd name="connsiteY5" fmla="*/ 44655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0281" h="6858000">
                <a:moveTo>
                  <a:pt x="1673581" y="0"/>
                </a:moveTo>
                <a:lnTo>
                  <a:pt x="7110281" y="0"/>
                </a:lnTo>
                <a:lnTo>
                  <a:pt x="7110281" y="6858000"/>
                </a:lnTo>
                <a:lnTo>
                  <a:pt x="2778313" y="6858000"/>
                </a:lnTo>
                <a:lnTo>
                  <a:pt x="893038" y="6184688"/>
                </a:lnTo>
                <a:cubicBezTo>
                  <a:pt x="193456" y="5934838"/>
                  <a:pt x="-171123" y="5165171"/>
                  <a:pt x="78728" y="4465590"/>
                </a:cubicBezTo>
                <a:close/>
              </a:path>
            </a:pathLst>
          </a:custGeom>
          <a:solidFill>
            <a:schemeClr val="bg1">
              <a:lumMod val="85000"/>
            </a:schemeClr>
          </a:solidFill>
          <a:ln w="28575">
            <a:solidFill>
              <a:schemeClr val="bg1"/>
            </a:solidFill>
          </a:ln>
        </p:spPr>
        <p:txBody>
          <a:bodyPr wrap="square" anchor="ctr" anchorCtr="1">
            <a:noAutofit/>
          </a:bodyPr>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Tree>
    <p:extLst>
      <p:ext uri="{BB962C8B-B14F-4D97-AF65-F5344CB8AC3E}">
        <p14:creationId xmlns:p14="http://schemas.microsoft.com/office/powerpoint/2010/main" val="3544618678"/>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1_1">
    <p:spTree>
      <p:nvGrpSpPr>
        <p:cNvPr id="1" name=""/>
        <p:cNvGrpSpPr/>
        <p:nvPr/>
      </p:nvGrpSpPr>
      <p:grpSpPr>
        <a:xfrm>
          <a:off x="0" y="0"/>
          <a:ext cx="0" cy="0"/>
          <a:chOff x="0" y="0"/>
          <a:chExt cx="0" cy="0"/>
        </a:xfrm>
      </p:grpSpPr>
      <p:sp>
        <p:nvSpPr>
          <p:cNvPr id="5" name="图片占位符 4"/>
          <p:cNvSpPr>
            <a:spLocks noGrp="1"/>
          </p:cNvSpPr>
          <p:nvPr>
            <p:ph type="pic" sz="quarter" idx="14" hasCustomPrompt="1"/>
          </p:nvPr>
        </p:nvSpPr>
        <p:spPr>
          <a:xfrm>
            <a:off x="1415286" y="1066901"/>
            <a:ext cx="3599543" cy="4767841"/>
          </a:xfrm>
          <a:prstGeom prst="rect">
            <a:avLst/>
          </a:prstGeom>
          <a:solidFill>
            <a:schemeClr val="bg1">
              <a:lumMod val="85000"/>
            </a:schemeClr>
          </a:solidFill>
          <a:ln w="28575">
            <a:solidFill>
              <a:schemeClr val="tx1">
                <a:lumMod val="65000"/>
                <a:lumOff val="35000"/>
              </a:schemeClr>
            </a:solid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Tree>
    <p:extLst>
      <p:ext uri="{BB962C8B-B14F-4D97-AF65-F5344CB8AC3E}">
        <p14:creationId xmlns:p14="http://schemas.microsoft.com/office/powerpoint/2010/main" val="3678752865"/>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7_1">
    <p:spTree>
      <p:nvGrpSpPr>
        <p:cNvPr id="1" name=""/>
        <p:cNvGrpSpPr/>
        <p:nvPr/>
      </p:nvGrpSpPr>
      <p:grpSpPr>
        <a:xfrm>
          <a:off x="0" y="0"/>
          <a:ext cx="0" cy="0"/>
          <a:chOff x="0" y="0"/>
          <a:chExt cx="0" cy="0"/>
        </a:xfrm>
      </p:grpSpPr>
      <p:sp>
        <p:nvSpPr>
          <p:cNvPr id="3" name="图片占位符 4"/>
          <p:cNvSpPr>
            <a:spLocks noGrp="1"/>
          </p:cNvSpPr>
          <p:nvPr>
            <p:ph type="pic" sz="quarter" idx="14" hasCustomPrompt="1"/>
          </p:nvPr>
        </p:nvSpPr>
        <p:spPr>
          <a:xfrm>
            <a:off x="0" y="0"/>
            <a:ext cx="5050971" cy="6858000"/>
          </a:xfrm>
          <a:prstGeom prst="rect">
            <a:avLst/>
          </a:prstGeom>
          <a:solidFill>
            <a:schemeClr val="bg1">
              <a:lumMod val="85000"/>
            </a:schemeClr>
          </a:solidFill>
          <a:ln w="19050">
            <a:noFill/>
          </a:ln>
        </p:spPr>
        <p:txBody>
          <a:bodyPr anchor="ctr" anchorCtr="1"/>
          <a:lstStyle>
            <a:lvl1pPr marL="0" indent="0" algn="ctr">
              <a:buNone/>
              <a:defRPr sz="1800">
                <a:solidFill>
                  <a:schemeClr val="tx1">
                    <a:lumMod val="85000"/>
                    <a:lumOff val="15000"/>
                  </a:schemeClr>
                </a:solidFill>
                <a:latin typeface="+mj-ea"/>
                <a:ea typeface="+mj-ea"/>
              </a:defRPr>
            </a:lvl1pPr>
          </a:lstStyle>
          <a:p>
            <a:r>
              <a:rPr lang="zh-CN" altLang="en-US"/>
              <a:t>点击插入图片</a:t>
            </a:r>
          </a:p>
        </p:txBody>
      </p:sp>
    </p:spTree>
    <p:extLst>
      <p:ext uri="{BB962C8B-B14F-4D97-AF65-F5344CB8AC3E}">
        <p14:creationId xmlns:p14="http://schemas.microsoft.com/office/powerpoint/2010/main" val="2979623284"/>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9_1">
    <p:spTree>
      <p:nvGrpSpPr>
        <p:cNvPr id="1" name=""/>
        <p:cNvGrpSpPr/>
        <p:nvPr/>
      </p:nvGrpSpPr>
      <p:grpSpPr>
        <a:xfrm>
          <a:off x="0" y="0"/>
          <a:ext cx="0" cy="0"/>
          <a:chOff x="0" y="0"/>
          <a:chExt cx="0" cy="0"/>
        </a:xfrm>
      </p:grpSpPr>
    </p:spTree>
    <p:extLst>
      <p:ext uri="{BB962C8B-B14F-4D97-AF65-F5344CB8AC3E}">
        <p14:creationId xmlns:p14="http://schemas.microsoft.com/office/powerpoint/2010/main" val="928929511"/>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标题幻灯片">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4" name="图片 3"/>
          <p:cNvPicPr>
            <a:picLocks noChangeAspect="1"/>
          </p:cNvPicPr>
          <p:nvPr userDrawn="1"/>
        </p:nvPicPr>
        <p:blipFill rotWithShape="1">
          <a:blip r:embed="rId2"/>
          <a:srcRect l="33053" t="26933" r="5486" b="38459"/>
          <a:stretch/>
        </p:blipFill>
        <p:spPr>
          <a:xfrm>
            <a:off x="0" y="0"/>
            <a:ext cx="12192000" cy="6858000"/>
          </a:xfrm>
          <a:prstGeom prst="rect">
            <a:avLst/>
          </a:prstGeom>
        </p:spPr>
      </p:pic>
      <p:pic>
        <p:nvPicPr>
          <p:cNvPr id="5" name="图片 4"/>
          <p:cNvPicPr>
            <a:picLocks noChangeAspect="1"/>
          </p:cNvPicPr>
          <p:nvPr userDrawn="1"/>
        </p:nvPicPr>
        <p:blipFill>
          <a:blip r:embed="rId3">
            <a:extLst>
              <a:ext uri="{BEBA8EAE-BF5A-486C-A8C5-ECC9F3942E4B}">
                <a14:imgProps xmlns:a14="http://schemas.microsoft.com/office/drawing/2010/main">
                  <a14:imgLayer r:embed="rId4">
                    <a14:imgEffect>
                      <a14:backgroundRemoval t="2500" b="100000" l="10000" r="90000"/>
                    </a14:imgEffect>
                  </a14:imgLayer>
                </a14:imgProps>
              </a:ext>
              <a:ext uri="{28A0092B-C50C-407E-A947-70E740481C1C}">
                <a14:useLocalDpi xmlns:a14="http://schemas.microsoft.com/office/drawing/2010/main" val="0"/>
              </a:ext>
            </a:extLst>
          </a:blip>
          <a:stretch>
            <a:fillRect/>
          </a:stretch>
        </p:blipFill>
        <p:spPr>
          <a:xfrm>
            <a:off x="38100" y="246956"/>
            <a:ext cx="6611044" cy="6611044"/>
          </a:xfrm>
          <a:prstGeom prst="rect">
            <a:avLst/>
          </a:prstGeom>
          <a:ln>
            <a:noFill/>
          </a:ln>
        </p:spPr>
      </p:pic>
      <p:sp>
        <p:nvSpPr>
          <p:cNvPr id="6" name="文本框 5"/>
          <p:cNvSpPr txBox="1"/>
          <p:nvPr userDrawn="1"/>
        </p:nvSpPr>
        <p:spPr>
          <a:xfrm>
            <a:off x="6643183" y="722577"/>
            <a:ext cx="3986921" cy="1846659"/>
          </a:xfrm>
          <a:prstGeom prst="rect">
            <a:avLst/>
          </a:prstGeom>
          <a:noFill/>
        </p:spPr>
        <p:txBody>
          <a:bodyPr wrap="square" rtlCol="0">
            <a:spAutoFit/>
          </a:bodyPr>
          <a:lstStyle/>
          <a:p>
            <a:pPr>
              <a:lnSpc>
                <a:spcPct val="150000"/>
              </a:lnSpc>
            </a:pPr>
            <a:r>
              <a:rPr lang="en-US" altLang="zh-CN" sz="3600">
                <a:solidFill>
                  <a:schemeClr val="bg1"/>
                </a:solidFill>
                <a:latin typeface="+mj-lt"/>
              </a:rPr>
              <a:t>Smile</a:t>
            </a:r>
            <a:r>
              <a:rPr lang="zh-CN" altLang="en-US" sz="3600">
                <a:solidFill>
                  <a:schemeClr val="bg1"/>
                </a:solidFill>
                <a:latin typeface="+mj-lt"/>
              </a:rPr>
              <a:t>呆鱼</a:t>
            </a:r>
            <a:endParaRPr lang="en-US" altLang="zh-CN" sz="3600">
              <a:solidFill>
                <a:schemeClr val="bg1"/>
              </a:solidFill>
              <a:latin typeface="+mj-lt"/>
            </a:endParaRPr>
          </a:p>
          <a:p>
            <a:pPr>
              <a:lnSpc>
                <a:spcPct val="150000"/>
              </a:lnSpc>
            </a:pPr>
            <a:r>
              <a:rPr lang="zh-CN" altLang="en-US" sz="2000">
                <a:solidFill>
                  <a:schemeClr val="bg1"/>
                </a:solidFill>
              </a:rPr>
              <a:t>混迹在人力资源圈子的</a:t>
            </a:r>
            <a:r>
              <a:rPr lang="en-US" altLang="zh-CN" sz="2000">
                <a:solidFill>
                  <a:schemeClr val="bg1"/>
                </a:solidFill>
              </a:rPr>
              <a:t>PPT</a:t>
            </a:r>
            <a:r>
              <a:rPr lang="zh-CN" altLang="en-US" sz="2000">
                <a:solidFill>
                  <a:schemeClr val="bg1"/>
                </a:solidFill>
              </a:rPr>
              <a:t>达人</a:t>
            </a:r>
          </a:p>
          <a:p>
            <a:pPr>
              <a:lnSpc>
                <a:spcPct val="150000"/>
              </a:lnSpc>
            </a:pPr>
            <a:r>
              <a:rPr lang="en-US" altLang="zh-CN" sz="2000">
                <a:solidFill>
                  <a:schemeClr val="bg1"/>
                </a:solidFill>
              </a:rPr>
              <a:t>HRBP  |  PPT</a:t>
            </a:r>
            <a:r>
              <a:rPr lang="zh-CN" altLang="en-US" sz="2000">
                <a:solidFill>
                  <a:schemeClr val="bg1"/>
                </a:solidFill>
              </a:rPr>
              <a:t>设计师</a:t>
            </a:r>
            <a:r>
              <a:rPr lang="en-US" altLang="zh-CN" sz="2000">
                <a:solidFill>
                  <a:schemeClr val="bg1"/>
                </a:solidFill>
              </a:rPr>
              <a:t>&amp;</a:t>
            </a:r>
            <a:r>
              <a:rPr lang="zh-CN" altLang="en-US" sz="2000">
                <a:solidFill>
                  <a:schemeClr val="bg1"/>
                </a:solidFill>
              </a:rPr>
              <a:t>自由讲师</a:t>
            </a:r>
            <a:endParaRPr lang="en-US" altLang="zh-CN" sz="2000">
              <a:solidFill>
                <a:schemeClr val="bg1"/>
              </a:solidFill>
            </a:endParaRPr>
          </a:p>
        </p:txBody>
      </p:sp>
      <p:pic>
        <p:nvPicPr>
          <p:cNvPr id="7" name="图片 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712643" y="2816191"/>
            <a:ext cx="3171585" cy="3171585"/>
          </a:xfrm>
          <a:prstGeom prst="rect">
            <a:avLst/>
          </a:prstGeom>
          <a:effectLst>
            <a:outerShdw blurRad="215900" dist="76200" dir="2700000" algn="tl" rotWithShape="0">
              <a:prstClr val="black">
                <a:alpha val="30000"/>
              </a:prstClr>
            </a:outerShdw>
          </a:effectLst>
        </p:spPr>
      </p:pic>
    </p:spTree>
    <p:extLst>
      <p:ext uri="{BB962C8B-B14F-4D97-AF65-F5344CB8AC3E}">
        <p14:creationId xmlns:p14="http://schemas.microsoft.com/office/powerpoint/2010/main" val="2975078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4" name="直接连接符 3"/>
          <p:cNvCxnSpPr/>
          <p:nvPr/>
        </p:nvCxnSpPr>
        <p:spPr>
          <a:xfrm flipV="1">
            <a:off x="4275296" y="6678749"/>
            <a:ext cx="36414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任意多边形 5"/>
          <p:cNvSpPr/>
          <p:nvPr userDrawn="1"/>
        </p:nvSpPr>
        <p:spPr>
          <a:xfrm>
            <a:off x="5725886" y="1030468"/>
            <a:ext cx="740229" cy="119474"/>
          </a:xfrm>
          <a:custGeom>
            <a:avLst/>
            <a:gdLst>
              <a:gd name="connsiteX0" fmla="*/ 306702 w 740229"/>
              <a:gd name="connsiteY0" fmla="*/ 56063 h 119474"/>
              <a:gd name="connsiteX1" fmla="*/ 433525 w 740229"/>
              <a:gd name="connsiteY1" fmla="*/ 56063 h 119474"/>
              <a:gd name="connsiteX2" fmla="*/ 370113 w 740229"/>
              <a:gd name="connsiteY2" fmla="*/ 119474 h 119474"/>
              <a:gd name="connsiteX3" fmla="*/ 0 w 740229"/>
              <a:gd name="connsiteY3" fmla="*/ 0 h 119474"/>
              <a:gd name="connsiteX4" fmla="*/ 740229 w 740229"/>
              <a:gd name="connsiteY4" fmla="*/ 0 h 119474"/>
              <a:gd name="connsiteX5" fmla="*/ 740229 w 740229"/>
              <a:gd name="connsiteY5" fmla="*/ 45719 h 119474"/>
              <a:gd name="connsiteX6" fmla="*/ 0 w 740229"/>
              <a:gd name="connsiteY6" fmla="*/ 45719 h 119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0229" h="119474">
                <a:moveTo>
                  <a:pt x="306702" y="56063"/>
                </a:moveTo>
                <a:lnTo>
                  <a:pt x="433525" y="56063"/>
                </a:lnTo>
                <a:lnTo>
                  <a:pt x="370113" y="119474"/>
                </a:lnTo>
                <a:close/>
                <a:moveTo>
                  <a:pt x="0" y="0"/>
                </a:moveTo>
                <a:lnTo>
                  <a:pt x="740229" y="0"/>
                </a:lnTo>
                <a:lnTo>
                  <a:pt x="740229" y="45719"/>
                </a:lnTo>
                <a:lnTo>
                  <a:pt x="0" y="45719"/>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userDrawn="1"/>
        </p:nvSpPr>
        <p:spPr>
          <a:xfrm flipV="1">
            <a:off x="5758543" y="1002"/>
            <a:ext cx="674915" cy="331441"/>
          </a:xfrm>
          <a:prstGeom prst="triangl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userDrawn="1"/>
        </p:nvSpPr>
        <p:spPr>
          <a:xfrm>
            <a:off x="5754277" y="6343118"/>
            <a:ext cx="683447" cy="335631"/>
          </a:xfrm>
          <a:prstGeom prst="triangle">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userDrawn="1"/>
        </p:nvSpPr>
        <p:spPr>
          <a:xfrm>
            <a:off x="5943600" y="6676573"/>
            <a:ext cx="304800" cy="4571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5"/>
          <p:cNvSpPr txBox="1"/>
          <p:nvPr userDrawn="1"/>
        </p:nvSpPr>
        <p:spPr>
          <a:xfrm>
            <a:off x="5842508" y="6478563"/>
            <a:ext cx="506984" cy="307777"/>
          </a:xfrm>
          <a:prstGeom prst="rect">
            <a:avLst/>
          </a:prstGeom>
          <a:noFill/>
        </p:spPr>
        <p:txBody>
          <a:bodyPr wrap="square" rtlCol="0">
            <a:spAutoFit/>
          </a:bodyPr>
          <a:lstStyle/>
          <a:p>
            <a:pPr algn="ctr"/>
            <a:fld id="{2EEF1883-7A0E-4F66-9932-E581691AD397}" type="slidenum">
              <a:rPr lang="zh-CN" altLang="en-US" sz="1400" smtClean="0">
                <a:solidFill>
                  <a:schemeClr val="tx1">
                    <a:lumMod val="85000"/>
                    <a:lumOff val="15000"/>
                  </a:schemeClr>
                </a:solidFill>
                <a:latin typeface="+mj-lt"/>
                <a:ea typeface="Arial Unicode MS" panose="020B0604020202020204" pitchFamily="34" charset="-122"/>
                <a:cs typeface="Arial Unicode MS" panose="020B0604020202020204" pitchFamily="34" charset="-122"/>
              </a:rPr>
              <a:pPr algn="ctr"/>
              <a:t>‹#›</a:t>
            </a:fld>
            <a:r>
              <a:rPr lang="zh-CN" altLang="en-US" sz="1400" dirty="0">
                <a:solidFill>
                  <a:schemeClr val="tx1">
                    <a:lumMod val="85000"/>
                    <a:lumOff val="15000"/>
                  </a:schemeClr>
                </a:solidFill>
                <a:latin typeface="+mj-lt"/>
                <a:ea typeface="Arial Unicode MS" panose="020B0604020202020204" pitchFamily="34" charset="-122"/>
                <a:cs typeface="Arial Unicode MS" panose="020B0604020202020204" pitchFamily="34" charset="-122"/>
              </a:rPr>
              <a:t> </a:t>
            </a:r>
            <a:endParaRPr lang="zh-CN" altLang="en-US" sz="1400" b="0" dirty="0">
              <a:solidFill>
                <a:schemeClr val="tx1">
                  <a:lumMod val="85000"/>
                  <a:lumOff val="15000"/>
                </a:schemeClr>
              </a:solidFill>
              <a:latin typeface="+mj-lt"/>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805718052"/>
      </p:ext>
    </p:extLst>
  </p:cSld>
  <p:clrMap bg1="lt1" tx1="dk1" bg2="lt2" tx2="dk2" accent1="accent1" accent2="accent2" accent3="accent3" accent4="accent4" accent5="accent5" accent6="accent6" hlink="hlink" folHlink="folHlink"/>
  <p:sldLayoutIdLst>
    <p:sldLayoutId id="2147483661" r:id="rId1"/>
    <p:sldLayoutId id="2147483702" r:id="rId2"/>
    <p:sldLayoutId id="2147483699" r:id="rId3"/>
    <p:sldLayoutId id="2147483700" r:id="rId4"/>
    <p:sldLayoutId id="2147483701" r:id="rId5"/>
    <p:sldLayoutId id="2147483693" r:id="rId6"/>
    <p:sldLayoutId id="2147483692" r:id="rId7"/>
    <p:sldLayoutId id="2147483690" r:id="rId8"/>
    <p:sldLayoutId id="2147483695" r:id="rId9"/>
    <p:sldLayoutId id="2147483697" r:id="rId10"/>
    <p:sldLayoutId id="2147483698" r:id="rId11"/>
    <p:sldLayoutId id="2147483678" r:id="rId12"/>
    <p:sldLayoutId id="2147483691" r:id="rId13"/>
    <p:sldLayoutId id="2147483681" r:id="rId14"/>
    <p:sldLayoutId id="2147483677" r:id="rId15"/>
    <p:sldLayoutId id="2147483680" r:id="rId16"/>
    <p:sldLayoutId id="2147483686" r:id="rId17"/>
    <p:sldLayoutId id="2147483688" r:id="rId18"/>
    <p:sldLayoutId id="2147483682" r:id="rId19"/>
    <p:sldLayoutId id="2147483696" r:id="rId20"/>
    <p:sldLayoutId id="2147483683" r:id="rId21"/>
    <p:sldLayoutId id="2147483672" r:id="rId22"/>
    <p:sldLayoutId id="2147483687" r:id="rId23"/>
    <p:sldLayoutId id="2147483689" r:id="rId24"/>
    <p:sldLayoutId id="2147483676" r:id="rId2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0.xml"/><Relationship Id="rId6" Type="http://schemas.openxmlformats.org/officeDocument/2006/relationships/image" Target="../media/image16.jpeg"/><Relationship Id="rId11" Type="http://schemas.openxmlformats.org/officeDocument/2006/relationships/image" Target="../media/image21.jpeg"/><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14.jpeg"/><Relationship Id="rId9"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16.xml"/><Relationship Id="rId6" Type="http://schemas.openxmlformats.org/officeDocument/2006/relationships/image" Target="../media/image31.jpg"/><Relationship Id="rId5" Type="http://schemas.openxmlformats.org/officeDocument/2006/relationships/image" Target="../media/image30.jpeg"/><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jpeg"/><Relationship Id="rId7" Type="http://schemas.openxmlformats.org/officeDocument/2006/relationships/image" Target="../media/image36.jpg"/><Relationship Id="rId2" Type="http://schemas.openxmlformats.org/officeDocument/2006/relationships/notesSlide" Target="../notesSlides/notesSlide24.xml"/><Relationship Id="rId1" Type="http://schemas.openxmlformats.org/officeDocument/2006/relationships/slideLayout" Target="../slideLayouts/slideLayout17.xml"/><Relationship Id="rId6" Type="http://schemas.openxmlformats.org/officeDocument/2006/relationships/image" Target="../media/image35.jpeg"/><Relationship Id="rId5" Type="http://schemas.openxmlformats.org/officeDocument/2006/relationships/image" Target="../media/image34.jpeg"/><Relationship Id="rId10" Type="http://schemas.openxmlformats.org/officeDocument/2006/relationships/image" Target="../media/image39.jpeg"/><Relationship Id="rId4" Type="http://schemas.openxmlformats.org/officeDocument/2006/relationships/image" Target="../media/image33.jpg"/><Relationship Id="rId9" Type="http://schemas.openxmlformats.org/officeDocument/2006/relationships/image" Target="../media/image38.jpg"/></Relationships>
</file>

<file path=ppt/slides/_rels/slide2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8.xml"/><Relationship Id="rId1" Type="http://schemas.openxmlformats.org/officeDocument/2006/relationships/slideLayout" Target="../slideLayouts/slideLayout12.xml"/><Relationship Id="rId5" Type="http://schemas.openxmlformats.org/officeDocument/2006/relationships/chart" Target="../charts/chart2.xml"/><Relationship Id="rId4" Type="http://schemas.openxmlformats.org/officeDocument/2006/relationships/chart" Target="../charts/chart1.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43.jpeg"/></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22.xml"/><Relationship Id="rId4" Type="http://schemas.openxmlformats.org/officeDocument/2006/relationships/image" Target="../media/image31.jpg"/></Relationships>
</file>

<file path=ppt/slides/_rels/slide3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1.xml"/><Relationship Id="rId1" Type="http://schemas.openxmlformats.org/officeDocument/2006/relationships/slideLayout" Target="../slideLayouts/slideLayout14.xml"/><Relationship Id="rId4" Type="http://schemas.openxmlformats.org/officeDocument/2006/relationships/image" Target="../media/image40.jp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chart" Target="../charts/chart4.xml"/><Relationship Id="rId4" Type="http://schemas.openxmlformats.org/officeDocument/2006/relationships/chart" Target="../charts/chart3.xml"/></Relationships>
</file>

<file path=ppt/slides/_rels/slide3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chart" Target="../charts/chart9.xml"/><Relationship Id="rId4" Type="http://schemas.openxmlformats.org/officeDocument/2006/relationships/chart" Target="../charts/chart8.xml"/></Relationships>
</file>

<file path=ppt/slides/_rels/slide3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6.xml"/><Relationship Id="rId6" Type="http://schemas.openxmlformats.org/officeDocument/2006/relationships/chart" Target="../charts/chart12.xml"/><Relationship Id="rId5" Type="http://schemas.openxmlformats.org/officeDocument/2006/relationships/chart" Target="../charts/chart11.xml"/><Relationship Id="rId4" Type="http://schemas.openxmlformats.org/officeDocument/2006/relationships/image" Target="../media/image49.jpg"/></Relationships>
</file>

<file path=ppt/slides/_rels/slide3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12.xml"/><Relationship Id="rId5" Type="http://schemas.openxmlformats.org/officeDocument/2006/relationships/chart" Target="../charts/chart14.xml"/><Relationship Id="rId4" Type="http://schemas.openxmlformats.org/officeDocument/2006/relationships/chart" Target="../charts/chart13.xml"/></Relationships>
</file>

<file path=ppt/slides/_rels/slide40.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512970" y="5375928"/>
            <a:ext cx="1166061" cy="338554"/>
          </a:xfrm>
          <a:prstGeom prst="rect">
            <a:avLst/>
          </a:prstGeom>
          <a:noFill/>
          <a:ln>
            <a:solidFill>
              <a:schemeClr val="bg1"/>
            </a:solidFill>
          </a:ln>
        </p:spPr>
        <p:txBody>
          <a:bodyPr wrap="square">
            <a:spAutoFit/>
          </a:bodyPr>
          <a:lstStyle/>
          <a:p>
            <a:pPr algn="ctr">
              <a:spcBef>
                <a:spcPts val="600"/>
              </a:spcBef>
            </a:pPr>
            <a:r>
              <a:rPr lang="en-US" altLang="zh-CN" sz="1600">
                <a:solidFill>
                  <a:schemeClr val="bg1"/>
                </a:solidFill>
                <a:latin typeface="+mj-lt"/>
              </a:rPr>
              <a:t>SmilePPT</a:t>
            </a:r>
            <a:endParaRPr lang="zh-CN" altLang="en-US" sz="1600">
              <a:solidFill>
                <a:schemeClr val="bg1"/>
              </a:solidFill>
              <a:latin typeface="+mj-lt"/>
            </a:endParaRPr>
          </a:p>
        </p:txBody>
      </p:sp>
      <p:sp>
        <p:nvSpPr>
          <p:cNvPr id="20" name="矩形 19"/>
          <p:cNvSpPr/>
          <p:nvPr/>
        </p:nvSpPr>
        <p:spPr>
          <a:xfrm>
            <a:off x="1895305" y="3921628"/>
            <a:ext cx="8401390" cy="532453"/>
          </a:xfrm>
          <a:prstGeom prst="rect">
            <a:avLst/>
          </a:prstGeom>
        </p:spPr>
        <p:txBody>
          <a:bodyPr wrap="square">
            <a:spAutoFit/>
          </a:bodyPr>
          <a:lstStyle/>
          <a:p>
            <a:pPr algn="ctr">
              <a:lnSpc>
                <a:spcPct val="130000"/>
              </a:lnSpc>
              <a:spcBef>
                <a:spcPts val="600"/>
              </a:spcBef>
            </a:pPr>
            <a:r>
              <a:rPr lang="en-US" altLang="zh-CN" sz="1100">
                <a:solidFill>
                  <a:schemeClr val="bg1"/>
                </a:solidFill>
              </a:rPr>
              <a:t>Lorem ipsum dolor sit amet, consectetur adipisicing elit, sed do eiusmod tempor incididunt ut labore et dolore magna aliqua. Ut pariatur. Excepteur sint occaecat cupidatat non proident, sunt in culpa qui officia deserunt mollit anim id est laborum.</a:t>
            </a:r>
          </a:p>
        </p:txBody>
      </p:sp>
      <p:sp>
        <p:nvSpPr>
          <p:cNvPr id="22" name="矩形 21"/>
          <p:cNvSpPr/>
          <p:nvPr/>
        </p:nvSpPr>
        <p:spPr>
          <a:xfrm>
            <a:off x="13121" y="-896783"/>
            <a:ext cx="697933" cy="697933"/>
          </a:xfrm>
          <a:prstGeom prst="rect">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93869" y="-896783"/>
            <a:ext cx="697933" cy="697933"/>
          </a:xfrm>
          <a:prstGeom prst="rect">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574617" y="-896783"/>
            <a:ext cx="697933" cy="697933"/>
          </a:xfrm>
          <a:prstGeom prst="rect">
            <a:avLst/>
          </a:prstGeom>
          <a:solidFill>
            <a:srgbClr val="8BD4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53"/>
          <p:cNvSpPr txBox="1"/>
          <p:nvPr/>
        </p:nvSpPr>
        <p:spPr>
          <a:xfrm>
            <a:off x="2420106" y="2516573"/>
            <a:ext cx="7351789" cy="1015663"/>
          </a:xfrm>
          <a:prstGeom prst="rect">
            <a:avLst/>
          </a:prstGeom>
          <a:noFill/>
          <a:effectLst/>
        </p:spPr>
        <p:txBody>
          <a:bodyPr wrap="square" rtlCol="0" anchor="ctr" anchorCtr="0">
            <a:noAutofit/>
          </a:bodyPr>
          <a:lstStyle/>
          <a:p>
            <a:pPr algn="ctr"/>
            <a:r>
              <a:rPr lang="zh-CN" altLang="en-US" sz="5400" dirty="0" smtClean="0">
                <a:solidFill>
                  <a:schemeClr val="bg1"/>
                </a:solidFill>
                <a:latin typeface="+mj-ea"/>
                <a:ea typeface="+mj-ea"/>
              </a:rPr>
              <a:t>宣讲</a:t>
            </a:r>
            <a:r>
              <a:rPr lang="zh-CN" altLang="en-US" sz="5400" dirty="0">
                <a:solidFill>
                  <a:schemeClr val="bg1"/>
                </a:solidFill>
                <a:latin typeface="+mj-ea"/>
                <a:ea typeface="+mj-ea"/>
              </a:rPr>
              <a:t>会策划书</a:t>
            </a:r>
            <a:r>
              <a:rPr lang="en-US" altLang="zh-CN" sz="5400" dirty="0" err="1">
                <a:solidFill>
                  <a:schemeClr val="bg1"/>
                </a:solidFill>
                <a:latin typeface="+mj-ea"/>
                <a:ea typeface="+mj-ea"/>
              </a:rPr>
              <a:t>ppt</a:t>
            </a:r>
            <a:r>
              <a:rPr lang="zh-CN" altLang="en-US" sz="5400" dirty="0">
                <a:solidFill>
                  <a:schemeClr val="bg1"/>
                </a:solidFill>
                <a:latin typeface="+mj-ea"/>
                <a:ea typeface="+mj-ea"/>
              </a:rPr>
              <a:t>模板</a:t>
            </a:r>
          </a:p>
        </p:txBody>
      </p:sp>
    </p:spTree>
    <p:extLst>
      <p:ext uri="{BB962C8B-B14F-4D97-AF65-F5344CB8AC3E}">
        <p14:creationId xmlns:p14="http://schemas.microsoft.com/office/powerpoint/2010/main" val="79435186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3099334" y="3440494"/>
            <a:ext cx="5993333" cy="1384995"/>
          </a:xfrm>
          <a:prstGeom prst="rect">
            <a:avLst/>
          </a:prstGeom>
        </p:spPr>
        <p:txBody>
          <a:bodyPr wrap="square">
            <a:spAutoFit/>
          </a:bodyPr>
          <a:lstStyle/>
          <a:p>
            <a:pPr algn="ctr">
              <a:lnSpc>
                <a:spcPct val="150000"/>
              </a:lnSpc>
            </a:pPr>
            <a:r>
              <a:rPr lang="en-US" altLang="zh-CN" sz="2800">
                <a:solidFill>
                  <a:schemeClr val="bg1"/>
                </a:solidFill>
                <a:latin typeface="+mj-lt"/>
                <a:ea typeface="+mj-ea"/>
              </a:rPr>
              <a:t>Dreams that aren't poked fun at aren't worth being made a reality.</a:t>
            </a:r>
          </a:p>
        </p:txBody>
      </p:sp>
      <p:sp>
        <p:nvSpPr>
          <p:cNvPr id="17" name="文本框 16"/>
          <p:cNvSpPr txBox="1"/>
          <p:nvPr/>
        </p:nvSpPr>
        <p:spPr>
          <a:xfrm>
            <a:off x="2204866" y="3024995"/>
            <a:ext cx="532518" cy="1200329"/>
          </a:xfrm>
          <a:prstGeom prst="rect">
            <a:avLst/>
          </a:prstGeom>
          <a:noFill/>
        </p:spPr>
        <p:txBody>
          <a:bodyPr wrap="none" rtlCol="0">
            <a:spAutoFit/>
          </a:bodyPr>
          <a:lstStyle/>
          <a:p>
            <a:pPr algn="ctr"/>
            <a:r>
              <a:rPr lang="en-US" altLang="zh-CN" sz="7200">
                <a:solidFill>
                  <a:schemeClr val="bg1"/>
                </a:solidFill>
              </a:rPr>
              <a:t>“</a:t>
            </a:r>
            <a:endParaRPr lang="zh-CN" altLang="en-US" sz="7200">
              <a:solidFill>
                <a:schemeClr val="bg1"/>
              </a:solidFill>
            </a:endParaRPr>
          </a:p>
        </p:txBody>
      </p:sp>
      <p:sp>
        <p:nvSpPr>
          <p:cNvPr id="18" name="文本框 17"/>
          <p:cNvSpPr txBox="1"/>
          <p:nvPr/>
        </p:nvSpPr>
        <p:spPr>
          <a:xfrm>
            <a:off x="9225576" y="4225324"/>
            <a:ext cx="532518" cy="1200329"/>
          </a:xfrm>
          <a:prstGeom prst="rect">
            <a:avLst/>
          </a:prstGeom>
          <a:noFill/>
        </p:spPr>
        <p:txBody>
          <a:bodyPr wrap="none" rtlCol="0">
            <a:spAutoFit/>
          </a:bodyPr>
          <a:lstStyle/>
          <a:p>
            <a:pPr algn="ctr"/>
            <a:r>
              <a:rPr lang="en-US" altLang="zh-CN" sz="7200">
                <a:solidFill>
                  <a:schemeClr val="bg1"/>
                </a:solidFill>
              </a:rPr>
              <a:t>“</a:t>
            </a:r>
            <a:endParaRPr lang="zh-CN" altLang="en-US" sz="7200">
              <a:solidFill>
                <a:schemeClr val="bg1"/>
              </a:solidFill>
            </a:endParaRPr>
          </a:p>
        </p:txBody>
      </p:sp>
      <p:sp>
        <p:nvSpPr>
          <p:cNvPr id="10" name="直角三角形 9"/>
          <p:cNvSpPr/>
          <p:nvPr/>
        </p:nvSpPr>
        <p:spPr>
          <a:xfrm>
            <a:off x="130628" y="5844403"/>
            <a:ext cx="908018" cy="908018"/>
          </a:xfrm>
          <a:prstGeom prst="rtTriangl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直角三角形 26"/>
          <p:cNvSpPr/>
          <p:nvPr/>
        </p:nvSpPr>
        <p:spPr>
          <a:xfrm flipH="1" flipV="1">
            <a:off x="11125199" y="147545"/>
            <a:ext cx="908018" cy="908018"/>
          </a:xfrm>
          <a:prstGeom prst="rtTriangl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423647" y="5529946"/>
            <a:ext cx="1344706" cy="443753"/>
          </a:xfrm>
          <a:prstGeom prst="rect">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SmilePPT</a:t>
            </a:r>
            <a:endParaRPr lang="zh-CN" altLang="en-US"/>
          </a:p>
        </p:txBody>
      </p:sp>
      <p:pic>
        <p:nvPicPr>
          <p:cNvPr id="11" name="图片占位符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5130800" y="1278889"/>
            <a:ext cx="1930400" cy="1930400"/>
          </a:xfrm>
          <a:prstGeom prst="ellipse">
            <a:avLst/>
          </a:prstGeom>
          <a:ln w="38100">
            <a:solidFill>
              <a:schemeClr val="bg1"/>
            </a:solidFill>
          </a:ln>
        </p:spPr>
      </p:pic>
    </p:spTree>
    <p:extLst>
      <p:ext uri="{BB962C8B-B14F-4D97-AF65-F5344CB8AC3E}">
        <p14:creationId xmlns:p14="http://schemas.microsoft.com/office/powerpoint/2010/main" val="2299396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5360863" y="1159220"/>
            <a:ext cx="1470274" cy="1862048"/>
          </a:xfrm>
          <a:prstGeom prst="rect">
            <a:avLst/>
          </a:prstGeom>
          <a:noFill/>
        </p:spPr>
        <p:txBody>
          <a:bodyPr wrap="none" rtlCol="0">
            <a:spAutoFit/>
          </a:bodyPr>
          <a:lstStyle/>
          <a:p>
            <a:pPr algn="ctr"/>
            <a:r>
              <a:rPr lang="en-US" altLang="zh-CN" sz="11500">
                <a:ln w="19050">
                  <a:noFill/>
                </a:ln>
                <a:solidFill>
                  <a:schemeClr val="bg1"/>
                </a:solidFill>
                <a:latin typeface="+mj-lt"/>
              </a:rPr>
              <a:t>01</a:t>
            </a:r>
            <a:endParaRPr lang="zh-CN" altLang="en-US" sz="11500">
              <a:ln w="19050">
                <a:noFill/>
              </a:ln>
              <a:solidFill>
                <a:schemeClr val="bg1"/>
              </a:solidFill>
              <a:latin typeface="+mj-lt"/>
            </a:endParaRPr>
          </a:p>
        </p:txBody>
      </p:sp>
      <p:sp>
        <p:nvSpPr>
          <p:cNvPr id="23" name="矩形 22"/>
          <p:cNvSpPr/>
          <p:nvPr/>
        </p:nvSpPr>
        <p:spPr>
          <a:xfrm>
            <a:off x="3883959" y="3186953"/>
            <a:ext cx="4424083" cy="830997"/>
          </a:xfrm>
          <a:prstGeom prst="rect">
            <a:avLst/>
          </a:prstGeom>
        </p:spPr>
        <p:txBody>
          <a:bodyPr wrap="square">
            <a:spAutoFit/>
          </a:bodyPr>
          <a:lstStyle/>
          <a:p>
            <a:pPr algn="ctr">
              <a:spcBef>
                <a:spcPts val="600"/>
              </a:spcBef>
            </a:pPr>
            <a:r>
              <a:rPr lang="en-US" altLang="zh-CN" sz="4800">
                <a:solidFill>
                  <a:schemeClr val="bg1"/>
                </a:solidFill>
                <a:latin typeface="Segoe UI Light 8" panose="020B0502040204020203" pitchFamily="34" charset="0"/>
                <a:cs typeface="Segoe UI Light 8" panose="020B0502040204020203" pitchFamily="34" charset="0"/>
              </a:rPr>
              <a:t>Excellent Team</a:t>
            </a:r>
          </a:p>
        </p:txBody>
      </p:sp>
      <p:sp>
        <p:nvSpPr>
          <p:cNvPr id="24" name="矩形 23"/>
          <p:cNvSpPr/>
          <p:nvPr/>
        </p:nvSpPr>
        <p:spPr>
          <a:xfrm>
            <a:off x="4031877" y="4346171"/>
            <a:ext cx="4128247" cy="752514"/>
          </a:xfrm>
          <a:prstGeom prst="rect">
            <a:avLst/>
          </a:prstGeom>
        </p:spPr>
        <p:txBody>
          <a:bodyPr wrap="square">
            <a:spAutoFit/>
          </a:bodyPr>
          <a:lstStyle/>
          <a:p>
            <a:pPr algn="ctr">
              <a:lnSpc>
                <a:spcPct val="130000"/>
              </a:lnSpc>
              <a:spcBef>
                <a:spcPts val="600"/>
              </a:spcBef>
            </a:pPr>
            <a:r>
              <a:rPr lang="en-US" altLang="zh-CN" sz="1100">
                <a:solidFill>
                  <a:schemeClr val="bg1"/>
                </a:solidFill>
              </a:rPr>
              <a:t>Lorem ipsum dolor sit amet, consectetur adipisicing elit, sed do eiusmod tempor incididunt ut labore et dolore magna aliqua. Ut culpa qui officia deserunt mollit anim id est laborum.</a:t>
            </a:r>
            <a:endParaRPr lang="zh-CN" altLang="en-US" sz="1100">
              <a:solidFill>
                <a:schemeClr val="bg1"/>
              </a:solidFill>
            </a:endParaRPr>
          </a:p>
        </p:txBody>
      </p:sp>
      <p:cxnSp>
        <p:nvCxnSpPr>
          <p:cNvPr id="25" name="直接连接符 24"/>
          <p:cNvCxnSpPr/>
          <p:nvPr/>
        </p:nvCxnSpPr>
        <p:spPr>
          <a:xfrm>
            <a:off x="4159624" y="3160059"/>
            <a:ext cx="387275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4159624" y="4132729"/>
            <a:ext cx="387275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6592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4105817" y="402151"/>
            <a:ext cx="3980367" cy="584775"/>
          </a:xfrm>
          <a:prstGeom prst="rect">
            <a:avLst/>
          </a:prstGeom>
        </p:spPr>
        <p:txBody>
          <a:bodyPr wrap="square">
            <a:spAutoFit/>
          </a:bodyPr>
          <a:lstStyle/>
          <a:p>
            <a:pPr algn="ctr">
              <a:spcBef>
                <a:spcPts val="600"/>
              </a:spcBef>
            </a:pPr>
            <a:r>
              <a:rPr lang="en-US" altLang="zh-CN" sz="3200" dirty="0">
                <a:solidFill>
                  <a:srgbClr val="2E72F1"/>
                </a:solidFill>
                <a:latin typeface="Segoe UI Light 8" panose="020B0502040204020203" pitchFamily="34" charset="0"/>
                <a:cs typeface="Segoe UI Light 8" panose="020B0502040204020203" pitchFamily="34" charset="0"/>
              </a:rPr>
              <a:t>Graphic</a:t>
            </a:r>
            <a:r>
              <a:rPr lang="en-US" altLang="zh-CN" sz="3200" dirty="0">
                <a:solidFill>
                  <a:srgbClr val="C00000"/>
                </a:solidFill>
                <a:latin typeface="Segoe UI Light 8" panose="020B0502040204020203" pitchFamily="34" charset="0"/>
                <a:cs typeface="Segoe UI Light 8" panose="020B0502040204020203" pitchFamily="34" charset="0"/>
              </a:rPr>
              <a:t> </a:t>
            </a:r>
            <a:r>
              <a:rPr lang="en-US" altLang="zh-CN" sz="3200" dirty="0">
                <a:solidFill>
                  <a:schemeClr val="tx1">
                    <a:lumMod val="85000"/>
                    <a:lumOff val="15000"/>
                  </a:schemeClr>
                </a:solidFill>
                <a:latin typeface="Segoe UI Light 8" panose="020B0502040204020203" pitchFamily="34" charset="0"/>
                <a:cs typeface="Segoe UI Light 8" panose="020B0502040204020203" pitchFamily="34" charset="0"/>
              </a:rPr>
              <a:t>Slide</a:t>
            </a:r>
          </a:p>
        </p:txBody>
      </p:sp>
      <p:sp>
        <p:nvSpPr>
          <p:cNvPr id="44" name="文本框 43"/>
          <p:cNvSpPr txBox="1"/>
          <p:nvPr/>
        </p:nvSpPr>
        <p:spPr>
          <a:xfrm>
            <a:off x="1460087" y="1624906"/>
            <a:ext cx="683200" cy="1200329"/>
          </a:xfrm>
          <a:prstGeom prst="rect">
            <a:avLst/>
          </a:prstGeom>
          <a:noFill/>
        </p:spPr>
        <p:txBody>
          <a:bodyPr wrap="none" rtlCol="0">
            <a:spAutoFit/>
          </a:bodyPr>
          <a:lstStyle/>
          <a:p>
            <a:r>
              <a:rPr lang="en-US" altLang="zh-CN" sz="7200" dirty="0">
                <a:solidFill>
                  <a:srgbClr val="2E72F1"/>
                </a:solidFill>
              </a:rPr>
              <a:t>1</a:t>
            </a:r>
            <a:endParaRPr lang="zh-CN" altLang="en-US" sz="7200" dirty="0">
              <a:solidFill>
                <a:srgbClr val="2E72F1"/>
              </a:solidFill>
            </a:endParaRPr>
          </a:p>
        </p:txBody>
      </p:sp>
      <p:sp>
        <p:nvSpPr>
          <p:cNvPr id="45" name="矩形 44"/>
          <p:cNvSpPr/>
          <p:nvPr/>
        </p:nvSpPr>
        <p:spPr>
          <a:xfrm>
            <a:off x="2211837" y="2183274"/>
            <a:ext cx="2048571" cy="547266"/>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ut lbo.</a:t>
            </a:r>
          </a:p>
        </p:txBody>
      </p:sp>
      <p:sp>
        <p:nvSpPr>
          <p:cNvPr id="46" name="矩形 45"/>
          <p:cNvSpPr/>
          <p:nvPr/>
        </p:nvSpPr>
        <p:spPr>
          <a:xfrm>
            <a:off x="2211837" y="1801838"/>
            <a:ext cx="2048571" cy="369332"/>
          </a:xfrm>
          <a:prstGeom prst="rect">
            <a:avLst/>
          </a:prstGeom>
        </p:spPr>
        <p:txBody>
          <a:bodyPr wrap="square">
            <a:spAutoFit/>
          </a:bodyPr>
          <a:lstStyle/>
          <a:p>
            <a:pPr>
              <a:spcBef>
                <a:spcPts val="600"/>
              </a:spcBef>
            </a:pPr>
            <a:r>
              <a:rPr lang="en-US" altLang="zh-CN" b="1">
                <a:solidFill>
                  <a:schemeClr val="tx1">
                    <a:lumMod val="85000"/>
                    <a:lumOff val="15000"/>
                  </a:schemeClr>
                </a:solidFill>
              </a:rPr>
              <a:t>KEY WORD</a:t>
            </a:r>
          </a:p>
        </p:txBody>
      </p:sp>
      <p:cxnSp>
        <p:nvCxnSpPr>
          <p:cNvPr id="78" name="直接连接符 77"/>
          <p:cNvCxnSpPr/>
          <p:nvPr/>
        </p:nvCxnSpPr>
        <p:spPr>
          <a:xfrm>
            <a:off x="1662354" y="2825235"/>
            <a:ext cx="259805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6" name="文本框 95"/>
          <p:cNvSpPr txBox="1"/>
          <p:nvPr/>
        </p:nvSpPr>
        <p:spPr>
          <a:xfrm>
            <a:off x="1460087" y="3063889"/>
            <a:ext cx="683200" cy="1200329"/>
          </a:xfrm>
          <a:prstGeom prst="rect">
            <a:avLst/>
          </a:prstGeom>
          <a:noFill/>
        </p:spPr>
        <p:txBody>
          <a:bodyPr wrap="none" rtlCol="0">
            <a:spAutoFit/>
          </a:bodyPr>
          <a:lstStyle/>
          <a:p>
            <a:r>
              <a:rPr lang="en-US" altLang="zh-CN" sz="7200">
                <a:solidFill>
                  <a:srgbClr val="2E72F1"/>
                </a:solidFill>
              </a:rPr>
              <a:t>2</a:t>
            </a:r>
            <a:endParaRPr lang="zh-CN" altLang="en-US" sz="7200">
              <a:solidFill>
                <a:srgbClr val="2E72F1"/>
              </a:solidFill>
            </a:endParaRPr>
          </a:p>
        </p:txBody>
      </p:sp>
      <p:sp>
        <p:nvSpPr>
          <p:cNvPr id="97" name="矩形 96"/>
          <p:cNvSpPr/>
          <p:nvPr/>
        </p:nvSpPr>
        <p:spPr>
          <a:xfrm>
            <a:off x="2211837" y="3622257"/>
            <a:ext cx="2048571" cy="547266"/>
          </a:xfrm>
          <a:prstGeom prst="rect">
            <a:avLst/>
          </a:prstGeom>
        </p:spPr>
        <p:txBody>
          <a:bodyPr wrap="square">
            <a:spAutoFit/>
          </a:bodyPr>
          <a:lstStyle/>
          <a:p>
            <a:pPr>
              <a:lnSpc>
                <a:spcPct val="130000"/>
              </a:lnSpc>
              <a:spcBef>
                <a:spcPts val="600"/>
              </a:spcBef>
            </a:pPr>
            <a:r>
              <a:rPr lang="en-US" altLang="zh-CN" sz="1100" dirty="0">
                <a:solidFill>
                  <a:schemeClr val="tx1">
                    <a:lumMod val="85000"/>
                    <a:lumOff val="15000"/>
                  </a:schemeClr>
                </a:solidFill>
              </a:rPr>
              <a:t>consectetur adipisicing elit, sed eiusmod tempor ut lbo.</a:t>
            </a:r>
          </a:p>
        </p:txBody>
      </p:sp>
      <p:sp>
        <p:nvSpPr>
          <p:cNvPr id="98" name="矩形 97"/>
          <p:cNvSpPr/>
          <p:nvPr/>
        </p:nvSpPr>
        <p:spPr>
          <a:xfrm>
            <a:off x="2211837" y="3240821"/>
            <a:ext cx="2048571" cy="369332"/>
          </a:xfrm>
          <a:prstGeom prst="rect">
            <a:avLst/>
          </a:prstGeom>
        </p:spPr>
        <p:txBody>
          <a:bodyPr wrap="square">
            <a:spAutoFit/>
          </a:bodyPr>
          <a:lstStyle/>
          <a:p>
            <a:pPr>
              <a:spcBef>
                <a:spcPts val="600"/>
              </a:spcBef>
            </a:pPr>
            <a:r>
              <a:rPr lang="en-US" altLang="zh-CN" b="1" dirty="0">
                <a:solidFill>
                  <a:schemeClr val="tx1">
                    <a:lumMod val="85000"/>
                    <a:lumOff val="15000"/>
                  </a:schemeClr>
                </a:solidFill>
              </a:rPr>
              <a:t>KEY WORD</a:t>
            </a:r>
          </a:p>
        </p:txBody>
      </p:sp>
      <p:cxnSp>
        <p:nvCxnSpPr>
          <p:cNvPr id="99" name="直接连接符 98"/>
          <p:cNvCxnSpPr/>
          <p:nvPr/>
        </p:nvCxnSpPr>
        <p:spPr>
          <a:xfrm>
            <a:off x="1662354" y="4264218"/>
            <a:ext cx="259805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1" name="文本框 100"/>
          <p:cNvSpPr txBox="1"/>
          <p:nvPr/>
        </p:nvSpPr>
        <p:spPr>
          <a:xfrm>
            <a:off x="1460087" y="4502872"/>
            <a:ext cx="683200" cy="1200329"/>
          </a:xfrm>
          <a:prstGeom prst="rect">
            <a:avLst/>
          </a:prstGeom>
          <a:noFill/>
        </p:spPr>
        <p:txBody>
          <a:bodyPr wrap="none" rtlCol="0">
            <a:spAutoFit/>
          </a:bodyPr>
          <a:lstStyle/>
          <a:p>
            <a:r>
              <a:rPr lang="en-US" altLang="zh-CN" sz="7200">
                <a:solidFill>
                  <a:srgbClr val="2E72F1"/>
                </a:solidFill>
              </a:rPr>
              <a:t>3</a:t>
            </a:r>
            <a:endParaRPr lang="zh-CN" altLang="en-US" sz="7200">
              <a:solidFill>
                <a:srgbClr val="2E72F1"/>
              </a:solidFill>
            </a:endParaRPr>
          </a:p>
        </p:txBody>
      </p:sp>
      <p:sp>
        <p:nvSpPr>
          <p:cNvPr id="102" name="矩形 101"/>
          <p:cNvSpPr/>
          <p:nvPr/>
        </p:nvSpPr>
        <p:spPr>
          <a:xfrm>
            <a:off x="2211837" y="5061240"/>
            <a:ext cx="2048571" cy="547266"/>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ut lbo.</a:t>
            </a:r>
          </a:p>
        </p:txBody>
      </p:sp>
      <p:sp>
        <p:nvSpPr>
          <p:cNvPr id="103" name="矩形 102"/>
          <p:cNvSpPr/>
          <p:nvPr/>
        </p:nvSpPr>
        <p:spPr>
          <a:xfrm>
            <a:off x="2211837" y="4679804"/>
            <a:ext cx="2048571" cy="369332"/>
          </a:xfrm>
          <a:prstGeom prst="rect">
            <a:avLst/>
          </a:prstGeom>
        </p:spPr>
        <p:txBody>
          <a:bodyPr wrap="square">
            <a:spAutoFit/>
          </a:bodyPr>
          <a:lstStyle/>
          <a:p>
            <a:pPr>
              <a:spcBef>
                <a:spcPts val="600"/>
              </a:spcBef>
            </a:pPr>
            <a:r>
              <a:rPr lang="en-US" altLang="zh-CN" b="1">
                <a:solidFill>
                  <a:schemeClr val="tx1">
                    <a:lumMod val="85000"/>
                    <a:lumOff val="15000"/>
                  </a:schemeClr>
                </a:solidFill>
              </a:rPr>
              <a:t>KEY WORD</a:t>
            </a:r>
          </a:p>
        </p:txBody>
      </p:sp>
      <p:cxnSp>
        <p:nvCxnSpPr>
          <p:cNvPr id="104" name="直接连接符 103"/>
          <p:cNvCxnSpPr/>
          <p:nvPr/>
        </p:nvCxnSpPr>
        <p:spPr>
          <a:xfrm>
            <a:off x="1662354" y="5703201"/>
            <a:ext cx="259805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6" name="文本框 105"/>
          <p:cNvSpPr txBox="1"/>
          <p:nvPr/>
        </p:nvSpPr>
        <p:spPr>
          <a:xfrm>
            <a:off x="4695840" y="1624906"/>
            <a:ext cx="683200" cy="1200329"/>
          </a:xfrm>
          <a:prstGeom prst="rect">
            <a:avLst/>
          </a:prstGeom>
          <a:noFill/>
        </p:spPr>
        <p:txBody>
          <a:bodyPr wrap="none" rtlCol="0">
            <a:spAutoFit/>
          </a:bodyPr>
          <a:lstStyle/>
          <a:p>
            <a:r>
              <a:rPr lang="en-US" altLang="zh-CN" sz="7200" dirty="0">
                <a:solidFill>
                  <a:srgbClr val="009BD2"/>
                </a:solidFill>
              </a:rPr>
              <a:t>4</a:t>
            </a:r>
            <a:endParaRPr lang="zh-CN" altLang="en-US" sz="7200" dirty="0">
              <a:solidFill>
                <a:srgbClr val="009BD2"/>
              </a:solidFill>
            </a:endParaRPr>
          </a:p>
        </p:txBody>
      </p:sp>
      <p:sp>
        <p:nvSpPr>
          <p:cNvPr id="107" name="矩形 106"/>
          <p:cNvSpPr/>
          <p:nvPr/>
        </p:nvSpPr>
        <p:spPr>
          <a:xfrm>
            <a:off x="5447590" y="2183274"/>
            <a:ext cx="2048571" cy="547266"/>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ut lbo.</a:t>
            </a:r>
          </a:p>
        </p:txBody>
      </p:sp>
      <p:sp>
        <p:nvSpPr>
          <p:cNvPr id="108" name="矩形 107"/>
          <p:cNvSpPr/>
          <p:nvPr/>
        </p:nvSpPr>
        <p:spPr>
          <a:xfrm>
            <a:off x="5447590" y="1801838"/>
            <a:ext cx="2048571" cy="369332"/>
          </a:xfrm>
          <a:prstGeom prst="rect">
            <a:avLst/>
          </a:prstGeom>
        </p:spPr>
        <p:txBody>
          <a:bodyPr wrap="square">
            <a:spAutoFit/>
          </a:bodyPr>
          <a:lstStyle/>
          <a:p>
            <a:pPr>
              <a:spcBef>
                <a:spcPts val="600"/>
              </a:spcBef>
            </a:pPr>
            <a:r>
              <a:rPr lang="en-US" altLang="zh-CN" b="1">
                <a:solidFill>
                  <a:schemeClr val="tx1">
                    <a:lumMod val="85000"/>
                    <a:lumOff val="15000"/>
                  </a:schemeClr>
                </a:solidFill>
              </a:rPr>
              <a:t>KEY WORD</a:t>
            </a:r>
          </a:p>
        </p:txBody>
      </p:sp>
      <p:cxnSp>
        <p:nvCxnSpPr>
          <p:cNvPr id="109" name="直接连接符 108"/>
          <p:cNvCxnSpPr/>
          <p:nvPr/>
        </p:nvCxnSpPr>
        <p:spPr>
          <a:xfrm>
            <a:off x="4898107" y="2825235"/>
            <a:ext cx="259805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1" name="文本框 110"/>
          <p:cNvSpPr txBox="1"/>
          <p:nvPr/>
        </p:nvSpPr>
        <p:spPr>
          <a:xfrm>
            <a:off x="4695840" y="3063889"/>
            <a:ext cx="683200" cy="1200329"/>
          </a:xfrm>
          <a:prstGeom prst="rect">
            <a:avLst/>
          </a:prstGeom>
          <a:noFill/>
        </p:spPr>
        <p:txBody>
          <a:bodyPr wrap="none" rtlCol="0">
            <a:spAutoFit/>
          </a:bodyPr>
          <a:lstStyle/>
          <a:p>
            <a:r>
              <a:rPr lang="en-US" altLang="zh-CN" sz="7200">
                <a:solidFill>
                  <a:srgbClr val="009BD2"/>
                </a:solidFill>
              </a:rPr>
              <a:t>5</a:t>
            </a:r>
            <a:endParaRPr lang="zh-CN" altLang="en-US" sz="7200">
              <a:solidFill>
                <a:srgbClr val="009BD2"/>
              </a:solidFill>
            </a:endParaRPr>
          </a:p>
        </p:txBody>
      </p:sp>
      <p:sp>
        <p:nvSpPr>
          <p:cNvPr id="112" name="矩形 111"/>
          <p:cNvSpPr/>
          <p:nvPr/>
        </p:nvSpPr>
        <p:spPr>
          <a:xfrm>
            <a:off x="5447590" y="3622257"/>
            <a:ext cx="2048571" cy="547266"/>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ut lbo.</a:t>
            </a:r>
          </a:p>
        </p:txBody>
      </p:sp>
      <p:sp>
        <p:nvSpPr>
          <p:cNvPr id="113" name="矩形 112"/>
          <p:cNvSpPr/>
          <p:nvPr/>
        </p:nvSpPr>
        <p:spPr>
          <a:xfrm>
            <a:off x="5447590" y="3240821"/>
            <a:ext cx="2048571" cy="369332"/>
          </a:xfrm>
          <a:prstGeom prst="rect">
            <a:avLst/>
          </a:prstGeom>
        </p:spPr>
        <p:txBody>
          <a:bodyPr wrap="square">
            <a:spAutoFit/>
          </a:bodyPr>
          <a:lstStyle/>
          <a:p>
            <a:pPr>
              <a:spcBef>
                <a:spcPts val="600"/>
              </a:spcBef>
            </a:pPr>
            <a:r>
              <a:rPr lang="en-US" altLang="zh-CN" b="1">
                <a:solidFill>
                  <a:schemeClr val="tx1">
                    <a:lumMod val="85000"/>
                    <a:lumOff val="15000"/>
                  </a:schemeClr>
                </a:solidFill>
              </a:rPr>
              <a:t>KEY WORD</a:t>
            </a:r>
          </a:p>
        </p:txBody>
      </p:sp>
      <p:cxnSp>
        <p:nvCxnSpPr>
          <p:cNvPr id="114" name="直接连接符 113"/>
          <p:cNvCxnSpPr/>
          <p:nvPr/>
        </p:nvCxnSpPr>
        <p:spPr>
          <a:xfrm>
            <a:off x="4898107" y="4264218"/>
            <a:ext cx="259805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6" name="文本框 115"/>
          <p:cNvSpPr txBox="1"/>
          <p:nvPr/>
        </p:nvSpPr>
        <p:spPr>
          <a:xfrm>
            <a:off x="4695840" y="4502872"/>
            <a:ext cx="683200" cy="1200329"/>
          </a:xfrm>
          <a:prstGeom prst="rect">
            <a:avLst/>
          </a:prstGeom>
          <a:noFill/>
        </p:spPr>
        <p:txBody>
          <a:bodyPr wrap="none" rtlCol="0">
            <a:spAutoFit/>
          </a:bodyPr>
          <a:lstStyle/>
          <a:p>
            <a:r>
              <a:rPr lang="en-US" altLang="zh-CN" sz="7200">
                <a:solidFill>
                  <a:srgbClr val="009BD2"/>
                </a:solidFill>
              </a:rPr>
              <a:t>6</a:t>
            </a:r>
            <a:endParaRPr lang="zh-CN" altLang="en-US" sz="7200">
              <a:solidFill>
                <a:srgbClr val="009BD2"/>
              </a:solidFill>
            </a:endParaRPr>
          </a:p>
        </p:txBody>
      </p:sp>
      <p:sp>
        <p:nvSpPr>
          <p:cNvPr id="117" name="矩形 116"/>
          <p:cNvSpPr/>
          <p:nvPr/>
        </p:nvSpPr>
        <p:spPr>
          <a:xfrm>
            <a:off x="5447590" y="5061240"/>
            <a:ext cx="2048571" cy="547266"/>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ut lbo.</a:t>
            </a:r>
          </a:p>
        </p:txBody>
      </p:sp>
      <p:sp>
        <p:nvSpPr>
          <p:cNvPr id="118" name="矩形 117"/>
          <p:cNvSpPr/>
          <p:nvPr/>
        </p:nvSpPr>
        <p:spPr>
          <a:xfrm>
            <a:off x="5447590" y="4679804"/>
            <a:ext cx="2048571" cy="369332"/>
          </a:xfrm>
          <a:prstGeom prst="rect">
            <a:avLst/>
          </a:prstGeom>
        </p:spPr>
        <p:txBody>
          <a:bodyPr wrap="square">
            <a:spAutoFit/>
          </a:bodyPr>
          <a:lstStyle/>
          <a:p>
            <a:pPr>
              <a:spcBef>
                <a:spcPts val="600"/>
              </a:spcBef>
            </a:pPr>
            <a:r>
              <a:rPr lang="en-US" altLang="zh-CN" b="1">
                <a:solidFill>
                  <a:schemeClr val="tx1">
                    <a:lumMod val="85000"/>
                    <a:lumOff val="15000"/>
                  </a:schemeClr>
                </a:solidFill>
              </a:rPr>
              <a:t>KEY WORD</a:t>
            </a:r>
          </a:p>
        </p:txBody>
      </p:sp>
      <p:cxnSp>
        <p:nvCxnSpPr>
          <p:cNvPr id="119" name="直接连接符 118"/>
          <p:cNvCxnSpPr/>
          <p:nvPr/>
        </p:nvCxnSpPr>
        <p:spPr>
          <a:xfrm>
            <a:off x="4898107" y="5703201"/>
            <a:ext cx="259805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1" name="文本框 120"/>
          <p:cNvSpPr txBox="1"/>
          <p:nvPr/>
        </p:nvSpPr>
        <p:spPr>
          <a:xfrm>
            <a:off x="7931593" y="1624906"/>
            <a:ext cx="683200" cy="1200329"/>
          </a:xfrm>
          <a:prstGeom prst="rect">
            <a:avLst/>
          </a:prstGeom>
          <a:noFill/>
        </p:spPr>
        <p:txBody>
          <a:bodyPr wrap="none" rtlCol="0">
            <a:spAutoFit/>
          </a:bodyPr>
          <a:lstStyle/>
          <a:p>
            <a:r>
              <a:rPr lang="en-US" altLang="zh-CN" sz="7200">
                <a:solidFill>
                  <a:srgbClr val="8BD4F7"/>
                </a:solidFill>
              </a:rPr>
              <a:t>7</a:t>
            </a:r>
            <a:endParaRPr lang="zh-CN" altLang="en-US" sz="7200">
              <a:solidFill>
                <a:srgbClr val="8BD4F7"/>
              </a:solidFill>
            </a:endParaRPr>
          </a:p>
        </p:txBody>
      </p:sp>
      <p:sp>
        <p:nvSpPr>
          <p:cNvPr id="122" name="矩形 121"/>
          <p:cNvSpPr/>
          <p:nvPr/>
        </p:nvSpPr>
        <p:spPr>
          <a:xfrm>
            <a:off x="8683343" y="2183274"/>
            <a:ext cx="2048571" cy="547266"/>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ut lbo.</a:t>
            </a:r>
          </a:p>
        </p:txBody>
      </p:sp>
      <p:sp>
        <p:nvSpPr>
          <p:cNvPr id="123" name="矩形 122"/>
          <p:cNvSpPr/>
          <p:nvPr/>
        </p:nvSpPr>
        <p:spPr>
          <a:xfrm>
            <a:off x="8683343" y="1801838"/>
            <a:ext cx="2048571" cy="369332"/>
          </a:xfrm>
          <a:prstGeom prst="rect">
            <a:avLst/>
          </a:prstGeom>
        </p:spPr>
        <p:txBody>
          <a:bodyPr wrap="square">
            <a:spAutoFit/>
          </a:bodyPr>
          <a:lstStyle/>
          <a:p>
            <a:pPr>
              <a:spcBef>
                <a:spcPts val="600"/>
              </a:spcBef>
            </a:pPr>
            <a:r>
              <a:rPr lang="en-US" altLang="zh-CN" b="1">
                <a:solidFill>
                  <a:schemeClr val="tx1">
                    <a:lumMod val="85000"/>
                    <a:lumOff val="15000"/>
                  </a:schemeClr>
                </a:solidFill>
              </a:rPr>
              <a:t>KEY WORD</a:t>
            </a:r>
          </a:p>
        </p:txBody>
      </p:sp>
      <p:cxnSp>
        <p:nvCxnSpPr>
          <p:cNvPr id="124" name="直接连接符 123"/>
          <p:cNvCxnSpPr/>
          <p:nvPr/>
        </p:nvCxnSpPr>
        <p:spPr>
          <a:xfrm>
            <a:off x="8133860" y="2825235"/>
            <a:ext cx="259805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6" name="文本框 125"/>
          <p:cNvSpPr txBox="1"/>
          <p:nvPr/>
        </p:nvSpPr>
        <p:spPr>
          <a:xfrm>
            <a:off x="7931593" y="3063889"/>
            <a:ext cx="683200" cy="1200329"/>
          </a:xfrm>
          <a:prstGeom prst="rect">
            <a:avLst/>
          </a:prstGeom>
          <a:noFill/>
        </p:spPr>
        <p:txBody>
          <a:bodyPr wrap="none" rtlCol="0">
            <a:spAutoFit/>
          </a:bodyPr>
          <a:lstStyle/>
          <a:p>
            <a:r>
              <a:rPr lang="en-US" altLang="zh-CN" sz="7200">
                <a:solidFill>
                  <a:srgbClr val="8BD4F7"/>
                </a:solidFill>
              </a:rPr>
              <a:t>8</a:t>
            </a:r>
            <a:endParaRPr lang="zh-CN" altLang="en-US" sz="7200">
              <a:solidFill>
                <a:srgbClr val="8BD4F7"/>
              </a:solidFill>
            </a:endParaRPr>
          </a:p>
        </p:txBody>
      </p:sp>
      <p:sp>
        <p:nvSpPr>
          <p:cNvPr id="127" name="矩形 126"/>
          <p:cNvSpPr/>
          <p:nvPr/>
        </p:nvSpPr>
        <p:spPr>
          <a:xfrm>
            <a:off x="8683343" y="3622257"/>
            <a:ext cx="2048571" cy="547266"/>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ut lbo.</a:t>
            </a:r>
          </a:p>
        </p:txBody>
      </p:sp>
      <p:sp>
        <p:nvSpPr>
          <p:cNvPr id="128" name="矩形 127"/>
          <p:cNvSpPr/>
          <p:nvPr/>
        </p:nvSpPr>
        <p:spPr>
          <a:xfrm>
            <a:off x="8683343" y="3240821"/>
            <a:ext cx="2048571" cy="369332"/>
          </a:xfrm>
          <a:prstGeom prst="rect">
            <a:avLst/>
          </a:prstGeom>
        </p:spPr>
        <p:txBody>
          <a:bodyPr wrap="square">
            <a:spAutoFit/>
          </a:bodyPr>
          <a:lstStyle/>
          <a:p>
            <a:pPr>
              <a:spcBef>
                <a:spcPts val="600"/>
              </a:spcBef>
            </a:pPr>
            <a:r>
              <a:rPr lang="en-US" altLang="zh-CN" b="1">
                <a:solidFill>
                  <a:schemeClr val="tx1">
                    <a:lumMod val="85000"/>
                    <a:lumOff val="15000"/>
                  </a:schemeClr>
                </a:solidFill>
              </a:rPr>
              <a:t>KEY WORD</a:t>
            </a:r>
          </a:p>
        </p:txBody>
      </p:sp>
      <p:cxnSp>
        <p:nvCxnSpPr>
          <p:cNvPr id="129" name="直接连接符 128"/>
          <p:cNvCxnSpPr/>
          <p:nvPr/>
        </p:nvCxnSpPr>
        <p:spPr>
          <a:xfrm>
            <a:off x="8133860" y="4264218"/>
            <a:ext cx="259805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1" name="文本框 130"/>
          <p:cNvSpPr txBox="1"/>
          <p:nvPr/>
        </p:nvSpPr>
        <p:spPr>
          <a:xfrm>
            <a:off x="7931593" y="4502872"/>
            <a:ext cx="683200" cy="1200329"/>
          </a:xfrm>
          <a:prstGeom prst="rect">
            <a:avLst/>
          </a:prstGeom>
          <a:noFill/>
        </p:spPr>
        <p:txBody>
          <a:bodyPr wrap="none" rtlCol="0">
            <a:spAutoFit/>
          </a:bodyPr>
          <a:lstStyle/>
          <a:p>
            <a:r>
              <a:rPr lang="en-US" altLang="zh-CN" sz="7200">
                <a:solidFill>
                  <a:srgbClr val="8BD4F7"/>
                </a:solidFill>
              </a:rPr>
              <a:t>9</a:t>
            </a:r>
            <a:endParaRPr lang="zh-CN" altLang="en-US" sz="7200">
              <a:solidFill>
                <a:srgbClr val="8BD4F7"/>
              </a:solidFill>
            </a:endParaRPr>
          </a:p>
        </p:txBody>
      </p:sp>
      <p:sp>
        <p:nvSpPr>
          <p:cNvPr id="132" name="矩形 131"/>
          <p:cNvSpPr/>
          <p:nvPr/>
        </p:nvSpPr>
        <p:spPr>
          <a:xfrm>
            <a:off x="8683343" y="5061240"/>
            <a:ext cx="2048571" cy="547266"/>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ut lbo.</a:t>
            </a:r>
          </a:p>
        </p:txBody>
      </p:sp>
      <p:sp>
        <p:nvSpPr>
          <p:cNvPr id="133" name="矩形 132"/>
          <p:cNvSpPr/>
          <p:nvPr/>
        </p:nvSpPr>
        <p:spPr>
          <a:xfrm>
            <a:off x="8683343" y="4679804"/>
            <a:ext cx="2048571" cy="369332"/>
          </a:xfrm>
          <a:prstGeom prst="rect">
            <a:avLst/>
          </a:prstGeom>
        </p:spPr>
        <p:txBody>
          <a:bodyPr wrap="square">
            <a:spAutoFit/>
          </a:bodyPr>
          <a:lstStyle/>
          <a:p>
            <a:pPr>
              <a:spcBef>
                <a:spcPts val="600"/>
              </a:spcBef>
            </a:pPr>
            <a:r>
              <a:rPr lang="en-US" altLang="zh-CN" b="1">
                <a:solidFill>
                  <a:schemeClr val="tx1">
                    <a:lumMod val="85000"/>
                    <a:lumOff val="15000"/>
                  </a:schemeClr>
                </a:solidFill>
              </a:rPr>
              <a:t>KEY WORD</a:t>
            </a:r>
          </a:p>
        </p:txBody>
      </p:sp>
      <p:cxnSp>
        <p:nvCxnSpPr>
          <p:cNvPr id="134" name="直接连接符 133"/>
          <p:cNvCxnSpPr/>
          <p:nvPr/>
        </p:nvCxnSpPr>
        <p:spPr>
          <a:xfrm>
            <a:off x="8133860" y="5703201"/>
            <a:ext cx="259805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5601909"/>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3961412"/>
            <a:ext cx="12192000" cy="877163"/>
          </a:xfrm>
          <a:prstGeom prst="rect">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8" name="矩形 37"/>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15" name="矩形 14"/>
          <p:cNvSpPr/>
          <p:nvPr/>
        </p:nvSpPr>
        <p:spPr>
          <a:xfrm>
            <a:off x="1179284" y="4965067"/>
            <a:ext cx="1930400"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dolore magna aliqua.  enim ad minim veniam.</a:t>
            </a:r>
          </a:p>
        </p:txBody>
      </p:sp>
      <p:sp>
        <p:nvSpPr>
          <p:cNvPr id="16" name="矩形 15"/>
          <p:cNvSpPr/>
          <p:nvPr/>
        </p:nvSpPr>
        <p:spPr>
          <a:xfrm>
            <a:off x="1179284" y="3961412"/>
            <a:ext cx="1930400" cy="877163"/>
          </a:xfrm>
          <a:prstGeom prst="rect">
            <a:avLst/>
          </a:prstGeom>
        </p:spPr>
        <p:txBody>
          <a:bodyPr wrap="square">
            <a:spAutoFit/>
          </a:bodyPr>
          <a:lstStyle/>
          <a:p>
            <a:pPr algn="ctr">
              <a:spcBef>
                <a:spcPts val="600"/>
              </a:spcBef>
            </a:pPr>
            <a:r>
              <a:rPr lang="en-US" altLang="zh-CN" sz="2800">
                <a:solidFill>
                  <a:schemeClr val="bg1"/>
                </a:solidFill>
              </a:rPr>
              <a:t>Jone</a:t>
            </a:r>
          </a:p>
          <a:p>
            <a:pPr algn="ctr">
              <a:spcBef>
                <a:spcPts val="600"/>
              </a:spcBef>
            </a:pPr>
            <a:r>
              <a:rPr lang="en-US" altLang="zh-CN" sz="1600">
                <a:solidFill>
                  <a:schemeClr val="bg1"/>
                </a:solidFill>
                <a:latin typeface="+mj-lt"/>
              </a:rPr>
              <a:t>General Manager</a:t>
            </a:r>
          </a:p>
        </p:txBody>
      </p:sp>
      <p:sp>
        <p:nvSpPr>
          <p:cNvPr id="17" name="矩形 16"/>
          <p:cNvSpPr/>
          <p:nvPr/>
        </p:nvSpPr>
        <p:spPr>
          <a:xfrm>
            <a:off x="3813628" y="4965067"/>
            <a:ext cx="1930400"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dolore magna aliqua.  enim ad minim veniam.</a:t>
            </a:r>
          </a:p>
        </p:txBody>
      </p:sp>
      <p:sp>
        <p:nvSpPr>
          <p:cNvPr id="18" name="矩形 17"/>
          <p:cNvSpPr/>
          <p:nvPr/>
        </p:nvSpPr>
        <p:spPr>
          <a:xfrm>
            <a:off x="3813628" y="3961412"/>
            <a:ext cx="1930400" cy="877163"/>
          </a:xfrm>
          <a:prstGeom prst="rect">
            <a:avLst/>
          </a:prstGeom>
        </p:spPr>
        <p:txBody>
          <a:bodyPr wrap="square">
            <a:spAutoFit/>
          </a:bodyPr>
          <a:lstStyle/>
          <a:p>
            <a:pPr algn="ctr">
              <a:spcBef>
                <a:spcPts val="600"/>
              </a:spcBef>
            </a:pPr>
            <a:r>
              <a:rPr lang="en-US" altLang="zh-CN" sz="2800">
                <a:solidFill>
                  <a:schemeClr val="bg1"/>
                </a:solidFill>
              </a:rPr>
              <a:t>Tomy</a:t>
            </a:r>
          </a:p>
          <a:p>
            <a:pPr algn="ctr">
              <a:spcBef>
                <a:spcPts val="600"/>
              </a:spcBef>
            </a:pPr>
            <a:r>
              <a:rPr lang="en-US" altLang="zh-CN" sz="1600">
                <a:solidFill>
                  <a:schemeClr val="bg1"/>
                </a:solidFill>
                <a:latin typeface="+mj-lt"/>
              </a:rPr>
              <a:t>Manager</a:t>
            </a:r>
          </a:p>
        </p:txBody>
      </p:sp>
      <p:sp>
        <p:nvSpPr>
          <p:cNvPr id="19" name="矩形 18"/>
          <p:cNvSpPr/>
          <p:nvPr/>
        </p:nvSpPr>
        <p:spPr>
          <a:xfrm>
            <a:off x="6447972" y="4965067"/>
            <a:ext cx="1930400"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dolore magna aliqua.  enim ad minim veniam.</a:t>
            </a:r>
          </a:p>
        </p:txBody>
      </p:sp>
      <p:sp>
        <p:nvSpPr>
          <p:cNvPr id="20" name="矩形 19"/>
          <p:cNvSpPr/>
          <p:nvPr/>
        </p:nvSpPr>
        <p:spPr>
          <a:xfrm>
            <a:off x="6447972" y="3961412"/>
            <a:ext cx="1930400" cy="877163"/>
          </a:xfrm>
          <a:prstGeom prst="rect">
            <a:avLst/>
          </a:prstGeom>
        </p:spPr>
        <p:txBody>
          <a:bodyPr wrap="square">
            <a:spAutoFit/>
          </a:bodyPr>
          <a:lstStyle/>
          <a:p>
            <a:pPr algn="ctr">
              <a:spcBef>
                <a:spcPts val="600"/>
              </a:spcBef>
            </a:pPr>
            <a:r>
              <a:rPr lang="en-US" altLang="zh-CN" sz="2800">
                <a:solidFill>
                  <a:schemeClr val="bg1"/>
                </a:solidFill>
              </a:rPr>
              <a:t>Lucy</a:t>
            </a:r>
          </a:p>
          <a:p>
            <a:pPr algn="ctr">
              <a:spcBef>
                <a:spcPts val="600"/>
              </a:spcBef>
            </a:pPr>
            <a:r>
              <a:rPr lang="en-US" altLang="zh-CN" sz="1600">
                <a:solidFill>
                  <a:schemeClr val="bg1"/>
                </a:solidFill>
                <a:latin typeface="+mj-lt"/>
              </a:rPr>
              <a:t>Executive Director</a:t>
            </a:r>
          </a:p>
        </p:txBody>
      </p:sp>
      <p:sp>
        <p:nvSpPr>
          <p:cNvPr id="21" name="矩形 20"/>
          <p:cNvSpPr/>
          <p:nvPr/>
        </p:nvSpPr>
        <p:spPr>
          <a:xfrm>
            <a:off x="9082316" y="4965067"/>
            <a:ext cx="1930400"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dolore magna aliqua.  enim ad minim veniam.</a:t>
            </a:r>
          </a:p>
        </p:txBody>
      </p:sp>
      <p:sp>
        <p:nvSpPr>
          <p:cNvPr id="23" name="矩形 22"/>
          <p:cNvSpPr/>
          <p:nvPr/>
        </p:nvSpPr>
        <p:spPr>
          <a:xfrm>
            <a:off x="9082316" y="3961412"/>
            <a:ext cx="1930400" cy="877163"/>
          </a:xfrm>
          <a:prstGeom prst="rect">
            <a:avLst/>
          </a:prstGeom>
        </p:spPr>
        <p:txBody>
          <a:bodyPr wrap="square">
            <a:spAutoFit/>
          </a:bodyPr>
          <a:lstStyle/>
          <a:p>
            <a:pPr algn="ctr">
              <a:spcBef>
                <a:spcPts val="600"/>
              </a:spcBef>
            </a:pPr>
            <a:r>
              <a:rPr lang="en-US" altLang="zh-CN" sz="2800">
                <a:solidFill>
                  <a:schemeClr val="bg1"/>
                </a:solidFill>
              </a:rPr>
              <a:t>David</a:t>
            </a:r>
          </a:p>
          <a:p>
            <a:pPr algn="ctr">
              <a:spcBef>
                <a:spcPts val="600"/>
              </a:spcBef>
            </a:pPr>
            <a:r>
              <a:rPr lang="en-US" altLang="zh-CN" sz="1600">
                <a:solidFill>
                  <a:schemeClr val="bg1"/>
                </a:solidFill>
                <a:latin typeface="+mj-lt"/>
              </a:rPr>
              <a:t>Project Manager</a:t>
            </a:r>
          </a:p>
        </p:txBody>
      </p:sp>
      <p:pic>
        <p:nvPicPr>
          <p:cNvPr id="7" name="图片占位符 6"/>
          <p:cNvPicPr>
            <a:picLocks noGrp="1" noChangeAspect="1"/>
          </p:cNvPicPr>
          <p:nvPr>
            <p:ph type="pic" sz="quarter" idx="14"/>
          </p:nvPr>
        </p:nvPicPr>
        <p:blipFill rotWithShape="1">
          <a:blip r:embed="rId3" cstate="print">
            <a:extLst>
              <a:ext uri="{28A0092B-C50C-407E-A947-70E740481C1C}">
                <a14:useLocalDpi xmlns:a14="http://schemas.microsoft.com/office/drawing/2010/main" val="0"/>
              </a:ext>
            </a:extLst>
          </a:blip>
          <a:srcRect l="20107" t="8723" r="23297" b="6383"/>
          <a:stretch/>
        </p:blipFill>
        <p:spPr/>
      </p:pic>
      <p:pic>
        <p:nvPicPr>
          <p:cNvPr id="8" name="图片占位符 7"/>
          <p:cNvPicPr>
            <a:picLocks noGrp="1" noChangeAspect="1"/>
          </p:cNvPicPr>
          <p:nvPr>
            <p:ph type="pic" sz="quarter" idx="15"/>
          </p:nvPr>
        </p:nvPicPr>
        <p:blipFill rotWithShape="1">
          <a:blip r:embed="rId4" cstate="print">
            <a:extLst>
              <a:ext uri="{28A0092B-C50C-407E-A947-70E740481C1C}">
                <a14:useLocalDpi xmlns:a14="http://schemas.microsoft.com/office/drawing/2010/main" val="0"/>
              </a:ext>
            </a:extLst>
          </a:blip>
          <a:srcRect l="22685" r="10601"/>
          <a:stretch/>
        </p:blipFill>
        <p:spPr/>
      </p:pic>
      <p:pic>
        <p:nvPicPr>
          <p:cNvPr id="9" name="图片占位符 8"/>
          <p:cNvPicPr>
            <a:picLocks noGrp="1" noChangeAspect="1"/>
          </p:cNvPicPr>
          <p:nvPr>
            <p:ph type="pic" sz="quarter" idx="16"/>
          </p:nvPr>
        </p:nvPicPr>
        <p:blipFill>
          <a:blip r:embed="rId5" cstate="print">
            <a:extLst>
              <a:ext uri="{28A0092B-C50C-407E-A947-70E740481C1C}">
                <a14:useLocalDpi xmlns:a14="http://schemas.microsoft.com/office/drawing/2010/main" val="0"/>
              </a:ext>
            </a:extLst>
          </a:blip>
          <a:srcRect l="16667" r="16667"/>
          <a:stretch>
            <a:fillRect/>
          </a:stretch>
        </p:blipFill>
        <p:spPr/>
      </p:pic>
      <p:pic>
        <p:nvPicPr>
          <p:cNvPr id="10" name="图片占位符 9"/>
          <p:cNvPicPr>
            <a:picLocks noGrp="1" noChangeAspect="1"/>
          </p:cNvPicPr>
          <p:nvPr>
            <p:ph type="pic" sz="quarter" idx="17"/>
          </p:nvPr>
        </p:nvPicPr>
        <p:blipFill rotWithShape="1">
          <a:blip r:embed="rId6">
            <a:extLst>
              <a:ext uri="{28A0092B-C50C-407E-A947-70E740481C1C}">
                <a14:useLocalDpi xmlns:a14="http://schemas.microsoft.com/office/drawing/2010/main" val="0"/>
              </a:ext>
            </a:extLst>
          </a:blip>
          <a:srcRect l="13416" r="19918"/>
          <a:stretch/>
        </p:blipFill>
        <p:spPr/>
      </p:pic>
    </p:spTree>
    <p:extLst>
      <p:ext uri="{BB962C8B-B14F-4D97-AF65-F5344CB8AC3E}">
        <p14:creationId xmlns:p14="http://schemas.microsoft.com/office/powerpoint/2010/main" val="3340141948"/>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24" name="矩形 23"/>
          <p:cNvSpPr/>
          <p:nvPr/>
        </p:nvSpPr>
        <p:spPr>
          <a:xfrm>
            <a:off x="2460026" y="1879220"/>
            <a:ext cx="1797860" cy="754053"/>
          </a:xfrm>
          <a:prstGeom prst="rect">
            <a:avLst/>
          </a:prstGeom>
        </p:spPr>
        <p:txBody>
          <a:bodyPr wrap="square">
            <a:spAutoFit/>
          </a:bodyPr>
          <a:lstStyle/>
          <a:p>
            <a:pPr>
              <a:spcBef>
                <a:spcPts val="600"/>
              </a:spcBef>
            </a:pPr>
            <a:r>
              <a:rPr lang="en-US" altLang="zh-CN" sz="2400" b="1">
                <a:solidFill>
                  <a:srgbClr val="2E72F1"/>
                </a:solidFill>
              </a:rPr>
              <a:t>Jone</a:t>
            </a:r>
          </a:p>
          <a:p>
            <a:pPr>
              <a:spcBef>
                <a:spcPts val="600"/>
              </a:spcBef>
            </a:pPr>
            <a:r>
              <a:rPr lang="en-US" altLang="zh-CN" sz="1400">
                <a:solidFill>
                  <a:schemeClr val="tx1">
                    <a:lumMod val="85000"/>
                    <a:lumOff val="15000"/>
                  </a:schemeClr>
                </a:solidFill>
                <a:latin typeface="+mj-lt"/>
              </a:rPr>
              <a:t>General Manager</a:t>
            </a:r>
          </a:p>
        </p:txBody>
      </p:sp>
      <p:pic>
        <p:nvPicPr>
          <p:cNvPr id="61" name="图片占位符 60"/>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l="16300" r="16300"/>
          <a:stretch>
            <a:fillRect/>
          </a:stretch>
        </p:blipFill>
        <p:spPr>
          <a:xfrm>
            <a:off x="1256352" y="1735515"/>
            <a:ext cx="1041462" cy="1041462"/>
          </a:xfrm>
        </p:spPr>
      </p:pic>
      <p:pic>
        <p:nvPicPr>
          <p:cNvPr id="64" name="图片占位符 63"/>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l="15733" r="15733"/>
          <a:stretch>
            <a:fillRect/>
          </a:stretch>
        </p:blipFill>
        <p:spPr/>
      </p:pic>
      <p:pic>
        <p:nvPicPr>
          <p:cNvPr id="67" name="图片占位符 66"/>
          <p:cNvPicPr>
            <a:picLocks noGrp="1" noChangeAspect="1"/>
          </p:cNvPicPr>
          <p:nvPr>
            <p:ph type="pic" sz="quarter" idx="16"/>
          </p:nvPr>
        </p:nvPicPr>
        <p:blipFill>
          <a:blip r:embed="rId5" cstate="print">
            <a:extLst>
              <a:ext uri="{28A0092B-C50C-407E-A947-70E740481C1C}">
                <a14:useLocalDpi xmlns:a14="http://schemas.microsoft.com/office/drawing/2010/main" val="0"/>
              </a:ext>
            </a:extLst>
          </a:blip>
          <a:srcRect l="15300" r="15300"/>
          <a:stretch>
            <a:fillRect/>
          </a:stretch>
        </p:blipFill>
        <p:spPr>
          <a:xfrm>
            <a:off x="1256352" y="4690623"/>
            <a:ext cx="1041462" cy="1041462"/>
          </a:xfrm>
        </p:spPr>
      </p:pic>
      <p:pic>
        <p:nvPicPr>
          <p:cNvPr id="62" name="图片占位符 61"/>
          <p:cNvPicPr>
            <a:picLocks noGrp="1" noChangeAspect="1"/>
          </p:cNvPicPr>
          <p:nvPr>
            <p:ph type="pic" sz="quarter" idx="17"/>
          </p:nvPr>
        </p:nvPicPr>
        <p:blipFill>
          <a:blip r:embed="rId6" cstate="print">
            <a:extLst>
              <a:ext uri="{28A0092B-C50C-407E-A947-70E740481C1C}">
                <a14:useLocalDpi xmlns:a14="http://schemas.microsoft.com/office/drawing/2010/main" val="0"/>
              </a:ext>
            </a:extLst>
          </a:blip>
          <a:srcRect l="17000" r="17000"/>
          <a:stretch>
            <a:fillRect/>
          </a:stretch>
        </p:blipFill>
        <p:spPr/>
      </p:pic>
      <p:pic>
        <p:nvPicPr>
          <p:cNvPr id="65" name="图片占位符 64"/>
          <p:cNvPicPr>
            <a:picLocks noGrp="1" noChangeAspect="1"/>
          </p:cNvPicPr>
          <p:nvPr>
            <p:ph type="pic" sz="quarter" idx="18"/>
          </p:nvPr>
        </p:nvPicPr>
        <p:blipFill>
          <a:blip r:embed="rId7" cstate="print">
            <a:extLst>
              <a:ext uri="{28A0092B-C50C-407E-A947-70E740481C1C}">
                <a14:useLocalDpi xmlns:a14="http://schemas.microsoft.com/office/drawing/2010/main" val="0"/>
              </a:ext>
            </a:extLst>
          </a:blip>
          <a:srcRect l="15533" r="15533"/>
          <a:stretch>
            <a:fillRect/>
          </a:stretch>
        </p:blipFill>
        <p:spPr/>
      </p:pic>
      <p:pic>
        <p:nvPicPr>
          <p:cNvPr id="68" name="图片占位符 67"/>
          <p:cNvPicPr>
            <a:picLocks noGrp="1" noChangeAspect="1"/>
          </p:cNvPicPr>
          <p:nvPr>
            <p:ph type="pic" sz="quarter" idx="19"/>
          </p:nvPr>
        </p:nvPicPr>
        <p:blipFill>
          <a:blip r:embed="rId8" cstate="print">
            <a:extLst>
              <a:ext uri="{28A0092B-C50C-407E-A947-70E740481C1C}">
                <a14:useLocalDpi xmlns:a14="http://schemas.microsoft.com/office/drawing/2010/main" val="0"/>
              </a:ext>
            </a:extLst>
          </a:blip>
          <a:srcRect l="20900" r="20900"/>
          <a:stretch>
            <a:fillRect/>
          </a:stretch>
        </p:blipFill>
        <p:spPr/>
      </p:pic>
      <p:pic>
        <p:nvPicPr>
          <p:cNvPr id="63" name="图片占位符 62"/>
          <p:cNvPicPr>
            <a:picLocks noGrp="1" noChangeAspect="1"/>
          </p:cNvPicPr>
          <p:nvPr>
            <p:ph type="pic" sz="quarter" idx="20"/>
          </p:nvPr>
        </p:nvPicPr>
        <p:blipFill>
          <a:blip r:embed="rId9" cstate="print">
            <a:extLst>
              <a:ext uri="{28A0092B-C50C-407E-A947-70E740481C1C}">
                <a14:useLocalDpi xmlns:a14="http://schemas.microsoft.com/office/drawing/2010/main" val="0"/>
              </a:ext>
            </a:extLst>
          </a:blip>
          <a:srcRect l="17933" r="17933"/>
          <a:stretch>
            <a:fillRect/>
          </a:stretch>
        </p:blipFill>
        <p:spPr/>
      </p:pic>
      <p:pic>
        <p:nvPicPr>
          <p:cNvPr id="66" name="图片占位符 65"/>
          <p:cNvPicPr>
            <a:picLocks noGrp="1" noChangeAspect="1"/>
          </p:cNvPicPr>
          <p:nvPr>
            <p:ph type="pic" sz="quarter" idx="21"/>
          </p:nvPr>
        </p:nvPicPr>
        <p:blipFill>
          <a:blip r:embed="rId10" cstate="print">
            <a:extLst>
              <a:ext uri="{28A0092B-C50C-407E-A947-70E740481C1C}">
                <a14:useLocalDpi xmlns:a14="http://schemas.microsoft.com/office/drawing/2010/main" val="0"/>
              </a:ext>
            </a:extLst>
          </a:blip>
          <a:srcRect l="17600" r="17600"/>
          <a:stretch>
            <a:fillRect/>
          </a:stretch>
        </p:blipFill>
        <p:spPr/>
      </p:pic>
      <p:pic>
        <p:nvPicPr>
          <p:cNvPr id="69" name="图片占位符 68"/>
          <p:cNvPicPr>
            <a:picLocks noGrp="1" noChangeAspect="1"/>
          </p:cNvPicPr>
          <p:nvPr>
            <p:ph type="pic" sz="quarter" idx="22"/>
          </p:nvPr>
        </p:nvPicPr>
        <p:blipFill>
          <a:blip r:embed="rId11" cstate="print">
            <a:extLst>
              <a:ext uri="{28A0092B-C50C-407E-A947-70E740481C1C}">
                <a14:useLocalDpi xmlns:a14="http://schemas.microsoft.com/office/drawing/2010/main" val="0"/>
              </a:ext>
            </a:extLst>
          </a:blip>
          <a:srcRect l="19733" r="19733"/>
          <a:stretch>
            <a:fillRect/>
          </a:stretch>
        </p:blipFill>
        <p:spPr/>
      </p:pic>
      <p:sp>
        <p:nvSpPr>
          <p:cNvPr id="70" name="矩形 69"/>
          <p:cNvSpPr/>
          <p:nvPr/>
        </p:nvSpPr>
        <p:spPr>
          <a:xfrm>
            <a:off x="2460026" y="3356769"/>
            <a:ext cx="1797860" cy="754053"/>
          </a:xfrm>
          <a:prstGeom prst="rect">
            <a:avLst/>
          </a:prstGeom>
        </p:spPr>
        <p:txBody>
          <a:bodyPr wrap="square">
            <a:spAutoFit/>
          </a:bodyPr>
          <a:lstStyle/>
          <a:p>
            <a:pPr>
              <a:spcBef>
                <a:spcPts val="600"/>
              </a:spcBef>
            </a:pPr>
            <a:r>
              <a:rPr lang="en-US" altLang="zh-CN" sz="2400" b="1">
                <a:solidFill>
                  <a:srgbClr val="2E72F1"/>
                </a:solidFill>
              </a:rPr>
              <a:t>Jone</a:t>
            </a:r>
          </a:p>
          <a:p>
            <a:pPr>
              <a:spcBef>
                <a:spcPts val="600"/>
              </a:spcBef>
            </a:pPr>
            <a:r>
              <a:rPr lang="en-US" altLang="zh-CN" sz="1400">
                <a:solidFill>
                  <a:schemeClr val="tx1">
                    <a:lumMod val="85000"/>
                    <a:lumOff val="15000"/>
                  </a:schemeClr>
                </a:solidFill>
                <a:latin typeface="+mj-lt"/>
              </a:rPr>
              <a:t>General Manager</a:t>
            </a:r>
          </a:p>
        </p:txBody>
      </p:sp>
      <p:sp>
        <p:nvSpPr>
          <p:cNvPr id="71" name="矩形 70"/>
          <p:cNvSpPr/>
          <p:nvPr/>
        </p:nvSpPr>
        <p:spPr>
          <a:xfrm>
            <a:off x="2419175" y="4834328"/>
            <a:ext cx="1797860" cy="754053"/>
          </a:xfrm>
          <a:prstGeom prst="rect">
            <a:avLst/>
          </a:prstGeom>
        </p:spPr>
        <p:txBody>
          <a:bodyPr wrap="square">
            <a:spAutoFit/>
          </a:bodyPr>
          <a:lstStyle/>
          <a:p>
            <a:pPr>
              <a:spcBef>
                <a:spcPts val="600"/>
              </a:spcBef>
            </a:pPr>
            <a:r>
              <a:rPr lang="en-US" altLang="zh-CN" sz="2400" b="1">
                <a:solidFill>
                  <a:srgbClr val="2E72F1"/>
                </a:solidFill>
              </a:rPr>
              <a:t>Jone</a:t>
            </a:r>
          </a:p>
          <a:p>
            <a:pPr>
              <a:spcBef>
                <a:spcPts val="600"/>
              </a:spcBef>
            </a:pPr>
            <a:r>
              <a:rPr lang="en-US" altLang="zh-CN" sz="1400">
                <a:solidFill>
                  <a:schemeClr val="tx1">
                    <a:lumMod val="85000"/>
                    <a:lumOff val="15000"/>
                  </a:schemeClr>
                </a:solidFill>
                <a:latin typeface="+mj-lt"/>
              </a:rPr>
              <a:t>General Manager</a:t>
            </a:r>
          </a:p>
        </p:txBody>
      </p:sp>
      <p:sp>
        <p:nvSpPr>
          <p:cNvPr id="72" name="矩形 71"/>
          <p:cNvSpPr/>
          <p:nvPr/>
        </p:nvSpPr>
        <p:spPr>
          <a:xfrm>
            <a:off x="5884269" y="1879220"/>
            <a:ext cx="1797860" cy="754053"/>
          </a:xfrm>
          <a:prstGeom prst="rect">
            <a:avLst/>
          </a:prstGeom>
        </p:spPr>
        <p:txBody>
          <a:bodyPr wrap="square">
            <a:spAutoFit/>
          </a:bodyPr>
          <a:lstStyle/>
          <a:p>
            <a:pPr>
              <a:spcBef>
                <a:spcPts val="600"/>
              </a:spcBef>
            </a:pPr>
            <a:r>
              <a:rPr lang="en-US" altLang="zh-CN" sz="2400" b="1">
                <a:solidFill>
                  <a:srgbClr val="2E72F1"/>
                </a:solidFill>
              </a:rPr>
              <a:t>Jone</a:t>
            </a:r>
          </a:p>
          <a:p>
            <a:pPr>
              <a:spcBef>
                <a:spcPts val="600"/>
              </a:spcBef>
            </a:pPr>
            <a:r>
              <a:rPr lang="en-US" altLang="zh-CN" sz="1400">
                <a:solidFill>
                  <a:schemeClr val="tx1">
                    <a:lumMod val="85000"/>
                    <a:lumOff val="15000"/>
                  </a:schemeClr>
                </a:solidFill>
                <a:latin typeface="+mj-lt"/>
              </a:rPr>
              <a:t>General Manager</a:t>
            </a:r>
          </a:p>
        </p:txBody>
      </p:sp>
      <p:sp>
        <p:nvSpPr>
          <p:cNvPr id="73" name="矩形 72"/>
          <p:cNvSpPr/>
          <p:nvPr/>
        </p:nvSpPr>
        <p:spPr>
          <a:xfrm>
            <a:off x="5884269" y="3356769"/>
            <a:ext cx="1797860" cy="754053"/>
          </a:xfrm>
          <a:prstGeom prst="rect">
            <a:avLst/>
          </a:prstGeom>
        </p:spPr>
        <p:txBody>
          <a:bodyPr wrap="square">
            <a:spAutoFit/>
          </a:bodyPr>
          <a:lstStyle/>
          <a:p>
            <a:pPr>
              <a:spcBef>
                <a:spcPts val="600"/>
              </a:spcBef>
            </a:pPr>
            <a:r>
              <a:rPr lang="en-US" altLang="zh-CN" sz="2400" b="1">
                <a:solidFill>
                  <a:srgbClr val="2E72F1"/>
                </a:solidFill>
              </a:rPr>
              <a:t>Jone</a:t>
            </a:r>
          </a:p>
          <a:p>
            <a:pPr>
              <a:spcBef>
                <a:spcPts val="600"/>
              </a:spcBef>
            </a:pPr>
            <a:r>
              <a:rPr lang="en-US" altLang="zh-CN" sz="1400">
                <a:solidFill>
                  <a:schemeClr val="tx1">
                    <a:lumMod val="85000"/>
                    <a:lumOff val="15000"/>
                  </a:schemeClr>
                </a:solidFill>
                <a:latin typeface="+mj-lt"/>
              </a:rPr>
              <a:t>General Manager</a:t>
            </a:r>
          </a:p>
        </p:txBody>
      </p:sp>
      <p:sp>
        <p:nvSpPr>
          <p:cNvPr id="74" name="矩形 73"/>
          <p:cNvSpPr/>
          <p:nvPr/>
        </p:nvSpPr>
        <p:spPr>
          <a:xfrm>
            <a:off x="5843418" y="4834328"/>
            <a:ext cx="1797860" cy="754053"/>
          </a:xfrm>
          <a:prstGeom prst="rect">
            <a:avLst/>
          </a:prstGeom>
        </p:spPr>
        <p:txBody>
          <a:bodyPr wrap="square">
            <a:spAutoFit/>
          </a:bodyPr>
          <a:lstStyle/>
          <a:p>
            <a:pPr>
              <a:spcBef>
                <a:spcPts val="600"/>
              </a:spcBef>
            </a:pPr>
            <a:r>
              <a:rPr lang="en-US" altLang="zh-CN" sz="2400" b="1">
                <a:solidFill>
                  <a:srgbClr val="2E72F1"/>
                </a:solidFill>
              </a:rPr>
              <a:t>Jone</a:t>
            </a:r>
          </a:p>
          <a:p>
            <a:pPr>
              <a:spcBef>
                <a:spcPts val="600"/>
              </a:spcBef>
            </a:pPr>
            <a:r>
              <a:rPr lang="en-US" altLang="zh-CN" sz="1400">
                <a:solidFill>
                  <a:schemeClr val="tx1">
                    <a:lumMod val="85000"/>
                    <a:lumOff val="15000"/>
                  </a:schemeClr>
                </a:solidFill>
                <a:latin typeface="+mj-lt"/>
              </a:rPr>
              <a:t>General Manager</a:t>
            </a:r>
          </a:p>
        </p:txBody>
      </p:sp>
      <p:sp>
        <p:nvSpPr>
          <p:cNvPr id="75" name="矩形 74"/>
          <p:cNvSpPr/>
          <p:nvPr/>
        </p:nvSpPr>
        <p:spPr>
          <a:xfrm>
            <a:off x="9293998" y="1879220"/>
            <a:ext cx="1797860" cy="754053"/>
          </a:xfrm>
          <a:prstGeom prst="rect">
            <a:avLst/>
          </a:prstGeom>
        </p:spPr>
        <p:txBody>
          <a:bodyPr wrap="square">
            <a:spAutoFit/>
          </a:bodyPr>
          <a:lstStyle/>
          <a:p>
            <a:pPr>
              <a:spcBef>
                <a:spcPts val="600"/>
              </a:spcBef>
            </a:pPr>
            <a:r>
              <a:rPr lang="en-US" altLang="zh-CN" sz="2400" b="1">
                <a:solidFill>
                  <a:srgbClr val="2E72F1"/>
                </a:solidFill>
              </a:rPr>
              <a:t>Jone</a:t>
            </a:r>
          </a:p>
          <a:p>
            <a:pPr>
              <a:spcBef>
                <a:spcPts val="600"/>
              </a:spcBef>
            </a:pPr>
            <a:r>
              <a:rPr lang="en-US" altLang="zh-CN" sz="1400">
                <a:solidFill>
                  <a:schemeClr val="tx1">
                    <a:lumMod val="85000"/>
                    <a:lumOff val="15000"/>
                  </a:schemeClr>
                </a:solidFill>
                <a:latin typeface="+mj-lt"/>
              </a:rPr>
              <a:t>General Manager</a:t>
            </a:r>
          </a:p>
        </p:txBody>
      </p:sp>
      <p:sp>
        <p:nvSpPr>
          <p:cNvPr id="76" name="矩形 75"/>
          <p:cNvSpPr/>
          <p:nvPr/>
        </p:nvSpPr>
        <p:spPr>
          <a:xfrm>
            <a:off x="9293998" y="3356769"/>
            <a:ext cx="1797860" cy="754053"/>
          </a:xfrm>
          <a:prstGeom prst="rect">
            <a:avLst/>
          </a:prstGeom>
        </p:spPr>
        <p:txBody>
          <a:bodyPr wrap="square">
            <a:spAutoFit/>
          </a:bodyPr>
          <a:lstStyle/>
          <a:p>
            <a:pPr>
              <a:spcBef>
                <a:spcPts val="600"/>
              </a:spcBef>
            </a:pPr>
            <a:r>
              <a:rPr lang="en-US" altLang="zh-CN" sz="2400" b="1">
                <a:solidFill>
                  <a:srgbClr val="2E72F1"/>
                </a:solidFill>
              </a:rPr>
              <a:t>Jone</a:t>
            </a:r>
          </a:p>
          <a:p>
            <a:pPr>
              <a:spcBef>
                <a:spcPts val="600"/>
              </a:spcBef>
            </a:pPr>
            <a:r>
              <a:rPr lang="en-US" altLang="zh-CN" sz="1400">
                <a:solidFill>
                  <a:schemeClr val="tx1">
                    <a:lumMod val="85000"/>
                    <a:lumOff val="15000"/>
                  </a:schemeClr>
                </a:solidFill>
                <a:latin typeface="+mj-lt"/>
              </a:rPr>
              <a:t>General Manager</a:t>
            </a:r>
          </a:p>
        </p:txBody>
      </p:sp>
      <p:sp>
        <p:nvSpPr>
          <p:cNvPr id="77" name="矩形 76"/>
          <p:cNvSpPr/>
          <p:nvPr/>
        </p:nvSpPr>
        <p:spPr>
          <a:xfrm>
            <a:off x="9253147" y="4834328"/>
            <a:ext cx="1797860" cy="754053"/>
          </a:xfrm>
          <a:prstGeom prst="rect">
            <a:avLst/>
          </a:prstGeom>
        </p:spPr>
        <p:txBody>
          <a:bodyPr wrap="square">
            <a:spAutoFit/>
          </a:bodyPr>
          <a:lstStyle/>
          <a:p>
            <a:pPr>
              <a:spcBef>
                <a:spcPts val="600"/>
              </a:spcBef>
            </a:pPr>
            <a:r>
              <a:rPr lang="en-US" altLang="zh-CN" sz="2400" b="1">
                <a:solidFill>
                  <a:srgbClr val="2E72F1"/>
                </a:solidFill>
              </a:rPr>
              <a:t>Jone</a:t>
            </a:r>
          </a:p>
          <a:p>
            <a:pPr>
              <a:spcBef>
                <a:spcPts val="600"/>
              </a:spcBef>
            </a:pPr>
            <a:r>
              <a:rPr lang="en-US" altLang="zh-CN" sz="1400">
                <a:solidFill>
                  <a:schemeClr val="tx1">
                    <a:lumMod val="85000"/>
                    <a:lumOff val="15000"/>
                  </a:schemeClr>
                </a:solidFill>
                <a:latin typeface="+mj-lt"/>
              </a:rPr>
              <a:t>General Manager</a:t>
            </a:r>
          </a:p>
        </p:txBody>
      </p:sp>
    </p:spTree>
    <p:extLst>
      <p:ext uri="{BB962C8B-B14F-4D97-AF65-F5344CB8AC3E}">
        <p14:creationId xmlns:p14="http://schemas.microsoft.com/office/powerpoint/2010/main" val="3913138887"/>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占位符 17"/>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3942" r="15462"/>
          <a:stretch/>
        </p:blipFill>
        <p:spPr/>
      </p:pic>
      <p:sp>
        <p:nvSpPr>
          <p:cNvPr id="57" name="矩形 56"/>
          <p:cNvSpPr/>
          <p:nvPr/>
        </p:nvSpPr>
        <p:spPr>
          <a:xfrm>
            <a:off x="1339350" y="1870341"/>
            <a:ext cx="2868065" cy="752514"/>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58" name="矩形 57"/>
          <p:cNvSpPr/>
          <p:nvPr/>
        </p:nvSpPr>
        <p:spPr>
          <a:xfrm>
            <a:off x="1339350" y="1389211"/>
            <a:ext cx="2868065"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59" name="矩形 58"/>
          <p:cNvSpPr/>
          <p:nvPr/>
        </p:nvSpPr>
        <p:spPr>
          <a:xfrm>
            <a:off x="1339350" y="5209764"/>
            <a:ext cx="2868065" cy="752514"/>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60" name="矩形 59"/>
          <p:cNvSpPr/>
          <p:nvPr/>
        </p:nvSpPr>
        <p:spPr>
          <a:xfrm>
            <a:off x="1339350" y="4728634"/>
            <a:ext cx="2868065"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61" name="矩形 60"/>
          <p:cNvSpPr/>
          <p:nvPr/>
        </p:nvSpPr>
        <p:spPr>
          <a:xfrm>
            <a:off x="734631" y="3449661"/>
            <a:ext cx="2868065" cy="752514"/>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62" name="矩形 61"/>
          <p:cNvSpPr/>
          <p:nvPr/>
        </p:nvSpPr>
        <p:spPr>
          <a:xfrm>
            <a:off x="734631" y="2968531"/>
            <a:ext cx="2868065"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63" name="矩形 62"/>
          <p:cNvSpPr/>
          <p:nvPr/>
        </p:nvSpPr>
        <p:spPr>
          <a:xfrm>
            <a:off x="7927324" y="1870341"/>
            <a:ext cx="2868065" cy="752514"/>
          </a:xfrm>
          <a:prstGeom prst="rect">
            <a:avLst/>
          </a:prstGeom>
        </p:spPr>
        <p:txBody>
          <a:bodyPr wrap="square">
            <a:spAutoFit/>
          </a:bodyPr>
          <a:lstStyle/>
          <a:p>
            <a:pPr algn="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64" name="矩形 63"/>
          <p:cNvSpPr/>
          <p:nvPr/>
        </p:nvSpPr>
        <p:spPr>
          <a:xfrm>
            <a:off x="7927324" y="1389211"/>
            <a:ext cx="2868065" cy="400110"/>
          </a:xfrm>
          <a:prstGeom prst="rect">
            <a:avLst/>
          </a:prstGeom>
        </p:spPr>
        <p:txBody>
          <a:bodyPr wrap="square">
            <a:spAutoFit/>
          </a:bodyPr>
          <a:lstStyle/>
          <a:p>
            <a:pPr algn="r">
              <a:spcBef>
                <a:spcPts val="600"/>
              </a:spcBef>
            </a:pPr>
            <a:r>
              <a:rPr lang="en-US" altLang="zh-CN" sz="2000" b="1">
                <a:solidFill>
                  <a:schemeClr val="tx1">
                    <a:lumMod val="85000"/>
                    <a:lumOff val="15000"/>
                  </a:schemeClr>
                </a:solidFill>
              </a:rPr>
              <a:t>KEY WORD</a:t>
            </a:r>
          </a:p>
        </p:txBody>
      </p:sp>
      <p:sp>
        <p:nvSpPr>
          <p:cNvPr id="65" name="矩形 64"/>
          <p:cNvSpPr/>
          <p:nvPr/>
        </p:nvSpPr>
        <p:spPr>
          <a:xfrm>
            <a:off x="7927324" y="5209764"/>
            <a:ext cx="2868065" cy="752514"/>
          </a:xfrm>
          <a:prstGeom prst="rect">
            <a:avLst/>
          </a:prstGeom>
        </p:spPr>
        <p:txBody>
          <a:bodyPr wrap="square">
            <a:spAutoFit/>
          </a:bodyPr>
          <a:lstStyle/>
          <a:p>
            <a:pPr algn="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66" name="矩形 65"/>
          <p:cNvSpPr/>
          <p:nvPr/>
        </p:nvSpPr>
        <p:spPr>
          <a:xfrm>
            <a:off x="7927324" y="4728634"/>
            <a:ext cx="2868065" cy="400110"/>
          </a:xfrm>
          <a:prstGeom prst="rect">
            <a:avLst/>
          </a:prstGeom>
        </p:spPr>
        <p:txBody>
          <a:bodyPr wrap="square">
            <a:spAutoFit/>
          </a:bodyPr>
          <a:lstStyle/>
          <a:p>
            <a:pPr algn="r">
              <a:spcBef>
                <a:spcPts val="600"/>
              </a:spcBef>
            </a:pPr>
            <a:r>
              <a:rPr lang="en-US" altLang="zh-CN" sz="2000" b="1">
                <a:solidFill>
                  <a:schemeClr val="tx1">
                    <a:lumMod val="85000"/>
                    <a:lumOff val="15000"/>
                  </a:schemeClr>
                </a:solidFill>
              </a:rPr>
              <a:t>KEY WORD</a:t>
            </a:r>
          </a:p>
        </p:txBody>
      </p:sp>
      <p:sp>
        <p:nvSpPr>
          <p:cNvPr id="67" name="矩形 66"/>
          <p:cNvSpPr/>
          <p:nvPr/>
        </p:nvSpPr>
        <p:spPr>
          <a:xfrm>
            <a:off x="8589304" y="3449661"/>
            <a:ext cx="2868065" cy="752514"/>
          </a:xfrm>
          <a:prstGeom prst="rect">
            <a:avLst/>
          </a:prstGeom>
        </p:spPr>
        <p:txBody>
          <a:bodyPr wrap="square">
            <a:spAutoFit/>
          </a:bodyPr>
          <a:lstStyle/>
          <a:p>
            <a:pPr algn="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68" name="矩形 67"/>
          <p:cNvSpPr/>
          <p:nvPr/>
        </p:nvSpPr>
        <p:spPr>
          <a:xfrm>
            <a:off x="8589304" y="2968531"/>
            <a:ext cx="2868065" cy="400110"/>
          </a:xfrm>
          <a:prstGeom prst="rect">
            <a:avLst/>
          </a:prstGeom>
        </p:spPr>
        <p:txBody>
          <a:bodyPr wrap="square">
            <a:spAutoFit/>
          </a:bodyPr>
          <a:lstStyle/>
          <a:p>
            <a:pPr algn="r">
              <a:spcBef>
                <a:spcPts val="600"/>
              </a:spcBef>
            </a:pPr>
            <a:r>
              <a:rPr lang="en-US" altLang="zh-CN" sz="2000" b="1">
                <a:solidFill>
                  <a:schemeClr val="tx1">
                    <a:lumMod val="85000"/>
                    <a:lumOff val="15000"/>
                  </a:schemeClr>
                </a:solidFill>
              </a:rPr>
              <a:t>KEY WORD</a:t>
            </a:r>
          </a:p>
        </p:txBody>
      </p:sp>
      <p:grpSp>
        <p:nvGrpSpPr>
          <p:cNvPr id="10" name="组合 9"/>
          <p:cNvGrpSpPr/>
          <p:nvPr/>
        </p:nvGrpSpPr>
        <p:grpSpPr>
          <a:xfrm>
            <a:off x="6715633" y="1763487"/>
            <a:ext cx="614208" cy="614207"/>
            <a:chOff x="6715633" y="1763487"/>
            <a:chExt cx="614208" cy="614207"/>
          </a:xfrm>
        </p:grpSpPr>
        <p:sp>
          <p:nvSpPr>
            <p:cNvPr id="51" name="椭圆 50"/>
            <p:cNvSpPr/>
            <p:nvPr/>
          </p:nvSpPr>
          <p:spPr>
            <a:xfrm>
              <a:off x="6715633" y="1763487"/>
              <a:ext cx="614208" cy="614207"/>
            </a:xfrm>
            <a:prstGeom prst="ellips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9" name="组合 68"/>
            <p:cNvGrpSpPr/>
            <p:nvPr/>
          </p:nvGrpSpPr>
          <p:grpSpPr>
            <a:xfrm>
              <a:off x="6859313" y="1907166"/>
              <a:ext cx="326848" cy="326849"/>
              <a:chOff x="7591425" y="1839912"/>
              <a:chExt cx="381000" cy="381000"/>
            </a:xfrm>
          </p:grpSpPr>
          <p:sp>
            <p:nvSpPr>
              <p:cNvPr id="70" name="Oval 37"/>
              <p:cNvSpPr>
                <a:spLocks noChangeArrowheads="1"/>
              </p:cNvSpPr>
              <p:nvPr/>
            </p:nvSpPr>
            <p:spPr bwMode="auto">
              <a:xfrm>
                <a:off x="7591425" y="1839912"/>
                <a:ext cx="381000" cy="381000"/>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38"/>
              <p:cNvSpPr>
                <a:spLocks/>
              </p:cNvSpPr>
              <p:nvPr/>
            </p:nvSpPr>
            <p:spPr bwMode="auto">
              <a:xfrm>
                <a:off x="7781925" y="1887537"/>
                <a:ext cx="79375" cy="222250"/>
              </a:xfrm>
              <a:custGeom>
                <a:avLst/>
                <a:gdLst>
                  <a:gd name="T0" fmla="*/ 0 w 50"/>
                  <a:gd name="T1" fmla="*/ 0 h 140"/>
                  <a:gd name="T2" fmla="*/ 0 w 50"/>
                  <a:gd name="T3" fmla="*/ 90 h 140"/>
                  <a:gd name="T4" fmla="*/ 50 w 50"/>
                  <a:gd name="T5" fmla="*/ 140 h 140"/>
                </a:gdLst>
                <a:ahLst/>
                <a:cxnLst>
                  <a:cxn ang="0">
                    <a:pos x="T0" y="T1"/>
                  </a:cxn>
                  <a:cxn ang="0">
                    <a:pos x="T2" y="T3"/>
                  </a:cxn>
                  <a:cxn ang="0">
                    <a:pos x="T4" y="T5"/>
                  </a:cxn>
                </a:cxnLst>
                <a:rect l="0" t="0" r="r" b="b"/>
                <a:pathLst>
                  <a:path w="50" h="140">
                    <a:moveTo>
                      <a:pt x="0" y="0"/>
                    </a:moveTo>
                    <a:lnTo>
                      <a:pt x="0" y="90"/>
                    </a:lnTo>
                    <a:lnTo>
                      <a:pt x="50" y="140"/>
                    </a:ln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1" name="组合 10"/>
          <p:cNvGrpSpPr/>
          <p:nvPr/>
        </p:nvGrpSpPr>
        <p:grpSpPr>
          <a:xfrm>
            <a:off x="4862160" y="1763487"/>
            <a:ext cx="614208" cy="614207"/>
            <a:chOff x="4862160" y="1763487"/>
            <a:chExt cx="614208" cy="614207"/>
          </a:xfrm>
        </p:grpSpPr>
        <p:sp>
          <p:nvSpPr>
            <p:cNvPr id="50" name="椭圆 49"/>
            <p:cNvSpPr/>
            <p:nvPr/>
          </p:nvSpPr>
          <p:spPr>
            <a:xfrm>
              <a:off x="4862160" y="1763487"/>
              <a:ext cx="614208" cy="614207"/>
            </a:xfrm>
            <a:prstGeom prst="ellips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组合 71"/>
            <p:cNvGrpSpPr/>
            <p:nvPr/>
          </p:nvGrpSpPr>
          <p:grpSpPr>
            <a:xfrm>
              <a:off x="5005840" y="1939851"/>
              <a:ext cx="326848" cy="261479"/>
              <a:chOff x="5341938" y="6076950"/>
              <a:chExt cx="381000" cy="304800"/>
            </a:xfrm>
          </p:grpSpPr>
          <p:sp>
            <p:nvSpPr>
              <p:cNvPr id="73" name="Freeform 81"/>
              <p:cNvSpPr>
                <a:spLocks/>
              </p:cNvSpPr>
              <p:nvPr/>
            </p:nvSpPr>
            <p:spPr bwMode="auto">
              <a:xfrm>
                <a:off x="5341938" y="6076950"/>
                <a:ext cx="381000" cy="139700"/>
              </a:xfrm>
              <a:custGeom>
                <a:avLst/>
                <a:gdLst>
                  <a:gd name="T0" fmla="*/ 240 w 240"/>
                  <a:gd name="T1" fmla="*/ 88 h 88"/>
                  <a:gd name="T2" fmla="*/ 120 w 240"/>
                  <a:gd name="T3" fmla="*/ 0 h 88"/>
                  <a:gd name="T4" fmla="*/ 0 w 240"/>
                  <a:gd name="T5" fmla="*/ 88 h 88"/>
                </a:gdLst>
                <a:ahLst/>
                <a:cxnLst>
                  <a:cxn ang="0">
                    <a:pos x="T0" y="T1"/>
                  </a:cxn>
                  <a:cxn ang="0">
                    <a:pos x="T2" y="T3"/>
                  </a:cxn>
                  <a:cxn ang="0">
                    <a:pos x="T4" y="T5"/>
                  </a:cxn>
                </a:cxnLst>
                <a:rect l="0" t="0" r="r" b="b"/>
                <a:pathLst>
                  <a:path w="240" h="88">
                    <a:moveTo>
                      <a:pt x="240" y="88"/>
                    </a:moveTo>
                    <a:lnTo>
                      <a:pt x="120" y="0"/>
                    </a:lnTo>
                    <a:lnTo>
                      <a:pt x="0" y="88"/>
                    </a:ln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82"/>
              <p:cNvSpPr>
                <a:spLocks/>
              </p:cNvSpPr>
              <p:nvPr/>
            </p:nvSpPr>
            <p:spPr bwMode="auto">
              <a:xfrm>
                <a:off x="5386388" y="6181725"/>
                <a:ext cx="292100" cy="200025"/>
              </a:xfrm>
              <a:custGeom>
                <a:avLst/>
                <a:gdLst>
                  <a:gd name="T0" fmla="*/ 184 w 184"/>
                  <a:gd name="T1" fmla="*/ 0 h 126"/>
                  <a:gd name="T2" fmla="*/ 184 w 184"/>
                  <a:gd name="T3" fmla="*/ 126 h 126"/>
                  <a:gd name="T4" fmla="*/ 118 w 184"/>
                  <a:gd name="T5" fmla="*/ 126 h 126"/>
                  <a:gd name="T6" fmla="*/ 118 w 184"/>
                  <a:gd name="T7" fmla="*/ 42 h 126"/>
                  <a:gd name="T8" fmla="*/ 66 w 184"/>
                  <a:gd name="T9" fmla="*/ 42 h 126"/>
                  <a:gd name="T10" fmla="*/ 66 w 184"/>
                  <a:gd name="T11" fmla="*/ 126 h 126"/>
                  <a:gd name="T12" fmla="*/ 0 w 184"/>
                  <a:gd name="T13" fmla="*/ 126 h 126"/>
                  <a:gd name="T14" fmla="*/ 0 w 184"/>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26">
                    <a:moveTo>
                      <a:pt x="184" y="0"/>
                    </a:moveTo>
                    <a:lnTo>
                      <a:pt x="184" y="126"/>
                    </a:lnTo>
                    <a:lnTo>
                      <a:pt x="118" y="126"/>
                    </a:lnTo>
                    <a:lnTo>
                      <a:pt x="118" y="42"/>
                    </a:lnTo>
                    <a:lnTo>
                      <a:pt x="66" y="42"/>
                    </a:lnTo>
                    <a:lnTo>
                      <a:pt x="66" y="126"/>
                    </a:lnTo>
                    <a:lnTo>
                      <a:pt x="0" y="126"/>
                    </a:lnTo>
                    <a:lnTo>
                      <a:pt x="0" y="0"/>
                    </a:ln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2" name="组合 11"/>
          <p:cNvGrpSpPr/>
          <p:nvPr/>
        </p:nvGrpSpPr>
        <p:grpSpPr>
          <a:xfrm>
            <a:off x="3935424" y="3368641"/>
            <a:ext cx="614208" cy="614207"/>
            <a:chOff x="3935424" y="3368641"/>
            <a:chExt cx="614208" cy="614207"/>
          </a:xfrm>
        </p:grpSpPr>
        <p:sp>
          <p:nvSpPr>
            <p:cNvPr id="36" name="椭圆 35"/>
            <p:cNvSpPr/>
            <p:nvPr/>
          </p:nvSpPr>
          <p:spPr>
            <a:xfrm>
              <a:off x="3935424" y="3368641"/>
              <a:ext cx="614208" cy="614207"/>
            </a:xfrm>
            <a:prstGeom prst="ellips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组合 74"/>
            <p:cNvGrpSpPr/>
            <p:nvPr/>
          </p:nvGrpSpPr>
          <p:grpSpPr>
            <a:xfrm>
              <a:off x="4082520" y="3512320"/>
              <a:ext cx="280545" cy="326849"/>
              <a:chOff x="6491288" y="6051550"/>
              <a:chExt cx="327025" cy="381000"/>
            </a:xfrm>
          </p:grpSpPr>
          <p:sp>
            <p:nvSpPr>
              <p:cNvPr id="76" name="Oval 83"/>
              <p:cNvSpPr>
                <a:spLocks noChangeArrowheads="1"/>
              </p:cNvSpPr>
              <p:nvPr/>
            </p:nvSpPr>
            <p:spPr bwMode="auto">
              <a:xfrm>
                <a:off x="6719888" y="6051550"/>
                <a:ext cx="98425" cy="98425"/>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Oval 84"/>
              <p:cNvSpPr>
                <a:spLocks noChangeArrowheads="1"/>
              </p:cNvSpPr>
              <p:nvPr/>
            </p:nvSpPr>
            <p:spPr bwMode="auto">
              <a:xfrm>
                <a:off x="6491288" y="6191250"/>
                <a:ext cx="101600" cy="98425"/>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Oval 85"/>
              <p:cNvSpPr>
                <a:spLocks noChangeArrowheads="1"/>
              </p:cNvSpPr>
              <p:nvPr/>
            </p:nvSpPr>
            <p:spPr bwMode="auto">
              <a:xfrm>
                <a:off x="6719888" y="6330950"/>
                <a:ext cx="98425" cy="101600"/>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Line 86"/>
              <p:cNvSpPr>
                <a:spLocks noChangeShapeType="1"/>
              </p:cNvSpPr>
              <p:nvPr/>
            </p:nvSpPr>
            <p:spPr bwMode="auto">
              <a:xfrm>
                <a:off x="6583363" y="6267450"/>
                <a:ext cx="142875" cy="88900"/>
              </a:xfrm>
              <a:prstGeom prst="line">
                <a:avLst/>
              </a:prstGeom>
              <a:noFill/>
              <a:ln w="254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Line 87"/>
              <p:cNvSpPr>
                <a:spLocks noChangeShapeType="1"/>
              </p:cNvSpPr>
              <p:nvPr/>
            </p:nvSpPr>
            <p:spPr bwMode="auto">
              <a:xfrm flipV="1">
                <a:off x="6583363" y="6130925"/>
                <a:ext cx="142875" cy="82550"/>
              </a:xfrm>
              <a:prstGeom prst="line">
                <a:avLst/>
              </a:prstGeom>
              <a:noFill/>
              <a:ln w="254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 name="组合 8"/>
          <p:cNvGrpSpPr/>
          <p:nvPr/>
        </p:nvGrpSpPr>
        <p:grpSpPr>
          <a:xfrm>
            <a:off x="7642369" y="3368641"/>
            <a:ext cx="614208" cy="614207"/>
            <a:chOff x="7642369" y="3368641"/>
            <a:chExt cx="614208" cy="614207"/>
          </a:xfrm>
        </p:grpSpPr>
        <p:sp>
          <p:nvSpPr>
            <p:cNvPr id="52" name="椭圆 51"/>
            <p:cNvSpPr/>
            <p:nvPr/>
          </p:nvSpPr>
          <p:spPr>
            <a:xfrm>
              <a:off x="7642369" y="3368641"/>
              <a:ext cx="614208" cy="614207"/>
            </a:xfrm>
            <a:prstGeom prst="ellips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Freeform 88"/>
            <p:cNvSpPr>
              <a:spLocks noEditPoints="1"/>
            </p:cNvSpPr>
            <p:nvPr/>
          </p:nvSpPr>
          <p:spPr bwMode="auto">
            <a:xfrm>
              <a:off x="7851418" y="3512320"/>
              <a:ext cx="196109" cy="326849"/>
            </a:xfrm>
            <a:custGeom>
              <a:avLst/>
              <a:gdLst>
                <a:gd name="T0" fmla="*/ 36 w 72"/>
                <a:gd name="T1" fmla="*/ 0 h 120"/>
                <a:gd name="T2" fmla="*/ 0 w 72"/>
                <a:gd name="T3" fmla="*/ 36 h 120"/>
                <a:gd name="T4" fmla="*/ 0 w 72"/>
                <a:gd name="T5" fmla="*/ 84 h 120"/>
                <a:gd name="T6" fmla="*/ 36 w 72"/>
                <a:gd name="T7" fmla="*/ 120 h 120"/>
                <a:gd name="T8" fmla="*/ 72 w 72"/>
                <a:gd name="T9" fmla="*/ 84 h 120"/>
                <a:gd name="T10" fmla="*/ 72 w 72"/>
                <a:gd name="T11" fmla="*/ 36 h 120"/>
                <a:gd name="T12" fmla="*/ 36 w 72"/>
                <a:gd name="T13" fmla="*/ 0 h 120"/>
                <a:gd name="T14" fmla="*/ 43 w 72"/>
                <a:gd name="T15" fmla="*/ 41 h 120"/>
                <a:gd name="T16" fmla="*/ 37 w 72"/>
                <a:gd name="T17" fmla="*/ 47 h 120"/>
                <a:gd name="T18" fmla="*/ 31 w 72"/>
                <a:gd name="T19" fmla="*/ 41 h 120"/>
                <a:gd name="T20" fmla="*/ 31 w 72"/>
                <a:gd name="T21" fmla="*/ 29 h 120"/>
                <a:gd name="T22" fmla="*/ 37 w 72"/>
                <a:gd name="T23" fmla="*/ 23 h 120"/>
                <a:gd name="T24" fmla="*/ 43 w 72"/>
                <a:gd name="T25" fmla="*/ 29 h 120"/>
                <a:gd name="T26" fmla="*/ 43 w 72"/>
                <a:gd name="T27" fmla="*/ 4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120">
                  <a:moveTo>
                    <a:pt x="36" y="0"/>
                  </a:moveTo>
                  <a:cubicBezTo>
                    <a:pt x="17" y="0"/>
                    <a:pt x="0" y="16"/>
                    <a:pt x="0" y="36"/>
                  </a:cubicBezTo>
                  <a:cubicBezTo>
                    <a:pt x="0" y="84"/>
                    <a:pt x="0" y="84"/>
                    <a:pt x="0" y="84"/>
                  </a:cubicBezTo>
                  <a:cubicBezTo>
                    <a:pt x="0" y="104"/>
                    <a:pt x="17" y="120"/>
                    <a:pt x="36" y="120"/>
                  </a:cubicBezTo>
                  <a:cubicBezTo>
                    <a:pt x="56" y="120"/>
                    <a:pt x="72" y="104"/>
                    <a:pt x="72" y="84"/>
                  </a:cubicBezTo>
                  <a:cubicBezTo>
                    <a:pt x="72" y="36"/>
                    <a:pt x="72" y="36"/>
                    <a:pt x="72" y="36"/>
                  </a:cubicBezTo>
                  <a:cubicBezTo>
                    <a:pt x="72" y="16"/>
                    <a:pt x="56" y="0"/>
                    <a:pt x="36" y="0"/>
                  </a:cubicBezTo>
                  <a:close/>
                  <a:moveTo>
                    <a:pt x="43" y="41"/>
                  </a:moveTo>
                  <a:cubicBezTo>
                    <a:pt x="43" y="44"/>
                    <a:pt x="40" y="47"/>
                    <a:pt x="37" y="47"/>
                  </a:cubicBezTo>
                  <a:cubicBezTo>
                    <a:pt x="34" y="47"/>
                    <a:pt x="31" y="44"/>
                    <a:pt x="31" y="41"/>
                  </a:cubicBezTo>
                  <a:cubicBezTo>
                    <a:pt x="31" y="29"/>
                    <a:pt x="31" y="29"/>
                    <a:pt x="31" y="29"/>
                  </a:cubicBezTo>
                  <a:cubicBezTo>
                    <a:pt x="31" y="25"/>
                    <a:pt x="34" y="23"/>
                    <a:pt x="37" y="23"/>
                  </a:cubicBezTo>
                  <a:cubicBezTo>
                    <a:pt x="40" y="23"/>
                    <a:pt x="43" y="25"/>
                    <a:pt x="43" y="29"/>
                  </a:cubicBezTo>
                  <a:lnTo>
                    <a:pt x="43" y="41"/>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 name="组合 7"/>
          <p:cNvGrpSpPr/>
          <p:nvPr/>
        </p:nvGrpSpPr>
        <p:grpSpPr>
          <a:xfrm>
            <a:off x="6715633" y="4973796"/>
            <a:ext cx="614208" cy="614207"/>
            <a:chOff x="6715633" y="4973796"/>
            <a:chExt cx="614208" cy="614207"/>
          </a:xfrm>
        </p:grpSpPr>
        <p:sp>
          <p:nvSpPr>
            <p:cNvPr id="53" name="椭圆 52"/>
            <p:cNvSpPr/>
            <p:nvPr/>
          </p:nvSpPr>
          <p:spPr>
            <a:xfrm>
              <a:off x="6715633" y="4973796"/>
              <a:ext cx="614208" cy="614207"/>
            </a:xfrm>
            <a:prstGeom prst="ellips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Freeform 95"/>
            <p:cNvSpPr>
              <a:spLocks/>
            </p:cNvSpPr>
            <p:nvPr/>
          </p:nvSpPr>
          <p:spPr bwMode="auto">
            <a:xfrm>
              <a:off x="6859313" y="5117475"/>
              <a:ext cx="326848" cy="326849"/>
            </a:xfrm>
            <a:custGeom>
              <a:avLst/>
              <a:gdLst>
                <a:gd name="T0" fmla="*/ 134 w 240"/>
                <a:gd name="T1" fmla="*/ 240 h 240"/>
                <a:gd name="T2" fmla="*/ 240 w 240"/>
                <a:gd name="T3" fmla="*/ 0 h 240"/>
                <a:gd name="T4" fmla="*/ 0 w 240"/>
                <a:gd name="T5" fmla="*/ 106 h 240"/>
                <a:gd name="T6" fmla="*/ 118 w 240"/>
                <a:gd name="T7" fmla="*/ 122 h 240"/>
                <a:gd name="T8" fmla="*/ 134 w 240"/>
                <a:gd name="T9" fmla="*/ 240 h 240"/>
              </a:gdLst>
              <a:ahLst/>
              <a:cxnLst>
                <a:cxn ang="0">
                  <a:pos x="T0" y="T1"/>
                </a:cxn>
                <a:cxn ang="0">
                  <a:pos x="T2" y="T3"/>
                </a:cxn>
                <a:cxn ang="0">
                  <a:pos x="T4" y="T5"/>
                </a:cxn>
                <a:cxn ang="0">
                  <a:pos x="T6" y="T7"/>
                </a:cxn>
                <a:cxn ang="0">
                  <a:pos x="T8" y="T9"/>
                </a:cxn>
              </a:cxnLst>
              <a:rect l="0" t="0" r="r" b="b"/>
              <a:pathLst>
                <a:path w="240" h="240">
                  <a:moveTo>
                    <a:pt x="134" y="240"/>
                  </a:moveTo>
                  <a:lnTo>
                    <a:pt x="240" y="0"/>
                  </a:lnTo>
                  <a:lnTo>
                    <a:pt x="0" y="106"/>
                  </a:lnTo>
                  <a:lnTo>
                    <a:pt x="118" y="122"/>
                  </a:lnTo>
                  <a:lnTo>
                    <a:pt x="134" y="240"/>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组合 12"/>
          <p:cNvGrpSpPr/>
          <p:nvPr/>
        </p:nvGrpSpPr>
        <p:grpSpPr>
          <a:xfrm>
            <a:off x="4862160" y="4973796"/>
            <a:ext cx="614208" cy="614207"/>
            <a:chOff x="4862160" y="4973796"/>
            <a:chExt cx="614208" cy="614207"/>
          </a:xfrm>
        </p:grpSpPr>
        <p:sp>
          <p:nvSpPr>
            <p:cNvPr id="54" name="椭圆 53"/>
            <p:cNvSpPr/>
            <p:nvPr/>
          </p:nvSpPr>
          <p:spPr>
            <a:xfrm>
              <a:off x="4862160" y="4973796"/>
              <a:ext cx="614208" cy="614207"/>
            </a:xfrm>
            <a:prstGeom prst="ellips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合 82"/>
            <p:cNvGrpSpPr/>
            <p:nvPr/>
          </p:nvGrpSpPr>
          <p:grpSpPr>
            <a:xfrm>
              <a:off x="5005840" y="5151522"/>
              <a:ext cx="326848" cy="258755"/>
              <a:chOff x="7591425" y="4687888"/>
              <a:chExt cx="381000" cy="301625"/>
            </a:xfrm>
          </p:grpSpPr>
          <p:sp>
            <p:nvSpPr>
              <p:cNvPr id="84" name="Freeform 113"/>
              <p:cNvSpPr>
                <a:spLocks/>
              </p:cNvSpPr>
              <p:nvPr/>
            </p:nvSpPr>
            <p:spPr bwMode="auto">
              <a:xfrm>
                <a:off x="7591425" y="4687888"/>
                <a:ext cx="361950" cy="301625"/>
              </a:xfrm>
              <a:custGeom>
                <a:avLst/>
                <a:gdLst>
                  <a:gd name="T0" fmla="*/ 67 w 114"/>
                  <a:gd name="T1" fmla="*/ 88 h 95"/>
                  <a:gd name="T2" fmla="*/ 57 w 114"/>
                  <a:gd name="T3" fmla="*/ 88 h 95"/>
                  <a:gd name="T4" fmla="*/ 37 w 114"/>
                  <a:gd name="T5" fmla="*/ 86 h 95"/>
                  <a:gd name="T6" fmla="*/ 19 w 114"/>
                  <a:gd name="T7" fmla="*/ 94 h 95"/>
                  <a:gd name="T8" fmla="*/ 21 w 114"/>
                  <a:gd name="T9" fmla="*/ 79 h 95"/>
                  <a:gd name="T10" fmla="*/ 0 w 114"/>
                  <a:gd name="T11" fmla="*/ 44 h 95"/>
                  <a:gd name="T12" fmla="*/ 57 w 114"/>
                  <a:gd name="T13" fmla="*/ 0 h 95"/>
                  <a:gd name="T14" fmla="*/ 114 w 114"/>
                  <a:gd name="T15" fmla="*/ 44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95">
                    <a:moveTo>
                      <a:pt x="67" y="88"/>
                    </a:moveTo>
                    <a:cubicBezTo>
                      <a:pt x="64" y="88"/>
                      <a:pt x="60" y="88"/>
                      <a:pt x="57" y="88"/>
                    </a:cubicBezTo>
                    <a:cubicBezTo>
                      <a:pt x="51" y="88"/>
                      <a:pt x="42" y="87"/>
                      <a:pt x="37" y="86"/>
                    </a:cubicBezTo>
                    <a:cubicBezTo>
                      <a:pt x="33" y="85"/>
                      <a:pt x="29" y="95"/>
                      <a:pt x="19" y="94"/>
                    </a:cubicBezTo>
                    <a:cubicBezTo>
                      <a:pt x="19" y="94"/>
                      <a:pt x="28" y="82"/>
                      <a:pt x="21" y="79"/>
                    </a:cubicBezTo>
                    <a:cubicBezTo>
                      <a:pt x="8" y="71"/>
                      <a:pt x="0" y="58"/>
                      <a:pt x="0" y="44"/>
                    </a:cubicBezTo>
                    <a:cubicBezTo>
                      <a:pt x="0" y="20"/>
                      <a:pt x="26" y="0"/>
                      <a:pt x="57" y="0"/>
                    </a:cubicBezTo>
                    <a:cubicBezTo>
                      <a:pt x="89" y="0"/>
                      <a:pt x="114" y="20"/>
                      <a:pt x="114" y="44"/>
                    </a:cubicBez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114"/>
              <p:cNvSpPr>
                <a:spLocks/>
              </p:cNvSpPr>
              <p:nvPr/>
            </p:nvSpPr>
            <p:spPr bwMode="auto">
              <a:xfrm>
                <a:off x="7731125" y="4786313"/>
                <a:ext cx="241300" cy="203200"/>
              </a:xfrm>
              <a:custGeom>
                <a:avLst/>
                <a:gdLst>
                  <a:gd name="T0" fmla="*/ 0 w 76"/>
                  <a:gd name="T1" fmla="*/ 30 h 64"/>
                  <a:gd name="T2" fmla="*/ 38 w 76"/>
                  <a:gd name="T3" fmla="*/ 59 h 64"/>
                  <a:gd name="T4" fmla="*/ 52 w 76"/>
                  <a:gd name="T5" fmla="*/ 58 h 64"/>
                  <a:gd name="T6" fmla="*/ 64 w 76"/>
                  <a:gd name="T7" fmla="*/ 63 h 64"/>
                  <a:gd name="T8" fmla="*/ 62 w 76"/>
                  <a:gd name="T9" fmla="*/ 53 h 64"/>
                  <a:gd name="T10" fmla="*/ 76 w 76"/>
                  <a:gd name="T11" fmla="*/ 30 h 64"/>
                  <a:gd name="T12" fmla="*/ 38 w 76"/>
                  <a:gd name="T13" fmla="*/ 0 h 64"/>
                  <a:gd name="T14" fmla="*/ 0 w 76"/>
                  <a:gd name="T15" fmla="*/ 30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64">
                    <a:moveTo>
                      <a:pt x="0" y="30"/>
                    </a:moveTo>
                    <a:cubicBezTo>
                      <a:pt x="0" y="46"/>
                      <a:pt x="17" y="59"/>
                      <a:pt x="38" y="59"/>
                    </a:cubicBezTo>
                    <a:cubicBezTo>
                      <a:pt x="42" y="59"/>
                      <a:pt x="48" y="58"/>
                      <a:pt x="52" y="58"/>
                    </a:cubicBezTo>
                    <a:cubicBezTo>
                      <a:pt x="54" y="57"/>
                      <a:pt x="57" y="64"/>
                      <a:pt x="64" y="63"/>
                    </a:cubicBezTo>
                    <a:cubicBezTo>
                      <a:pt x="64" y="63"/>
                      <a:pt x="58" y="55"/>
                      <a:pt x="62" y="53"/>
                    </a:cubicBezTo>
                    <a:cubicBezTo>
                      <a:pt x="71" y="47"/>
                      <a:pt x="76" y="39"/>
                      <a:pt x="76" y="30"/>
                    </a:cubicBezTo>
                    <a:cubicBezTo>
                      <a:pt x="76" y="13"/>
                      <a:pt x="59" y="0"/>
                      <a:pt x="38" y="0"/>
                    </a:cubicBezTo>
                    <a:cubicBezTo>
                      <a:pt x="17" y="0"/>
                      <a:pt x="0" y="13"/>
                      <a:pt x="0" y="30"/>
                    </a:cubicBez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5" name="矩形 44"/>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Tree>
    <p:extLst>
      <p:ext uri="{BB962C8B-B14F-4D97-AF65-F5344CB8AC3E}">
        <p14:creationId xmlns:p14="http://schemas.microsoft.com/office/powerpoint/2010/main" val="3419599562"/>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任意多边形 45"/>
          <p:cNvSpPr/>
          <p:nvPr/>
        </p:nvSpPr>
        <p:spPr>
          <a:xfrm>
            <a:off x="5018150" y="0"/>
            <a:ext cx="7173850" cy="6858000"/>
          </a:xfrm>
          <a:custGeom>
            <a:avLst/>
            <a:gdLst>
              <a:gd name="connsiteX0" fmla="*/ 1452951 w 7173850"/>
              <a:gd name="connsiteY0" fmla="*/ 0 h 6858000"/>
              <a:gd name="connsiteX1" fmla="*/ 7173850 w 7173850"/>
              <a:gd name="connsiteY1" fmla="*/ 0 h 6858000"/>
              <a:gd name="connsiteX2" fmla="*/ 7173850 w 7173850"/>
              <a:gd name="connsiteY2" fmla="*/ 6858000 h 6858000"/>
              <a:gd name="connsiteX3" fmla="*/ 4508050 w 7173850"/>
              <a:gd name="connsiteY3" fmla="*/ 6858000 h 6858000"/>
              <a:gd name="connsiteX4" fmla="*/ 893038 w 7173850"/>
              <a:gd name="connsiteY4" fmla="*/ 5566925 h 6858000"/>
              <a:gd name="connsiteX5" fmla="*/ 78728 w 7173850"/>
              <a:gd name="connsiteY5" fmla="*/ 384782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73850" h="6858000">
                <a:moveTo>
                  <a:pt x="1452951" y="0"/>
                </a:moveTo>
                <a:lnTo>
                  <a:pt x="7173850" y="0"/>
                </a:lnTo>
                <a:lnTo>
                  <a:pt x="7173850" y="6858000"/>
                </a:lnTo>
                <a:lnTo>
                  <a:pt x="4508050" y="6858000"/>
                </a:lnTo>
                <a:lnTo>
                  <a:pt x="893038" y="5566925"/>
                </a:lnTo>
                <a:cubicBezTo>
                  <a:pt x="193456" y="5317075"/>
                  <a:pt x="-171123" y="4547408"/>
                  <a:pt x="78728" y="3847827"/>
                </a:cubicBezTo>
                <a:close/>
              </a:path>
            </a:pathLst>
          </a:cu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5403753" y="0"/>
            <a:ext cx="6788246" cy="6858000"/>
          </a:xfrm>
          <a:custGeom>
            <a:avLst/>
            <a:gdLst>
              <a:gd name="connsiteX0" fmla="*/ 1809652 w 6788246"/>
              <a:gd name="connsiteY0" fmla="*/ 0 h 6858000"/>
              <a:gd name="connsiteX1" fmla="*/ 6503632 w 6788246"/>
              <a:gd name="connsiteY1" fmla="*/ 0 h 6858000"/>
              <a:gd name="connsiteX2" fmla="*/ 6788246 w 6788246"/>
              <a:gd name="connsiteY2" fmla="*/ 101648 h 6858000"/>
              <a:gd name="connsiteX3" fmla="*/ 6788246 w 6788246"/>
              <a:gd name="connsiteY3" fmla="*/ 6858000 h 6858000"/>
              <a:gd name="connsiteX4" fmla="*/ 1711513 w 6788246"/>
              <a:gd name="connsiteY4" fmla="*/ 6858000 h 6858000"/>
              <a:gd name="connsiteX5" fmla="*/ 893038 w 6788246"/>
              <a:gd name="connsiteY5" fmla="*/ 6565688 h 6858000"/>
              <a:gd name="connsiteX6" fmla="*/ 78728 w 6788246"/>
              <a:gd name="connsiteY6" fmla="*/ 48465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88246" h="6858000">
                <a:moveTo>
                  <a:pt x="1809652" y="0"/>
                </a:moveTo>
                <a:lnTo>
                  <a:pt x="6503632" y="0"/>
                </a:lnTo>
                <a:lnTo>
                  <a:pt x="6788246" y="101648"/>
                </a:lnTo>
                <a:lnTo>
                  <a:pt x="6788246" y="6858000"/>
                </a:lnTo>
                <a:lnTo>
                  <a:pt x="1711513" y="6858000"/>
                </a:lnTo>
                <a:lnTo>
                  <a:pt x="893038" y="6565688"/>
                </a:lnTo>
                <a:cubicBezTo>
                  <a:pt x="193456" y="6315838"/>
                  <a:pt x="-171123" y="5546171"/>
                  <a:pt x="78728" y="4846590"/>
                </a:cubicBezTo>
                <a:close/>
              </a:path>
            </a:pathLst>
          </a:custGeom>
          <a:solidFill>
            <a:srgbClr val="8BD4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680444" y="590836"/>
            <a:ext cx="3644812" cy="1400383"/>
          </a:xfrm>
          <a:prstGeom prst="rect">
            <a:avLst/>
          </a:prstGeom>
        </p:spPr>
        <p:txBody>
          <a:bodyPr wrap="square">
            <a:spAutoFit/>
          </a:bodyPr>
          <a:lstStyle/>
          <a:p>
            <a:pPr>
              <a:spcBef>
                <a:spcPts val="600"/>
              </a:spcBef>
            </a:pPr>
            <a:r>
              <a:rPr lang="en-US" altLang="zh-CN" sz="4000">
                <a:solidFill>
                  <a:srgbClr val="2E72F1"/>
                </a:solidFill>
                <a:latin typeface="Segoe UI Light 8" panose="020B0502040204020203" pitchFamily="34" charset="0"/>
                <a:cs typeface="Segoe UI Light 8" panose="020B0502040204020203" pitchFamily="34" charset="0"/>
              </a:rPr>
              <a:t>Smile</a:t>
            </a:r>
          </a:p>
          <a:p>
            <a:pPr>
              <a:spcBef>
                <a:spcPts val="600"/>
              </a:spcBef>
            </a:pPr>
            <a:r>
              <a:rPr lang="en-US" altLang="zh-CN" sz="40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34" name="矩形 33"/>
          <p:cNvSpPr/>
          <p:nvPr/>
        </p:nvSpPr>
        <p:spPr>
          <a:xfrm>
            <a:off x="680444" y="2434105"/>
            <a:ext cx="3644812" cy="3547125"/>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enim ad minim commodo consequat. Duis aute irure dolor in reprehenderit in voluptate velit esse cillum dolore eu fugiat nulla pariatur. Excepteur sint occaecat cupidatat non proident, sunt in culpa qui officia deserunt mollit anim id est laborum.</a:t>
            </a:r>
          </a:p>
          <a:p>
            <a:pPr>
              <a:lnSpc>
                <a:spcPct val="130000"/>
              </a:lnSpc>
              <a:spcBef>
                <a:spcPts val="600"/>
              </a:spcBef>
            </a:pPr>
            <a:endParaRPr lang="en-US" altLang="zh-CN" sz="1100">
              <a:solidFill>
                <a:schemeClr val="tx1">
                  <a:lumMod val="85000"/>
                  <a:lumOff val="15000"/>
                </a:schemeClr>
              </a:solidFill>
            </a:endParaRPr>
          </a:p>
          <a:p>
            <a:pP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enim ad minim commodo consequat. Duis aute irure dolor in reprehenderit in voluptate velit esse cillum dolore eu fugiat nulla pariatur. Excepteur sint occaecat cupidatat non proident, sunt in culpa qui officia deserunt mollit anim id est laborum.</a:t>
            </a:r>
          </a:p>
        </p:txBody>
      </p:sp>
      <p:sp>
        <p:nvSpPr>
          <p:cNvPr id="47" name="矩形 46"/>
          <p:cNvSpPr/>
          <p:nvPr/>
        </p:nvSpPr>
        <p:spPr>
          <a:xfrm>
            <a:off x="815179" y="2077365"/>
            <a:ext cx="740229" cy="45719"/>
          </a:xfrm>
          <a:prstGeom prst="rect">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bg1"/>
              </a:solidFill>
            </a:endParaRPr>
          </a:p>
        </p:txBody>
      </p:sp>
      <p:pic>
        <p:nvPicPr>
          <p:cNvPr id="3" name="图片占位符 2"/>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927" r="15473"/>
          <a:stretch/>
        </p:blipFill>
        <p:spPr/>
      </p:pic>
    </p:spTree>
    <p:extLst>
      <p:ext uri="{BB962C8B-B14F-4D97-AF65-F5344CB8AC3E}">
        <p14:creationId xmlns:p14="http://schemas.microsoft.com/office/powerpoint/2010/main" val="2170873182"/>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a:stCxn id="2" idx="6"/>
          </p:cNvCxnSpPr>
          <p:nvPr/>
        </p:nvCxnSpPr>
        <p:spPr>
          <a:xfrm flipV="1">
            <a:off x="2565399" y="3657601"/>
            <a:ext cx="9626601" cy="14514"/>
          </a:xfrm>
          <a:prstGeom prst="line">
            <a:avLst/>
          </a:prstGeom>
          <a:ln>
            <a:solidFill>
              <a:srgbClr val="2E72F1"/>
            </a:solidFill>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0070C0"/>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25" name="矩形 24"/>
          <p:cNvSpPr/>
          <p:nvPr/>
        </p:nvSpPr>
        <p:spPr>
          <a:xfrm>
            <a:off x="798285" y="5078045"/>
            <a:ext cx="2344057"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28" name="矩形 27"/>
          <p:cNvSpPr/>
          <p:nvPr/>
        </p:nvSpPr>
        <p:spPr>
          <a:xfrm>
            <a:off x="798285" y="4596915"/>
            <a:ext cx="2344057"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sp>
        <p:nvSpPr>
          <p:cNvPr id="2" name="椭圆 1"/>
          <p:cNvSpPr/>
          <p:nvPr/>
        </p:nvSpPr>
        <p:spPr>
          <a:xfrm>
            <a:off x="1375228" y="3077029"/>
            <a:ext cx="1190171" cy="1190171"/>
          </a:xfrm>
          <a:prstGeom prst="ellipse">
            <a:avLst/>
          </a:prstGeom>
          <a:solidFill>
            <a:srgbClr val="2E72F1"/>
          </a:solidFill>
          <a:ln>
            <a:solidFill>
              <a:srgbClr val="2E72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3548743" y="1870341"/>
            <a:ext cx="2344057"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40" name="矩形 39"/>
          <p:cNvSpPr/>
          <p:nvPr/>
        </p:nvSpPr>
        <p:spPr>
          <a:xfrm>
            <a:off x="3548743" y="1389211"/>
            <a:ext cx="2344057"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sp>
        <p:nvSpPr>
          <p:cNvPr id="41" name="椭圆 40"/>
          <p:cNvSpPr/>
          <p:nvPr/>
        </p:nvSpPr>
        <p:spPr>
          <a:xfrm>
            <a:off x="4125686" y="3077029"/>
            <a:ext cx="1190171" cy="1190171"/>
          </a:xfrm>
          <a:prstGeom prst="ellipse">
            <a:avLst/>
          </a:prstGeom>
          <a:solidFill>
            <a:schemeClr val="bg1"/>
          </a:solidFill>
          <a:ln>
            <a:solidFill>
              <a:srgbClr val="2E72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6299201" y="5078045"/>
            <a:ext cx="2344057"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43" name="矩形 42"/>
          <p:cNvSpPr/>
          <p:nvPr/>
        </p:nvSpPr>
        <p:spPr>
          <a:xfrm>
            <a:off x="6299201" y="4596915"/>
            <a:ext cx="2344057"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sp>
        <p:nvSpPr>
          <p:cNvPr id="44" name="椭圆 43"/>
          <p:cNvSpPr/>
          <p:nvPr/>
        </p:nvSpPr>
        <p:spPr>
          <a:xfrm>
            <a:off x="6876144" y="3077029"/>
            <a:ext cx="1190171" cy="1190171"/>
          </a:xfrm>
          <a:prstGeom prst="ellipse">
            <a:avLst/>
          </a:prstGeom>
          <a:solidFill>
            <a:schemeClr val="bg1"/>
          </a:solidFill>
          <a:ln>
            <a:solidFill>
              <a:srgbClr val="2E72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9049659" y="1870341"/>
            <a:ext cx="2344057"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46" name="矩形 45"/>
          <p:cNvSpPr/>
          <p:nvPr/>
        </p:nvSpPr>
        <p:spPr>
          <a:xfrm>
            <a:off x="9049659" y="1389211"/>
            <a:ext cx="2344057"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sp>
        <p:nvSpPr>
          <p:cNvPr id="47" name="椭圆 46"/>
          <p:cNvSpPr/>
          <p:nvPr/>
        </p:nvSpPr>
        <p:spPr>
          <a:xfrm>
            <a:off x="9626602" y="3077029"/>
            <a:ext cx="1190171" cy="1190171"/>
          </a:xfrm>
          <a:prstGeom prst="ellipse">
            <a:avLst/>
          </a:prstGeom>
          <a:solidFill>
            <a:schemeClr val="bg1"/>
          </a:solidFill>
          <a:ln>
            <a:solidFill>
              <a:srgbClr val="2E72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47"/>
          <p:cNvGrpSpPr/>
          <p:nvPr/>
        </p:nvGrpSpPr>
        <p:grpSpPr>
          <a:xfrm>
            <a:off x="7174286" y="3375170"/>
            <a:ext cx="593886" cy="593888"/>
            <a:chOff x="7591425" y="1839912"/>
            <a:chExt cx="381000" cy="381000"/>
          </a:xfrm>
        </p:grpSpPr>
        <p:sp>
          <p:nvSpPr>
            <p:cNvPr id="49" name="Oval 37"/>
            <p:cNvSpPr>
              <a:spLocks noChangeArrowheads="1"/>
            </p:cNvSpPr>
            <p:nvPr/>
          </p:nvSpPr>
          <p:spPr bwMode="auto">
            <a:xfrm>
              <a:off x="7591425" y="1839912"/>
              <a:ext cx="381000" cy="381000"/>
            </a:xfrm>
            <a:prstGeom prst="ellipse">
              <a:avLst/>
            </a:prstGeom>
            <a:noFill/>
            <a:ln w="25400" cap="rnd">
              <a:solidFill>
                <a:schemeClr val="tx1">
                  <a:lumMod val="85000"/>
                  <a:lumOff val="1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38"/>
            <p:cNvSpPr>
              <a:spLocks/>
            </p:cNvSpPr>
            <p:nvPr/>
          </p:nvSpPr>
          <p:spPr bwMode="auto">
            <a:xfrm>
              <a:off x="7781925" y="1887537"/>
              <a:ext cx="79375" cy="222250"/>
            </a:xfrm>
            <a:custGeom>
              <a:avLst/>
              <a:gdLst>
                <a:gd name="T0" fmla="*/ 0 w 50"/>
                <a:gd name="T1" fmla="*/ 0 h 140"/>
                <a:gd name="T2" fmla="*/ 0 w 50"/>
                <a:gd name="T3" fmla="*/ 90 h 140"/>
                <a:gd name="T4" fmla="*/ 50 w 50"/>
                <a:gd name="T5" fmla="*/ 140 h 140"/>
              </a:gdLst>
              <a:ahLst/>
              <a:cxnLst>
                <a:cxn ang="0">
                  <a:pos x="T0" y="T1"/>
                </a:cxn>
                <a:cxn ang="0">
                  <a:pos x="T2" y="T3"/>
                </a:cxn>
                <a:cxn ang="0">
                  <a:pos x="T4" y="T5"/>
                </a:cxn>
              </a:cxnLst>
              <a:rect l="0" t="0" r="r" b="b"/>
              <a:pathLst>
                <a:path w="50" h="140">
                  <a:moveTo>
                    <a:pt x="0" y="0"/>
                  </a:moveTo>
                  <a:lnTo>
                    <a:pt x="0" y="90"/>
                  </a:lnTo>
                  <a:lnTo>
                    <a:pt x="50" y="140"/>
                  </a:lnTo>
                </a:path>
              </a:pathLst>
            </a:custGeom>
            <a:noFill/>
            <a:ln w="25400" cap="rnd">
              <a:solidFill>
                <a:schemeClr val="tx1">
                  <a:lumMod val="85000"/>
                  <a:lumOff val="1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1" name="Freeform 51"/>
          <p:cNvSpPr>
            <a:spLocks/>
          </p:cNvSpPr>
          <p:nvPr/>
        </p:nvSpPr>
        <p:spPr bwMode="auto">
          <a:xfrm>
            <a:off x="9924744" y="3390017"/>
            <a:ext cx="593886" cy="564194"/>
          </a:xfrm>
          <a:custGeom>
            <a:avLst/>
            <a:gdLst>
              <a:gd name="T0" fmla="*/ 154 w 240"/>
              <a:gd name="T1" fmla="*/ 78 h 228"/>
              <a:gd name="T2" fmla="*/ 120 w 240"/>
              <a:gd name="T3" fmla="*/ 0 h 228"/>
              <a:gd name="T4" fmla="*/ 86 w 240"/>
              <a:gd name="T5" fmla="*/ 78 h 228"/>
              <a:gd name="T6" fmla="*/ 0 w 240"/>
              <a:gd name="T7" fmla="*/ 86 h 228"/>
              <a:gd name="T8" fmla="*/ 66 w 240"/>
              <a:gd name="T9" fmla="*/ 142 h 228"/>
              <a:gd name="T10" fmla="*/ 46 w 240"/>
              <a:gd name="T11" fmla="*/ 228 h 228"/>
              <a:gd name="T12" fmla="*/ 120 w 240"/>
              <a:gd name="T13" fmla="*/ 182 h 228"/>
              <a:gd name="T14" fmla="*/ 194 w 240"/>
              <a:gd name="T15" fmla="*/ 228 h 228"/>
              <a:gd name="T16" fmla="*/ 174 w 240"/>
              <a:gd name="T17" fmla="*/ 142 h 228"/>
              <a:gd name="T18" fmla="*/ 240 w 240"/>
              <a:gd name="T19" fmla="*/ 86 h 228"/>
              <a:gd name="T20" fmla="*/ 154 w 240"/>
              <a:gd name="T21" fmla="*/ 7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228">
                <a:moveTo>
                  <a:pt x="154" y="78"/>
                </a:moveTo>
                <a:lnTo>
                  <a:pt x="120" y="0"/>
                </a:lnTo>
                <a:lnTo>
                  <a:pt x="86" y="78"/>
                </a:lnTo>
                <a:lnTo>
                  <a:pt x="0" y="86"/>
                </a:lnTo>
                <a:lnTo>
                  <a:pt x="66" y="142"/>
                </a:lnTo>
                <a:lnTo>
                  <a:pt x="46" y="228"/>
                </a:lnTo>
                <a:lnTo>
                  <a:pt x="120" y="182"/>
                </a:lnTo>
                <a:lnTo>
                  <a:pt x="194" y="228"/>
                </a:lnTo>
                <a:lnTo>
                  <a:pt x="174" y="142"/>
                </a:lnTo>
                <a:lnTo>
                  <a:pt x="240" y="86"/>
                </a:lnTo>
                <a:lnTo>
                  <a:pt x="154" y="78"/>
                </a:lnTo>
                <a:close/>
              </a:path>
            </a:pathLst>
          </a:custGeom>
          <a:noFill/>
          <a:ln w="25400" cap="rnd">
            <a:solidFill>
              <a:schemeClr val="tx1">
                <a:lumMod val="85000"/>
                <a:lumOff val="1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nvGrpSpPr>
          <p:cNvPr id="52" name="组合 51"/>
          <p:cNvGrpSpPr/>
          <p:nvPr/>
        </p:nvGrpSpPr>
        <p:grpSpPr>
          <a:xfrm>
            <a:off x="1673370" y="3434560"/>
            <a:ext cx="593886" cy="475109"/>
            <a:chOff x="5341938" y="6076950"/>
            <a:chExt cx="381000" cy="304800"/>
          </a:xfrm>
        </p:grpSpPr>
        <p:sp>
          <p:nvSpPr>
            <p:cNvPr id="53" name="Freeform 81"/>
            <p:cNvSpPr>
              <a:spLocks/>
            </p:cNvSpPr>
            <p:nvPr/>
          </p:nvSpPr>
          <p:spPr bwMode="auto">
            <a:xfrm>
              <a:off x="5341938" y="6076950"/>
              <a:ext cx="381000" cy="139700"/>
            </a:xfrm>
            <a:custGeom>
              <a:avLst/>
              <a:gdLst>
                <a:gd name="T0" fmla="*/ 240 w 240"/>
                <a:gd name="T1" fmla="*/ 88 h 88"/>
                <a:gd name="T2" fmla="*/ 120 w 240"/>
                <a:gd name="T3" fmla="*/ 0 h 88"/>
                <a:gd name="T4" fmla="*/ 0 w 240"/>
                <a:gd name="T5" fmla="*/ 88 h 88"/>
              </a:gdLst>
              <a:ahLst/>
              <a:cxnLst>
                <a:cxn ang="0">
                  <a:pos x="T0" y="T1"/>
                </a:cxn>
                <a:cxn ang="0">
                  <a:pos x="T2" y="T3"/>
                </a:cxn>
                <a:cxn ang="0">
                  <a:pos x="T4" y="T5"/>
                </a:cxn>
              </a:cxnLst>
              <a:rect l="0" t="0" r="r" b="b"/>
              <a:pathLst>
                <a:path w="240" h="88">
                  <a:moveTo>
                    <a:pt x="240" y="88"/>
                  </a:moveTo>
                  <a:lnTo>
                    <a:pt x="120" y="0"/>
                  </a:lnTo>
                  <a:lnTo>
                    <a:pt x="0" y="88"/>
                  </a:ln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82"/>
            <p:cNvSpPr>
              <a:spLocks/>
            </p:cNvSpPr>
            <p:nvPr/>
          </p:nvSpPr>
          <p:spPr bwMode="auto">
            <a:xfrm>
              <a:off x="5386388" y="6181725"/>
              <a:ext cx="292100" cy="200025"/>
            </a:xfrm>
            <a:custGeom>
              <a:avLst/>
              <a:gdLst>
                <a:gd name="T0" fmla="*/ 184 w 184"/>
                <a:gd name="T1" fmla="*/ 0 h 126"/>
                <a:gd name="T2" fmla="*/ 184 w 184"/>
                <a:gd name="T3" fmla="*/ 126 h 126"/>
                <a:gd name="T4" fmla="*/ 118 w 184"/>
                <a:gd name="T5" fmla="*/ 126 h 126"/>
                <a:gd name="T6" fmla="*/ 118 w 184"/>
                <a:gd name="T7" fmla="*/ 42 h 126"/>
                <a:gd name="T8" fmla="*/ 66 w 184"/>
                <a:gd name="T9" fmla="*/ 42 h 126"/>
                <a:gd name="T10" fmla="*/ 66 w 184"/>
                <a:gd name="T11" fmla="*/ 126 h 126"/>
                <a:gd name="T12" fmla="*/ 0 w 184"/>
                <a:gd name="T13" fmla="*/ 126 h 126"/>
                <a:gd name="T14" fmla="*/ 0 w 184"/>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26">
                  <a:moveTo>
                    <a:pt x="184" y="0"/>
                  </a:moveTo>
                  <a:lnTo>
                    <a:pt x="184" y="126"/>
                  </a:lnTo>
                  <a:lnTo>
                    <a:pt x="118" y="126"/>
                  </a:lnTo>
                  <a:lnTo>
                    <a:pt x="118" y="42"/>
                  </a:lnTo>
                  <a:lnTo>
                    <a:pt x="66" y="42"/>
                  </a:lnTo>
                  <a:lnTo>
                    <a:pt x="66" y="126"/>
                  </a:lnTo>
                  <a:lnTo>
                    <a:pt x="0" y="126"/>
                  </a:lnTo>
                  <a:lnTo>
                    <a:pt x="0" y="0"/>
                  </a:ln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5" name="组合 54"/>
          <p:cNvGrpSpPr/>
          <p:nvPr/>
        </p:nvGrpSpPr>
        <p:grpSpPr>
          <a:xfrm>
            <a:off x="4465895" y="3375170"/>
            <a:ext cx="509753" cy="593888"/>
            <a:chOff x="6491288" y="6051550"/>
            <a:chExt cx="327025" cy="381000"/>
          </a:xfrm>
        </p:grpSpPr>
        <p:sp>
          <p:nvSpPr>
            <p:cNvPr id="56" name="Oval 83"/>
            <p:cNvSpPr>
              <a:spLocks noChangeArrowheads="1"/>
            </p:cNvSpPr>
            <p:nvPr/>
          </p:nvSpPr>
          <p:spPr bwMode="auto">
            <a:xfrm>
              <a:off x="6719888" y="6051550"/>
              <a:ext cx="98425" cy="98425"/>
            </a:xfrm>
            <a:prstGeom prst="ellipse">
              <a:avLst/>
            </a:prstGeom>
            <a:noFill/>
            <a:ln w="25400" cap="rnd">
              <a:solidFill>
                <a:schemeClr val="tx1">
                  <a:lumMod val="85000"/>
                  <a:lumOff val="1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Oval 84"/>
            <p:cNvSpPr>
              <a:spLocks noChangeArrowheads="1"/>
            </p:cNvSpPr>
            <p:nvPr/>
          </p:nvSpPr>
          <p:spPr bwMode="auto">
            <a:xfrm>
              <a:off x="6491288" y="6191250"/>
              <a:ext cx="101600" cy="98425"/>
            </a:xfrm>
            <a:prstGeom prst="ellipse">
              <a:avLst/>
            </a:prstGeom>
            <a:noFill/>
            <a:ln w="25400" cap="rnd">
              <a:solidFill>
                <a:schemeClr val="tx1">
                  <a:lumMod val="85000"/>
                  <a:lumOff val="1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Oval 85"/>
            <p:cNvSpPr>
              <a:spLocks noChangeArrowheads="1"/>
            </p:cNvSpPr>
            <p:nvPr/>
          </p:nvSpPr>
          <p:spPr bwMode="auto">
            <a:xfrm>
              <a:off x="6719888" y="6330950"/>
              <a:ext cx="98425" cy="101600"/>
            </a:xfrm>
            <a:prstGeom prst="ellipse">
              <a:avLst/>
            </a:prstGeom>
            <a:noFill/>
            <a:ln w="25400" cap="rnd">
              <a:solidFill>
                <a:schemeClr val="tx1">
                  <a:lumMod val="85000"/>
                  <a:lumOff val="1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Line 86"/>
            <p:cNvSpPr>
              <a:spLocks noChangeShapeType="1"/>
            </p:cNvSpPr>
            <p:nvPr/>
          </p:nvSpPr>
          <p:spPr bwMode="auto">
            <a:xfrm>
              <a:off x="6583363" y="6267450"/>
              <a:ext cx="142875" cy="88900"/>
            </a:xfrm>
            <a:prstGeom prst="line">
              <a:avLst/>
            </a:prstGeom>
            <a:noFill/>
            <a:ln w="25400" cap="rnd">
              <a:solidFill>
                <a:schemeClr val="tx1">
                  <a:lumMod val="85000"/>
                  <a:lumOff val="1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Line 87"/>
            <p:cNvSpPr>
              <a:spLocks noChangeShapeType="1"/>
            </p:cNvSpPr>
            <p:nvPr/>
          </p:nvSpPr>
          <p:spPr bwMode="auto">
            <a:xfrm flipV="1">
              <a:off x="6583363" y="6130925"/>
              <a:ext cx="142875" cy="82550"/>
            </a:xfrm>
            <a:prstGeom prst="line">
              <a:avLst/>
            </a:prstGeom>
            <a:noFill/>
            <a:ln w="25400" cap="rnd">
              <a:solidFill>
                <a:schemeClr val="tx1">
                  <a:lumMod val="85000"/>
                  <a:lumOff val="1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4195521367"/>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flipV="1">
            <a:off x="0" y="3657600"/>
            <a:ext cx="9626601" cy="14515"/>
          </a:xfrm>
          <a:prstGeom prst="line">
            <a:avLst/>
          </a:prstGeom>
          <a:ln>
            <a:solidFill>
              <a:srgbClr val="2E72F1"/>
            </a:solidFill>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25" name="矩形 24"/>
          <p:cNvSpPr/>
          <p:nvPr/>
        </p:nvSpPr>
        <p:spPr>
          <a:xfrm>
            <a:off x="798285" y="5078045"/>
            <a:ext cx="2344057"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28" name="矩形 27"/>
          <p:cNvSpPr/>
          <p:nvPr/>
        </p:nvSpPr>
        <p:spPr>
          <a:xfrm>
            <a:off x="798285" y="4596915"/>
            <a:ext cx="2344057"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sp>
        <p:nvSpPr>
          <p:cNvPr id="2" name="椭圆 1"/>
          <p:cNvSpPr/>
          <p:nvPr/>
        </p:nvSpPr>
        <p:spPr>
          <a:xfrm>
            <a:off x="1375228" y="3077029"/>
            <a:ext cx="1190171" cy="1190171"/>
          </a:xfrm>
          <a:prstGeom prst="ellipse">
            <a:avLst/>
          </a:prstGeom>
          <a:solidFill>
            <a:schemeClr val="bg1"/>
          </a:solidFill>
          <a:ln>
            <a:solidFill>
              <a:srgbClr val="2E72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3548743" y="1870341"/>
            <a:ext cx="2344057"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40" name="矩形 39"/>
          <p:cNvSpPr/>
          <p:nvPr/>
        </p:nvSpPr>
        <p:spPr>
          <a:xfrm>
            <a:off x="3548743" y="1389211"/>
            <a:ext cx="2344057"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sp>
        <p:nvSpPr>
          <p:cNvPr id="41" name="椭圆 40"/>
          <p:cNvSpPr/>
          <p:nvPr/>
        </p:nvSpPr>
        <p:spPr>
          <a:xfrm>
            <a:off x="4125686" y="3077029"/>
            <a:ext cx="1190171" cy="1190171"/>
          </a:xfrm>
          <a:prstGeom prst="ellipse">
            <a:avLst/>
          </a:prstGeom>
          <a:solidFill>
            <a:schemeClr val="bg1"/>
          </a:solidFill>
          <a:ln>
            <a:solidFill>
              <a:srgbClr val="2E72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6299201" y="5078045"/>
            <a:ext cx="2344057"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43" name="矩形 42"/>
          <p:cNvSpPr/>
          <p:nvPr/>
        </p:nvSpPr>
        <p:spPr>
          <a:xfrm>
            <a:off x="6299201" y="4596915"/>
            <a:ext cx="2344057"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sp>
        <p:nvSpPr>
          <p:cNvPr id="44" name="椭圆 43"/>
          <p:cNvSpPr/>
          <p:nvPr/>
        </p:nvSpPr>
        <p:spPr>
          <a:xfrm>
            <a:off x="6876144" y="3077029"/>
            <a:ext cx="1190171" cy="1190171"/>
          </a:xfrm>
          <a:prstGeom prst="ellipse">
            <a:avLst/>
          </a:prstGeom>
          <a:solidFill>
            <a:schemeClr val="bg1"/>
          </a:solidFill>
          <a:ln>
            <a:solidFill>
              <a:srgbClr val="2E72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9049659" y="1870341"/>
            <a:ext cx="2344057"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46" name="矩形 45"/>
          <p:cNvSpPr/>
          <p:nvPr/>
        </p:nvSpPr>
        <p:spPr>
          <a:xfrm>
            <a:off x="9049659" y="1389211"/>
            <a:ext cx="2344057"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sp>
        <p:nvSpPr>
          <p:cNvPr id="47" name="椭圆 46"/>
          <p:cNvSpPr/>
          <p:nvPr/>
        </p:nvSpPr>
        <p:spPr>
          <a:xfrm>
            <a:off x="9626602" y="3077029"/>
            <a:ext cx="1190171" cy="1190171"/>
          </a:xfrm>
          <a:prstGeom prst="ellipse">
            <a:avLst/>
          </a:prstGeom>
          <a:solidFill>
            <a:srgbClr val="2E72F1"/>
          </a:solidFill>
          <a:ln>
            <a:solidFill>
              <a:srgbClr val="2E72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9954438" y="3375170"/>
            <a:ext cx="534497" cy="593888"/>
            <a:chOff x="9859963" y="1839912"/>
            <a:chExt cx="342900" cy="381000"/>
          </a:xfrm>
        </p:grpSpPr>
        <p:sp>
          <p:nvSpPr>
            <p:cNvPr id="17" name="Freeform 42"/>
            <p:cNvSpPr>
              <a:spLocks/>
            </p:cNvSpPr>
            <p:nvPr/>
          </p:nvSpPr>
          <p:spPr bwMode="auto">
            <a:xfrm>
              <a:off x="9859963" y="2144712"/>
              <a:ext cx="342900" cy="76200"/>
            </a:xfrm>
            <a:custGeom>
              <a:avLst/>
              <a:gdLst>
                <a:gd name="T0" fmla="*/ 216 w 216"/>
                <a:gd name="T1" fmla="*/ 0 h 48"/>
                <a:gd name="T2" fmla="*/ 216 w 216"/>
                <a:gd name="T3" fmla="*/ 48 h 48"/>
                <a:gd name="T4" fmla="*/ 0 w 216"/>
                <a:gd name="T5" fmla="*/ 48 h 48"/>
                <a:gd name="T6" fmla="*/ 0 w 216"/>
                <a:gd name="T7" fmla="*/ 0 h 48"/>
              </a:gdLst>
              <a:ahLst/>
              <a:cxnLst>
                <a:cxn ang="0">
                  <a:pos x="T0" y="T1"/>
                </a:cxn>
                <a:cxn ang="0">
                  <a:pos x="T2" y="T3"/>
                </a:cxn>
                <a:cxn ang="0">
                  <a:pos x="T4" y="T5"/>
                </a:cxn>
                <a:cxn ang="0">
                  <a:pos x="T6" y="T7"/>
                </a:cxn>
              </a:cxnLst>
              <a:rect l="0" t="0" r="r" b="b"/>
              <a:pathLst>
                <a:path w="216" h="48">
                  <a:moveTo>
                    <a:pt x="216" y="0"/>
                  </a:moveTo>
                  <a:lnTo>
                    <a:pt x="216" y="48"/>
                  </a:lnTo>
                  <a:lnTo>
                    <a:pt x="0" y="48"/>
                  </a:lnTo>
                  <a:lnTo>
                    <a:pt x="0" y="0"/>
                  </a:ln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43"/>
            <p:cNvSpPr>
              <a:spLocks/>
            </p:cNvSpPr>
            <p:nvPr/>
          </p:nvSpPr>
          <p:spPr bwMode="auto">
            <a:xfrm>
              <a:off x="9932988" y="2046287"/>
              <a:ext cx="196850" cy="98425"/>
            </a:xfrm>
            <a:custGeom>
              <a:avLst/>
              <a:gdLst>
                <a:gd name="T0" fmla="*/ 0 w 124"/>
                <a:gd name="T1" fmla="*/ 0 h 62"/>
                <a:gd name="T2" fmla="*/ 62 w 124"/>
                <a:gd name="T3" fmla="*/ 62 h 62"/>
                <a:gd name="T4" fmla="*/ 124 w 124"/>
                <a:gd name="T5" fmla="*/ 0 h 62"/>
              </a:gdLst>
              <a:ahLst/>
              <a:cxnLst>
                <a:cxn ang="0">
                  <a:pos x="T0" y="T1"/>
                </a:cxn>
                <a:cxn ang="0">
                  <a:pos x="T2" y="T3"/>
                </a:cxn>
                <a:cxn ang="0">
                  <a:pos x="T4" y="T5"/>
                </a:cxn>
              </a:cxnLst>
              <a:rect l="0" t="0" r="r" b="b"/>
              <a:pathLst>
                <a:path w="124" h="62">
                  <a:moveTo>
                    <a:pt x="0" y="0"/>
                  </a:moveTo>
                  <a:lnTo>
                    <a:pt x="62" y="62"/>
                  </a:lnTo>
                  <a:lnTo>
                    <a:pt x="124" y="0"/>
                  </a:ln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Line 44"/>
            <p:cNvSpPr>
              <a:spLocks noChangeShapeType="1"/>
            </p:cNvSpPr>
            <p:nvPr/>
          </p:nvSpPr>
          <p:spPr bwMode="auto">
            <a:xfrm>
              <a:off x="10031413" y="1839912"/>
              <a:ext cx="0" cy="304800"/>
            </a:xfrm>
            <a:prstGeom prst="line">
              <a:avLst/>
            </a:prstGeom>
            <a:noFill/>
            <a:ln w="254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0" name="Freeform 88"/>
          <p:cNvSpPr>
            <a:spLocks noEditPoints="1"/>
          </p:cNvSpPr>
          <p:nvPr/>
        </p:nvSpPr>
        <p:spPr bwMode="auto">
          <a:xfrm>
            <a:off x="7293063" y="3375170"/>
            <a:ext cx="356332" cy="593888"/>
          </a:xfrm>
          <a:custGeom>
            <a:avLst/>
            <a:gdLst>
              <a:gd name="T0" fmla="*/ 36 w 72"/>
              <a:gd name="T1" fmla="*/ 0 h 120"/>
              <a:gd name="T2" fmla="*/ 0 w 72"/>
              <a:gd name="T3" fmla="*/ 36 h 120"/>
              <a:gd name="T4" fmla="*/ 0 w 72"/>
              <a:gd name="T5" fmla="*/ 84 h 120"/>
              <a:gd name="T6" fmla="*/ 36 w 72"/>
              <a:gd name="T7" fmla="*/ 120 h 120"/>
              <a:gd name="T8" fmla="*/ 72 w 72"/>
              <a:gd name="T9" fmla="*/ 84 h 120"/>
              <a:gd name="T10" fmla="*/ 72 w 72"/>
              <a:gd name="T11" fmla="*/ 36 h 120"/>
              <a:gd name="T12" fmla="*/ 36 w 72"/>
              <a:gd name="T13" fmla="*/ 0 h 120"/>
              <a:gd name="T14" fmla="*/ 43 w 72"/>
              <a:gd name="T15" fmla="*/ 41 h 120"/>
              <a:gd name="T16" fmla="*/ 37 w 72"/>
              <a:gd name="T17" fmla="*/ 47 h 120"/>
              <a:gd name="T18" fmla="*/ 31 w 72"/>
              <a:gd name="T19" fmla="*/ 41 h 120"/>
              <a:gd name="T20" fmla="*/ 31 w 72"/>
              <a:gd name="T21" fmla="*/ 29 h 120"/>
              <a:gd name="T22" fmla="*/ 37 w 72"/>
              <a:gd name="T23" fmla="*/ 23 h 120"/>
              <a:gd name="T24" fmla="*/ 43 w 72"/>
              <a:gd name="T25" fmla="*/ 29 h 120"/>
              <a:gd name="T26" fmla="*/ 43 w 72"/>
              <a:gd name="T27" fmla="*/ 4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120">
                <a:moveTo>
                  <a:pt x="36" y="0"/>
                </a:moveTo>
                <a:cubicBezTo>
                  <a:pt x="17" y="0"/>
                  <a:pt x="0" y="16"/>
                  <a:pt x="0" y="36"/>
                </a:cubicBezTo>
                <a:cubicBezTo>
                  <a:pt x="0" y="84"/>
                  <a:pt x="0" y="84"/>
                  <a:pt x="0" y="84"/>
                </a:cubicBezTo>
                <a:cubicBezTo>
                  <a:pt x="0" y="104"/>
                  <a:pt x="17" y="120"/>
                  <a:pt x="36" y="120"/>
                </a:cubicBezTo>
                <a:cubicBezTo>
                  <a:pt x="56" y="120"/>
                  <a:pt x="72" y="104"/>
                  <a:pt x="72" y="84"/>
                </a:cubicBezTo>
                <a:cubicBezTo>
                  <a:pt x="72" y="36"/>
                  <a:pt x="72" y="36"/>
                  <a:pt x="72" y="36"/>
                </a:cubicBezTo>
                <a:cubicBezTo>
                  <a:pt x="72" y="16"/>
                  <a:pt x="56" y="0"/>
                  <a:pt x="36" y="0"/>
                </a:cubicBezTo>
                <a:close/>
                <a:moveTo>
                  <a:pt x="43" y="41"/>
                </a:moveTo>
                <a:cubicBezTo>
                  <a:pt x="43" y="44"/>
                  <a:pt x="40" y="47"/>
                  <a:pt x="37" y="47"/>
                </a:cubicBezTo>
                <a:cubicBezTo>
                  <a:pt x="34" y="47"/>
                  <a:pt x="31" y="44"/>
                  <a:pt x="31" y="41"/>
                </a:cubicBezTo>
                <a:cubicBezTo>
                  <a:pt x="31" y="29"/>
                  <a:pt x="31" y="29"/>
                  <a:pt x="31" y="29"/>
                </a:cubicBezTo>
                <a:cubicBezTo>
                  <a:pt x="31" y="25"/>
                  <a:pt x="34" y="23"/>
                  <a:pt x="37" y="23"/>
                </a:cubicBezTo>
                <a:cubicBezTo>
                  <a:pt x="40" y="23"/>
                  <a:pt x="43" y="25"/>
                  <a:pt x="43" y="29"/>
                </a:cubicBezTo>
                <a:lnTo>
                  <a:pt x="43" y="41"/>
                </a:lnTo>
                <a:close/>
              </a:path>
            </a:pathLst>
          </a:custGeom>
          <a:noFill/>
          <a:ln w="25400" cap="rnd">
            <a:solidFill>
              <a:schemeClr val="tx1">
                <a:lumMod val="85000"/>
                <a:lumOff val="1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95"/>
          <p:cNvSpPr>
            <a:spLocks/>
          </p:cNvSpPr>
          <p:nvPr/>
        </p:nvSpPr>
        <p:spPr bwMode="auto">
          <a:xfrm>
            <a:off x="4423828" y="3375170"/>
            <a:ext cx="593886" cy="593888"/>
          </a:xfrm>
          <a:custGeom>
            <a:avLst/>
            <a:gdLst>
              <a:gd name="T0" fmla="*/ 134 w 240"/>
              <a:gd name="T1" fmla="*/ 240 h 240"/>
              <a:gd name="T2" fmla="*/ 240 w 240"/>
              <a:gd name="T3" fmla="*/ 0 h 240"/>
              <a:gd name="T4" fmla="*/ 0 w 240"/>
              <a:gd name="T5" fmla="*/ 106 h 240"/>
              <a:gd name="T6" fmla="*/ 118 w 240"/>
              <a:gd name="T7" fmla="*/ 122 h 240"/>
              <a:gd name="T8" fmla="*/ 134 w 240"/>
              <a:gd name="T9" fmla="*/ 240 h 240"/>
            </a:gdLst>
            <a:ahLst/>
            <a:cxnLst>
              <a:cxn ang="0">
                <a:pos x="T0" y="T1"/>
              </a:cxn>
              <a:cxn ang="0">
                <a:pos x="T2" y="T3"/>
              </a:cxn>
              <a:cxn ang="0">
                <a:pos x="T4" y="T5"/>
              </a:cxn>
              <a:cxn ang="0">
                <a:pos x="T6" y="T7"/>
              </a:cxn>
              <a:cxn ang="0">
                <a:pos x="T8" y="T9"/>
              </a:cxn>
            </a:cxnLst>
            <a:rect l="0" t="0" r="r" b="b"/>
            <a:pathLst>
              <a:path w="240" h="240">
                <a:moveTo>
                  <a:pt x="134" y="240"/>
                </a:moveTo>
                <a:lnTo>
                  <a:pt x="240" y="0"/>
                </a:lnTo>
                <a:lnTo>
                  <a:pt x="0" y="106"/>
                </a:lnTo>
                <a:lnTo>
                  <a:pt x="118" y="122"/>
                </a:lnTo>
                <a:lnTo>
                  <a:pt x="134" y="240"/>
                </a:lnTo>
                <a:close/>
              </a:path>
            </a:pathLst>
          </a:custGeom>
          <a:noFill/>
          <a:ln w="25400" cap="rnd">
            <a:solidFill>
              <a:schemeClr val="tx1">
                <a:lumMod val="85000"/>
                <a:lumOff val="1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2" name="组合 21"/>
          <p:cNvGrpSpPr/>
          <p:nvPr/>
        </p:nvGrpSpPr>
        <p:grpSpPr>
          <a:xfrm>
            <a:off x="1673370" y="3437034"/>
            <a:ext cx="593886" cy="470161"/>
            <a:chOff x="7591425" y="4687888"/>
            <a:chExt cx="381000" cy="301625"/>
          </a:xfrm>
        </p:grpSpPr>
        <p:sp>
          <p:nvSpPr>
            <p:cNvPr id="23" name="Freeform 113"/>
            <p:cNvSpPr>
              <a:spLocks/>
            </p:cNvSpPr>
            <p:nvPr/>
          </p:nvSpPr>
          <p:spPr bwMode="auto">
            <a:xfrm>
              <a:off x="7591425" y="4687888"/>
              <a:ext cx="361950" cy="301625"/>
            </a:xfrm>
            <a:custGeom>
              <a:avLst/>
              <a:gdLst>
                <a:gd name="T0" fmla="*/ 67 w 114"/>
                <a:gd name="T1" fmla="*/ 88 h 95"/>
                <a:gd name="T2" fmla="*/ 57 w 114"/>
                <a:gd name="T3" fmla="*/ 88 h 95"/>
                <a:gd name="T4" fmla="*/ 37 w 114"/>
                <a:gd name="T5" fmla="*/ 86 h 95"/>
                <a:gd name="T6" fmla="*/ 19 w 114"/>
                <a:gd name="T7" fmla="*/ 94 h 95"/>
                <a:gd name="T8" fmla="*/ 21 w 114"/>
                <a:gd name="T9" fmla="*/ 79 h 95"/>
                <a:gd name="T10" fmla="*/ 0 w 114"/>
                <a:gd name="T11" fmla="*/ 44 h 95"/>
                <a:gd name="T12" fmla="*/ 57 w 114"/>
                <a:gd name="T13" fmla="*/ 0 h 95"/>
                <a:gd name="T14" fmla="*/ 114 w 114"/>
                <a:gd name="T15" fmla="*/ 44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95">
                  <a:moveTo>
                    <a:pt x="67" y="88"/>
                  </a:moveTo>
                  <a:cubicBezTo>
                    <a:pt x="64" y="88"/>
                    <a:pt x="60" y="88"/>
                    <a:pt x="57" y="88"/>
                  </a:cubicBezTo>
                  <a:cubicBezTo>
                    <a:pt x="51" y="88"/>
                    <a:pt x="42" y="87"/>
                    <a:pt x="37" y="86"/>
                  </a:cubicBezTo>
                  <a:cubicBezTo>
                    <a:pt x="33" y="85"/>
                    <a:pt x="29" y="95"/>
                    <a:pt x="19" y="94"/>
                  </a:cubicBezTo>
                  <a:cubicBezTo>
                    <a:pt x="19" y="94"/>
                    <a:pt x="28" y="82"/>
                    <a:pt x="21" y="79"/>
                  </a:cubicBezTo>
                  <a:cubicBezTo>
                    <a:pt x="8" y="71"/>
                    <a:pt x="0" y="58"/>
                    <a:pt x="0" y="44"/>
                  </a:cubicBezTo>
                  <a:cubicBezTo>
                    <a:pt x="0" y="20"/>
                    <a:pt x="26" y="0"/>
                    <a:pt x="57" y="0"/>
                  </a:cubicBezTo>
                  <a:cubicBezTo>
                    <a:pt x="89" y="0"/>
                    <a:pt x="114" y="20"/>
                    <a:pt x="114" y="44"/>
                  </a:cubicBezTo>
                </a:path>
              </a:pathLst>
            </a:custGeom>
            <a:noFill/>
            <a:ln w="25400" cap="rnd">
              <a:solidFill>
                <a:schemeClr val="tx1">
                  <a:lumMod val="85000"/>
                  <a:lumOff val="1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14"/>
            <p:cNvSpPr>
              <a:spLocks/>
            </p:cNvSpPr>
            <p:nvPr/>
          </p:nvSpPr>
          <p:spPr bwMode="auto">
            <a:xfrm>
              <a:off x="7731125" y="4786313"/>
              <a:ext cx="241300" cy="203200"/>
            </a:xfrm>
            <a:custGeom>
              <a:avLst/>
              <a:gdLst>
                <a:gd name="T0" fmla="*/ 0 w 76"/>
                <a:gd name="T1" fmla="*/ 30 h 64"/>
                <a:gd name="T2" fmla="*/ 38 w 76"/>
                <a:gd name="T3" fmla="*/ 59 h 64"/>
                <a:gd name="T4" fmla="*/ 52 w 76"/>
                <a:gd name="T5" fmla="*/ 58 h 64"/>
                <a:gd name="T6" fmla="*/ 64 w 76"/>
                <a:gd name="T7" fmla="*/ 63 h 64"/>
                <a:gd name="T8" fmla="*/ 62 w 76"/>
                <a:gd name="T9" fmla="*/ 53 h 64"/>
                <a:gd name="T10" fmla="*/ 76 w 76"/>
                <a:gd name="T11" fmla="*/ 30 h 64"/>
                <a:gd name="T12" fmla="*/ 38 w 76"/>
                <a:gd name="T13" fmla="*/ 0 h 64"/>
                <a:gd name="T14" fmla="*/ 0 w 76"/>
                <a:gd name="T15" fmla="*/ 30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64">
                  <a:moveTo>
                    <a:pt x="0" y="30"/>
                  </a:moveTo>
                  <a:cubicBezTo>
                    <a:pt x="0" y="46"/>
                    <a:pt x="17" y="59"/>
                    <a:pt x="38" y="59"/>
                  </a:cubicBezTo>
                  <a:cubicBezTo>
                    <a:pt x="42" y="59"/>
                    <a:pt x="48" y="58"/>
                    <a:pt x="52" y="58"/>
                  </a:cubicBezTo>
                  <a:cubicBezTo>
                    <a:pt x="54" y="57"/>
                    <a:pt x="57" y="64"/>
                    <a:pt x="64" y="63"/>
                  </a:cubicBezTo>
                  <a:cubicBezTo>
                    <a:pt x="64" y="63"/>
                    <a:pt x="58" y="55"/>
                    <a:pt x="62" y="53"/>
                  </a:cubicBezTo>
                  <a:cubicBezTo>
                    <a:pt x="71" y="47"/>
                    <a:pt x="76" y="39"/>
                    <a:pt x="76" y="30"/>
                  </a:cubicBezTo>
                  <a:cubicBezTo>
                    <a:pt x="76" y="13"/>
                    <a:pt x="59" y="0"/>
                    <a:pt x="38" y="0"/>
                  </a:cubicBezTo>
                  <a:cubicBezTo>
                    <a:pt x="17" y="0"/>
                    <a:pt x="0" y="13"/>
                    <a:pt x="0" y="30"/>
                  </a:cubicBezTo>
                  <a:close/>
                </a:path>
              </a:pathLst>
            </a:custGeom>
            <a:noFill/>
            <a:ln w="25400" cap="rnd">
              <a:solidFill>
                <a:schemeClr val="tx1">
                  <a:lumMod val="85000"/>
                  <a:lumOff val="1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223534520"/>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1866223"/>
            <a:ext cx="12191999" cy="2663371"/>
            <a:chOff x="698044" y="1752596"/>
            <a:chExt cx="12118071" cy="2663371"/>
          </a:xfrm>
        </p:grpSpPr>
        <p:sp>
          <p:nvSpPr>
            <p:cNvPr id="7" name="梯形 6"/>
            <p:cNvSpPr/>
            <p:nvPr/>
          </p:nvSpPr>
          <p:spPr>
            <a:xfrm rot="16200000">
              <a:off x="8517209" y="117061"/>
              <a:ext cx="2663371" cy="5934441"/>
            </a:xfrm>
            <a:prstGeom prst="trapezoid">
              <a:avLst>
                <a:gd name="adj" fmla="val 24551"/>
              </a:avLst>
            </a:prstGeom>
            <a:gradFill>
              <a:gsLst>
                <a:gs pos="0">
                  <a:srgbClr val="2E72F1">
                    <a:alpha val="39000"/>
                  </a:srgb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梯形 20"/>
            <p:cNvSpPr/>
            <p:nvPr/>
          </p:nvSpPr>
          <p:spPr>
            <a:xfrm rot="5400000" flipH="1">
              <a:off x="2333579" y="117061"/>
              <a:ext cx="2663371" cy="5934441"/>
            </a:xfrm>
            <a:prstGeom prst="trapezoid">
              <a:avLst>
                <a:gd name="adj" fmla="val 24551"/>
              </a:avLst>
            </a:prstGeom>
            <a:gradFill>
              <a:gsLst>
                <a:gs pos="0">
                  <a:srgbClr val="2E72F1">
                    <a:alpha val="39000"/>
                  </a:srgb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椭圆 1"/>
          <p:cNvSpPr/>
          <p:nvPr/>
        </p:nvSpPr>
        <p:spPr>
          <a:xfrm>
            <a:off x="5029200" y="2104569"/>
            <a:ext cx="2133600" cy="2133600"/>
          </a:xfrm>
          <a:prstGeom prst="ellips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Freeform 51"/>
          <p:cNvSpPr>
            <a:spLocks/>
          </p:cNvSpPr>
          <p:nvPr/>
        </p:nvSpPr>
        <p:spPr bwMode="auto">
          <a:xfrm>
            <a:off x="5753978" y="2577046"/>
            <a:ext cx="684044" cy="649845"/>
          </a:xfrm>
          <a:custGeom>
            <a:avLst/>
            <a:gdLst>
              <a:gd name="T0" fmla="*/ 154 w 240"/>
              <a:gd name="T1" fmla="*/ 78 h 228"/>
              <a:gd name="T2" fmla="*/ 120 w 240"/>
              <a:gd name="T3" fmla="*/ 0 h 228"/>
              <a:gd name="T4" fmla="*/ 86 w 240"/>
              <a:gd name="T5" fmla="*/ 78 h 228"/>
              <a:gd name="T6" fmla="*/ 0 w 240"/>
              <a:gd name="T7" fmla="*/ 86 h 228"/>
              <a:gd name="T8" fmla="*/ 66 w 240"/>
              <a:gd name="T9" fmla="*/ 142 h 228"/>
              <a:gd name="T10" fmla="*/ 46 w 240"/>
              <a:gd name="T11" fmla="*/ 228 h 228"/>
              <a:gd name="T12" fmla="*/ 120 w 240"/>
              <a:gd name="T13" fmla="*/ 182 h 228"/>
              <a:gd name="T14" fmla="*/ 194 w 240"/>
              <a:gd name="T15" fmla="*/ 228 h 228"/>
              <a:gd name="T16" fmla="*/ 174 w 240"/>
              <a:gd name="T17" fmla="*/ 142 h 228"/>
              <a:gd name="T18" fmla="*/ 240 w 240"/>
              <a:gd name="T19" fmla="*/ 86 h 228"/>
              <a:gd name="T20" fmla="*/ 154 w 240"/>
              <a:gd name="T21" fmla="*/ 7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228">
                <a:moveTo>
                  <a:pt x="154" y="78"/>
                </a:moveTo>
                <a:lnTo>
                  <a:pt x="120" y="0"/>
                </a:lnTo>
                <a:lnTo>
                  <a:pt x="86" y="78"/>
                </a:lnTo>
                <a:lnTo>
                  <a:pt x="0" y="86"/>
                </a:lnTo>
                <a:lnTo>
                  <a:pt x="66" y="142"/>
                </a:lnTo>
                <a:lnTo>
                  <a:pt x="46" y="228"/>
                </a:lnTo>
                <a:lnTo>
                  <a:pt x="120" y="182"/>
                </a:lnTo>
                <a:lnTo>
                  <a:pt x="194" y="228"/>
                </a:lnTo>
                <a:lnTo>
                  <a:pt x="174" y="142"/>
                </a:lnTo>
                <a:lnTo>
                  <a:pt x="240" y="86"/>
                </a:lnTo>
                <a:lnTo>
                  <a:pt x="154" y="78"/>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 name="矩形 4"/>
          <p:cNvSpPr/>
          <p:nvPr/>
        </p:nvSpPr>
        <p:spPr>
          <a:xfrm>
            <a:off x="4923972" y="4797732"/>
            <a:ext cx="2344057"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3" name="文本框 2"/>
          <p:cNvSpPr txBox="1"/>
          <p:nvPr/>
        </p:nvSpPr>
        <p:spPr>
          <a:xfrm>
            <a:off x="5527575" y="3361207"/>
            <a:ext cx="1136850" cy="523220"/>
          </a:xfrm>
          <a:prstGeom prst="rect">
            <a:avLst/>
          </a:prstGeom>
          <a:noFill/>
        </p:spPr>
        <p:txBody>
          <a:bodyPr wrap="none" rtlCol="0">
            <a:spAutoFit/>
          </a:bodyPr>
          <a:lstStyle/>
          <a:p>
            <a:r>
              <a:rPr lang="en-US" altLang="zh-CN" sz="2800">
                <a:solidFill>
                  <a:schemeClr val="bg1"/>
                </a:solidFill>
                <a:latin typeface="+mj-lt"/>
              </a:rPr>
              <a:t>81,342</a:t>
            </a:r>
            <a:endParaRPr lang="zh-CN" altLang="en-US" sz="2800">
              <a:solidFill>
                <a:schemeClr val="bg1"/>
              </a:solidFill>
              <a:latin typeface="+mj-lt"/>
            </a:endParaRPr>
          </a:p>
        </p:txBody>
      </p:sp>
      <p:sp>
        <p:nvSpPr>
          <p:cNvPr id="23" name="椭圆 22"/>
          <p:cNvSpPr/>
          <p:nvPr/>
        </p:nvSpPr>
        <p:spPr>
          <a:xfrm>
            <a:off x="1030517" y="2960912"/>
            <a:ext cx="420914" cy="420914"/>
          </a:xfrm>
          <a:prstGeom prst="ellipse">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chemeClr val="tx1">
                    <a:lumMod val="85000"/>
                    <a:lumOff val="15000"/>
                  </a:schemeClr>
                </a:solidFill>
              </a:rPr>
              <a:t>3</a:t>
            </a:r>
            <a:endParaRPr lang="zh-CN" altLang="en-US">
              <a:solidFill>
                <a:schemeClr val="tx1">
                  <a:lumMod val="85000"/>
                  <a:lumOff val="15000"/>
                </a:schemeClr>
              </a:solidFill>
            </a:endParaRPr>
          </a:p>
        </p:txBody>
      </p:sp>
      <p:sp>
        <p:nvSpPr>
          <p:cNvPr id="25" name="椭圆 24"/>
          <p:cNvSpPr/>
          <p:nvPr/>
        </p:nvSpPr>
        <p:spPr>
          <a:xfrm>
            <a:off x="2489436" y="2963215"/>
            <a:ext cx="420914" cy="420914"/>
          </a:xfrm>
          <a:prstGeom prst="ellipse">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chemeClr val="tx1">
                    <a:lumMod val="85000"/>
                    <a:lumOff val="15000"/>
                  </a:schemeClr>
                </a:solidFill>
              </a:rPr>
              <a:t>2</a:t>
            </a:r>
            <a:endParaRPr lang="zh-CN" altLang="en-US">
              <a:solidFill>
                <a:schemeClr val="tx1">
                  <a:lumMod val="85000"/>
                  <a:lumOff val="15000"/>
                </a:schemeClr>
              </a:solidFill>
            </a:endParaRPr>
          </a:p>
        </p:txBody>
      </p:sp>
      <p:sp>
        <p:nvSpPr>
          <p:cNvPr id="26" name="椭圆 25"/>
          <p:cNvSpPr/>
          <p:nvPr/>
        </p:nvSpPr>
        <p:spPr>
          <a:xfrm>
            <a:off x="3948356" y="2965518"/>
            <a:ext cx="420914" cy="420914"/>
          </a:xfrm>
          <a:prstGeom prst="ellipse">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chemeClr val="tx1">
                    <a:lumMod val="85000"/>
                    <a:lumOff val="15000"/>
                  </a:schemeClr>
                </a:solidFill>
              </a:rPr>
              <a:t>1</a:t>
            </a:r>
            <a:endParaRPr lang="zh-CN" altLang="en-US">
              <a:solidFill>
                <a:schemeClr val="tx1">
                  <a:lumMod val="85000"/>
                  <a:lumOff val="15000"/>
                </a:schemeClr>
              </a:solidFill>
            </a:endParaRPr>
          </a:p>
        </p:txBody>
      </p:sp>
      <p:sp>
        <p:nvSpPr>
          <p:cNvPr id="27" name="椭圆 26"/>
          <p:cNvSpPr/>
          <p:nvPr/>
        </p:nvSpPr>
        <p:spPr>
          <a:xfrm>
            <a:off x="7887578" y="2960912"/>
            <a:ext cx="420914" cy="420914"/>
          </a:xfrm>
          <a:prstGeom prst="ellipse">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chemeClr val="tx1">
                    <a:lumMod val="85000"/>
                    <a:lumOff val="15000"/>
                  </a:schemeClr>
                </a:solidFill>
              </a:rPr>
              <a:t>1</a:t>
            </a:r>
            <a:endParaRPr lang="zh-CN" altLang="en-US">
              <a:solidFill>
                <a:schemeClr val="tx1">
                  <a:lumMod val="85000"/>
                  <a:lumOff val="15000"/>
                </a:schemeClr>
              </a:solidFill>
            </a:endParaRPr>
          </a:p>
        </p:txBody>
      </p:sp>
      <p:sp>
        <p:nvSpPr>
          <p:cNvPr id="28" name="椭圆 27"/>
          <p:cNvSpPr/>
          <p:nvPr/>
        </p:nvSpPr>
        <p:spPr>
          <a:xfrm>
            <a:off x="9346497" y="2963215"/>
            <a:ext cx="420914" cy="420914"/>
          </a:xfrm>
          <a:prstGeom prst="ellipse">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chemeClr val="tx1">
                    <a:lumMod val="85000"/>
                    <a:lumOff val="15000"/>
                  </a:schemeClr>
                </a:solidFill>
              </a:rPr>
              <a:t>2</a:t>
            </a:r>
            <a:endParaRPr lang="zh-CN" altLang="en-US">
              <a:solidFill>
                <a:schemeClr val="tx1">
                  <a:lumMod val="85000"/>
                  <a:lumOff val="15000"/>
                </a:schemeClr>
              </a:solidFill>
            </a:endParaRPr>
          </a:p>
        </p:txBody>
      </p:sp>
      <p:sp>
        <p:nvSpPr>
          <p:cNvPr id="29" name="椭圆 28"/>
          <p:cNvSpPr/>
          <p:nvPr/>
        </p:nvSpPr>
        <p:spPr>
          <a:xfrm>
            <a:off x="10805417" y="2965518"/>
            <a:ext cx="420914" cy="420914"/>
          </a:xfrm>
          <a:prstGeom prst="ellipse">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chemeClr val="tx1">
                    <a:lumMod val="85000"/>
                    <a:lumOff val="15000"/>
                  </a:schemeClr>
                </a:solidFill>
              </a:rPr>
              <a:t>3</a:t>
            </a:r>
            <a:endParaRPr lang="zh-CN" altLang="en-US">
              <a:solidFill>
                <a:schemeClr val="tx1">
                  <a:lumMod val="85000"/>
                  <a:lumOff val="15000"/>
                </a:schemeClr>
              </a:solidFill>
            </a:endParaRPr>
          </a:p>
        </p:txBody>
      </p:sp>
      <p:sp>
        <p:nvSpPr>
          <p:cNvPr id="30" name="矩形 29"/>
          <p:cNvSpPr/>
          <p:nvPr/>
        </p:nvSpPr>
        <p:spPr>
          <a:xfrm>
            <a:off x="366106" y="2103754"/>
            <a:ext cx="1723951"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incididunt ut labore et dolore magna aliqua.  enim ad minim veniam.</a:t>
            </a:r>
          </a:p>
        </p:txBody>
      </p:sp>
      <p:sp>
        <p:nvSpPr>
          <p:cNvPr id="31" name="矩形 30"/>
          <p:cNvSpPr/>
          <p:nvPr/>
        </p:nvSpPr>
        <p:spPr>
          <a:xfrm>
            <a:off x="366106" y="1724223"/>
            <a:ext cx="1723951" cy="369332"/>
          </a:xfrm>
          <a:prstGeom prst="rect">
            <a:avLst/>
          </a:prstGeom>
        </p:spPr>
        <p:txBody>
          <a:bodyPr wrap="square">
            <a:spAutoFit/>
          </a:bodyPr>
          <a:lstStyle/>
          <a:p>
            <a:pPr algn="ctr">
              <a:spcBef>
                <a:spcPts val="600"/>
              </a:spcBef>
            </a:pPr>
            <a:r>
              <a:rPr lang="en-US" altLang="zh-CN" b="1">
                <a:solidFill>
                  <a:schemeClr val="tx1">
                    <a:lumMod val="85000"/>
                    <a:lumOff val="15000"/>
                  </a:schemeClr>
                </a:solidFill>
              </a:rPr>
              <a:t>KEY WORD</a:t>
            </a:r>
          </a:p>
        </p:txBody>
      </p:sp>
      <p:cxnSp>
        <p:nvCxnSpPr>
          <p:cNvPr id="32" name="直接箭头连接符 31"/>
          <p:cNvCxnSpPr>
            <a:stCxn id="26" idx="2"/>
            <a:endCxn id="25" idx="6"/>
          </p:cNvCxnSpPr>
          <p:nvPr/>
        </p:nvCxnSpPr>
        <p:spPr>
          <a:xfrm flipH="1" flipV="1">
            <a:off x="2910350" y="3173672"/>
            <a:ext cx="1038006" cy="2303"/>
          </a:xfrm>
          <a:prstGeom prst="straightConnector1">
            <a:avLst/>
          </a:prstGeom>
          <a:ln w="28575">
            <a:solidFill>
              <a:schemeClr val="tx1">
                <a:lumMod val="75000"/>
                <a:lumOff val="2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a:stCxn id="25" idx="2"/>
            <a:endCxn id="23" idx="6"/>
          </p:cNvCxnSpPr>
          <p:nvPr/>
        </p:nvCxnSpPr>
        <p:spPr>
          <a:xfrm flipH="1" flipV="1">
            <a:off x="1451431" y="3171369"/>
            <a:ext cx="1038005" cy="2303"/>
          </a:xfrm>
          <a:prstGeom prst="straightConnector1">
            <a:avLst/>
          </a:prstGeom>
          <a:ln w="28575">
            <a:solidFill>
              <a:schemeClr val="tx1">
                <a:lumMod val="75000"/>
                <a:lumOff val="2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flipH="1" flipV="1">
            <a:off x="9767411" y="3169066"/>
            <a:ext cx="1038006" cy="2303"/>
          </a:xfrm>
          <a:prstGeom prst="straightConnector1">
            <a:avLst/>
          </a:prstGeom>
          <a:ln w="28575">
            <a:solidFill>
              <a:schemeClr val="tx1">
                <a:lumMod val="75000"/>
                <a:lumOff val="25000"/>
              </a:schemeClr>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p:nvPr/>
        </p:nvCxnSpPr>
        <p:spPr>
          <a:xfrm flipH="1" flipV="1">
            <a:off x="8308492" y="3166763"/>
            <a:ext cx="1038005" cy="2303"/>
          </a:xfrm>
          <a:prstGeom prst="straightConnector1">
            <a:avLst/>
          </a:prstGeom>
          <a:ln w="28575">
            <a:solidFill>
              <a:schemeClr val="tx1">
                <a:lumMod val="75000"/>
                <a:lumOff val="25000"/>
              </a:schemeClr>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3287383" y="2101213"/>
            <a:ext cx="1723951"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incididunt ut labore et dolore magna aliqua.  enim ad minim veniam.</a:t>
            </a:r>
          </a:p>
        </p:txBody>
      </p:sp>
      <p:sp>
        <p:nvSpPr>
          <p:cNvPr id="41" name="矩形 40"/>
          <p:cNvSpPr/>
          <p:nvPr/>
        </p:nvSpPr>
        <p:spPr>
          <a:xfrm>
            <a:off x="3287383" y="1721682"/>
            <a:ext cx="1723951" cy="369332"/>
          </a:xfrm>
          <a:prstGeom prst="rect">
            <a:avLst/>
          </a:prstGeom>
        </p:spPr>
        <p:txBody>
          <a:bodyPr wrap="square">
            <a:spAutoFit/>
          </a:bodyPr>
          <a:lstStyle/>
          <a:p>
            <a:pPr algn="ctr">
              <a:spcBef>
                <a:spcPts val="600"/>
              </a:spcBef>
            </a:pPr>
            <a:r>
              <a:rPr lang="en-US" altLang="zh-CN" b="1">
                <a:solidFill>
                  <a:schemeClr val="tx1">
                    <a:lumMod val="85000"/>
                    <a:lumOff val="15000"/>
                  </a:schemeClr>
                </a:solidFill>
              </a:rPr>
              <a:t>KEY WORD</a:t>
            </a:r>
          </a:p>
        </p:txBody>
      </p:sp>
      <p:sp>
        <p:nvSpPr>
          <p:cNvPr id="42" name="矩形 41"/>
          <p:cNvSpPr/>
          <p:nvPr/>
        </p:nvSpPr>
        <p:spPr>
          <a:xfrm>
            <a:off x="1850191" y="4026093"/>
            <a:ext cx="1723951"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incididunt ut labore et dolore magna aliqua.  enim ad minim veniam.</a:t>
            </a:r>
          </a:p>
        </p:txBody>
      </p:sp>
      <p:sp>
        <p:nvSpPr>
          <p:cNvPr id="43" name="矩形 42"/>
          <p:cNvSpPr/>
          <p:nvPr/>
        </p:nvSpPr>
        <p:spPr>
          <a:xfrm>
            <a:off x="1850191" y="3646562"/>
            <a:ext cx="1723951" cy="369332"/>
          </a:xfrm>
          <a:prstGeom prst="rect">
            <a:avLst/>
          </a:prstGeom>
        </p:spPr>
        <p:txBody>
          <a:bodyPr wrap="square">
            <a:spAutoFit/>
          </a:bodyPr>
          <a:lstStyle/>
          <a:p>
            <a:pPr algn="ctr">
              <a:spcBef>
                <a:spcPts val="600"/>
              </a:spcBef>
            </a:pPr>
            <a:r>
              <a:rPr lang="en-US" altLang="zh-CN" b="1">
                <a:solidFill>
                  <a:schemeClr val="tx1">
                    <a:lumMod val="85000"/>
                    <a:lumOff val="15000"/>
                  </a:schemeClr>
                </a:solidFill>
              </a:rPr>
              <a:t>KEY WORD</a:t>
            </a:r>
          </a:p>
        </p:txBody>
      </p:sp>
      <p:sp>
        <p:nvSpPr>
          <p:cNvPr id="44" name="矩形 43"/>
          <p:cNvSpPr/>
          <p:nvPr/>
        </p:nvSpPr>
        <p:spPr>
          <a:xfrm>
            <a:off x="7218877" y="2111412"/>
            <a:ext cx="1723951"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incididunt ut labore et dolore magna aliqua.  enim ad minim veniam.</a:t>
            </a:r>
          </a:p>
        </p:txBody>
      </p:sp>
      <p:sp>
        <p:nvSpPr>
          <p:cNvPr id="45" name="矩形 44"/>
          <p:cNvSpPr/>
          <p:nvPr/>
        </p:nvSpPr>
        <p:spPr>
          <a:xfrm>
            <a:off x="7218877" y="1731881"/>
            <a:ext cx="1723951" cy="369332"/>
          </a:xfrm>
          <a:prstGeom prst="rect">
            <a:avLst/>
          </a:prstGeom>
        </p:spPr>
        <p:txBody>
          <a:bodyPr wrap="square">
            <a:spAutoFit/>
          </a:bodyPr>
          <a:lstStyle/>
          <a:p>
            <a:pPr algn="ctr">
              <a:spcBef>
                <a:spcPts val="600"/>
              </a:spcBef>
            </a:pPr>
            <a:r>
              <a:rPr lang="en-US" altLang="zh-CN" b="1">
                <a:solidFill>
                  <a:schemeClr val="tx1">
                    <a:lumMod val="85000"/>
                    <a:lumOff val="15000"/>
                  </a:schemeClr>
                </a:solidFill>
              </a:rPr>
              <a:t>KEY WORD</a:t>
            </a:r>
          </a:p>
        </p:txBody>
      </p:sp>
      <p:sp>
        <p:nvSpPr>
          <p:cNvPr id="46" name="矩形 45"/>
          <p:cNvSpPr/>
          <p:nvPr/>
        </p:nvSpPr>
        <p:spPr>
          <a:xfrm>
            <a:off x="10140154" y="2108871"/>
            <a:ext cx="1723951"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incididunt ut labore et dolore magna aliqua.  enim ad minim veniam.</a:t>
            </a:r>
          </a:p>
        </p:txBody>
      </p:sp>
      <p:sp>
        <p:nvSpPr>
          <p:cNvPr id="47" name="矩形 46"/>
          <p:cNvSpPr/>
          <p:nvPr/>
        </p:nvSpPr>
        <p:spPr>
          <a:xfrm>
            <a:off x="10140154" y="1729340"/>
            <a:ext cx="1723951" cy="369332"/>
          </a:xfrm>
          <a:prstGeom prst="rect">
            <a:avLst/>
          </a:prstGeom>
        </p:spPr>
        <p:txBody>
          <a:bodyPr wrap="square">
            <a:spAutoFit/>
          </a:bodyPr>
          <a:lstStyle/>
          <a:p>
            <a:pPr algn="ctr">
              <a:spcBef>
                <a:spcPts val="600"/>
              </a:spcBef>
            </a:pPr>
            <a:r>
              <a:rPr lang="en-US" altLang="zh-CN" b="1">
                <a:solidFill>
                  <a:schemeClr val="tx1">
                    <a:lumMod val="85000"/>
                    <a:lumOff val="15000"/>
                  </a:schemeClr>
                </a:solidFill>
              </a:rPr>
              <a:t>KEY WORD</a:t>
            </a:r>
          </a:p>
        </p:txBody>
      </p:sp>
      <p:sp>
        <p:nvSpPr>
          <p:cNvPr id="48" name="矩形 47"/>
          <p:cNvSpPr/>
          <p:nvPr/>
        </p:nvSpPr>
        <p:spPr>
          <a:xfrm>
            <a:off x="8702962" y="4033751"/>
            <a:ext cx="1723951"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incididunt ut labore et dolore magna aliqua.  enim ad minim veniam.</a:t>
            </a:r>
          </a:p>
        </p:txBody>
      </p:sp>
      <p:sp>
        <p:nvSpPr>
          <p:cNvPr id="49" name="矩形 48"/>
          <p:cNvSpPr/>
          <p:nvPr/>
        </p:nvSpPr>
        <p:spPr>
          <a:xfrm>
            <a:off x="8702962" y="3654220"/>
            <a:ext cx="1723951" cy="369332"/>
          </a:xfrm>
          <a:prstGeom prst="rect">
            <a:avLst/>
          </a:prstGeom>
        </p:spPr>
        <p:txBody>
          <a:bodyPr wrap="square">
            <a:spAutoFit/>
          </a:bodyPr>
          <a:lstStyle/>
          <a:p>
            <a:pPr algn="ctr">
              <a:spcBef>
                <a:spcPts val="600"/>
              </a:spcBef>
            </a:pPr>
            <a:r>
              <a:rPr lang="en-US" altLang="zh-CN" b="1">
                <a:solidFill>
                  <a:schemeClr val="tx1">
                    <a:lumMod val="85000"/>
                    <a:lumOff val="15000"/>
                  </a:schemeClr>
                </a:solidFill>
              </a:rPr>
              <a:t>KEY WORD</a:t>
            </a:r>
          </a:p>
        </p:txBody>
      </p:sp>
      <p:sp>
        <p:nvSpPr>
          <p:cNvPr id="33" name="矩形 32"/>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Tree>
    <p:extLst>
      <p:ext uri="{BB962C8B-B14F-4D97-AF65-F5344CB8AC3E}">
        <p14:creationId xmlns:p14="http://schemas.microsoft.com/office/powerpoint/2010/main" val="2153926165"/>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5243843" y="1159220"/>
            <a:ext cx="1704314" cy="1862048"/>
          </a:xfrm>
          <a:prstGeom prst="rect">
            <a:avLst/>
          </a:prstGeom>
          <a:noFill/>
        </p:spPr>
        <p:txBody>
          <a:bodyPr wrap="none" rtlCol="0">
            <a:spAutoFit/>
          </a:bodyPr>
          <a:lstStyle/>
          <a:p>
            <a:pPr algn="ctr"/>
            <a:r>
              <a:rPr lang="en-US" altLang="zh-CN" sz="11500">
                <a:ln w="19050">
                  <a:noFill/>
                </a:ln>
                <a:solidFill>
                  <a:schemeClr val="bg1"/>
                </a:solidFill>
                <a:latin typeface="+mj-lt"/>
              </a:rPr>
              <a:t>02</a:t>
            </a:r>
            <a:endParaRPr lang="zh-CN" altLang="en-US" sz="11500">
              <a:ln w="19050">
                <a:noFill/>
              </a:ln>
              <a:solidFill>
                <a:schemeClr val="bg1"/>
              </a:solidFill>
              <a:latin typeface="+mj-lt"/>
            </a:endParaRPr>
          </a:p>
        </p:txBody>
      </p:sp>
      <p:sp>
        <p:nvSpPr>
          <p:cNvPr id="23" name="矩形 22"/>
          <p:cNvSpPr/>
          <p:nvPr/>
        </p:nvSpPr>
        <p:spPr>
          <a:xfrm>
            <a:off x="3883959" y="3186953"/>
            <a:ext cx="4424083" cy="830997"/>
          </a:xfrm>
          <a:prstGeom prst="rect">
            <a:avLst/>
          </a:prstGeom>
        </p:spPr>
        <p:txBody>
          <a:bodyPr wrap="square">
            <a:spAutoFit/>
          </a:bodyPr>
          <a:lstStyle/>
          <a:p>
            <a:pPr algn="ctr">
              <a:spcBef>
                <a:spcPts val="600"/>
              </a:spcBef>
            </a:pPr>
            <a:r>
              <a:rPr lang="en-US" altLang="zh-CN" sz="4800">
                <a:solidFill>
                  <a:schemeClr val="bg1"/>
                </a:solidFill>
                <a:latin typeface="Segoe UI Light 8" panose="020B0502040204020203" pitchFamily="34" charset="0"/>
                <a:cs typeface="Segoe UI Light 8" panose="020B0502040204020203" pitchFamily="34" charset="0"/>
              </a:rPr>
              <a:t>Logical Structure</a:t>
            </a:r>
          </a:p>
        </p:txBody>
      </p:sp>
      <p:sp>
        <p:nvSpPr>
          <p:cNvPr id="24" name="矩形 23"/>
          <p:cNvSpPr/>
          <p:nvPr/>
        </p:nvSpPr>
        <p:spPr>
          <a:xfrm>
            <a:off x="4031877" y="4346171"/>
            <a:ext cx="4128247" cy="752514"/>
          </a:xfrm>
          <a:prstGeom prst="rect">
            <a:avLst/>
          </a:prstGeom>
        </p:spPr>
        <p:txBody>
          <a:bodyPr wrap="square">
            <a:spAutoFit/>
          </a:bodyPr>
          <a:lstStyle/>
          <a:p>
            <a:pPr algn="ctr">
              <a:lnSpc>
                <a:spcPct val="130000"/>
              </a:lnSpc>
              <a:spcBef>
                <a:spcPts val="600"/>
              </a:spcBef>
            </a:pPr>
            <a:r>
              <a:rPr lang="en-US" altLang="zh-CN" sz="1100">
                <a:solidFill>
                  <a:schemeClr val="bg1"/>
                </a:solidFill>
              </a:rPr>
              <a:t>Lorem ipsum dolor sit amet, consectetur adipisicing elit, sed do eiusmod tempor incididunt ut labore et dolore magna aliqua. Ut culpa qui officia deserunt mollit anim id est laborum.</a:t>
            </a:r>
            <a:endParaRPr lang="zh-CN" altLang="en-US" sz="1100">
              <a:solidFill>
                <a:schemeClr val="bg1"/>
              </a:solidFill>
            </a:endParaRPr>
          </a:p>
        </p:txBody>
      </p:sp>
      <p:cxnSp>
        <p:nvCxnSpPr>
          <p:cNvPr id="25" name="直接连接符 24"/>
          <p:cNvCxnSpPr/>
          <p:nvPr/>
        </p:nvCxnSpPr>
        <p:spPr>
          <a:xfrm>
            <a:off x="4159624" y="3160059"/>
            <a:ext cx="387275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4159624" y="4132729"/>
            <a:ext cx="387275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126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格 8"/>
          <p:cNvGraphicFramePr>
            <a:graphicFrameLocks noGrp="1"/>
          </p:cNvGraphicFramePr>
          <p:nvPr>
            <p:extLst>
              <p:ext uri="{D42A27DB-BD31-4B8C-83A1-F6EECF244321}">
                <p14:modId xmlns:p14="http://schemas.microsoft.com/office/powerpoint/2010/main" val="3172016215"/>
              </p:ext>
            </p:extLst>
          </p:nvPr>
        </p:nvGraphicFramePr>
        <p:xfrm>
          <a:off x="759504" y="1525664"/>
          <a:ext cx="10672993" cy="3381277"/>
        </p:xfrm>
        <a:graphic>
          <a:graphicData uri="http://schemas.openxmlformats.org/drawingml/2006/table">
            <a:tbl>
              <a:tblPr firstRow="1" bandRow="1">
                <a:effectLst/>
                <a:tableStyleId>{5C22544A-7EE6-4342-B048-85BDC9FD1C3A}</a:tableStyleId>
              </a:tblPr>
              <a:tblGrid>
                <a:gridCol w="1124797">
                  <a:extLst>
                    <a:ext uri="{9D8B030D-6E8A-4147-A177-3AD203B41FA5}">
                      <a16:colId xmlns="" xmlns:a16="http://schemas.microsoft.com/office/drawing/2014/main" val="20000"/>
                    </a:ext>
                  </a:extLst>
                </a:gridCol>
                <a:gridCol w="795683">
                  <a:extLst>
                    <a:ext uri="{9D8B030D-6E8A-4147-A177-3AD203B41FA5}">
                      <a16:colId xmlns="" xmlns:a16="http://schemas.microsoft.com/office/drawing/2014/main" val="20001"/>
                    </a:ext>
                  </a:extLst>
                </a:gridCol>
                <a:gridCol w="795683">
                  <a:extLst>
                    <a:ext uri="{9D8B030D-6E8A-4147-A177-3AD203B41FA5}">
                      <a16:colId xmlns="" xmlns:a16="http://schemas.microsoft.com/office/drawing/2014/main" val="20002"/>
                    </a:ext>
                  </a:extLst>
                </a:gridCol>
                <a:gridCol w="795683">
                  <a:extLst>
                    <a:ext uri="{9D8B030D-6E8A-4147-A177-3AD203B41FA5}">
                      <a16:colId xmlns="" xmlns:a16="http://schemas.microsoft.com/office/drawing/2014/main" val="20003"/>
                    </a:ext>
                  </a:extLst>
                </a:gridCol>
                <a:gridCol w="795683">
                  <a:extLst>
                    <a:ext uri="{9D8B030D-6E8A-4147-A177-3AD203B41FA5}">
                      <a16:colId xmlns="" xmlns:a16="http://schemas.microsoft.com/office/drawing/2014/main" val="20004"/>
                    </a:ext>
                  </a:extLst>
                </a:gridCol>
                <a:gridCol w="795683">
                  <a:extLst>
                    <a:ext uri="{9D8B030D-6E8A-4147-A177-3AD203B41FA5}">
                      <a16:colId xmlns="" xmlns:a16="http://schemas.microsoft.com/office/drawing/2014/main" val="20005"/>
                    </a:ext>
                  </a:extLst>
                </a:gridCol>
                <a:gridCol w="795683">
                  <a:extLst>
                    <a:ext uri="{9D8B030D-6E8A-4147-A177-3AD203B41FA5}">
                      <a16:colId xmlns="" xmlns:a16="http://schemas.microsoft.com/office/drawing/2014/main" val="20006"/>
                    </a:ext>
                  </a:extLst>
                </a:gridCol>
                <a:gridCol w="795683">
                  <a:extLst>
                    <a:ext uri="{9D8B030D-6E8A-4147-A177-3AD203B41FA5}">
                      <a16:colId xmlns="" xmlns:a16="http://schemas.microsoft.com/office/drawing/2014/main" val="20007"/>
                    </a:ext>
                  </a:extLst>
                </a:gridCol>
                <a:gridCol w="795683">
                  <a:extLst>
                    <a:ext uri="{9D8B030D-6E8A-4147-A177-3AD203B41FA5}">
                      <a16:colId xmlns="" xmlns:a16="http://schemas.microsoft.com/office/drawing/2014/main" val="20008"/>
                    </a:ext>
                  </a:extLst>
                </a:gridCol>
                <a:gridCol w="795683">
                  <a:extLst>
                    <a:ext uri="{9D8B030D-6E8A-4147-A177-3AD203B41FA5}">
                      <a16:colId xmlns="" xmlns:a16="http://schemas.microsoft.com/office/drawing/2014/main" val="20009"/>
                    </a:ext>
                  </a:extLst>
                </a:gridCol>
                <a:gridCol w="795683">
                  <a:extLst>
                    <a:ext uri="{9D8B030D-6E8A-4147-A177-3AD203B41FA5}">
                      <a16:colId xmlns="" xmlns:a16="http://schemas.microsoft.com/office/drawing/2014/main" val="20010"/>
                    </a:ext>
                  </a:extLst>
                </a:gridCol>
                <a:gridCol w="795683">
                  <a:extLst>
                    <a:ext uri="{9D8B030D-6E8A-4147-A177-3AD203B41FA5}">
                      <a16:colId xmlns="" xmlns:a16="http://schemas.microsoft.com/office/drawing/2014/main" val="20011"/>
                    </a:ext>
                  </a:extLst>
                </a:gridCol>
                <a:gridCol w="795683">
                  <a:extLst>
                    <a:ext uri="{9D8B030D-6E8A-4147-A177-3AD203B41FA5}">
                      <a16:colId xmlns="" xmlns:a16="http://schemas.microsoft.com/office/drawing/2014/main" val="20012"/>
                    </a:ext>
                  </a:extLst>
                </a:gridCol>
              </a:tblGrid>
              <a:tr h="657237">
                <a:tc>
                  <a:txBody>
                    <a:bodyPr/>
                    <a:lstStyle/>
                    <a:p>
                      <a:pPr algn="ctr"/>
                      <a:endParaRPr lang="zh-CN" altLang="en-US" sz="1800" b="0" dirty="0">
                        <a:solidFill>
                          <a:schemeClr val="tx1">
                            <a:lumMod val="85000"/>
                            <a:lumOff val="15000"/>
                          </a:schemeClr>
                        </a:solidFill>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800" b="0" u="none" strike="noStrike">
                          <a:solidFill>
                            <a:schemeClr val="tx1">
                              <a:lumMod val="85000"/>
                              <a:lumOff val="15000"/>
                            </a:schemeClr>
                          </a:solidFill>
                          <a:effectLst/>
                          <a:latin typeface="+mj-lt"/>
                        </a:rPr>
                        <a:t>Jan</a:t>
                      </a:r>
                      <a:endParaRPr lang="en-US" sz="1800" b="0" i="0" u="none" strike="noStrike" dirty="0">
                        <a:solidFill>
                          <a:schemeClr val="tx1">
                            <a:lumMod val="85000"/>
                            <a:lumOff val="15000"/>
                          </a:schemeClr>
                        </a:solidFill>
                        <a:effectLst/>
                        <a:latin typeface="+mj-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800" b="0" u="none" strike="noStrike">
                          <a:solidFill>
                            <a:schemeClr val="tx1">
                              <a:lumMod val="85000"/>
                              <a:lumOff val="15000"/>
                            </a:schemeClr>
                          </a:solidFill>
                          <a:effectLst/>
                          <a:latin typeface="+mj-lt"/>
                        </a:rPr>
                        <a:t>Feb</a:t>
                      </a:r>
                      <a:endParaRPr lang="en-US" sz="1800" b="0" i="0" u="none" strike="noStrike" dirty="0">
                        <a:solidFill>
                          <a:schemeClr val="tx1">
                            <a:lumMod val="85000"/>
                            <a:lumOff val="15000"/>
                          </a:schemeClr>
                        </a:solidFill>
                        <a:effectLst/>
                        <a:latin typeface="+mj-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800" b="0" u="none" strike="noStrike">
                          <a:solidFill>
                            <a:schemeClr val="tx1">
                              <a:lumMod val="85000"/>
                              <a:lumOff val="15000"/>
                            </a:schemeClr>
                          </a:solidFill>
                          <a:effectLst/>
                          <a:latin typeface="+mj-lt"/>
                        </a:rPr>
                        <a:t>Mar</a:t>
                      </a:r>
                      <a:endParaRPr lang="en-US" sz="1800" b="0" i="0" u="none" strike="noStrike" dirty="0">
                        <a:solidFill>
                          <a:schemeClr val="tx1">
                            <a:lumMod val="85000"/>
                            <a:lumOff val="15000"/>
                          </a:schemeClr>
                        </a:solidFill>
                        <a:effectLst/>
                        <a:latin typeface="+mj-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800" b="0" u="none" strike="noStrike">
                          <a:solidFill>
                            <a:schemeClr val="tx1">
                              <a:lumMod val="85000"/>
                              <a:lumOff val="15000"/>
                            </a:schemeClr>
                          </a:solidFill>
                          <a:effectLst/>
                          <a:latin typeface="+mj-lt"/>
                        </a:rPr>
                        <a:t>Apr</a:t>
                      </a:r>
                      <a:endParaRPr lang="en-US" sz="1800" b="0" i="0" u="none" strike="noStrike" dirty="0">
                        <a:solidFill>
                          <a:schemeClr val="tx1">
                            <a:lumMod val="85000"/>
                            <a:lumOff val="15000"/>
                          </a:schemeClr>
                        </a:solidFill>
                        <a:effectLst/>
                        <a:latin typeface="+mj-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800" b="0" u="none" strike="noStrike">
                          <a:solidFill>
                            <a:schemeClr val="bg1"/>
                          </a:solidFill>
                          <a:effectLst/>
                          <a:latin typeface="+mj-lt"/>
                        </a:rPr>
                        <a:t>May</a:t>
                      </a:r>
                      <a:endParaRPr lang="en-US" sz="1800" b="0" i="0" u="none" strike="noStrike" dirty="0">
                        <a:solidFill>
                          <a:schemeClr val="bg1"/>
                        </a:solidFill>
                        <a:effectLst/>
                        <a:latin typeface="+mj-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rgbClr val="2E72F1"/>
                    </a:solidFill>
                  </a:tcPr>
                </a:tc>
                <a:tc>
                  <a:txBody>
                    <a:bodyPr/>
                    <a:lstStyle/>
                    <a:p>
                      <a:pPr algn="ctr" fontAlgn="ctr"/>
                      <a:r>
                        <a:rPr lang="en-US" sz="1800" b="0" u="none" strike="noStrike">
                          <a:solidFill>
                            <a:schemeClr val="tx1">
                              <a:lumMod val="85000"/>
                              <a:lumOff val="15000"/>
                            </a:schemeClr>
                          </a:solidFill>
                          <a:effectLst/>
                          <a:latin typeface="+mj-lt"/>
                        </a:rPr>
                        <a:t>June</a:t>
                      </a:r>
                      <a:endParaRPr lang="en-US" sz="1800" b="0" i="0" u="none" strike="noStrike" dirty="0">
                        <a:solidFill>
                          <a:schemeClr val="tx1">
                            <a:lumMod val="85000"/>
                            <a:lumOff val="15000"/>
                          </a:schemeClr>
                        </a:solidFill>
                        <a:effectLst/>
                        <a:latin typeface="+mj-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800" b="0" u="none" strike="noStrike">
                          <a:solidFill>
                            <a:schemeClr val="tx1">
                              <a:lumMod val="85000"/>
                              <a:lumOff val="15000"/>
                            </a:schemeClr>
                          </a:solidFill>
                          <a:effectLst/>
                          <a:latin typeface="+mj-lt"/>
                        </a:rPr>
                        <a:t>July</a:t>
                      </a:r>
                      <a:endParaRPr lang="en-US" sz="1800" b="0" i="0" u="none" strike="noStrike" dirty="0">
                        <a:solidFill>
                          <a:schemeClr val="tx1">
                            <a:lumMod val="85000"/>
                            <a:lumOff val="15000"/>
                          </a:schemeClr>
                        </a:solidFill>
                        <a:effectLst/>
                        <a:latin typeface="+mj-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800" b="0" u="none" strike="noStrike">
                          <a:solidFill>
                            <a:schemeClr val="tx1">
                              <a:lumMod val="85000"/>
                              <a:lumOff val="15000"/>
                            </a:schemeClr>
                          </a:solidFill>
                          <a:effectLst/>
                          <a:latin typeface="+mj-lt"/>
                        </a:rPr>
                        <a:t>Aug</a:t>
                      </a:r>
                      <a:endParaRPr lang="en-US" sz="1800" b="0" i="0" u="none" strike="noStrike" dirty="0">
                        <a:solidFill>
                          <a:schemeClr val="tx1">
                            <a:lumMod val="85000"/>
                            <a:lumOff val="15000"/>
                          </a:schemeClr>
                        </a:solidFill>
                        <a:effectLst/>
                        <a:latin typeface="+mj-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800" b="0" u="none" strike="noStrike">
                          <a:solidFill>
                            <a:schemeClr val="tx1">
                              <a:lumMod val="85000"/>
                              <a:lumOff val="15000"/>
                            </a:schemeClr>
                          </a:solidFill>
                          <a:effectLst/>
                          <a:latin typeface="+mj-lt"/>
                        </a:rPr>
                        <a:t>Sept</a:t>
                      </a:r>
                      <a:endParaRPr lang="en-US" sz="1800" b="0" i="0" u="none" strike="noStrike" dirty="0">
                        <a:solidFill>
                          <a:schemeClr val="tx1">
                            <a:lumMod val="85000"/>
                            <a:lumOff val="15000"/>
                          </a:schemeClr>
                        </a:solidFill>
                        <a:effectLst/>
                        <a:latin typeface="+mj-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800" b="0" u="none" strike="noStrike">
                          <a:solidFill>
                            <a:schemeClr val="tx1">
                              <a:lumMod val="85000"/>
                              <a:lumOff val="15000"/>
                            </a:schemeClr>
                          </a:solidFill>
                          <a:effectLst/>
                          <a:latin typeface="+mj-lt"/>
                        </a:rPr>
                        <a:t>Oct</a:t>
                      </a:r>
                      <a:endParaRPr lang="en-US" sz="1800" b="0" i="0" u="none" strike="noStrike" dirty="0">
                        <a:solidFill>
                          <a:schemeClr val="tx1">
                            <a:lumMod val="85000"/>
                            <a:lumOff val="15000"/>
                          </a:schemeClr>
                        </a:solidFill>
                        <a:effectLst/>
                        <a:latin typeface="+mj-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800" b="0" u="none" strike="noStrike">
                          <a:solidFill>
                            <a:schemeClr val="tx1">
                              <a:lumMod val="85000"/>
                              <a:lumOff val="15000"/>
                            </a:schemeClr>
                          </a:solidFill>
                          <a:effectLst/>
                          <a:latin typeface="+mj-lt"/>
                        </a:rPr>
                        <a:t>Nov</a:t>
                      </a:r>
                      <a:endParaRPr lang="en-US" sz="1800" b="0" i="0" u="none" strike="noStrike" dirty="0">
                        <a:solidFill>
                          <a:schemeClr val="tx1">
                            <a:lumMod val="85000"/>
                            <a:lumOff val="15000"/>
                          </a:schemeClr>
                        </a:solidFill>
                        <a:effectLst/>
                        <a:latin typeface="+mj-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sz="1800" b="0" u="none" strike="noStrike">
                          <a:solidFill>
                            <a:schemeClr val="tx1">
                              <a:lumMod val="85000"/>
                              <a:lumOff val="15000"/>
                            </a:schemeClr>
                          </a:solidFill>
                          <a:effectLst/>
                          <a:latin typeface="+mj-lt"/>
                        </a:rPr>
                        <a:t>Dec</a:t>
                      </a:r>
                      <a:endParaRPr lang="en-US" sz="1800" b="0" i="0" u="none" strike="noStrike" dirty="0">
                        <a:solidFill>
                          <a:schemeClr val="tx1">
                            <a:lumMod val="85000"/>
                            <a:lumOff val="15000"/>
                          </a:schemeClr>
                        </a:solidFill>
                        <a:effectLst/>
                        <a:latin typeface="+mj-lt"/>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681010">
                <a:tc>
                  <a:txBody>
                    <a:bodyPr/>
                    <a:lstStyle/>
                    <a:p>
                      <a:pPr algn="ctr"/>
                      <a:r>
                        <a:rPr lang="en-US" altLang="zh-CN" sz="1600" b="0">
                          <a:solidFill>
                            <a:schemeClr val="tx1">
                              <a:lumMod val="85000"/>
                              <a:lumOff val="15000"/>
                            </a:schemeClr>
                          </a:solidFill>
                        </a:rPr>
                        <a:t>PLAN</a:t>
                      </a:r>
                      <a:r>
                        <a:rPr lang="en-US" altLang="zh-CN" sz="1600" b="0" baseline="0">
                          <a:solidFill>
                            <a:schemeClr val="tx1">
                              <a:lumMod val="85000"/>
                              <a:lumOff val="15000"/>
                            </a:schemeClr>
                          </a:solidFill>
                        </a:rPr>
                        <a:t> A</a:t>
                      </a:r>
                      <a:endParaRPr lang="zh-CN" altLang="en-US" sz="1600" b="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zh-CN" altLang="en-US" sz="2000">
                          <a:solidFill>
                            <a:schemeClr val="tx1">
                              <a:lumMod val="85000"/>
                              <a:lumOff val="15000"/>
                            </a:schemeClr>
                          </a:solidFill>
                        </a:rPr>
                        <a:t>★</a:t>
                      </a: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rgbClr val="2E72F1"/>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681010">
                <a:tc>
                  <a:txBody>
                    <a:bodyPr/>
                    <a:lstStyle/>
                    <a:p>
                      <a:pPr algn="ctr"/>
                      <a:r>
                        <a:rPr lang="en-US" altLang="zh-CN" sz="1600" b="0">
                          <a:solidFill>
                            <a:schemeClr val="tx1">
                              <a:lumMod val="85000"/>
                              <a:lumOff val="15000"/>
                            </a:schemeClr>
                          </a:solidFill>
                        </a:rPr>
                        <a:t>PLAN</a:t>
                      </a:r>
                      <a:r>
                        <a:rPr lang="en-US" altLang="zh-CN" sz="1600" b="0" baseline="0">
                          <a:solidFill>
                            <a:schemeClr val="tx1">
                              <a:lumMod val="85000"/>
                              <a:lumOff val="15000"/>
                            </a:schemeClr>
                          </a:solidFill>
                        </a:rPr>
                        <a:t> B</a:t>
                      </a:r>
                      <a:endParaRPr lang="zh-CN" altLang="en-US" sz="1600" b="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rgbClr val="2E72F1"/>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r h="681010">
                <a:tc>
                  <a:txBody>
                    <a:bodyPr/>
                    <a:lstStyle/>
                    <a:p>
                      <a:pPr algn="ctr"/>
                      <a:r>
                        <a:rPr lang="en-US" altLang="zh-CN" sz="1600" b="0">
                          <a:solidFill>
                            <a:schemeClr val="tx1">
                              <a:lumMod val="85000"/>
                              <a:lumOff val="15000"/>
                            </a:schemeClr>
                          </a:solidFill>
                        </a:rPr>
                        <a:t>PLAN</a:t>
                      </a:r>
                      <a:r>
                        <a:rPr lang="en-US" altLang="zh-CN" sz="1600" b="0" baseline="0">
                          <a:solidFill>
                            <a:schemeClr val="tx1">
                              <a:lumMod val="85000"/>
                              <a:lumOff val="15000"/>
                            </a:schemeClr>
                          </a:solidFill>
                        </a:rPr>
                        <a:t> C</a:t>
                      </a:r>
                      <a:endParaRPr lang="zh-CN" altLang="en-US" sz="1600" b="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rgbClr val="2E72F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3"/>
                  </a:ext>
                </a:extLst>
              </a:tr>
              <a:tr h="681010">
                <a:tc>
                  <a:txBody>
                    <a:bodyPr/>
                    <a:lstStyle/>
                    <a:p>
                      <a:pPr algn="ctr"/>
                      <a:r>
                        <a:rPr lang="en-US" altLang="zh-CN" sz="1600" b="0">
                          <a:solidFill>
                            <a:schemeClr val="tx1">
                              <a:lumMod val="85000"/>
                              <a:lumOff val="15000"/>
                            </a:schemeClr>
                          </a:solidFill>
                        </a:rPr>
                        <a:t>PLAN</a:t>
                      </a:r>
                      <a:r>
                        <a:rPr lang="en-US" altLang="zh-CN" sz="1600" b="0" baseline="0">
                          <a:solidFill>
                            <a:schemeClr val="tx1">
                              <a:lumMod val="85000"/>
                              <a:lumOff val="15000"/>
                            </a:schemeClr>
                          </a:solidFill>
                        </a:rPr>
                        <a:t> D</a:t>
                      </a:r>
                      <a:endParaRPr lang="zh-CN" altLang="en-US" sz="1600" b="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rgbClr val="2E72F1"/>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000">
                          <a:solidFill>
                            <a:schemeClr val="tx1">
                              <a:lumMod val="85000"/>
                              <a:lumOff val="15000"/>
                            </a:schemeClr>
                          </a:solidFill>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zh-CN" altLang="en-US" sz="2000" dirty="0">
                        <a:solidFill>
                          <a:schemeClr val="tx1">
                            <a:lumMod val="85000"/>
                            <a:lumOff val="1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4"/>
                  </a:ext>
                </a:extLst>
              </a:tr>
            </a:tbl>
          </a:graphicData>
        </a:graphic>
      </p:graphicFrame>
      <p:sp>
        <p:nvSpPr>
          <p:cNvPr id="10" name="矩形 9"/>
          <p:cNvSpPr/>
          <p:nvPr/>
        </p:nvSpPr>
        <p:spPr>
          <a:xfrm>
            <a:off x="1209880" y="5306642"/>
            <a:ext cx="9772240"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lang="zh-CN" altLang="en-US" sz="1100">
              <a:solidFill>
                <a:schemeClr val="tx1">
                  <a:lumMod val="85000"/>
                  <a:lumOff val="15000"/>
                </a:schemeClr>
              </a:solidFill>
            </a:endParaRPr>
          </a:p>
        </p:txBody>
      </p:sp>
      <p:sp>
        <p:nvSpPr>
          <p:cNvPr id="5" name="矩形 4"/>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Tree>
    <p:extLst>
      <p:ext uri="{BB962C8B-B14F-4D97-AF65-F5344CB8AC3E}">
        <p14:creationId xmlns:p14="http://schemas.microsoft.com/office/powerpoint/2010/main" val="2094810046"/>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格 8"/>
          <p:cNvGraphicFramePr>
            <a:graphicFrameLocks noGrp="1"/>
          </p:cNvGraphicFramePr>
          <p:nvPr>
            <p:extLst>
              <p:ext uri="{D42A27DB-BD31-4B8C-83A1-F6EECF244321}">
                <p14:modId xmlns:p14="http://schemas.microsoft.com/office/powerpoint/2010/main" val="2519280761"/>
              </p:ext>
            </p:extLst>
          </p:nvPr>
        </p:nvGraphicFramePr>
        <p:xfrm>
          <a:off x="914399" y="1667177"/>
          <a:ext cx="2312719" cy="4007908"/>
        </p:xfrm>
        <a:graphic>
          <a:graphicData uri="http://schemas.openxmlformats.org/drawingml/2006/table">
            <a:tbl>
              <a:tblPr firstRow="1" bandRow="1">
                <a:effectLst/>
                <a:tableStyleId>{5C22544A-7EE6-4342-B048-85BDC9FD1C3A}</a:tableStyleId>
              </a:tblPr>
              <a:tblGrid>
                <a:gridCol w="2312719">
                  <a:extLst>
                    <a:ext uri="{9D8B030D-6E8A-4147-A177-3AD203B41FA5}">
                      <a16:colId xmlns="" xmlns:a16="http://schemas.microsoft.com/office/drawing/2014/main" val="20000"/>
                    </a:ext>
                  </a:extLst>
                </a:gridCol>
              </a:tblGrid>
              <a:tr h="779039">
                <a:tc>
                  <a:txBody>
                    <a:bodyPr/>
                    <a:lstStyle/>
                    <a:p>
                      <a:pPr algn="ctr" fontAlgn="ctr"/>
                      <a:r>
                        <a:rPr lang="en-US" sz="2400" b="0" u="none" strike="noStrike" dirty="0">
                          <a:solidFill>
                            <a:schemeClr val="tx1">
                              <a:lumMod val="85000"/>
                              <a:lumOff val="15000"/>
                            </a:schemeClr>
                          </a:solidFill>
                          <a:effectLst/>
                          <a:latin typeface="+mj-lt"/>
                        </a:rPr>
                        <a:t>$ 6,000</a:t>
                      </a:r>
                      <a:endParaRPr lang="en-US" sz="2400" b="0" i="0" u="none" strike="noStrike" dirty="0">
                        <a:solidFill>
                          <a:schemeClr val="tx1">
                            <a:lumMod val="85000"/>
                            <a:lumOff val="15000"/>
                          </a:schemeClr>
                        </a:solidFill>
                        <a:effectLst/>
                        <a:latin typeface="+mj-lt"/>
                      </a:endParaRPr>
                    </a:p>
                  </a:txBody>
                  <a:tcPr marL="108000" marR="108000"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3228869">
                <a:tc>
                  <a:txBody>
                    <a:bodyPr/>
                    <a:lstStyle/>
                    <a:p>
                      <a:pPr marL="171450" marR="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altLang="zh-CN" sz="1100">
                          <a:solidFill>
                            <a:schemeClr val="tx1">
                              <a:lumMod val="85000"/>
                              <a:lumOff val="15000"/>
                            </a:schemeClr>
                          </a:solidFill>
                        </a:rPr>
                        <a:t>consectetur adipisicing elit, sed eiusmod tempor incididunt ut labore et dolore magna aliqua.  enim ad minim veniam.</a:t>
                      </a:r>
                    </a:p>
                    <a:p>
                      <a:pPr marL="171450" marR="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altLang="zh-CN" sz="1100">
                          <a:solidFill>
                            <a:schemeClr val="tx1">
                              <a:lumMod val="85000"/>
                              <a:lumOff val="15000"/>
                            </a:schemeClr>
                          </a:solidFill>
                        </a:rPr>
                        <a:t>consectetur adipisicing elit, sed eiusmod tempor incididunt ut labore et dolore magna aliqua.  enim ad minim veniam.</a:t>
                      </a:r>
                    </a:p>
                  </a:txBody>
                  <a:tcPr marL="108000" marR="10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bl>
          </a:graphicData>
        </a:graphic>
      </p:graphicFrame>
      <p:sp>
        <p:nvSpPr>
          <p:cNvPr id="5" name="矩形 4"/>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graphicFrame>
        <p:nvGraphicFramePr>
          <p:cNvPr id="8" name="表格 7"/>
          <p:cNvGraphicFramePr>
            <a:graphicFrameLocks noGrp="1"/>
          </p:cNvGraphicFramePr>
          <p:nvPr>
            <p:extLst>
              <p:ext uri="{D42A27DB-BD31-4B8C-83A1-F6EECF244321}">
                <p14:modId xmlns:p14="http://schemas.microsoft.com/office/powerpoint/2010/main" val="29016514"/>
              </p:ext>
            </p:extLst>
          </p:nvPr>
        </p:nvGraphicFramePr>
        <p:xfrm>
          <a:off x="3607569" y="1667177"/>
          <a:ext cx="2312719" cy="4007908"/>
        </p:xfrm>
        <a:graphic>
          <a:graphicData uri="http://schemas.openxmlformats.org/drawingml/2006/table">
            <a:tbl>
              <a:tblPr firstRow="1" bandRow="1">
                <a:effectLst/>
                <a:tableStyleId>{5C22544A-7EE6-4342-B048-85BDC9FD1C3A}</a:tableStyleId>
              </a:tblPr>
              <a:tblGrid>
                <a:gridCol w="2312719">
                  <a:extLst>
                    <a:ext uri="{9D8B030D-6E8A-4147-A177-3AD203B41FA5}">
                      <a16:colId xmlns="" xmlns:a16="http://schemas.microsoft.com/office/drawing/2014/main" val="20000"/>
                    </a:ext>
                  </a:extLst>
                </a:gridCol>
              </a:tblGrid>
              <a:tr h="779039">
                <a:tc>
                  <a:txBody>
                    <a:bodyPr/>
                    <a:lstStyle/>
                    <a:p>
                      <a:pPr algn="ctr" fontAlgn="ctr"/>
                      <a:r>
                        <a:rPr lang="en-US" sz="2400" b="0" u="none" strike="noStrike">
                          <a:solidFill>
                            <a:schemeClr val="bg1"/>
                          </a:solidFill>
                          <a:effectLst/>
                          <a:latin typeface="+mj-lt"/>
                        </a:rPr>
                        <a:t>$ 6,000</a:t>
                      </a:r>
                      <a:endParaRPr lang="en-US" sz="2400" b="0" i="0" u="none" strike="noStrike" dirty="0">
                        <a:solidFill>
                          <a:schemeClr val="bg1"/>
                        </a:solidFill>
                        <a:effectLst/>
                        <a:latin typeface="+mj-lt"/>
                      </a:endParaRPr>
                    </a:p>
                  </a:txBody>
                  <a:tcPr marL="108000" marR="108000"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rgbClr val="009BD2"/>
                    </a:solidFill>
                  </a:tcPr>
                </a:tc>
                <a:extLst>
                  <a:ext uri="{0D108BD9-81ED-4DB2-BD59-A6C34878D82A}">
                    <a16:rowId xmlns="" xmlns:a16="http://schemas.microsoft.com/office/drawing/2014/main" val="10000"/>
                  </a:ext>
                </a:extLst>
              </a:tr>
              <a:tr h="3228869">
                <a:tc>
                  <a:txBody>
                    <a:bodyPr/>
                    <a:lstStyle/>
                    <a:p>
                      <a:pPr marL="171450" marR="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altLang="zh-CN" sz="1100">
                          <a:solidFill>
                            <a:schemeClr val="tx1">
                              <a:lumMod val="85000"/>
                              <a:lumOff val="15000"/>
                            </a:schemeClr>
                          </a:solidFill>
                        </a:rPr>
                        <a:t>consectetur adipisicing elit, sed eiusmod tempor incididunt ut labore et dolore magna aliqua.  enim ad minim veniam.</a:t>
                      </a:r>
                    </a:p>
                    <a:p>
                      <a:pPr marL="171450" marR="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altLang="zh-CN" sz="1100">
                          <a:solidFill>
                            <a:schemeClr val="tx1">
                              <a:lumMod val="85000"/>
                              <a:lumOff val="15000"/>
                            </a:schemeClr>
                          </a:solidFill>
                        </a:rPr>
                        <a:t>consectetur adipisicing elit, sed eiusmod tempor incididunt ut labore et dolore magna aliqua.  enim ad minim veniam.</a:t>
                      </a:r>
                    </a:p>
                  </a:txBody>
                  <a:tcPr marL="108000" marR="10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 xmlns:a16="http://schemas.microsoft.com/office/drawing/2014/main" val="10001"/>
                  </a:ext>
                </a:extLst>
              </a:tr>
            </a:tbl>
          </a:graphicData>
        </a:graphic>
      </p:graphicFrame>
      <p:graphicFrame>
        <p:nvGraphicFramePr>
          <p:cNvPr id="11" name="表格 10"/>
          <p:cNvGraphicFramePr>
            <a:graphicFrameLocks noGrp="1"/>
          </p:cNvGraphicFramePr>
          <p:nvPr>
            <p:extLst>
              <p:ext uri="{D42A27DB-BD31-4B8C-83A1-F6EECF244321}">
                <p14:modId xmlns:p14="http://schemas.microsoft.com/office/powerpoint/2010/main" val="3355733582"/>
              </p:ext>
            </p:extLst>
          </p:nvPr>
        </p:nvGraphicFramePr>
        <p:xfrm>
          <a:off x="6300739" y="1667177"/>
          <a:ext cx="2312719" cy="4007908"/>
        </p:xfrm>
        <a:graphic>
          <a:graphicData uri="http://schemas.openxmlformats.org/drawingml/2006/table">
            <a:tbl>
              <a:tblPr firstRow="1" bandRow="1">
                <a:effectLst/>
                <a:tableStyleId>{5C22544A-7EE6-4342-B048-85BDC9FD1C3A}</a:tableStyleId>
              </a:tblPr>
              <a:tblGrid>
                <a:gridCol w="2312719">
                  <a:extLst>
                    <a:ext uri="{9D8B030D-6E8A-4147-A177-3AD203B41FA5}">
                      <a16:colId xmlns="" xmlns:a16="http://schemas.microsoft.com/office/drawing/2014/main" val="20000"/>
                    </a:ext>
                  </a:extLst>
                </a:gridCol>
              </a:tblGrid>
              <a:tr h="779039">
                <a:tc>
                  <a:txBody>
                    <a:bodyPr/>
                    <a:lstStyle/>
                    <a:p>
                      <a:pPr algn="ctr" fontAlgn="ctr"/>
                      <a:r>
                        <a:rPr lang="en-US" sz="2400" b="0" u="none" strike="noStrike">
                          <a:solidFill>
                            <a:schemeClr val="tx1">
                              <a:lumMod val="85000"/>
                              <a:lumOff val="15000"/>
                            </a:schemeClr>
                          </a:solidFill>
                          <a:effectLst/>
                          <a:latin typeface="+mj-lt"/>
                        </a:rPr>
                        <a:t>$ 6,000</a:t>
                      </a:r>
                      <a:endParaRPr lang="en-US" sz="2400" b="0" i="0" u="none" strike="noStrike" dirty="0">
                        <a:solidFill>
                          <a:schemeClr val="tx1">
                            <a:lumMod val="85000"/>
                            <a:lumOff val="15000"/>
                          </a:schemeClr>
                        </a:solidFill>
                        <a:effectLst/>
                        <a:latin typeface="+mj-lt"/>
                      </a:endParaRPr>
                    </a:p>
                  </a:txBody>
                  <a:tcPr marL="108000" marR="108000"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3228869">
                <a:tc>
                  <a:txBody>
                    <a:bodyPr/>
                    <a:lstStyle/>
                    <a:p>
                      <a:pPr marL="171450" marR="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altLang="zh-CN" sz="1100">
                          <a:solidFill>
                            <a:schemeClr val="tx1">
                              <a:lumMod val="85000"/>
                              <a:lumOff val="15000"/>
                            </a:schemeClr>
                          </a:solidFill>
                        </a:rPr>
                        <a:t>consectetur adipisicing elit, sed eiusmod tempor incididunt ut labore et dolore magna aliqua.  enim ad minim veniam.</a:t>
                      </a:r>
                    </a:p>
                    <a:p>
                      <a:pPr marL="171450" marR="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altLang="zh-CN" sz="1100">
                          <a:solidFill>
                            <a:schemeClr val="tx1">
                              <a:lumMod val="85000"/>
                              <a:lumOff val="15000"/>
                            </a:schemeClr>
                          </a:solidFill>
                        </a:rPr>
                        <a:t>consectetur adipisicing elit, sed eiusmod tempor incididunt ut labore et dolore magna aliqua.  enim ad minim veniam.</a:t>
                      </a:r>
                    </a:p>
                  </a:txBody>
                  <a:tcPr marL="108000" marR="10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bl>
          </a:graphicData>
        </a:graphic>
      </p:graphicFrame>
      <p:graphicFrame>
        <p:nvGraphicFramePr>
          <p:cNvPr id="12" name="表格 11"/>
          <p:cNvGraphicFramePr>
            <a:graphicFrameLocks noGrp="1"/>
          </p:cNvGraphicFramePr>
          <p:nvPr>
            <p:extLst>
              <p:ext uri="{D42A27DB-BD31-4B8C-83A1-F6EECF244321}">
                <p14:modId xmlns:p14="http://schemas.microsoft.com/office/powerpoint/2010/main" val="310415563"/>
              </p:ext>
            </p:extLst>
          </p:nvPr>
        </p:nvGraphicFramePr>
        <p:xfrm>
          <a:off x="8993908" y="1667177"/>
          <a:ext cx="2312719" cy="4007908"/>
        </p:xfrm>
        <a:graphic>
          <a:graphicData uri="http://schemas.openxmlformats.org/drawingml/2006/table">
            <a:tbl>
              <a:tblPr firstRow="1" bandRow="1">
                <a:effectLst/>
                <a:tableStyleId>{5C22544A-7EE6-4342-B048-85BDC9FD1C3A}</a:tableStyleId>
              </a:tblPr>
              <a:tblGrid>
                <a:gridCol w="2312719">
                  <a:extLst>
                    <a:ext uri="{9D8B030D-6E8A-4147-A177-3AD203B41FA5}">
                      <a16:colId xmlns="" xmlns:a16="http://schemas.microsoft.com/office/drawing/2014/main" val="20000"/>
                    </a:ext>
                  </a:extLst>
                </a:gridCol>
              </a:tblGrid>
              <a:tr h="779039">
                <a:tc>
                  <a:txBody>
                    <a:bodyPr/>
                    <a:lstStyle/>
                    <a:p>
                      <a:pPr algn="ctr" fontAlgn="ctr"/>
                      <a:r>
                        <a:rPr lang="en-US" sz="2400" b="0" u="none" strike="noStrike">
                          <a:solidFill>
                            <a:schemeClr val="tx1">
                              <a:lumMod val="85000"/>
                              <a:lumOff val="15000"/>
                            </a:schemeClr>
                          </a:solidFill>
                          <a:effectLst/>
                          <a:latin typeface="+mj-lt"/>
                        </a:rPr>
                        <a:t>$ 6,000</a:t>
                      </a:r>
                      <a:endParaRPr lang="en-US" sz="2400" b="0" i="0" u="none" strike="noStrike" dirty="0">
                        <a:solidFill>
                          <a:schemeClr val="tx1">
                            <a:lumMod val="85000"/>
                            <a:lumOff val="15000"/>
                          </a:schemeClr>
                        </a:solidFill>
                        <a:effectLst/>
                        <a:latin typeface="+mj-lt"/>
                      </a:endParaRPr>
                    </a:p>
                  </a:txBody>
                  <a:tcPr marL="108000" marR="108000"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3228869">
                <a:tc>
                  <a:txBody>
                    <a:bodyPr/>
                    <a:lstStyle/>
                    <a:p>
                      <a:pPr marL="171450" marR="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altLang="zh-CN" sz="1100">
                          <a:solidFill>
                            <a:schemeClr val="tx1">
                              <a:lumMod val="85000"/>
                              <a:lumOff val="15000"/>
                            </a:schemeClr>
                          </a:solidFill>
                        </a:rPr>
                        <a:t>consectetur adipisicing elit, sed eiusmod tempor incididunt ut labore et dolore magna aliqua.  enim ad minim veniam.</a:t>
                      </a:r>
                    </a:p>
                    <a:p>
                      <a:pPr marL="171450" marR="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altLang="zh-CN" sz="1100">
                          <a:solidFill>
                            <a:schemeClr val="tx1">
                              <a:lumMod val="85000"/>
                              <a:lumOff val="15000"/>
                            </a:schemeClr>
                          </a:solidFill>
                        </a:rPr>
                        <a:t>consectetur adipisicing elit, sed eiusmod tempor incididunt ut labore et dolore magna aliqua.  enim ad minim veniam.</a:t>
                      </a:r>
                    </a:p>
                  </a:txBody>
                  <a:tcPr marL="108000" marR="10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lumMod val="75000"/>
                          <a:lumOff val="25000"/>
                        </a:schemeClr>
                      </a:solidFill>
                      <a:prstDash val="solid"/>
                      <a:round/>
                      <a:headEnd type="none" w="med" len="med"/>
                      <a:tailEnd type="none" w="med" len="med"/>
                    </a:lnT>
                    <a:lnB w="19050"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3122568449"/>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a:stretch>
            <a:fillRect/>
          </a:stretch>
        </p:blipFill>
        <p:spPr/>
      </p:pic>
      <p:sp>
        <p:nvSpPr>
          <p:cNvPr id="15" name="直角三角形 14"/>
          <p:cNvSpPr/>
          <p:nvPr/>
        </p:nvSpPr>
        <p:spPr>
          <a:xfrm flipH="1" flipV="1">
            <a:off x="0" y="0"/>
            <a:ext cx="12192000" cy="6858000"/>
          </a:xfrm>
          <a:prstGeom prst="rtTriangle">
            <a:avLst/>
          </a:prstGeom>
          <a:solidFill>
            <a:schemeClr val="tx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868984" y="4224551"/>
            <a:ext cx="5604388" cy="1489639"/>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pariatur. Excepteur sint occaecat cupidatat non proident, sunt in culpa qui officia deserunt mollit anim id est laborum.</a:t>
            </a:r>
          </a:p>
          <a:p>
            <a:pP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pariatur. Excepteur sint occaecat cupidatat non proident, sunt in culpa qui officia deserunt mollit anim id est laborum.</a:t>
            </a:r>
          </a:p>
        </p:txBody>
      </p:sp>
      <p:sp>
        <p:nvSpPr>
          <p:cNvPr id="22" name="矩形 21"/>
          <p:cNvSpPr/>
          <p:nvPr/>
        </p:nvSpPr>
        <p:spPr>
          <a:xfrm>
            <a:off x="5407104" y="1195752"/>
            <a:ext cx="5993333" cy="1384995"/>
          </a:xfrm>
          <a:prstGeom prst="rect">
            <a:avLst/>
          </a:prstGeom>
        </p:spPr>
        <p:txBody>
          <a:bodyPr wrap="square">
            <a:spAutoFit/>
          </a:bodyPr>
          <a:lstStyle/>
          <a:p>
            <a:pPr algn="r">
              <a:lnSpc>
                <a:spcPct val="150000"/>
              </a:lnSpc>
            </a:pPr>
            <a:r>
              <a:rPr lang="en-US" altLang="zh-CN" sz="2800">
                <a:solidFill>
                  <a:schemeClr val="bg1"/>
                </a:solidFill>
                <a:latin typeface="+mj-lt"/>
                <a:ea typeface="+mj-ea"/>
              </a:rPr>
              <a:t>Dreams that aren't poked fun at aren't worth being made a reality.</a:t>
            </a:r>
          </a:p>
        </p:txBody>
      </p:sp>
      <p:sp>
        <p:nvSpPr>
          <p:cNvPr id="23" name="文本框 22"/>
          <p:cNvSpPr txBox="1"/>
          <p:nvPr/>
        </p:nvSpPr>
        <p:spPr>
          <a:xfrm>
            <a:off x="10997441" y="662354"/>
            <a:ext cx="532518" cy="1200329"/>
          </a:xfrm>
          <a:prstGeom prst="rect">
            <a:avLst/>
          </a:prstGeom>
          <a:noFill/>
        </p:spPr>
        <p:txBody>
          <a:bodyPr wrap="none" rtlCol="0">
            <a:spAutoFit/>
          </a:bodyPr>
          <a:lstStyle/>
          <a:p>
            <a:pPr algn="ctr"/>
            <a:r>
              <a:rPr lang="en-US" altLang="zh-CN" sz="7200">
                <a:solidFill>
                  <a:schemeClr val="bg1"/>
                </a:solidFill>
              </a:rPr>
              <a:t>“</a:t>
            </a:r>
            <a:endParaRPr lang="zh-CN" altLang="en-US" sz="7200">
              <a:solidFill>
                <a:schemeClr val="bg1"/>
              </a:solidFill>
            </a:endParaRPr>
          </a:p>
        </p:txBody>
      </p:sp>
      <p:sp>
        <p:nvSpPr>
          <p:cNvPr id="24" name="矩形 23"/>
          <p:cNvSpPr/>
          <p:nvPr/>
        </p:nvSpPr>
        <p:spPr>
          <a:xfrm>
            <a:off x="868983" y="3458609"/>
            <a:ext cx="4194627" cy="707886"/>
          </a:xfrm>
          <a:prstGeom prst="rect">
            <a:avLst/>
          </a:prstGeom>
        </p:spPr>
        <p:txBody>
          <a:bodyPr wrap="square">
            <a:spAutoFit/>
          </a:bodyPr>
          <a:lstStyle/>
          <a:p>
            <a:pPr>
              <a:spcBef>
                <a:spcPts val="600"/>
              </a:spcBef>
            </a:pPr>
            <a:r>
              <a:rPr lang="en-US" altLang="zh-CN" sz="4000">
                <a:solidFill>
                  <a:srgbClr val="2E72F1"/>
                </a:solidFill>
                <a:latin typeface="Segoe UI Light 8" panose="020B0502040204020203" pitchFamily="34" charset="0"/>
                <a:cs typeface="Segoe UI Light 8" panose="020B0502040204020203" pitchFamily="34" charset="0"/>
              </a:rPr>
              <a:t>Distribution Chart</a:t>
            </a:r>
          </a:p>
        </p:txBody>
      </p:sp>
    </p:spTree>
    <p:extLst>
      <p:ext uri="{BB962C8B-B14F-4D97-AF65-F5344CB8AC3E}">
        <p14:creationId xmlns:p14="http://schemas.microsoft.com/office/powerpoint/2010/main" val="262521986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10" name="Freeform 19"/>
          <p:cNvSpPr>
            <a:spLocks noEditPoints="1"/>
          </p:cNvSpPr>
          <p:nvPr/>
        </p:nvSpPr>
        <p:spPr bwMode="auto">
          <a:xfrm rot="2700000">
            <a:off x="4792947" y="1852398"/>
            <a:ext cx="2310683" cy="2310683"/>
          </a:xfrm>
          <a:custGeom>
            <a:avLst/>
            <a:gdLst>
              <a:gd name="T0" fmla="*/ 740 w 1008"/>
              <a:gd name="T1" fmla="*/ 950 h 1008"/>
              <a:gd name="T2" fmla="*/ 1008 w 1008"/>
              <a:gd name="T3" fmla="*/ 504 h 1008"/>
              <a:gd name="T4" fmla="*/ 825 w 1008"/>
              <a:gd name="T5" fmla="*/ 115 h 1008"/>
              <a:gd name="T6" fmla="*/ 504 w 1008"/>
              <a:gd name="T7" fmla="*/ 0 h 1008"/>
              <a:gd name="T8" fmla="*/ 0 w 1008"/>
              <a:gd name="T9" fmla="*/ 504 h 1008"/>
              <a:gd name="T10" fmla="*/ 237 w 1008"/>
              <a:gd name="T11" fmla="*/ 932 h 1008"/>
              <a:gd name="T12" fmla="*/ 504 w 1008"/>
              <a:gd name="T13" fmla="*/ 1008 h 1008"/>
              <a:gd name="T14" fmla="*/ 740 w 1008"/>
              <a:gd name="T15" fmla="*/ 950 h 1008"/>
              <a:gd name="T16" fmla="*/ 505 w 1008"/>
              <a:gd name="T17" fmla="*/ 627 h 1008"/>
              <a:gd name="T18" fmla="*/ 739 w 1008"/>
              <a:gd name="T19" fmla="*/ 393 h 1008"/>
              <a:gd name="T20" fmla="*/ 972 w 1008"/>
              <a:gd name="T21" fmla="*/ 627 h 1008"/>
              <a:gd name="T22" fmla="*/ 739 w 1008"/>
              <a:gd name="T23" fmla="*/ 860 h 1008"/>
              <a:gd name="T24" fmla="*/ 505 w 1008"/>
              <a:gd name="T25" fmla="*/ 627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8" h="1008">
                <a:moveTo>
                  <a:pt x="740" y="950"/>
                </a:moveTo>
                <a:cubicBezTo>
                  <a:pt x="900" y="865"/>
                  <a:pt x="1008" y="697"/>
                  <a:pt x="1008" y="504"/>
                </a:cubicBezTo>
                <a:cubicBezTo>
                  <a:pt x="1008" y="348"/>
                  <a:pt x="937" y="208"/>
                  <a:pt x="825" y="115"/>
                </a:cubicBezTo>
                <a:cubicBezTo>
                  <a:pt x="738" y="43"/>
                  <a:pt x="626" y="0"/>
                  <a:pt x="504" y="0"/>
                </a:cubicBezTo>
                <a:cubicBezTo>
                  <a:pt x="226" y="0"/>
                  <a:pt x="0" y="226"/>
                  <a:pt x="0" y="504"/>
                </a:cubicBezTo>
                <a:cubicBezTo>
                  <a:pt x="0" y="685"/>
                  <a:pt x="95" y="843"/>
                  <a:pt x="237" y="932"/>
                </a:cubicBezTo>
                <a:cubicBezTo>
                  <a:pt x="315" y="980"/>
                  <a:pt x="406" y="1008"/>
                  <a:pt x="504" y="1008"/>
                </a:cubicBezTo>
                <a:cubicBezTo>
                  <a:pt x="590" y="1008"/>
                  <a:pt x="670" y="987"/>
                  <a:pt x="740" y="950"/>
                </a:cubicBezTo>
                <a:close/>
                <a:moveTo>
                  <a:pt x="505" y="627"/>
                </a:moveTo>
                <a:cubicBezTo>
                  <a:pt x="505" y="498"/>
                  <a:pt x="610" y="393"/>
                  <a:pt x="739" y="393"/>
                </a:cubicBezTo>
                <a:cubicBezTo>
                  <a:pt x="868" y="393"/>
                  <a:pt x="972" y="498"/>
                  <a:pt x="972" y="627"/>
                </a:cubicBezTo>
                <a:cubicBezTo>
                  <a:pt x="972" y="756"/>
                  <a:pt x="868" y="860"/>
                  <a:pt x="739" y="860"/>
                </a:cubicBezTo>
                <a:cubicBezTo>
                  <a:pt x="610" y="860"/>
                  <a:pt x="505" y="756"/>
                  <a:pt x="505" y="627"/>
                </a:cubicBezTo>
                <a:close/>
              </a:path>
            </a:pathLst>
          </a:custGeom>
          <a:solidFill>
            <a:srgbClr val="00B0F0"/>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4" name="文本框 13"/>
          <p:cNvSpPr txBox="1"/>
          <p:nvPr/>
        </p:nvSpPr>
        <p:spPr>
          <a:xfrm>
            <a:off x="5647844" y="2149347"/>
            <a:ext cx="561372" cy="584775"/>
          </a:xfrm>
          <a:prstGeom prst="rect">
            <a:avLst/>
          </a:prstGeom>
          <a:noFill/>
        </p:spPr>
        <p:txBody>
          <a:bodyPr wrap="none" rtlCol="0">
            <a:spAutoFit/>
          </a:bodyPr>
          <a:lstStyle/>
          <a:p>
            <a:r>
              <a:rPr lang="en-US" altLang="zh-CN" sz="3200">
                <a:solidFill>
                  <a:schemeClr val="bg1"/>
                </a:solidFill>
                <a:latin typeface="Impact" panose="020B0806030902050204" pitchFamily="34" charset="0"/>
              </a:rPr>
              <a:t>01</a:t>
            </a:r>
            <a:endParaRPr lang="zh-CN" altLang="en-US" sz="3200">
              <a:solidFill>
                <a:schemeClr val="bg1"/>
              </a:solidFill>
              <a:latin typeface="Impact" panose="020B0806030902050204" pitchFamily="34" charset="0"/>
            </a:endParaRPr>
          </a:p>
        </p:txBody>
      </p:sp>
      <p:sp>
        <p:nvSpPr>
          <p:cNvPr id="19" name="Freeform 21"/>
          <p:cNvSpPr>
            <a:spLocks/>
          </p:cNvSpPr>
          <p:nvPr/>
        </p:nvSpPr>
        <p:spPr bwMode="auto">
          <a:xfrm rot="2700000">
            <a:off x="4570460" y="2914022"/>
            <a:ext cx="2338251" cy="2321960"/>
          </a:xfrm>
          <a:custGeom>
            <a:avLst/>
            <a:gdLst>
              <a:gd name="T0" fmla="*/ 249 w 1020"/>
              <a:gd name="T1" fmla="*/ 230 h 1013"/>
              <a:gd name="T2" fmla="*/ 439 w 1020"/>
              <a:gd name="T3" fmla="*/ 2 h 1013"/>
              <a:gd name="T4" fmla="*/ 437 w 1020"/>
              <a:gd name="T5" fmla="*/ 0 h 1013"/>
              <a:gd name="T6" fmla="*/ 0 w 1020"/>
              <a:gd name="T7" fmla="*/ 503 h 1013"/>
              <a:gd name="T8" fmla="*/ 510 w 1020"/>
              <a:gd name="T9" fmla="*/ 1013 h 1013"/>
              <a:gd name="T10" fmla="*/ 1020 w 1020"/>
              <a:gd name="T11" fmla="*/ 503 h 1013"/>
              <a:gd name="T12" fmla="*/ 325 w 1020"/>
              <a:gd name="T13" fmla="*/ 421 h 1013"/>
              <a:gd name="T14" fmla="*/ 249 w 1020"/>
              <a:gd name="T15" fmla="*/ 230 h 10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0" h="1013">
                <a:moveTo>
                  <a:pt x="249" y="230"/>
                </a:moveTo>
                <a:cubicBezTo>
                  <a:pt x="249" y="116"/>
                  <a:pt x="322" y="34"/>
                  <a:pt x="439" y="2"/>
                </a:cubicBezTo>
                <a:cubicBezTo>
                  <a:pt x="439" y="2"/>
                  <a:pt x="437" y="0"/>
                  <a:pt x="437" y="0"/>
                </a:cubicBezTo>
                <a:cubicBezTo>
                  <a:pt x="194" y="38"/>
                  <a:pt x="0" y="248"/>
                  <a:pt x="0" y="503"/>
                </a:cubicBezTo>
                <a:cubicBezTo>
                  <a:pt x="0" y="785"/>
                  <a:pt x="228" y="1013"/>
                  <a:pt x="510" y="1013"/>
                </a:cubicBezTo>
                <a:cubicBezTo>
                  <a:pt x="792" y="1013"/>
                  <a:pt x="1020" y="785"/>
                  <a:pt x="1020" y="503"/>
                </a:cubicBezTo>
                <a:cubicBezTo>
                  <a:pt x="1020" y="503"/>
                  <a:pt x="679" y="804"/>
                  <a:pt x="325" y="421"/>
                </a:cubicBezTo>
                <a:cubicBezTo>
                  <a:pt x="325" y="421"/>
                  <a:pt x="249" y="349"/>
                  <a:pt x="249" y="230"/>
                </a:cubicBezTo>
                <a:close/>
              </a:path>
            </a:pathLst>
          </a:custGeom>
          <a:solidFill>
            <a:srgbClr val="2E72F1"/>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1" name="文本框 20"/>
          <p:cNvSpPr txBox="1"/>
          <p:nvPr/>
        </p:nvSpPr>
        <p:spPr>
          <a:xfrm>
            <a:off x="4899819" y="3926397"/>
            <a:ext cx="611065" cy="584775"/>
          </a:xfrm>
          <a:prstGeom prst="rect">
            <a:avLst/>
          </a:prstGeom>
          <a:noFill/>
        </p:spPr>
        <p:txBody>
          <a:bodyPr wrap="none" rtlCol="0">
            <a:spAutoFit/>
          </a:bodyPr>
          <a:lstStyle/>
          <a:p>
            <a:r>
              <a:rPr lang="en-US" altLang="zh-CN" sz="3200">
                <a:solidFill>
                  <a:schemeClr val="bg1"/>
                </a:solidFill>
                <a:latin typeface="Impact" panose="020B0806030902050204" pitchFamily="34" charset="0"/>
              </a:rPr>
              <a:t>02</a:t>
            </a:r>
            <a:endParaRPr lang="zh-CN" altLang="en-US" sz="3200">
              <a:solidFill>
                <a:schemeClr val="bg1"/>
              </a:solidFill>
              <a:latin typeface="Impact" panose="020B0806030902050204" pitchFamily="34" charset="0"/>
            </a:endParaRPr>
          </a:p>
        </p:txBody>
      </p:sp>
      <p:sp>
        <p:nvSpPr>
          <p:cNvPr id="27" name="Freeform 22"/>
          <p:cNvSpPr>
            <a:spLocks/>
          </p:cNvSpPr>
          <p:nvPr/>
        </p:nvSpPr>
        <p:spPr bwMode="auto">
          <a:xfrm rot="2700000">
            <a:off x="5654230" y="2634272"/>
            <a:ext cx="2195400" cy="2329478"/>
          </a:xfrm>
          <a:custGeom>
            <a:avLst/>
            <a:gdLst>
              <a:gd name="T0" fmla="*/ 453 w 958"/>
              <a:gd name="T1" fmla="*/ 0 h 1016"/>
              <a:gd name="T2" fmla="*/ 215 w 958"/>
              <a:gd name="T3" fmla="*/ 59 h 1016"/>
              <a:gd name="T4" fmla="*/ 304 w 958"/>
              <a:gd name="T5" fmla="*/ 119 h 1016"/>
              <a:gd name="T6" fmla="*/ 486 w 958"/>
              <a:gd name="T7" fmla="*/ 514 h 1016"/>
              <a:gd name="T8" fmla="*/ 410 w 958"/>
              <a:gd name="T9" fmla="*/ 778 h 1016"/>
              <a:gd name="T10" fmla="*/ 0 w 958"/>
              <a:gd name="T11" fmla="*/ 732 h 1016"/>
              <a:gd name="T12" fmla="*/ 209 w 958"/>
              <a:gd name="T13" fmla="*/ 960 h 1016"/>
              <a:gd name="T14" fmla="*/ 454 w 958"/>
              <a:gd name="T15" fmla="*/ 1016 h 1016"/>
              <a:gd name="T16" fmla="*/ 722 w 958"/>
              <a:gd name="T17" fmla="*/ 933 h 1016"/>
              <a:gd name="T18" fmla="*/ 958 w 958"/>
              <a:gd name="T19" fmla="*/ 505 h 1016"/>
              <a:gd name="T20" fmla="*/ 453 w 958"/>
              <a:gd name="T21" fmla="*/ 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8" h="1016">
                <a:moveTo>
                  <a:pt x="453" y="0"/>
                </a:moveTo>
                <a:cubicBezTo>
                  <a:pt x="367" y="0"/>
                  <a:pt x="286" y="22"/>
                  <a:pt x="215" y="59"/>
                </a:cubicBezTo>
                <a:cubicBezTo>
                  <a:pt x="247" y="76"/>
                  <a:pt x="276" y="96"/>
                  <a:pt x="304" y="119"/>
                </a:cubicBezTo>
                <a:cubicBezTo>
                  <a:pt x="416" y="212"/>
                  <a:pt x="497" y="358"/>
                  <a:pt x="486" y="514"/>
                </a:cubicBezTo>
                <a:cubicBezTo>
                  <a:pt x="480" y="602"/>
                  <a:pt x="481" y="677"/>
                  <a:pt x="410" y="778"/>
                </a:cubicBezTo>
                <a:cubicBezTo>
                  <a:pt x="154" y="1002"/>
                  <a:pt x="0" y="732"/>
                  <a:pt x="0" y="732"/>
                </a:cubicBezTo>
                <a:cubicBezTo>
                  <a:pt x="27" y="877"/>
                  <a:pt x="209" y="960"/>
                  <a:pt x="209" y="960"/>
                </a:cubicBezTo>
                <a:cubicBezTo>
                  <a:pt x="278" y="996"/>
                  <a:pt x="370" y="1016"/>
                  <a:pt x="454" y="1016"/>
                </a:cubicBezTo>
                <a:cubicBezTo>
                  <a:pt x="553" y="1016"/>
                  <a:pt x="644" y="982"/>
                  <a:pt x="722" y="933"/>
                </a:cubicBezTo>
                <a:cubicBezTo>
                  <a:pt x="864" y="843"/>
                  <a:pt x="958" y="685"/>
                  <a:pt x="958" y="505"/>
                </a:cubicBezTo>
                <a:cubicBezTo>
                  <a:pt x="958" y="226"/>
                  <a:pt x="732" y="0"/>
                  <a:pt x="453" y="0"/>
                </a:cubicBezTo>
                <a:close/>
              </a:path>
            </a:pathLst>
          </a:custGeom>
          <a:solidFill>
            <a:srgbClr val="0E53D0"/>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9" name="文本框 28"/>
          <p:cNvSpPr txBox="1"/>
          <p:nvPr/>
        </p:nvSpPr>
        <p:spPr>
          <a:xfrm>
            <a:off x="6872535" y="3760721"/>
            <a:ext cx="622286" cy="584775"/>
          </a:xfrm>
          <a:prstGeom prst="rect">
            <a:avLst/>
          </a:prstGeom>
          <a:noFill/>
        </p:spPr>
        <p:txBody>
          <a:bodyPr wrap="none" rtlCol="0">
            <a:spAutoFit/>
          </a:bodyPr>
          <a:lstStyle/>
          <a:p>
            <a:r>
              <a:rPr lang="en-US" altLang="zh-CN" sz="3200">
                <a:solidFill>
                  <a:schemeClr val="bg1"/>
                </a:solidFill>
                <a:latin typeface="Impact" panose="020B0806030902050204" pitchFamily="34" charset="0"/>
              </a:rPr>
              <a:t>03</a:t>
            </a:r>
            <a:endParaRPr lang="zh-CN" altLang="en-US" sz="3200">
              <a:solidFill>
                <a:schemeClr val="bg1"/>
              </a:solidFill>
              <a:latin typeface="Impact" panose="020B0806030902050204" pitchFamily="34" charset="0"/>
            </a:endParaRPr>
          </a:p>
        </p:txBody>
      </p:sp>
      <p:sp>
        <p:nvSpPr>
          <p:cNvPr id="30" name="椭圆 29"/>
          <p:cNvSpPr/>
          <p:nvPr/>
        </p:nvSpPr>
        <p:spPr>
          <a:xfrm>
            <a:off x="5179038" y="5574512"/>
            <a:ext cx="2001145" cy="155555"/>
          </a:xfrm>
          <a:prstGeom prst="ellipse">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862755" y="2230367"/>
            <a:ext cx="2344057" cy="972574"/>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32" name="矩形 31"/>
          <p:cNvSpPr/>
          <p:nvPr/>
        </p:nvSpPr>
        <p:spPr>
          <a:xfrm>
            <a:off x="1862755" y="1749237"/>
            <a:ext cx="2344057"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33" name="矩形 32"/>
          <p:cNvSpPr/>
          <p:nvPr/>
        </p:nvSpPr>
        <p:spPr>
          <a:xfrm>
            <a:off x="1862755" y="4792247"/>
            <a:ext cx="2344057" cy="972574"/>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34" name="矩形 33"/>
          <p:cNvSpPr/>
          <p:nvPr/>
        </p:nvSpPr>
        <p:spPr>
          <a:xfrm>
            <a:off x="1862755" y="4311117"/>
            <a:ext cx="2344057"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35" name="矩形 34"/>
          <p:cNvSpPr/>
          <p:nvPr/>
        </p:nvSpPr>
        <p:spPr>
          <a:xfrm>
            <a:off x="8447411" y="3565199"/>
            <a:ext cx="2344057" cy="972574"/>
          </a:xfrm>
          <a:prstGeom prst="rect">
            <a:avLst/>
          </a:prstGeom>
        </p:spPr>
        <p:txBody>
          <a:bodyPr wrap="square">
            <a:spAutoFit/>
          </a:bodyPr>
          <a:lstStyle/>
          <a:p>
            <a:pPr algn="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36" name="矩形 35"/>
          <p:cNvSpPr/>
          <p:nvPr/>
        </p:nvSpPr>
        <p:spPr>
          <a:xfrm>
            <a:off x="8447411" y="3084069"/>
            <a:ext cx="2344057" cy="400110"/>
          </a:xfrm>
          <a:prstGeom prst="rect">
            <a:avLst/>
          </a:prstGeom>
        </p:spPr>
        <p:txBody>
          <a:bodyPr wrap="square">
            <a:spAutoFit/>
          </a:bodyPr>
          <a:lstStyle/>
          <a:p>
            <a:pPr algn="r">
              <a:spcBef>
                <a:spcPts val="600"/>
              </a:spcBef>
            </a:pPr>
            <a:r>
              <a:rPr lang="en-US" altLang="zh-CN" sz="2000" b="1">
                <a:solidFill>
                  <a:schemeClr val="tx1">
                    <a:lumMod val="85000"/>
                    <a:lumOff val="15000"/>
                  </a:schemeClr>
                </a:solidFill>
              </a:rPr>
              <a:t>KEY WORD</a:t>
            </a:r>
          </a:p>
        </p:txBody>
      </p:sp>
    </p:spTree>
    <p:extLst>
      <p:ext uri="{BB962C8B-B14F-4D97-AF65-F5344CB8AC3E}">
        <p14:creationId xmlns:p14="http://schemas.microsoft.com/office/powerpoint/2010/main" val="2592381480"/>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grpSp>
        <p:nvGrpSpPr>
          <p:cNvPr id="16" name="Group 3"/>
          <p:cNvGrpSpPr/>
          <p:nvPr/>
        </p:nvGrpSpPr>
        <p:grpSpPr>
          <a:xfrm>
            <a:off x="6943911" y="2285248"/>
            <a:ext cx="3819893" cy="3169152"/>
            <a:chOff x="4517221" y="2682505"/>
            <a:chExt cx="7100888" cy="5891212"/>
          </a:xfrm>
        </p:grpSpPr>
        <p:sp>
          <p:nvSpPr>
            <p:cNvPr id="17" name="Freeform 17"/>
            <p:cNvSpPr>
              <a:spLocks/>
            </p:cNvSpPr>
            <p:nvPr/>
          </p:nvSpPr>
          <p:spPr bwMode="auto">
            <a:xfrm>
              <a:off x="4679146" y="2884116"/>
              <a:ext cx="6938963" cy="5689601"/>
            </a:xfrm>
            <a:custGeom>
              <a:avLst/>
              <a:gdLst>
                <a:gd name="T0" fmla="*/ 1735 w 1847"/>
                <a:gd name="T1" fmla="*/ 757 h 1514"/>
                <a:gd name="T2" fmla="*/ 721 w 1847"/>
                <a:gd name="T3" fmla="*/ 1514 h 1514"/>
                <a:gd name="T4" fmla="*/ 112 w 1847"/>
                <a:gd name="T5" fmla="*/ 757 h 1514"/>
                <a:gd name="T6" fmla="*/ 1127 w 1847"/>
                <a:gd name="T7" fmla="*/ 0 h 1514"/>
                <a:gd name="T8" fmla="*/ 1735 w 1847"/>
                <a:gd name="T9" fmla="*/ 757 h 1514"/>
              </a:gdLst>
              <a:ahLst/>
              <a:cxnLst>
                <a:cxn ang="0">
                  <a:pos x="T0" y="T1"/>
                </a:cxn>
                <a:cxn ang="0">
                  <a:pos x="T2" y="T3"/>
                </a:cxn>
                <a:cxn ang="0">
                  <a:pos x="T4" y="T5"/>
                </a:cxn>
                <a:cxn ang="0">
                  <a:pos x="T6" y="T7"/>
                </a:cxn>
                <a:cxn ang="0">
                  <a:pos x="T8" y="T9"/>
                </a:cxn>
              </a:cxnLst>
              <a:rect l="0" t="0" r="r" b="b"/>
              <a:pathLst>
                <a:path w="1847" h="1514">
                  <a:moveTo>
                    <a:pt x="1735" y="757"/>
                  </a:moveTo>
                  <a:cubicBezTo>
                    <a:pt x="1623" y="1175"/>
                    <a:pt x="1169" y="1514"/>
                    <a:pt x="721" y="1514"/>
                  </a:cubicBezTo>
                  <a:cubicBezTo>
                    <a:pt x="273" y="1514"/>
                    <a:pt x="0" y="1175"/>
                    <a:pt x="112" y="757"/>
                  </a:cubicBezTo>
                  <a:cubicBezTo>
                    <a:pt x="224" y="339"/>
                    <a:pt x="679" y="0"/>
                    <a:pt x="1127" y="0"/>
                  </a:cubicBezTo>
                  <a:cubicBezTo>
                    <a:pt x="1575" y="0"/>
                    <a:pt x="1847" y="339"/>
                    <a:pt x="1735" y="757"/>
                  </a:cubicBezTo>
                  <a:close/>
                </a:path>
              </a:pathLst>
            </a:custGeom>
            <a:solidFill>
              <a:schemeClr val="tx1"/>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8" name="Freeform 18"/>
            <p:cNvSpPr>
              <a:spLocks/>
            </p:cNvSpPr>
            <p:nvPr/>
          </p:nvSpPr>
          <p:spPr bwMode="auto">
            <a:xfrm>
              <a:off x="4607708" y="2795217"/>
              <a:ext cx="6938963" cy="5689600"/>
            </a:xfrm>
            <a:custGeom>
              <a:avLst/>
              <a:gdLst>
                <a:gd name="T0" fmla="*/ 1735 w 1847"/>
                <a:gd name="T1" fmla="*/ 757 h 1514"/>
                <a:gd name="T2" fmla="*/ 721 w 1847"/>
                <a:gd name="T3" fmla="*/ 1514 h 1514"/>
                <a:gd name="T4" fmla="*/ 112 w 1847"/>
                <a:gd name="T5" fmla="*/ 757 h 1514"/>
                <a:gd name="T6" fmla="*/ 1126 w 1847"/>
                <a:gd name="T7" fmla="*/ 0 h 1514"/>
                <a:gd name="T8" fmla="*/ 1735 w 1847"/>
                <a:gd name="T9" fmla="*/ 757 h 1514"/>
              </a:gdLst>
              <a:ahLst/>
              <a:cxnLst>
                <a:cxn ang="0">
                  <a:pos x="T0" y="T1"/>
                </a:cxn>
                <a:cxn ang="0">
                  <a:pos x="T2" y="T3"/>
                </a:cxn>
                <a:cxn ang="0">
                  <a:pos x="T4" y="T5"/>
                </a:cxn>
                <a:cxn ang="0">
                  <a:pos x="T6" y="T7"/>
                </a:cxn>
                <a:cxn ang="0">
                  <a:pos x="T8" y="T9"/>
                </a:cxn>
              </a:cxnLst>
              <a:rect l="0" t="0" r="r" b="b"/>
              <a:pathLst>
                <a:path w="1847" h="1514">
                  <a:moveTo>
                    <a:pt x="1735" y="757"/>
                  </a:moveTo>
                  <a:cubicBezTo>
                    <a:pt x="1623" y="1175"/>
                    <a:pt x="1169" y="1514"/>
                    <a:pt x="721" y="1514"/>
                  </a:cubicBezTo>
                  <a:cubicBezTo>
                    <a:pt x="273" y="1514"/>
                    <a:pt x="0" y="1175"/>
                    <a:pt x="112" y="757"/>
                  </a:cubicBezTo>
                  <a:cubicBezTo>
                    <a:pt x="224" y="339"/>
                    <a:pt x="678" y="0"/>
                    <a:pt x="1126" y="0"/>
                  </a:cubicBezTo>
                  <a:cubicBezTo>
                    <a:pt x="1574" y="0"/>
                    <a:pt x="1847" y="339"/>
                    <a:pt x="1735" y="757"/>
                  </a:cubicBezTo>
                  <a:close/>
                </a:path>
              </a:pathLst>
            </a:custGeom>
            <a:solidFill>
              <a:schemeClr val="tx2">
                <a:lumMod val="7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0" name="Freeform 19"/>
            <p:cNvSpPr>
              <a:spLocks/>
            </p:cNvSpPr>
            <p:nvPr/>
          </p:nvSpPr>
          <p:spPr bwMode="auto">
            <a:xfrm>
              <a:off x="4517221" y="2682505"/>
              <a:ext cx="6938963" cy="5689601"/>
            </a:xfrm>
            <a:custGeom>
              <a:avLst/>
              <a:gdLst>
                <a:gd name="T0" fmla="*/ 1735 w 1847"/>
                <a:gd name="T1" fmla="*/ 757 h 1514"/>
                <a:gd name="T2" fmla="*/ 721 w 1847"/>
                <a:gd name="T3" fmla="*/ 1514 h 1514"/>
                <a:gd name="T4" fmla="*/ 112 w 1847"/>
                <a:gd name="T5" fmla="*/ 757 h 1514"/>
                <a:gd name="T6" fmla="*/ 1126 w 1847"/>
                <a:gd name="T7" fmla="*/ 0 h 1514"/>
                <a:gd name="T8" fmla="*/ 1735 w 1847"/>
                <a:gd name="T9" fmla="*/ 757 h 1514"/>
              </a:gdLst>
              <a:ahLst/>
              <a:cxnLst>
                <a:cxn ang="0">
                  <a:pos x="T0" y="T1"/>
                </a:cxn>
                <a:cxn ang="0">
                  <a:pos x="T2" y="T3"/>
                </a:cxn>
                <a:cxn ang="0">
                  <a:pos x="T4" y="T5"/>
                </a:cxn>
                <a:cxn ang="0">
                  <a:pos x="T6" y="T7"/>
                </a:cxn>
                <a:cxn ang="0">
                  <a:pos x="T8" y="T9"/>
                </a:cxn>
              </a:cxnLst>
              <a:rect l="0" t="0" r="r" b="b"/>
              <a:pathLst>
                <a:path w="1847" h="1514">
                  <a:moveTo>
                    <a:pt x="1735" y="757"/>
                  </a:moveTo>
                  <a:cubicBezTo>
                    <a:pt x="1623" y="1175"/>
                    <a:pt x="1169" y="1514"/>
                    <a:pt x="721" y="1514"/>
                  </a:cubicBezTo>
                  <a:cubicBezTo>
                    <a:pt x="273" y="1514"/>
                    <a:pt x="0" y="1175"/>
                    <a:pt x="112" y="757"/>
                  </a:cubicBezTo>
                  <a:cubicBezTo>
                    <a:pt x="224" y="339"/>
                    <a:pt x="678" y="0"/>
                    <a:pt x="1126" y="0"/>
                  </a:cubicBezTo>
                  <a:cubicBezTo>
                    <a:pt x="1574" y="0"/>
                    <a:pt x="1847" y="339"/>
                    <a:pt x="1735" y="757"/>
                  </a:cubicBezTo>
                  <a:close/>
                </a:path>
              </a:pathLst>
            </a:custGeom>
            <a:solidFill>
              <a:schemeClr val="tx1">
                <a:lumMod val="85000"/>
                <a:lumOff val="1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2" name="Freeform 20"/>
            <p:cNvSpPr>
              <a:spLocks/>
            </p:cNvSpPr>
            <p:nvPr/>
          </p:nvSpPr>
          <p:spPr bwMode="auto">
            <a:xfrm>
              <a:off x="5174446" y="3222255"/>
              <a:ext cx="5624513" cy="4611687"/>
            </a:xfrm>
            <a:custGeom>
              <a:avLst/>
              <a:gdLst>
                <a:gd name="T0" fmla="*/ 1406 w 1497"/>
                <a:gd name="T1" fmla="*/ 613 h 1227"/>
                <a:gd name="T2" fmla="*/ 584 w 1497"/>
                <a:gd name="T3" fmla="*/ 1227 h 1227"/>
                <a:gd name="T4" fmla="*/ 91 w 1497"/>
                <a:gd name="T5" fmla="*/ 613 h 1227"/>
                <a:gd name="T6" fmla="*/ 913 w 1497"/>
                <a:gd name="T7" fmla="*/ 0 h 1227"/>
                <a:gd name="T8" fmla="*/ 1406 w 1497"/>
                <a:gd name="T9" fmla="*/ 613 h 1227"/>
              </a:gdLst>
              <a:ahLst/>
              <a:cxnLst>
                <a:cxn ang="0">
                  <a:pos x="T0" y="T1"/>
                </a:cxn>
                <a:cxn ang="0">
                  <a:pos x="T2" y="T3"/>
                </a:cxn>
                <a:cxn ang="0">
                  <a:pos x="T4" y="T5"/>
                </a:cxn>
                <a:cxn ang="0">
                  <a:pos x="T6" y="T7"/>
                </a:cxn>
                <a:cxn ang="0">
                  <a:pos x="T8" y="T9"/>
                </a:cxn>
              </a:cxnLst>
              <a:rect l="0" t="0" r="r" b="b"/>
              <a:pathLst>
                <a:path w="1497" h="1227">
                  <a:moveTo>
                    <a:pt x="1406" y="613"/>
                  </a:moveTo>
                  <a:cubicBezTo>
                    <a:pt x="1315" y="952"/>
                    <a:pt x="947" y="1227"/>
                    <a:pt x="584" y="1227"/>
                  </a:cubicBezTo>
                  <a:cubicBezTo>
                    <a:pt x="221" y="1227"/>
                    <a:pt x="0" y="952"/>
                    <a:pt x="91" y="613"/>
                  </a:cubicBezTo>
                  <a:cubicBezTo>
                    <a:pt x="182" y="274"/>
                    <a:pt x="550" y="0"/>
                    <a:pt x="913" y="0"/>
                  </a:cubicBezTo>
                  <a:cubicBezTo>
                    <a:pt x="1276" y="0"/>
                    <a:pt x="1497" y="274"/>
                    <a:pt x="1406" y="613"/>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3" name="Freeform 21"/>
            <p:cNvSpPr>
              <a:spLocks/>
            </p:cNvSpPr>
            <p:nvPr/>
          </p:nvSpPr>
          <p:spPr bwMode="auto">
            <a:xfrm>
              <a:off x="5542746" y="3523880"/>
              <a:ext cx="4887912" cy="4005261"/>
            </a:xfrm>
            <a:custGeom>
              <a:avLst/>
              <a:gdLst>
                <a:gd name="T0" fmla="*/ 1222 w 1301"/>
                <a:gd name="T1" fmla="*/ 533 h 1066"/>
                <a:gd name="T2" fmla="*/ 508 w 1301"/>
                <a:gd name="T3" fmla="*/ 1066 h 1066"/>
                <a:gd name="T4" fmla="*/ 79 w 1301"/>
                <a:gd name="T5" fmla="*/ 533 h 1066"/>
                <a:gd name="T6" fmla="*/ 793 w 1301"/>
                <a:gd name="T7" fmla="*/ 0 h 1066"/>
                <a:gd name="T8" fmla="*/ 1222 w 1301"/>
                <a:gd name="T9" fmla="*/ 533 h 1066"/>
              </a:gdLst>
              <a:ahLst/>
              <a:cxnLst>
                <a:cxn ang="0">
                  <a:pos x="T0" y="T1"/>
                </a:cxn>
                <a:cxn ang="0">
                  <a:pos x="T2" y="T3"/>
                </a:cxn>
                <a:cxn ang="0">
                  <a:pos x="T4" y="T5"/>
                </a:cxn>
                <a:cxn ang="0">
                  <a:pos x="T6" y="T7"/>
                </a:cxn>
                <a:cxn ang="0">
                  <a:pos x="T8" y="T9"/>
                </a:cxn>
              </a:cxnLst>
              <a:rect l="0" t="0" r="r" b="b"/>
              <a:pathLst>
                <a:path w="1301" h="1066">
                  <a:moveTo>
                    <a:pt x="1222" y="533"/>
                  </a:moveTo>
                  <a:cubicBezTo>
                    <a:pt x="1143" y="828"/>
                    <a:pt x="823" y="1066"/>
                    <a:pt x="508" y="1066"/>
                  </a:cubicBezTo>
                  <a:cubicBezTo>
                    <a:pt x="192" y="1066"/>
                    <a:pt x="0" y="828"/>
                    <a:pt x="79" y="533"/>
                  </a:cubicBezTo>
                  <a:cubicBezTo>
                    <a:pt x="158" y="239"/>
                    <a:pt x="478" y="0"/>
                    <a:pt x="793" y="0"/>
                  </a:cubicBezTo>
                  <a:cubicBezTo>
                    <a:pt x="1109" y="0"/>
                    <a:pt x="1301" y="239"/>
                    <a:pt x="1222" y="533"/>
                  </a:cubicBezTo>
                  <a:close/>
                </a:path>
              </a:pathLst>
            </a:custGeom>
            <a:solidFill>
              <a:schemeClr val="tx1">
                <a:lumMod val="85000"/>
                <a:lumOff val="1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4" name="Freeform 22"/>
            <p:cNvSpPr>
              <a:spLocks/>
            </p:cNvSpPr>
            <p:nvPr/>
          </p:nvSpPr>
          <p:spPr bwMode="auto">
            <a:xfrm>
              <a:off x="6049159" y="3933455"/>
              <a:ext cx="3873500" cy="3186112"/>
            </a:xfrm>
            <a:custGeom>
              <a:avLst/>
              <a:gdLst>
                <a:gd name="T0" fmla="*/ 968 w 1031"/>
                <a:gd name="T1" fmla="*/ 424 h 848"/>
                <a:gd name="T2" fmla="*/ 402 w 1031"/>
                <a:gd name="T3" fmla="*/ 848 h 848"/>
                <a:gd name="T4" fmla="*/ 63 w 1031"/>
                <a:gd name="T5" fmla="*/ 424 h 848"/>
                <a:gd name="T6" fmla="*/ 629 w 1031"/>
                <a:gd name="T7" fmla="*/ 0 h 848"/>
                <a:gd name="T8" fmla="*/ 968 w 1031"/>
                <a:gd name="T9" fmla="*/ 424 h 848"/>
              </a:gdLst>
              <a:ahLst/>
              <a:cxnLst>
                <a:cxn ang="0">
                  <a:pos x="T0" y="T1"/>
                </a:cxn>
                <a:cxn ang="0">
                  <a:pos x="T2" y="T3"/>
                </a:cxn>
                <a:cxn ang="0">
                  <a:pos x="T4" y="T5"/>
                </a:cxn>
                <a:cxn ang="0">
                  <a:pos x="T6" y="T7"/>
                </a:cxn>
                <a:cxn ang="0">
                  <a:pos x="T8" y="T9"/>
                </a:cxn>
              </a:cxnLst>
              <a:rect l="0" t="0" r="r" b="b"/>
              <a:pathLst>
                <a:path w="1031" h="848">
                  <a:moveTo>
                    <a:pt x="968" y="424"/>
                  </a:moveTo>
                  <a:cubicBezTo>
                    <a:pt x="905" y="658"/>
                    <a:pt x="652" y="848"/>
                    <a:pt x="402" y="848"/>
                  </a:cubicBezTo>
                  <a:cubicBezTo>
                    <a:pt x="152" y="848"/>
                    <a:pt x="0" y="658"/>
                    <a:pt x="63" y="424"/>
                  </a:cubicBezTo>
                  <a:cubicBezTo>
                    <a:pt x="126" y="190"/>
                    <a:pt x="379" y="0"/>
                    <a:pt x="629" y="0"/>
                  </a:cubicBezTo>
                  <a:cubicBezTo>
                    <a:pt x="879" y="0"/>
                    <a:pt x="1031" y="190"/>
                    <a:pt x="968" y="424"/>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5" name="Freeform 23"/>
            <p:cNvSpPr>
              <a:spLocks/>
            </p:cNvSpPr>
            <p:nvPr/>
          </p:nvSpPr>
          <p:spPr bwMode="auto">
            <a:xfrm>
              <a:off x="6466671" y="4268417"/>
              <a:ext cx="3040063" cy="2517775"/>
            </a:xfrm>
            <a:custGeom>
              <a:avLst/>
              <a:gdLst>
                <a:gd name="T0" fmla="*/ 759 w 809"/>
                <a:gd name="T1" fmla="*/ 335 h 670"/>
                <a:gd name="T2" fmla="*/ 315 w 809"/>
                <a:gd name="T3" fmla="*/ 670 h 670"/>
                <a:gd name="T4" fmla="*/ 50 w 809"/>
                <a:gd name="T5" fmla="*/ 335 h 670"/>
                <a:gd name="T6" fmla="*/ 494 w 809"/>
                <a:gd name="T7" fmla="*/ 0 h 670"/>
                <a:gd name="T8" fmla="*/ 759 w 809"/>
                <a:gd name="T9" fmla="*/ 335 h 670"/>
              </a:gdLst>
              <a:ahLst/>
              <a:cxnLst>
                <a:cxn ang="0">
                  <a:pos x="T0" y="T1"/>
                </a:cxn>
                <a:cxn ang="0">
                  <a:pos x="T2" y="T3"/>
                </a:cxn>
                <a:cxn ang="0">
                  <a:pos x="T4" y="T5"/>
                </a:cxn>
                <a:cxn ang="0">
                  <a:pos x="T6" y="T7"/>
                </a:cxn>
                <a:cxn ang="0">
                  <a:pos x="T8" y="T9"/>
                </a:cxn>
              </a:cxnLst>
              <a:rect l="0" t="0" r="r" b="b"/>
              <a:pathLst>
                <a:path w="809" h="670">
                  <a:moveTo>
                    <a:pt x="759" y="335"/>
                  </a:moveTo>
                  <a:cubicBezTo>
                    <a:pt x="710" y="520"/>
                    <a:pt x="511" y="670"/>
                    <a:pt x="315" y="670"/>
                  </a:cubicBezTo>
                  <a:cubicBezTo>
                    <a:pt x="119" y="670"/>
                    <a:pt x="0" y="520"/>
                    <a:pt x="50" y="335"/>
                  </a:cubicBezTo>
                  <a:cubicBezTo>
                    <a:pt x="99" y="150"/>
                    <a:pt x="298" y="0"/>
                    <a:pt x="494" y="0"/>
                  </a:cubicBezTo>
                  <a:cubicBezTo>
                    <a:pt x="690" y="0"/>
                    <a:pt x="809" y="150"/>
                    <a:pt x="759" y="335"/>
                  </a:cubicBezTo>
                  <a:close/>
                </a:path>
              </a:pathLst>
            </a:custGeom>
            <a:solidFill>
              <a:schemeClr val="tx1">
                <a:lumMod val="85000"/>
                <a:lumOff val="15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6" name="Freeform 24"/>
            <p:cNvSpPr>
              <a:spLocks/>
            </p:cNvSpPr>
            <p:nvPr/>
          </p:nvSpPr>
          <p:spPr bwMode="auto">
            <a:xfrm>
              <a:off x="6876246" y="4595442"/>
              <a:ext cx="2220913" cy="1863725"/>
            </a:xfrm>
            <a:custGeom>
              <a:avLst/>
              <a:gdLst>
                <a:gd name="T0" fmla="*/ 555 w 591"/>
                <a:gd name="T1" fmla="*/ 248 h 496"/>
                <a:gd name="T2" fmla="*/ 229 w 591"/>
                <a:gd name="T3" fmla="*/ 496 h 496"/>
                <a:gd name="T4" fmla="*/ 36 w 591"/>
                <a:gd name="T5" fmla="*/ 248 h 496"/>
                <a:gd name="T6" fmla="*/ 362 w 591"/>
                <a:gd name="T7" fmla="*/ 0 h 496"/>
                <a:gd name="T8" fmla="*/ 555 w 591"/>
                <a:gd name="T9" fmla="*/ 248 h 496"/>
              </a:gdLst>
              <a:ahLst/>
              <a:cxnLst>
                <a:cxn ang="0">
                  <a:pos x="T0" y="T1"/>
                </a:cxn>
                <a:cxn ang="0">
                  <a:pos x="T2" y="T3"/>
                </a:cxn>
                <a:cxn ang="0">
                  <a:pos x="T4" y="T5"/>
                </a:cxn>
                <a:cxn ang="0">
                  <a:pos x="T6" y="T7"/>
                </a:cxn>
                <a:cxn ang="0">
                  <a:pos x="T8" y="T9"/>
                </a:cxn>
              </a:cxnLst>
              <a:rect l="0" t="0" r="r" b="b"/>
              <a:pathLst>
                <a:path w="591" h="496">
                  <a:moveTo>
                    <a:pt x="555" y="248"/>
                  </a:moveTo>
                  <a:cubicBezTo>
                    <a:pt x="518" y="385"/>
                    <a:pt x="372" y="496"/>
                    <a:pt x="229" y="496"/>
                  </a:cubicBezTo>
                  <a:cubicBezTo>
                    <a:pt x="86" y="496"/>
                    <a:pt x="0" y="385"/>
                    <a:pt x="36" y="248"/>
                  </a:cubicBezTo>
                  <a:cubicBezTo>
                    <a:pt x="73" y="111"/>
                    <a:pt x="219" y="0"/>
                    <a:pt x="362" y="0"/>
                  </a:cubicBezTo>
                  <a:cubicBezTo>
                    <a:pt x="505" y="0"/>
                    <a:pt x="591" y="111"/>
                    <a:pt x="555" y="248"/>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28" name="Freeform 25"/>
            <p:cNvSpPr>
              <a:spLocks/>
            </p:cNvSpPr>
            <p:nvPr/>
          </p:nvSpPr>
          <p:spPr bwMode="auto">
            <a:xfrm>
              <a:off x="7454096" y="5090742"/>
              <a:ext cx="1068388" cy="876300"/>
            </a:xfrm>
            <a:custGeom>
              <a:avLst/>
              <a:gdLst>
                <a:gd name="T0" fmla="*/ 266 w 284"/>
                <a:gd name="T1" fmla="*/ 116 h 233"/>
                <a:gd name="T2" fmla="*/ 110 w 284"/>
                <a:gd name="T3" fmla="*/ 233 h 233"/>
                <a:gd name="T4" fmla="*/ 17 w 284"/>
                <a:gd name="T5" fmla="*/ 116 h 233"/>
                <a:gd name="T6" fmla="*/ 173 w 284"/>
                <a:gd name="T7" fmla="*/ 0 h 233"/>
                <a:gd name="T8" fmla="*/ 266 w 284"/>
                <a:gd name="T9" fmla="*/ 116 h 233"/>
              </a:gdLst>
              <a:ahLst/>
              <a:cxnLst>
                <a:cxn ang="0">
                  <a:pos x="T0" y="T1"/>
                </a:cxn>
                <a:cxn ang="0">
                  <a:pos x="T2" y="T3"/>
                </a:cxn>
                <a:cxn ang="0">
                  <a:pos x="T4" y="T5"/>
                </a:cxn>
                <a:cxn ang="0">
                  <a:pos x="T6" y="T7"/>
                </a:cxn>
                <a:cxn ang="0">
                  <a:pos x="T8" y="T9"/>
                </a:cxn>
              </a:cxnLst>
              <a:rect l="0" t="0" r="r" b="b"/>
              <a:pathLst>
                <a:path w="284" h="233">
                  <a:moveTo>
                    <a:pt x="266" y="116"/>
                  </a:moveTo>
                  <a:cubicBezTo>
                    <a:pt x="249" y="180"/>
                    <a:pt x="179" y="233"/>
                    <a:pt x="110" y="233"/>
                  </a:cubicBezTo>
                  <a:cubicBezTo>
                    <a:pt x="41" y="233"/>
                    <a:pt x="0" y="180"/>
                    <a:pt x="17" y="116"/>
                  </a:cubicBezTo>
                  <a:cubicBezTo>
                    <a:pt x="34" y="52"/>
                    <a:pt x="104" y="0"/>
                    <a:pt x="173" y="0"/>
                  </a:cubicBezTo>
                  <a:cubicBezTo>
                    <a:pt x="242" y="0"/>
                    <a:pt x="284" y="52"/>
                    <a:pt x="266" y="116"/>
                  </a:cubicBezTo>
                  <a:close/>
                </a:path>
              </a:pathLst>
            </a:custGeom>
            <a:solidFill>
              <a:schemeClr val="tx2">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grpSp>
        <p:nvGrpSpPr>
          <p:cNvPr id="2" name="组合 1"/>
          <p:cNvGrpSpPr/>
          <p:nvPr/>
        </p:nvGrpSpPr>
        <p:grpSpPr>
          <a:xfrm>
            <a:off x="7410138" y="2366198"/>
            <a:ext cx="1436373" cy="1464098"/>
            <a:chOff x="7662153" y="2636852"/>
            <a:chExt cx="1195563" cy="1218640"/>
          </a:xfrm>
        </p:grpSpPr>
        <p:sp>
          <p:nvSpPr>
            <p:cNvPr id="92" name="任意多边形 91"/>
            <p:cNvSpPr>
              <a:spLocks/>
            </p:cNvSpPr>
            <p:nvPr/>
          </p:nvSpPr>
          <p:spPr bwMode="auto">
            <a:xfrm>
              <a:off x="8451653" y="3424855"/>
              <a:ext cx="406063" cy="430637"/>
            </a:xfrm>
            <a:custGeom>
              <a:avLst/>
              <a:gdLst>
                <a:gd name="connsiteX0" fmla="*/ 292829 w 406063"/>
                <a:gd name="connsiteY0" fmla="*/ 304243 h 430637"/>
                <a:gd name="connsiteX1" fmla="*/ 307535 w 406063"/>
                <a:gd name="connsiteY1" fmla="*/ 318940 h 430637"/>
                <a:gd name="connsiteX2" fmla="*/ 334005 w 406063"/>
                <a:gd name="connsiteY2" fmla="*/ 348334 h 430637"/>
                <a:gd name="connsiteX3" fmla="*/ 384005 w 406063"/>
                <a:gd name="connsiteY3" fmla="*/ 404183 h 430637"/>
                <a:gd name="connsiteX4" fmla="*/ 406063 w 406063"/>
                <a:gd name="connsiteY4" fmla="*/ 429167 h 430637"/>
                <a:gd name="connsiteX5" fmla="*/ 406063 w 406063"/>
                <a:gd name="connsiteY5" fmla="*/ 430637 h 430637"/>
                <a:gd name="connsiteX6" fmla="*/ 381063 w 406063"/>
                <a:gd name="connsiteY6" fmla="*/ 410061 h 430637"/>
                <a:gd name="connsiteX7" fmla="*/ 326652 w 406063"/>
                <a:gd name="connsiteY7" fmla="*/ 361561 h 430637"/>
                <a:gd name="connsiteX8" fmla="*/ 297241 w 406063"/>
                <a:gd name="connsiteY8" fmla="*/ 335107 h 430637"/>
                <a:gd name="connsiteX9" fmla="*/ 284006 w 406063"/>
                <a:gd name="connsiteY9" fmla="*/ 320410 h 430637"/>
                <a:gd name="connsiteX10" fmla="*/ 288418 w 406063"/>
                <a:gd name="connsiteY10" fmla="*/ 311592 h 430637"/>
                <a:gd name="connsiteX11" fmla="*/ 292829 w 406063"/>
                <a:gd name="connsiteY11" fmla="*/ 304243 h 430637"/>
                <a:gd name="connsiteX12" fmla="*/ 64216 w 406063"/>
                <a:gd name="connsiteY12" fmla="*/ 58686 h 430637"/>
                <a:gd name="connsiteX13" fmla="*/ 55351 w 406063"/>
                <a:gd name="connsiteY13" fmla="*/ 79953 h 430637"/>
                <a:gd name="connsiteX14" fmla="*/ 26236 w 406063"/>
                <a:gd name="connsiteY14" fmla="*/ 117511 h 430637"/>
                <a:gd name="connsiteX15" fmla="*/ 13513 w 406063"/>
                <a:gd name="connsiteY15" fmla="*/ 125891 h 430637"/>
                <a:gd name="connsiteX16" fmla="*/ 13737 w 406063"/>
                <a:gd name="connsiteY16" fmla="*/ 125903 h 430637"/>
                <a:gd name="connsiteX17" fmla="*/ 55452 w 406063"/>
                <a:gd name="connsiteY17" fmla="*/ 79838 h 430637"/>
                <a:gd name="connsiteX18" fmla="*/ 61985 w 406063"/>
                <a:gd name="connsiteY18" fmla="*/ 1723 h 430637"/>
                <a:gd name="connsiteX19" fmla="*/ 74515 w 406063"/>
                <a:gd name="connsiteY19" fmla="*/ 2273 h 430637"/>
                <a:gd name="connsiteX20" fmla="*/ 77933 w 406063"/>
                <a:gd name="connsiteY20" fmla="*/ 13333 h 430637"/>
                <a:gd name="connsiteX21" fmla="*/ 77962 w 406063"/>
                <a:gd name="connsiteY21" fmla="*/ 13117 h 430637"/>
                <a:gd name="connsiteX22" fmla="*/ 74543 w 406063"/>
                <a:gd name="connsiteY22" fmla="*/ 1986 h 430637"/>
                <a:gd name="connsiteX23" fmla="*/ 303633 w 406063"/>
                <a:gd name="connsiteY23" fmla="*/ 231137 h 430637"/>
                <a:gd name="connsiteX24" fmla="*/ 290416 w 406063"/>
                <a:gd name="connsiteY24" fmla="*/ 301645 h 430637"/>
                <a:gd name="connsiteX25" fmla="*/ 286011 w 406063"/>
                <a:gd name="connsiteY25" fmla="*/ 308990 h 430637"/>
                <a:gd name="connsiteX26" fmla="*/ 281605 w 406063"/>
                <a:gd name="connsiteY26" fmla="*/ 317803 h 430637"/>
                <a:gd name="connsiteX27" fmla="*/ 233144 w 406063"/>
                <a:gd name="connsiteY27" fmla="*/ 354526 h 430637"/>
                <a:gd name="connsiteX28" fmla="*/ 79672 w 406063"/>
                <a:gd name="connsiteY28" fmla="*/ 201013 h 430637"/>
                <a:gd name="connsiteX29" fmla="*/ 4086 w 406063"/>
                <a:gd name="connsiteY29" fmla="*/ 125407 h 430637"/>
                <a:gd name="connsiteX30" fmla="*/ 3755 w 406063"/>
                <a:gd name="connsiteY30" fmla="*/ 125389 h 430637"/>
                <a:gd name="connsiteX31" fmla="*/ 3755 w 406063"/>
                <a:gd name="connsiteY31" fmla="*/ 123923 h 430637"/>
                <a:gd name="connsiteX32" fmla="*/ 5229 w 406063"/>
                <a:gd name="connsiteY32" fmla="*/ 82884 h 430637"/>
                <a:gd name="connsiteX33" fmla="*/ 17022 w 406063"/>
                <a:gd name="connsiteY33" fmla="*/ 94610 h 430637"/>
                <a:gd name="connsiteX34" fmla="*/ 21445 w 406063"/>
                <a:gd name="connsiteY34" fmla="*/ 93144 h 430637"/>
                <a:gd name="connsiteX35" fmla="*/ 45032 w 406063"/>
                <a:gd name="connsiteY35" fmla="*/ 71159 h 430637"/>
                <a:gd name="connsiteX36" fmla="*/ 55351 w 406063"/>
                <a:gd name="connsiteY36" fmla="*/ 34517 h 430637"/>
                <a:gd name="connsiteX37" fmla="*/ 55351 w 406063"/>
                <a:gd name="connsiteY37" fmla="*/ 27189 h 430637"/>
                <a:gd name="connsiteX38" fmla="*/ 45032 w 406063"/>
                <a:gd name="connsiteY38" fmla="*/ 15464 h 430637"/>
                <a:gd name="connsiteX39" fmla="*/ 61985 w 406063"/>
                <a:gd name="connsiteY39" fmla="*/ 1723 h 430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06063" h="430637">
                  <a:moveTo>
                    <a:pt x="292829" y="304243"/>
                  </a:moveTo>
                  <a:cubicBezTo>
                    <a:pt x="297241" y="308652"/>
                    <a:pt x="303123" y="313061"/>
                    <a:pt x="307535" y="318940"/>
                  </a:cubicBezTo>
                  <a:cubicBezTo>
                    <a:pt x="316358" y="327758"/>
                    <a:pt x="325182" y="338046"/>
                    <a:pt x="334005" y="348334"/>
                  </a:cubicBezTo>
                  <a:cubicBezTo>
                    <a:pt x="351652" y="368910"/>
                    <a:pt x="370769" y="388016"/>
                    <a:pt x="384005" y="404183"/>
                  </a:cubicBezTo>
                  <a:cubicBezTo>
                    <a:pt x="397240" y="418880"/>
                    <a:pt x="406063" y="429167"/>
                    <a:pt x="406063" y="429167"/>
                  </a:cubicBezTo>
                  <a:cubicBezTo>
                    <a:pt x="406063" y="429167"/>
                    <a:pt x="406063" y="429167"/>
                    <a:pt x="406063" y="430637"/>
                  </a:cubicBezTo>
                  <a:cubicBezTo>
                    <a:pt x="406063" y="430637"/>
                    <a:pt x="395769" y="423289"/>
                    <a:pt x="381063" y="410061"/>
                  </a:cubicBezTo>
                  <a:cubicBezTo>
                    <a:pt x="366358" y="396834"/>
                    <a:pt x="345770" y="379198"/>
                    <a:pt x="326652" y="361561"/>
                  </a:cubicBezTo>
                  <a:cubicBezTo>
                    <a:pt x="316358" y="352743"/>
                    <a:pt x="306064" y="343925"/>
                    <a:pt x="297241" y="335107"/>
                  </a:cubicBezTo>
                  <a:cubicBezTo>
                    <a:pt x="292829" y="330698"/>
                    <a:pt x="288418" y="324819"/>
                    <a:pt x="284006" y="320410"/>
                  </a:cubicBezTo>
                  <a:cubicBezTo>
                    <a:pt x="285477" y="317470"/>
                    <a:pt x="286947" y="314531"/>
                    <a:pt x="288418" y="311592"/>
                  </a:cubicBezTo>
                  <a:cubicBezTo>
                    <a:pt x="289888" y="310122"/>
                    <a:pt x="291359" y="307183"/>
                    <a:pt x="292829" y="304243"/>
                  </a:cubicBezTo>
                  <a:close/>
                  <a:moveTo>
                    <a:pt x="64216" y="58686"/>
                  </a:moveTo>
                  <a:lnTo>
                    <a:pt x="55351" y="79953"/>
                  </a:lnTo>
                  <a:cubicBezTo>
                    <a:pt x="45769" y="96076"/>
                    <a:pt x="35449" y="109267"/>
                    <a:pt x="26236" y="117511"/>
                  </a:cubicBezTo>
                  <a:lnTo>
                    <a:pt x="13513" y="125891"/>
                  </a:lnTo>
                  <a:lnTo>
                    <a:pt x="13737" y="125903"/>
                  </a:lnTo>
                  <a:cubicBezTo>
                    <a:pt x="25164" y="121703"/>
                    <a:pt x="41135" y="104076"/>
                    <a:pt x="55452" y="79838"/>
                  </a:cubicBezTo>
                  <a:close/>
                  <a:moveTo>
                    <a:pt x="61985" y="1723"/>
                  </a:moveTo>
                  <a:cubicBezTo>
                    <a:pt x="67144" y="-658"/>
                    <a:pt x="71567" y="-658"/>
                    <a:pt x="74515" y="2273"/>
                  </a:cubicBezTo>
                  <a:lnTo>
                    <a:pt x="77933" y="13333"/>
                  </a:lnTo>
                  <a:lnTo>
                    <a:pt x="77962" y="13117"/>
                  </a:lnTo>
                  <a:cubicBezTo>
                    <a:pt x="77847" y="8045"/>
                    <a:pt x="76746" y="4189"/>
                    <a:pt x="74543" y="1986"/>
                  </a:cubicBezTo>
                  <a:cubicBezTo>
                    <a:pt x="74543" y="1986"/>
                    <a:pt x="74543" y="1986"/>
                    <a:pt x="303633" y="231137"/>
                  </a:cubicBezTo>
                  <a:cubicBezTo>
                    <a:pt x="303633" y="231137"/>
                    <a:pt x="309507" y="264922"/>
                    <a:pt x="290416" y="301645"/>
                  </a:cubicBezTo>
                  <a:cubicBezTo>
                    <a:pt x="288948" y="304583"/>
                    <a:pt x="287479" y="307521"/>
                    <a:pt x="286011" y="308990"/>
                  </a:cubicBezTo>
                  <a:cubicBezTo>
                    <a:pt x="284542" y="311928"/>
                    <a:pt x="283074" y="314865"/>
                    <a:pt x="281605" y="317803"/>
                  </a:cubicBezTo>
                  <a:cubicBezTo>
                    <a:pt x="258109" y="350119"/>
                    <a:pt x="233144" y="354526"/>
                    <a:pt x="233144" y="354526"/>
                  </a:cubicBezTo>
                  <a:cubicBezTo>
                    <a:pt x="233144" y="354526"/>
                    <a:pt x="233144" y="354526"/>
                    <a:pt x="79672" y="201013"/>
                  </a:cubicBezTo>
                  <a:lnTo>
                    <a:pt x="4086" y="125407"/>
                  </a:lnTo>
                  <a:lnTo>
                    <a:pt x="3755" y="125389"/>
                  </a:lnTo>
                  <a:cubicBezTo>
                    <a:pt x="3755" y="125389"/>
                    <a:pt x="3755" y="125389"/>
                    <a:pt x="3755" y="123923"/>
                  </a:cubicBezTo>
                  <a:cubicBezTo>
                    <a:pt x="-2142" y="118060"/>
                    <a:pt x="-668" y="101938"/>
                    <a:pt x="5229" y="82884"/>
                  </a:cubicBezTo>
                  <a:cubicBezTo>
                    <a:pt x="12600" y="90213"/>
                    <a:pt x="17022" y="94610"/>
                    <a:pt x="17022" y="94610"/>
                  </a:cubicBezTo>
                  <a:cubicBezTo>
                    <a:pt x="17022" y="94610"/>
                    <a:pt x="18496" y="94610"/>
                    <a:pt x="21445" y="93144"/>
                  </a:cubicBezTo>
                  <a:cubicBezTo>
                    <a:pt x="27341" y="91678"/>
                    <a:pt x="34712" y="85816"/>
                    <a:pt x="45032" y="71159"/>
                  </a:cubicBezTo>
                  <a:cubicBezTo>
                    <a:pt x="53877" y="55037"/>
                    <a:pt x="55351" y="41846"/>
                    <a:pt x="55351" y="34517"/>
                  </a:cubicBezTo>
                  <a:cubicBezTo>
                    <a:pt x="56825" y="30120"/>
                    <a:pt x="55351" y="27189"/>
                    <a:pt x="55351" y="27189"/>
                  </a:cubicBezTo>
                  <a:cubicBezTo>
                    <a:pt x="55351" y="27189"/>
                    <a:pt x="52402" y="22792"/>
                    <a:pt x="45032" y="15464"/>
                  </a:cubicBezTo>
                  <a:cubicBezTo>
                    <a:pt x="50929" y="8868"/>
                    <a:pt x="56825" y="4105"/>
                    <a:pt x="61985" y="1723"/>
                  </a:cubicBezTo>
                  <a:close/>
                </a:path>
              </a:pathLst>
            </a:custGeom>
            <a:solidFill>
              <a:srgbClr val="B1B1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id-ID" sz="1350"/>
            </a:p>
          </p:txBody>
        </p:sp>
        <p:sp>
          <p:nvSpPr>
            <p:cNvPr id="88" name="任意多边形 87"/>
            <p:cNvSpPr>
              <a:spLocks/>
            </p:cNvSpPr>
            <p:nvPr/>
          </p:nvSpPr>
          <p:spPr bwMode="auto">
            <a:xfrm>
              <a:off x="7662153" y="2658563"/>
              <a:ext cx="845400" cy="861214"/>
            </a:xfrm>
            <a:custGeom>
              <a:avLst/>
              <a:gdLst>
                <a:gd name="connsiteX0" fmla="*/ 142301 w 845400"/>
                <a:gd name="connsiteY0" fmla="*/ 244536 h 861214"/>
                <a:gd name="connsiteX1" fmla="*/ 214675 w 845400"/>
                <a:gd name="connsiteY1" fmla="*/ 254741 h 861214"/>
                <a:gd name="connsiteX2" fmla="*/ 286349 w 845400"/>
                <a:gd name="connsiteY2" fmla="*/ 285086 h 861214"/>
                <a:gd name="connsiteX3" fmla="*/ 286349 w 845400"/>
                <a:gd name="connsiteY3" fmla="*/ 285006 h 861214"/>
                <a:gd name="connsiteX4" fmla="*/ 342189 w 845400"/>
                <a:gd name="connsiteY4" fmla="*/ 329104 h 861214"/>
                <a:gd name="connsiteX5" fmla="*/ 375986 w 845400"/>
                <a:gd name="connsiteY5" fmla="*/ 359972 h 861214"/>
                <a:gd name="connsiteX6" fmla="*/ 381864 w 845400"/>
                <a:gd name="connsiteY6" fmla="*/ 364382 h 861214"/>
                <a:gd name="connsiteX7" fmla="*/ 402437 w 845400"/>
                <a:gd name="connsiteY7" fmla="*/ 383491 h 861214"/>
                <a:gd name="connsiteX8" fmla="*/ 834461 w 845400"/>
                <a:gd name="connsiteY8" fmla="*/ 781839 h 861214"/>
                <a:gd name="connsiteX9" fmla="*/ 844747 w 845400"/>
                <a:gd name="connsiteY9" fmla="*/ 793598 h 861214"/>
                <a:gd name="connsiteX10" fmla="*/ 844747 w 845400"/>
                <a:gd name="connsiteY10" fmla="*/ 800947 h 861214"/>
                <a:gd name="connsiteX11" fmla="*/ 834461 w 845400"/>
                <a:gd name="connsiteY11" fmla="*/ 837695 h 861214"/>
                <a:gd name="connsiteX12" fmla="*/ 810950 w 845400"/>
                <a:gd name="connsiteY12" fmla="*/ 859744 h 861214"/>
                <a:gd name="connsiteX13" fmla="*/ 806541 w 845400"/>
                <a:gd name="connsiteY13" fmla="*/ 861214 h 861214"/>
                <a:gd name="connsiteX14" fmla="*/ 794785 w 845400"/>
                <a:gd name="connsiteY14" fmla="*/ 849455 h 861214"/>
                <a:gd name="connsiteX15" fmla="*/ 389212 w 845400"/>
                <a:gd name="connsiteY15" fmla="*/ 409949 h 861214"/>
                <a:gd name="connsiteX16" fmla="*/ 387742 w 845400"/>
                <a:gd name="connsiteY16" fmla="*/ 408479 h 861214"/>
                <a:gd name="connsiteX17" fmla="*/ 368639 w 845400"/>
                <a:gd name="connsiteY17" fmla="*/ 386430 h 861214"/>
                <a:gd name="connsiteX18" fmla="*/ 295074 w 845400"/>
                <a:gd name="connsiteY18" fmla="*/ 301680 h 861214"/>
                <a:gd name="connsiteX19" fmla="*/ 286462 w 845400"/>
                <a:gd name="connsiteY19" fmla="*/ 288124 h 861214"/>
                <a:gd name="connsiteX20" fmla="*/ 237052 w 845400"/>
                <a:gd name="connsiteY20" fmla="*/ 276180 h 861214"/>
                <a:gd name="connsiteX21" fmla="*/ 113101 w 845400"/>
                <a:gd name="connsiteY21" fmla="*/ 326403 h 861214"/>
                <a:gd name="connsiteX22" fmla="*/ 85143 w 845400"/>
                <a:gd name="connsiteY22" fmla="*/ 485130 h 861214"/>
                <a:gd name="connsiteX23" fmla="*/ 4210 w 845400"/>
                <a:gd name="connsiteY23" fmla="*/ 417524 h 861214"/>
                <a:gd name="connsiteX24" fmla="*/ 99858 w 845400"/>
                <a:gd name="connsiteY24" fmla="*/ 252918 h 861214"/>
                <a:gd name="connsiteX25" fmla="*/ 142301 w 845400"/>
                <a:gd name="connsiteY25" fmla="*/ 244536 h 861214"/>
                <a:gd name="connsiteX26" fmla="*/ 318956 w 845400"/>
                <a:gd name="connsiteY26" fmla="*/ 0 h 861214"/>
                <a:gd name="connsiteX27" fmla="*/ 268854 w 845400"/>
                <a:gd name="connsiteY27" fmla="*/ 55826 h 861214"/>
                <a:gd name="connsiteX28" fmla="*/ 286537 w 845400"/>
                <a:gd name="connsiteY28" fmla="*/ 285006 h 861214"/>
                <a:gd name="connsiteX29" fmla="*/ 211384 w 845400"/>
                <a:gd name="connsiteY29" fmla="*/ 146910 h 861214"/>
                <a:gd name="connsiteX30" fmla="*/ 318956 w 845400"/>
                <a:gd name="connsiteY30" fmla="*/ 0 h 86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45400" h="861214">
                  <a:moveTo>
                    <a:pt x="142301" y="244536"/>
                  </a:moveTo>
                  <a:cubicBezTo>
                    <a:pt x="165133" y="243675"/>
                    <a:pt x="189930" y="247516"/>
                    <a:pt x="214675" y="254741"/>
                  </a:cubicBezTo>
                  <a:lnTo>
                    <a:pt x="286349" y="285086"/>
                  </a:lnTo>
                  <a:lnTo>
                    <a:pt x="286349" y="285006"/>
                  </a:lnTo>
                  <a:cubicBezTo>
                    <a:pt x="290757" y="285006"/>
                    <a:pt x="317208" y="307055"/>
                    <a:pt x="342189" y="329104"/>
                  </a:cubicBezTo>
                  <a:cubicBezTo>
                    <a:pt x="352475" y="337923"/>
                    <a:pt x="364231" y="348213"/>
                    <a:pt x="375986" y="359972"/>
                  </a:cubicBezTo>
                  <a:cubicBezTo>
                    <a:pt x="378925" y="361442"/>
                    <a:pt x="380395" y="362912"/>
                    <a:pt x="381864" y="364382"/>
                  </a:cubicBezTo>
                  <a:cubicBezTo>
                    <a:pt x="387742" y="370261"/>
                    <a:pt x="395090" y="376141"/>
                    <a:pt x="402437" y="383491"/>
                  </a:cubicBezTo>
                  <a:cubicBezTo>
                    <a:pt x="544976" y="511374"/>
                    <a:pt x="780091" y="731861"/>
                    <a:pt x="834461" y="781839"/>
                  </a:cubicBezTo>
                  <a:cubicBezTo>
                    <a:pt x="841809" y="789188"/>
                    <a:pt x="844747" y="793598"/>
                    <a:pt x="844747" y="793598"/>
                  </a:cubicBezTo>
                  <a:cubicBezTo>
                    <a:pt x="844747" y="793598"/>
                    <a:pt x="846217" y="796538"/>
                    <a:pt x="844747" y="800947"/>
                  </a:cubicBezTo>
                  <a:cubicBezTo>
                    <a:pt x="844747" y="808297"/>
                    <a:pt x="843278" y="821526"/>
                    <a:pt x="834461" y="837695"/>
                  </a:cubicBezTo>
                  <a:cubicBezTo>
                    <a:pt x="824175" y="852395"/>
                    <a:pt x="816828" y="858274"/>
                    <a:pt x="810950" y="859744"/>
                  </a:cubicBezTo>
                  <a:cubicBezTo>
                    <a:pt x="808011" y="861214"/>
                    <a:pt x="806541" y="861214"/>
                    <a:pt x="806541" y="861214"/>
                  </a:cubicBezTo>
                  <a:cubicBezTo>
                    <a:pt x="806541" y="861214"/>
                    <a:pt x="802133" y="856804"/>
                    <a:pt x="794785" y="849455"/>
                  </a:cubicBezTo>
                  <a:cubicBezTo>
                    <a:pt x="743354" y="795068"/>
                    <a:pt x="522934" y="558411"/>
                    <a:pt x="389212" y="409949"/>
                  </a:cubicBezTo>
                  <a:cubicBezTo>
                    <a:pt x="389212" y="409949"/>
                    <a:pt x="389212" y="408479"/>
                    <a:pt x="387742" y="408479"/>
                  </a:cubicBezTo>
                  <a:cubicBezTo>
                    <a:pt x="380395" y="399660"/>
                    <a:pt x="374517" y="392310"/>
                    <a:pt x="368639" y="386430"/>
                  </a:cubicBezTo>
                  <a:cubicBezTo>
                    <a:pt x="339984" y="354460"/>
                    <a:pt x="309677" y="320835"/>
                    <a:pt x="295074" y="301680"/>
                  </a:cubicBezTo>
                  <a:lnTo>
                    <a:pt x="286462" y="288124"/>
                  </a:lnTo>
                  <a:lnTo>
                    <a:pt x="237052" y="276180"/>
                  </a:lnTo>
                  <a:cubicBezTo>
                    <a:pt x="187044" y="270187"/>
                    <a:pt x="138485" y="283414"/>
                    <a:pt x="113101" y="326403"/>
                  </a:cubicBezTo>
                  <a:cubicBezTo>
                    <a:pt x="85143" y="373433"/>
                    <a:pt x="76314" y="432221"/>
                    <a:pt x="85143" y="485130"/>
                  </a:cubicBezTo>
                  <a:cubicBezTo>
                    <a:pt x="42469" y="477782"/>
                    <a:pt x="11568" y="454266"/>
                    <a:pt x="4210" y="417524"/>
                  </a:cubicBezTo>
                  <a:cubicBezTo>
                    <a:pt x="-7562" y="349918"/>
                    <a:pt x="-204" y="292600"/>
                    <a:pt x="99858" y="252918"/>
                  </a:cubicBezTo>
                  <a:cubicBezTo>
                    <a:pt x="112733" y="247774"/>
                    <a:pt x="127081" y="245110"/>
                    <a:pt x="142301" y="244536"/>
                  </a:cubicBezTo>
                  <a:close/>
                  <a:moveTo>
                    <a:pt x="318956" y="0"/>
                  </a:moveTo>
                  <a:cubicBezTo>
                    <a:pt x="301273" y="13222"/>
                    <a:pt x="283590" y="30851"/>
                    <a:pt x="268854" y="55826"/>
                  </a:cubicBezTo>
                  <a:cubicBezTo>
                    <a:pt x="236435" y="113121"/>
                    <a:pt x="252644" y="210082"/>
                    <a:pt x="286537" y="285006"/>
                  </a:cubicBezTo>
                  <a:cubicBezTo>
                    <a:pt x="243803" y="243871"/>
                    <a:pt x="211384" y="193921"/>
                    <a:pt x="211384" y="146910"/>
                  </a:cubicBezTo>
                  <a:cubicBezTo>
                    <a:pt x="209910" y="45542"/>
                    <a:pt x="257065" y="14691"/>
                    <a:pt x="318956" y="0"/>
                  </a:cubicBezTo>
                  <a:close/>
                </a:path>
              </a:pathLst>
            </a:custGeom>
            <a:solidFill>
              <a:srgbClr val="00B0F0"/>
            </a:solidFill>
            <a:ln>
              <a:noFill/>
            </a:ln>
          </p:spPr>
          <p:txBody>
            <a:bodyPr vert="horz" wrap="square" lIns="68580" tIns="34290" rIns="68580" bIns="34290" numCol="1" anchor="t" anchorCtr="0" compatLnSpc="1">
              <a:prstTxWarp prst="textNoShape">
                <a:avLst/>
              </a:prstTxWarp>
              <a:noAutofit/>
            </a:bodyPr>
            <a:lstStyle/>
            <a:p>
              <a:endParaRPr lang="id-ID" sz="1350"/>
            </a:p>
          </p:txBody>
        </p:sp>
        <p:sp>
          <p:nvSpPr>
            <p:cNvPr id="89" name="任意多边形 88"/>
            <p:cNvSpPr>
              <a:spLocks/>
            </p:cNvSpPr>
            <p:nvPr/>
          </p:nvSpPr>
          <p:spPr bwMode="auto">
            <a:xfrm>
              <a:off x="7743776" y="2636852"/>
              <a:ext cx="435125" cy="641703"/>
            </a:xfrm>
            <a:custGeom>
              <a:avLst/>
              <a:gdLst>
                <a:gd name="connsiteX0" fmla="*/ 155236 w 435125"/>
                <a:gd name="connsiteY0" fmla="*/ 297769 h 641703"/>
                <a:gd name="connsiteX1" fmla="*/ 204935 w 435125"/>
                <a:gd name="connsiteY1" fmla="*/ 309772 h 641703"/>
                <a:gd name="connsiteX2" fmla="*/ 287359 w 435125"/>
                <a:gd name="connsiteY2" fmla="*/ 408182 h 641703"/>
                <a:gd name="connsiteX3" fmla="*/ 306493 w 435125"/>
                <a:gd name="connsiteY3" fmla="*/ 430214 h 641703"/>
                <a:gd name="connsiteX4" fmla="*/ 307965 w 435125"/>
                <a:gd name="connsiteY4" fmla="*/ 431683 h 641703"/>
                <a:gd name="connsiteX5" fmla="*/ 305022 w 435125"/>
                <a:gd name="connsiteY5" fmla="*/ 439027 h 641703"/>
                <a:gd name="connsiteX6" fmla="*/ 247619 w 435125"/>
                <a:gd name="connsiteY6" fmla="*/ 565344 h 641703"/>
                <a:gd name="connsiteX7" fmla="*/ 51861 w 435125"/>
                <a:gd name="connsiteY7" fmla="*/ 606471 h 641703"/>
                <a:gd name="connsiteX8" fmla="*/ 3289 w 435125"/>
                <a:gd name="connsiteY8" fmla="*/ 506592 h 641703"/>
                <a:gd name="connsiteX9" fmla="*/ 31255 w 435125"/>
                <a:gd name="connsiteY9" fmla="*/ 347961 h 641703"/>
                <a:gd name="connsiteX10" fmla="*/ 155236 w 435125"/>
                <a:gd name="connsiteY10" fmla="*/ 297769 h 641703"/>
                <a:gd name="connsiteX11" fmla="*/ 311462 w 435125"/>
                <a:gd name="connsiteY11" fmla="*/ 327 h 641703"/>
                <a:gd name="connsiteX12" fmla="*/ 382480 w 435125"/>
                <a:gd name="connsiteY12" fmla="*/ 35033 h 641703"/>
                <a:gd name="connsiteX13" fmla="*/ 404501 w 435125"/>
                <a:gd name="connsiteY13" fmla="*/ 293583 h 641703"/>
                <a:gd name="connsiteX14" fmla="*/ 320821 w 435125"/>
                <a:gd name="connsiteY14" fmla="*/ 405230 h 641703"/>
                <a:gd name="connsiteX15" fmla="*/ 300268 w 435125"/>
                <a:gd name="connsiteY15" fmla="*/ 386133 h 641703"/>
                <a:gd name="connsiteX16" fmla="*/ 294396 w 435125"/>
                <a:gd name="connsiteY16" fmla="*/ 381726 h 641703"/>
                <a:gd name="connsiteX17" fmla="*/ 260630 w 435125"/>
                <a:gd name="connsiteY17" fmla="*/ 350876 h 641703"/>
                <a:gd name="connsiteX18" fmla="*/ 204844 w 435125"/>
                <a:gd name="connsiteY18" fmla="*/ 306805 h 641703"/>
                <a:gd name="connsiteX19" fmla="*/ 187227 w 435125"/>
                <a:gd name="connsiteY19" fmla="*/ 77635 h 641703"/>
                <a:gd name="connsiteX20" fmla="*/ 237141 w 435125"/>
                <a:gd name="connsiteY20" fmla="*/ 21812 h 641703"/>
                <a:gd name="connsiteX21" fmla="*/ 311462 w 435125"/>
                <a:gd name="connsiteY21" fmla="*/ 327 h 641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5125" h="641703">
                  <a:moveTo>
                    <a:pt x="155236" y="297769"/>
                  </a:moveTo>
                  <a:cubicBezTo>
                    <a:pt x="171910" y="299766"/>
                    <a:pt x="188744" y="303897"/>
                    <a:pt x="204935" y="309772"/>
                  </a:cubicBezTo>
                  <a:cubicBezTo>
                    <a:pt x="207879" y="320054"/>
                    <a:pt x="249091" y="365587"/>
                    <a:pt x="287359" y="408182"/>
                  </a:cubicBezTo>
                  <a:cubicBezTo>
                    <a:pt x="293247" y="414057"/>
                    <a:pt x="299134" y="421401"/>
                    <a:pt x="306493" y="430214"/>
                  </a:cubicBezTo>
                  <a:cubicBezTo>
                    <a:pt x="307965" y="430214"/>
                    <a:pt x="307965" y="431683"/>
                    <a:pt x="307965" y="431683"/>
                  </a:cubicBezTo>
                  <a:cubicBezTo>
                    <a:pt x="307965" y="434621"/>
                    <a:pt x="306493" y="436089"/>
                    <a:pt x="305022" y="439027"/>
                  </a:cubicBezTo>
                  <a:cubicBezTo>
                    <a:pt x="299134" y="477216"/>
                    <a:pt x="275584" y="518343"/>
                    <a:pt x="247619" y="565344"/>
                  </a:cubicBezTo>
                  <a:cubicBezTo>
                    <a:pt x="200519" y="647598"/>
                    <a:pt x="112207" y="666692"/>
                    <a:pt x="51861" y="606471"/>
                  </a:cubicBezTo>
                  <a:cubicBezTo>
                    <a:pt x="26839" y="581501"/>
                    <a:pt x="10649" y="544781"/>
                    <a:pt x="3289" y="506592"/>
                  </a:cubicBezTo>
                  <a:cubicBezTo>
                    <a:pt x="-5542" y="453715"/>
                    <a:pt x="3289" y="394963"/>
                    <a:pt x="31255" y="347961"/>
                  </a:cubicBezTo>
                  <a:cubicBezTo>
                    <a:pt x="56645" y="304999"/>
                    <a:pt x="105216" y="291779"/>
                    <a:pt x="155236" y="297769"/>
                  </a:cubicBezTo>
                  <a:close/>
                  <a:moveTo>
                    <a:pt x="311462" y="327"/>
                  </a:moveTo>
                  <a:cubicBezTo>
                    <a:pt x="336603" y="2347"/>
                    <a:pt x="361193" y="13732"/>
                    <a:pt x="382480" y="35033"/>
                  </a:cubicBezTo>
                  <a:cubicBezTo>
                    <a:pt x="442671" y="95263"/>
                    <a:pt x="452947" y="211317"/>
                    <a:pt x="404501" y="293583"/>
                  </a:cubicBezTo>
                  <a:cubicBezTo>
                    <a:pt x="375140" y="343531"/>
                    <a:pt x="350182" y="389071"/>
                    <a:pt x="320821" y="405230"/>
                  </a:cubicBezTo>
                  <a:cubicBezTo>
                    <a:pt x="313481" y="397885"/>
                    <a:pt x="306140" y="392009"/>
                    <a:pt x="300268" y="386133"/>
                  </a:cubicBezTo>
                  <a:cubicBezTo>
                    <a:pt x="298800" y="384664"/>
                    <a:pt x="297332" y="383195"/>
                    <a:pt x="294396" y="381726"/>
                  </a:cubicBezTo>
                  <a:cubicBezTo>
                    <a:pt x="282651" y="369973"/>
                    <a:pt x="270907" y="359690"/>
                    <a:pt x="260630" y="350876"/>
                  </a:cubicBezTo>
                  <a:cubicBezTo>
                    <a:pt x="235673" y="328840"/>
                    <a:pt x="209248" y="306805"/>
                    <a:pt x="204844" y="306805"/>
                  </a:cubicBezTo>
                  <a:cubicBezTo>
                    <a:pt x="171078" y="231884"/>
                    <a:pt x="154929" y="134927"/>
                    <a:pt x="187227" y="77635"/>
                  </a:cubicBezTo>
                  <a:cubicBezTo>
                    <a:pt x="201907" y="52661"/>
                    <a:pt x="219524" y="35033"/>
                    <a:pt x="237141" y="21812"/>
                  </a:cubicBezTo>
                  <a:cubicBezTo>
                    <a:pt x="260630" y="5652"/>
                    <a:pt x="286321" y="-1693"/>
                    <a:pt x="311462" y="327"/>
                  </a:cubicBezTo>
                  <a:close/>
                </a:path>
              </a:pathLst>
            </a:custGeom>
            <a:solidFill>
              <a:srgbClr val="0070C0"/>
            </a:solidFill>
            <a:ln>
              <a:noFill/>
            </a:ln>
          </p:spPr>
          <p:txBody>
            <a:bodyPr vert="horz" wrap="square" lIns="68580" tIns="34290" rIns="68580" bIns="34290" numCol="1" anchor="t" anchorCtr="0" compatLnSpc="1">
              <a:prstTxWarp prst="textNoShape">
                <a:avLst/>
              </a:prstTxWarp>
              <a:noAutofit/>
            </a:bodyPr>
            <a:lstStyle/>
            <a:p>
              <a:endParaRPr lang="id-ID" sz="1350"/>
            </a:p>
          </p:txBody>
        </p:sp>
      </p:grpSp>
      <p:sp>
        <p:nvSpPr>
          <p:cNvPr id="64" name="椭圆 63"/>
          <p:cNvSpPr/>
          <p:nvPr/>
        </p:nvSpPr>
        <p:spPr>
          <a:xfrm>
            <a:off x="7992609" y="5632097"/>
            <a:ext cx="2001145" cy="155555"/>
          </a:xfrm>
          <a:prstGeom prst="ellipse">
            <a:avLst/>
          </a:prstGeom>
          <a:solidFill>
            <a:schemeClr val="tx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7" name="组合 96"/>
          <p:cNvGrpSpPr/>
          <p:nvPr/>
        </p:nvGrpSpPr>
        <p:grpSpPr>
          <a:xfrm>
            <a:off x="8692289" y="2521825"/>
            <a:ext cx="1195563" cy="1218640"/>
            <a:chOff x="7662153" y="2636852"/>
            <a:chExt cx="1195563" cy="1218640"/>
          </a:xfrm>
        </p:grpSpPr>
        <p:sp>
          <p:nvSpPr>
            <p:cNvPr id="98" name="任意多边形 97"/>
            <p:cNvSpPr>
              <a:spLocks/>
            </p:cNvSpPr>
            <p:nvPr/>
          </p:nvSpPr>
          <p:spPr bwMode="auto">
            <a:xfrm>
              <a:off x="8451653" y="3424855"/>
              <a:ext cx="406063" cy="430637"/>
            </a:xfrm>
            <a:custGeom>
              <a:avLst/>
              <a:gdLst>
                <a:gd name="connsiteX0" fmla="*/ 292829 w 406063"/>
                <a:gd name="connsiteY0" fmla="*/ 304243 h 430637"/>
                <a:gd name="connsiteX1" fmla="*/ 307535 w 406063"/>
                <a:gd name="connsiteY1" fmla="*/ 318940 h 430637"/>
                <a:gd name="connsiteX2" fmla="*/ 334005 w 406063"/>
                <a:gd name="connsiteY2" fmla="*/ 348334 h 430637"/>
                <a:gd name="connsiteX3" fmla="*/ 384005 w 406063"/>
                <a:gd name="connsiteY3" fmla="*/ 404183 h 430637"/>
                <a:gd name="connsiteX4" fmla="*/ 406063 w 406063"/>
                <a:gd name="connsiteY4" fmla="*/ 429167 h 430637"/>
                <a:gd name="connsiteX5" fmla="*/ 406063 w 406063"/>
                <a:gd name="connsiteY5" fmla="*/ 430637 h 430637"/>
                <a:gd name="connsiteX6" fmla="*/ 381063 w 406063"/>
                <a:gd name="connsiteY6" fmla="*/ 410061 h 430637"/>
                <a:gd name="connsiteX7" fmla="*/ 326652 w 406063"/>
                <a:gd name="connsiteY7" fmla="*/ 361561 h 430637"/>
                <a:gd name="connsiteX8" fmla="*/ 297241 w 406063"/>
                <a:gd name="connsiteY8" fmla="*/ 335107 h 430637"/>
                <a:gd name="connsiteX9" fmla="*/ 284006 w 406063"/>
                <a:gd name="connsiteY9" fmla="*/ 320410 h 430637"/>
                <a:gd name="connsiteX10" fmla="*/ 288418 w 406063"/>
                <a:gd name="connsiteY10" fmla="*/ 311592 h 430637"/>
                <a:gd name="connsiteX11" fmla="*/ 292829 w 406063"/>
                <a:gd name="connsiteY11" fmla="*/ 304243 h 430637"/>
                <a:gd name="connsiteX12" fmla="*/ 64216 w 406063"/>
                <a:gd name="connsiteY12" fmla="*/ 58686 h 430637"/>
                <a:gd name="connsiteX13" fmla="*/ 55351 w 406063"/>
                <a:gd name="connsiteY13" fmla="*/ 79953 h 430637"/>
                <a:gd name="connsiteX14" fmla="*/ 26236 w 406063"/>
                <a:gd name="connsiteY14" fmla="*/ 117511 h 430637"/>
                <a:gd name="connsiteX15" fmla="*/ 13513 w 406063"/>
                <a:gd name="connsiteY15" fmla="*/ 125891 h 430637"/>
                <a:gd name="connsiteX16" fmla="*/ 13737 w 406063"/>
                <a:gd name="connsiteY16" fmla="*/ 125903 h 430637"/>
                <a:gd name="connsiteX17" fmla="*/ 55452 w 406063"/>
                <a:gd name="connsiteY17" fmla="*/ 79838 h 430637"/>
                <a:gd name="connsiteX18" fmla="*/ 61985 w 406063"/>
                <a:gd name="connsiteY18" fmla="*/ 1723 h 430637"/>
                <a:gd name="connsiteX19" fmla="*/ 74515 w 406063"/>
                <a:gd name="connsiteY19" fmla="*/ 2273 h 430637"/>
                <a:gd name="connsiteX20" fmla="*/ 77933 w 406063"/>
                <a:gd name="connsiteY20" fmla="*/ 13333 h 430637"/>
                <a:gd name="connsiteX21" fmla="*/ 77962 w 406063"/>
                <a:gd name="connsiteY21" fmla="*/ 13117 h 430637"/>
                <a:gd name="connsiteX22" fmla="*/ 74543 w 406063"/>
                <a:gd name="connsiteY22" fmla="*/ 1986 h 430637"/>
                <a:gd name="connsiteX23" fmla="*/ 303633 w 406063"/>
                <a:gd name="connsiteY23" fmla="*/ 231137 h 430637"/>
                <a:gd name="connsiteX24" fmla="*/ 290416 w 406063"/>
                <a:gd name="connsiteY24" fmla="*/ 301645 h 430637"/>
                <a:gd name="connsiteX25" fmla="*/ 286011 w 406063"/>
                <a:gd name="connsiteY25" fmla="*/ 308990 h 430637"/>
                <a:gd name="connsiteX26" fmla="*/ 281605 w 406063"/>
                <a:gd name="connsiteY26" fmla="*/ 317803 h 430637"/>
                <a:gd name="connsiteX27" fmla="*/ 233144 w 406063"/>
                <a:gd name="connsiteY27" fmla="*/ 354526 h 430637"/>
                <a:gd name="connsiteX28" fmla="*/ 79672 w 406063"/>
                <a:gd name="connsiteY28" fmla="*/ 201013 h 430637"/>
                <a:gd name="connsiteX29" fmla="*/ 4086 w 406063"/>
                <a:gd name="connsiteY29" fmla="*/ 125407 h 430637"/>
                <a:gd name="connsiteX30" fmla="*/ 3755 w 406063"/>
                <a:gd name="connsiteY30" fmla="*/ 125389 h 430637"/>
                <a:gd name="connsiteX31" fmla="*/ 3755 w 406063"/>
                <a:gd name="connsiteY31" fmla="*/ 123923 h 430637"/>
                <a:gd name="connsiteX32" fmla="*/ 5229 w 406063"/>
                <a:gd name="connsiteY32" fmla="*/ 82884 h 430637"/>
                <a:gd name="connsiteX33" fmla="*/ 17022 w 406063"/>
                <a:gd name="connsiteY33" fmla="*/ 94610 h 430637"/>
                <a:gd name="connsiteX34" fmla="*/ 21445 w 406063"/>
                <a:gd name="connsiteY34" fmla="*/ 93144 h 430637"/>
                <a:gd name="connsiteX35" fmla="*/ 45032 w 406063"/>
                <a:gd name="connsiteY35" fmla="*/ 71159 h 430637"/>
                <a:gd name="connsiteX36" fmla="*/ 55351 w 406063"/>
                <a:gd name="connsiteY36" fmla="*/ 34517 h 430637"/>
                <a:gd name="connsiteX37" fmla="*/ 55351 w 406063"/>
                <a:gd name="connsiteY37" fmla="*/ 27189 h 430637"/>
                <a:gd name="connsiteX38" fmla="*/ 45032 w 406063"/>
                <a:gd name="connsiteY38" fmla="*/ 15464 h 430637"/>
                <a:gd name="connsiteX39" fmla="*/ 61985 w 406063"/>
                <a:gd name="connsiteY39" fmla="*/ 1723 h 430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06063" h="430637">
                  <a:moveTo>
                    <a:pt x="292829" y="304243"/>
                  </a:moveTo>
                  <a:cubicBezTo>
                    <a:pt x="297241" y="308652"/>
                    <a:pt x="303123" y="313061"/>
                    <a:pt x="307535" y="318940"/>
                  </a:cubicBezTo>
                  <a:cubicBezTo>
                    <a:pt x="316358" y="327758"/>
                    <a:pt x="325182" y="338046"/>
                    <a:pt x="334005" y="348334"/>
                  </a:cubicBezTo>
                  <a:cubicBezTo>
                    <a:pt x="351652" y="368910"/>
                    <a:pt x="370769" y="388016"/>
                    <a:pt x="384005" y="404183"/>
                  </a:cubicBezTo>
                  <a:cubicBezTo>
                    <a:pt x="397240" y="418880"/>
                    <a:pt x="406063" y="429167"/>
                    <a:pt x="406063" y="429167"/>
                  </a:cubicBezTo>
                  <a:cubicBezTo>
                    <a:pt x="406063" y="429167"/>
                    <a:pt x="406063" y="429167"/>
                    <a:pt x="406063" y="430637"/>
                  </a:cubicBezTo>
                  <a:cubicBezTo>
                    <a:pt x="406063" y="430637"/>
                    <a:pt x="395769" y="423289"/>
                    <a:pt x="381063" y="410061"/>
                  </a:cubicBezTo>
                  <a:cubicBezTo>
                    <a:pt x="366358" y="396834"/>
                    <a:pt x="345770" y="379198"/>
                    <a:pt x="326652" y="361561"/>
                  </a:cubicBezTo>
                  <a:cubicBezTo>
                    <a:pt x="316358" y="352743"/>
                    <a:pt x="306064" y="343925"/>
                    <a:pt x="297241" y="335107"/>
                  </a:cubicBezTo>
                  <a:cubicBezTo>
                    <a:pt x="292829" y="330698"/>
                    <a:pt x="288418" y="324819"/>
                    <a:pt x="284006" y="320410"/>
                  </a:cubicBezTo>
                  <a:cubicBezTo>
                    <a:pt x="285477" y="317470"/>
                    <a:pt x="286947" y="314531"/>
                    <a:pt x="288418" y="311592"/>
                  </a:cubicBezTo>
                  <a:cubicBezTo>
                    <a:pt x="289888" y="310122"/>
                    <a:pt x="291359" y="307183"/>
                    <a:pt x="292829" y="304243"/>
                  </a:cubicBezTo>
                  <a:close/>
                  <a:moveTo>
                    <a:pt x="64216" y="58686"/>
                  </a:moveTo>
                  <a:lnTo>
                    <a:pt x="55351" y="79953"/>
                  </a:lnTo>
                  <a:cubicBezTo>
                    <a:pt x="45769" y="96076"/>
                    <a:pt x="35449" y="109267"/>
                    <a:pt x="26236" y="117511"/>
                  </a:cubicBezTo>
                  <a:lnTo>
                    <a:pt x="13513" y="125891"/>
                  </a:lnTo>
                  <a:lnTo>
                    <a:pt x="13737" y="125903"/>
                  </a:lnTo>
                  <a:cubicBezTo>
                    <a:pt x="25164" y="121703"/>
                    <a:pt x="41135" y="104076"/>
                    <a:pt x="55452" y="79838"/>
                  </a:cubicBezTo>
                  <a:close/>
                  <a:moveTo>
                    <a:pt x="61985" y="1723"/>
                  </a:moveTo>
                  <a:cubicBezTo>
                    <a:pt x="67144" y="-658"/>
                    <a:pt x="71567" y="-658"/>
                    <a:pt x="74515" y="2273"/>
                  </a:cubicBezTo>
                  <a:lnTo>
                    <a:pt x="77933" y="13333"/>
                  </a:lnTo>
                  <a:lnTo>
                    <a:pt x="77962" y="13117"/>
                  </a:lnTo>
                  <a:cubicBezTo>
                    <a:pt x="77847" y="8045"/>
                    <a:pt x="76746" y="4189"/>
                    <a:pt x="74543" y="1986"/>
                  </a:cubicBezTo>
                  <a:cubicBezTo>
                    <a:pt x="74543" y="1986"/>
                    <a:pt x="74543" y="1986"/>
                    <a:pt x="303633" y="231137"/>
                  </a:cubicBezTo>
                  <a:cubicBezTo>
                    <a:pt x="303633" y="231137"/>
                    <a:pt x="309507" y="264922"/>
                    <a:pt x="290416" y="301645"/>
                  </a:cubicBezTo>
                  <a:cubicBezTo>
                    <a:pt x="288948" y="304583"/>
                    <a:pt x="287479" y="307521"/>
                    <a:pt x="286011" y="308990"/>
                  </a:cubicBezTo>
                  <a:cubicBezTo>
                    <a:pt x="284542" y="311928"/>
                    <a:pt x="283074" y="314865"/>
                    <a:pt x="281605" y="317803"/>
                  </a:cubicBezTo>
                  <a:cubicBezTo>
                    <a:pt x="258109" y="350119"/>
                    <a:pt x="233144" y="354526"/>
                    <a:pt x="233144" y="354526"/>
                  </a:cubicBezTo>
                  <a:cubicBezTo>
                    <a:pt x="233144" y="354526"/>
                    <a:pt x="233144" y="354526"/>
                    <a:pt x="79672" y="201013"/>
                  </a:cubicBezTo>
                  <a:lnTo>
                    <a:pt x="4086" y="125407"/>
                  </a:lnTo>
                  <a:lnTo>
                    <a:pt x="3755" y="125389"/>
                  </a:lnTo>
                  <a:cubicBezTo>
                    <a:pt x="3755" y="125389"/>
                    <a:pt x="3755" y="125389"/>
                    <a:pt x="3755" y="123923"/>
                  </a:cubicBezTo>
                  <a:cubicBezTo>
                    <a:pt x="-2142" y="118060"/>
                    <a:pt x="-668" y="101938"/>
                    <a:pt x="5229" y="82884"/>
                  </a:cubicBezTo>
                  <a:cubicBezTo>
                    <a:pt x="12600" y="90213"/>
                    <a:pt x="17022" y="94610"/>
                    <a:pt x="17022" y="94610"/>
                  </a:cubicBezTo>
                  <a:cubicBezTo>
                    <a:pt x="17022" y="94610"/>
                    <a:pt x="18496" y="94610"/>
                    <a:pt x="21445" y="93144"/>
                  </a:cubicBezTo>
                  <a:cubicBezTo>
                    <a:pt x="27341" y="91678"/>
                    <a:pt x="34712" y="85816"/>
                    <a:pt x="45032" y="71159"/>
                  </a:cubicBezTo>
                  <a:cubicBezTo>
                    <a:pt x="53877" y="55037"/>
                    <a:pt x="55351" y="41846"/>
                    <a:pt x="55351" y="34517"/>
                  </a:cubicBezTo>
                  <a:cubicBezTo>
                    <a:pt x="56825" y="30120"/>
                    <a:pt x="55351" y="27189"/>
                    <a:pt x="55351" y="27189"/>
                  </a:cubicBezTo>
                  <a:cubicBezTo>
                    <a:pt x="55351" y="27189"/>
                    <a:pt x="52402" y="22792"/>
                    <a:pt x="45032" y="15464"/>
                  </a:cubicBezTo>
                  <a:cubicBezTo>
                    <a:pt x="50929" y="8868"/>
                    <a:pt x="56825" y="4105"/>
                    <a:pt x="61985" y="1723"/>
                  </a:cubicBezTo>
                  <a:close/>
                </a:path>
              </a:pathLst>
            </a:custGeom>
            <a:solidFill>
              <a:srgbClr val="B1B1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id-ID" sz="1350"/>
            </a:p>
          </p:txBody>
        </p:sp>
        <p:sp>
          <p:nvSpPr>
            <p:cNvPr id="99" name="任意多边形 98"/>
            <p:cNvSpPr>
              <a:spLocks/>
            </p:cNvSpPr>
            <p:nvPr/>
          </p:nvSpPr>
          <p:spPr bwMode="auto">
            <a:xfrm>
              <a:off x="7662153" y="2658563"/>
              <a:ext cx="845400" cy="861214"/>
            </a:xfrm>
            <a:custGeom>
              <a:avLst/>
              <a:gdLst>
                <a:gd name="connsiteX0" fmla="*/ 142301 w 845400"/>
                <a:gd name="connsiteY0" fmla="*/ 244536 h 861214"/>
                <a:gd name="connsiteX1" fmla="*/ 214675 w 845400"/>
                <a:gd name="connsiteY1" fmla="*/ 254741 h 861214"/>
                <a:gd name="connsiteX2" fmla="*/ 286349 w 845400"/>
                <a:gd name="connsiteY2" fmla="*/ 285086 h 861214"/>
                <a:gd name="connsiteX3" fmla="*/ 286349 w 845400"/>
                <a:gd name="connsiteY3" fmla="*/ 285006 h 861214"/>
                <a:gd name="connsiteX4" fmla="*/ 342189 w 845400"/>
                <a:gd name="connsiteY4" fmla="*/ 329104 h 861214"/>
                <a:gd name="connsiteX5" fmla="*/ 375986 w 845400"/>
                <a:gd name="connsiteY5" fmla="*/ 359972 h 861214"/>
                <a:gd name="connsiteX6" fmla="*/ 381864 w 845400"/>
                <a:gd name="connsiteY6" fmla="*/ 364382 h 861214"/>
                <a:gd name="connsiteX7" fmla="*/ 402437 w 845400"/>
                <a:gd name="connsiteY7" fmla="*/ 383491 h 861214"/>
                <a:gd name="connsiteX8" fmla="*/ 834461 w 845400"/>
                <a:gd name="connsiteY8" fmla="*/ 781839 h 861214"/>
                <a:gd name="connsiteX9" fmla="*/ 844747 w 845400"/>
                <a:gd name="connsiteY9" fmla="*/ 793598 h 861214"/>
                <a:gd name="connsiteX10" fmla="*/ 844747 w 845400"/>
                <a:gd name="connsiteY10" fmla="*/ 800947 h 861214"/>
                <a:gd name="connsiteX11" fmla="*/ 834461 w 845400"/>
                <a:gd name="connsiteY11" fmla="*/ 837695 h 861214"/>
                <a:gd name="connsiteX12" fmla="*/ 810950 w 845400"/>
                <a:gd name="connsiteY12" fmla="*/ 859744 h 861214"/>
                <a:gd name="connsiteX13" fmla="*/ 806541 w 845400"/>
                <a:gd name="connsiteY13" fmla="*/ 861214 h 861214"/>
                <a:gd name="connsiteX14" fmla="*/ 794785 w 845400"/>
                <a:gd name="connsiteY14" fmla="*/ 849455 h 861214"/>
                <a:gd name="connsiteX15" fmla="*/ 389212 w 845400"/>
                <a:gd name="connsiteY15" fmla="*/ 409949 h 861214"/>
                <a:gd name="connsiteX16" fmla="*/ 387742 w 845400"/>
                <a:gd name="connsiteY16" fmla="*/ 408479 h 861214"/>
                <a:gd name="connsiteX17" fmla="*/ 368639 w 845400"/>
                <a:gd name="connsiteY17" fmla="*/ 386430 h 861214"/>
                <a:gd name="connsiteX18" fmla="*/ 295074 w 845400"/>
                <a:gd name="connsiteY18" fmla="*/ 301680 h 861214"/>
                <a:gd name="connsiteX19" fmla="*/ 286462 w 845400"/>
                <a:gd name="connsiteY19" fmla="*/ 288124 h 861214"/>
                <a:gd name="connsiteX20" fmla="*/ 237052 w 845400"/>
                <a:gd name="connsiteY20" fmla="*/ 276180 h 861214"/>
                <a:gd name="connsiteX21" fmla="*/ 113101 w 845400"/>
                <a:gd name="connsiteY21" fmla="*/ 326403 h 861214"/>
                <a:gd name="connsiteX22" fmla="*/ 85143 w 845400"/>
                <a:gd name="connsiteY22" fmla="*/ 485130 h 861214"/>
                <a:gd name="connsiteX23" fmla="*/ 4210 w 845400"/>
                <a:gd name="connsiteY23" fmla="*/ 417524 h 861214"/>
                <a:gd name="connsiteX24" fmla="*/ 99858 w 845400"/>
                <a:gd name="connsiteY24" fmla="*/ 252918 h 861214"/>
                <a:gd name="connsiteX25" fmla="*/ 142301 w 845400"/>
                <a:gd name="connsiteY25" fmla="*/ 244536 h 861214"/>
                <a:gd name="connsiteX26" fmla="*/ 318956 w 845400"/>
                <a:gd name="connsiteY26" fmla="*/ 0 h 861214"/>
                <a:gd name="connsiteX27" fmla="*/ 268854 w 845400"/>
                <a:gd name="connsiteY27" fmla="*/ 55826 h 861214"/>
                <a:gd name="connsiteX28" fmla="*/ 286537 w 845400"/>
                <a:gd name="connsiteY28" fmla="*/ 285006 h 861214"/>
                <a:gd name="connsiteX29" fmla="*/ 211384 w 845400"/>
                <a:gd name="connsiteY29" fmla="*/ 146910 h 861214"/>
                <a:gd name="connsiteX30" fmla="*/ 318956 w 845400"/>
                <a:gd name="connsiteY30" fmla="*/ 0 h 86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45400" h="861214">
                  <a:moveTo>
                    <a:pt x="142301" y="244536"/>
                  </a:moveTo>
                  <a:cubicBezTo>
                    <a:pt x="165133" y="243675"/>
                    <a:pt x="189930" y="247516"/>
                    <a:pt x="214675" y="254741"/>
                  </a:cubicBezTo>
                  <a:lnTo>
                    <a:pt x="286349" y="285086"/>
                  </a:lnTo>
                  <a:lnTo>
                    <a:pt x="286349" y="285006"/>
                  </a:lnTo>
                  <a:cubicBezTo>
                    <a:pt x="290757" y="285006"/>
                    <a:pt x="317208" y="307055"/>
                    <a:pt x="342189" y="329104"/>
                  </a:cubicBezTo>
                  <a:cubicBezTo>
                    <a:pt x="352475" y="337923"/>
                    <a:pt x="364231" y="348213"/>
                    <a:pt x="375986" y="359972"/>
                  </a:cubicBezTo>
                  <a:cubicBezTo>
                    <a:pt x="378925" y="361442"/>
                    <a:pt x="380395" y="362912"/>
                    <a:pt x="381864" y="364382"/>
                  </a:cubicBezTo>
                  <a:cubicBezTo>
                    <a:pt x="387742" y="370261"/>
                    <a:pt x="395090" y="376141"/>
                    <a:pt x="402437" y="383491"/>
                  </a:cubicBezTo>
                  <a:cubicBezTo>
                    <a:pt x="544976" y="511374"/>
                    <a:pt x="780091" y="731861"/>
                    <a:pt x="834461" y="781839"/>
                  </a:cubicBezTo>
                  <a:cubicBezTo>
                    <a:pt x="841809" y="789188"/>
                    <a:pt x="844747" y="793598"/>
                    <a:pt x="844747" y="793598"/>
                  </a:cubicBezTo>
                  <a:cubicBezTo>
                    <a:pt x="844747" y="793598"/>
                    <a:pt x="846217" y="796538"/>
                    <a:pt x="844747" y="800947"/>
                  </a:cubicBezTo>
                  <a:cubicBezTo>
                    <a:pt x="844747" y="808297"/>
                    <a:pt x="843278" y="821526"/>
                    <a:pt x="834461" y="837695"/>
                  </a:cubicBezTo>
                  <a:cubicBezTo>
                    <a:pt x="824175" y="852395"/>
                    <a:pt x="816828" y="858274"/>
                    <a:pt x="810950" y="859744"/>
                  </a:cubicBezTo>
                  <a:cubicBezTo>
                    <a:pt x="808011" y="861214"/>
                    <a:pt x="806541" y="861214"/>
                    <a:pt x="806541" y="861214"/>
                  </a:cubicBezTo>
                  <a:cubicBezTo>
                    <a:pt x="806541" y="861214"/>
                    <a:pt x="802133" y="856804"/>
                    <a:pt x="794785" y="849455"/>
                  </a:cubicBezTo>
                  <a:cubicBezTo>
                    <a:pt x="743354" y="795068"/>
                    <a:pt x="522934" y="558411"/>
                    <a:pt x="389212" y="409949"/>
                  </a:cubicBezTo>
                  <a:cubicBezTo>
                    <a:pt x="389212" y="409949"/>
                    <a:pt x="389212" y="408479"/>
                    <a:pt x="387742" y="408479"/>
                  </a:cubicBezTo>
                  <a:cubicBezTo>
                    <a:pt x="380395" y="399660"/>
                    <a:pt x="374517" y="392310"/>
                    <a:pt x="368639" y="386430"/>
                  </a:cubicBezTo>
                  <a:cubicBezTo>
                    <a:pt x="339984" y="354460"/>
                    <a:pt x="309677" y="320835"/>
                    <a:pt x="295074" y="301680"/>
                  </a:cubicBezTo>
                  <a:lnTo>
                    <a:pt x="286462" y="288124"/>
                  </a:lnTo>
                  <a:lnTo>
                    <a:pt x="237052" y="276180"/>
                  </a:lnTo>
                  <a:cubicBezTo>
                    <a:pt x="187044" y="270187"/>
                    <a:pt x="138485" y="283414"/>
                    <a:pt x="113101" y="326403"/>
                  </a:cubicBezTo>
                  <a:cubicBezTo>
                    <a:pt x="85143" y="373433"/>
                    <a:pt x="76314" y="432221"/>
                    <a:pt x="85143" y="485130"/>
                  </a:cubicBezTo>
                  <a:cubicBezTo>
                    <a:pt x="42469" y="477782"/>
                    <a:pt x="11568" y="454266"/>
                    <a:pt x="4210" y="417524"/>
                  </a:cubicBezTo>
                  <a:cubicBezTo>
                    <a:pt x="-7562" y="349918"/>
                    <a:pt x="-204" y="292600"/>
                    <a:pt x="99858" y="252918"/>
                  </a:cubicBezTo>
                  <a:cubicBezTo>
                    <a:pt x="112733" y="247774"/>
                    <a:pt x="127081" y="245110"/>
                    <a:pt x="142301" y="244536"/>
                  </a:cubicBezTo>
                  <a:close/>
                  <a:moveTo>
                    <a:pt x="318956" y="0"/>
                  </a:moveTo>
                  <a:cubicBezTo>
                    <a:pt x="301273" y="13222"/>
                    <a:pt x="283590" y="30851"/>
                    <a:pt x="268854" y="55826"/>
                  </a:cubicBezTo>
                  <a:cubicBezTo>
                    <a:pt x="236435" y="113121"/>
                    <a:pt x="252644" y="210082"/>
                    <a:pt x="286537" y="285006"/>
                  </a:cubicBezTo>
                  <a:cubicBezTo>
                    <a:pt x="243803" y="243871"/>
                    <a:pt x="211384" y="193921"/>
                    <a:pt x="211384" y="146910"/>
                  </a:cubicBezTo>
                  <a:cubicBezTo>
                    <a:pt x="209910" y="45542"/>
                    <a:pt x="257065" y="14691"/>
                    <a:pt x="318956" y="0"/>
                  </a:cubicBezTo>
                  <a:close/>
                </a:path>
              </a:pathLst>
            </a:custGeom>
            <a:solidFill>
              <a:srgbClr val="00B0F0"/>
            </a:solidFill>
            <a:ln>
              <a:noFill/>
            </a:ln>
          </p:spPr>
          <p:txBody>
            <a:bodyPr vert="horz" wrap="square" lIns="68580" tIns="34290" rIns="68580" bIns="34290" numCol="1" anchor="t" anchorCtr="0" compatLnSpc="1">
              <a:prstTxWarp prst="textNoShape">
                <a:avLst/>
              </a:prstTxWarp>
              <a:noAutofit/>
            </a:bodyPr>
            <a:lstStyle/>
            <a:p>
              <a:endParaRPr lang="id-ID" sz="1350"/>
            </a:p>
          </p:txBody>
        </p:sp>
        <p:sp>
          <p:nvSpPr>
            <p:cNvPr id="100" name="任意多边形 99"/>
            <p:cNvSpPr>
              <a:spLocks/>
            </p:cNvSpPr>
            <p:nvPr/>
          </p:nvSpPr>
          <p:spPr bwMode="auto">
            <a:xfrm>
              <a:off x="7743776" y="2636852"/>
              <a:ext cx="435125" cy="641703"/>
            </a:xfrm>
            <a:custGeom>
              <a:avLst/>
              <a:gdLst>
                <a:gd name="connsiteX0" fmla="*/ 155236 w 435125"/>
                <a:gd name="connsiteY0" fmla="*/ 297769 h 641703"/>
                <a:gd name="connsiteX1" fmla="*/ 204935 w 435125"/>
                <a:gd name="connsiteY1" fmla="*/ 309772 h 641703"/>
                <a:gd name="connsiteX2" fmla="*/ 287359 w 435125"/>
                <a:gd name="connsiteY2" fmla="*/ 408182 h 641703"/>
                <a:gd name="connsiteX3" fmla="*/ 306493 w 435125"/>
                <a:gd name="connsiteY3" fmla="*/ 430214 h 641703"/>
                <a:gd name="connsiteX4" fmla="*/ 307965 w 435125"/>
                <a:gd name="connsiteY4" fmla="*/ 431683 h 641703"/>
                <a:gd name="connsiteX5" fmla="*/ 305022 w 435125"/>
                <a:gd name="connsiteY5" fmla="*/ 439027 h 641703"/>
                <a:gd name="connsiteX6" fmla="*/ 247619 w 435125"/>
                <a:gd name="connsiteY6" fmla="*/ 565344 h 641703"/>
                <a:gd name="connsiteX7" fmla="*/ 51861 w 435125"/>
                <a:gd name="connsiteY7" fmla="*/ 606471 h 641703"/>
                <a:gd name="connsiteX8" fmla="*/ 3289 w 435125"/>
                <a:gd name="connsiteY8" fmla="*/ 506592 h 641703"/>
                <a:gd name="connsiteX9" fmla="*/ 31255 w 435125"/>
                <a:gd name="connsiteY9" fmla="*/ 347961 h 641703"/>
                <a:gd name="connsiteX10" fmla="*/ 155236 w 435125"/>
                <a:gd name="connsiteY10" fmla="*/ 297769 h 641703"/>
                <a:gd name="connsiteX11" fmla="*/ 311462 w 435125"/>
                <a:gd name="connsiteY11" fmla="*/ 327 h 641703"/>
                <a:gd name="connsiteX12" fmla="*/ 382480 w 435125"/>
                <a:gd name="connsiteY12" fmla="*/ 35033 h 641703"/>
                <a:gd name="connsiteX13" fmla="*/ 404501 w 435125"/>
                <a:gd name="connsiteY13" fmla="*/ 293583 h 641703"/>
                <a:gd name="connsiteX14" fmla="*/ 320821 w 435125"/>
                <a:gd name="connsiteY14" fmla="*/ 405230 h 641703"/>
                <a:gd name="connsiteX15" fmla="*/ 300268 w 435125"/>
                <a:gd name="connsiteY15" fmla="*/ 386133 h 641703"/>
                <a:gd name="connsiteX16" fmla="*/ 294396 w 435125"/>
                <a:gd name="connsiteY16" fmla="*/ 381726 h 641703"/>
                <a:gd name="connsiteX17" fmla="*/ 260630 w 435125"/>
                <a:gd name="connsiteY17" fmla="*/ 350876 h 641703"/>
                <a:gd name="connsiteX18" fmla="*/ 204844 w 435125"/>
                <a:gd name="connsiteY18" fmla="*/ 306805 h 641703"/>
                <a:gd name="connsiteX19" fmla="*/ 187227 w 435125"/>
                <a:gd name="connsiteY19" fmla="*/ 77635 h 641703"/>
                <a:gd name="connsiteX20" fmla="*/ 237141 w 435125"/>
                <a:gd name="connsiteY20" fmla="*/ 21812 h 641703"/>
                <a:gd name="connsiteX21" fmla="*/ 311462 w 435125"/>
                <a:gd name="connsiteY21" fmla="*/ 327 h 641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5125" h="641703">
                  <a:moveTo>
                    <a:pt x="155236" y="297769"/>
                  </a:moveTo>
                  <a:cubicBezTo>
                    <a:pt x="171910" y="299766"/>
                    <a:pt x="188744" y="303897"/>
                    <a:pt x="204935" y="309772"/>
                  </a:cubicBezTo>
                  <a:cubicBezTo>
                    <a:pt x="207879" y="320054"/>
                    <a:pt x="249091" y="365587"/>
                    <a:pt x="287359" y="408182"/>
                  </a:cubicBezTo>
                  <a:cubicBezTo>
                    <a:pt x="293247" y="414057"/>
                    <a:pt x="299134" y="421401"/>
                    <a:pt x="306493" y="430214"/>
                  </a:cubicBezTo>
                  <a:cubicBezTo>
                    <a:pt x="307965" y="430214"/>
                    <a:pt x="307965" y="431683"/>
                    <a:pt x="307965" y="431683"/>
                  </a:cubicBezTo>
                  <a:cubicBezTo>
                    <a:pt x="307965" y="434621"/>
                    <a:pt x="306493" y="436089"/>
                    <a:pt x="305022" y="439027"/>
                  </a:cubicBezTo>
                  <a:cubicBezTo>
                    <a:pt x="299134" y="477216"/>
                    <a:pt x="275584" y="518343"/>
                    <a:pt x="247619" y="565344"/>
                  </a:cubicBezTo>
                  <a:cubicBezTo>
                    <a:pt x="200519" y="647598"/>
                    <a:pt x="112207" y="666692"/>
                    <a:pt x="51861" y="606471"/>
                  </a:cubicBezTo>
                  <a:cubicBezTo>
                    <a:pt x="26839" y="581501"/>
                    <a:pt x="10649" y="544781"/>
                    <a:pt x="3289" y="506592"/>
                  </a:cubicBezTo>
                  <a:cubicBezTo>
                    <a:pt x="-5542" y="453715"/>
                    <a:pt x="3289" y="394963"/>
                    <a:pt x="31255" y="347961"/>
                  </a:cubicBezTo>
                  <a:cubicBezTo>
                    <a:pt x="56645" y="304999"/>
                    <a:pt x="105216" y="291779"/>
                    <a:pt x="155236" y="297769"/>
                  </a:cubicBezTo>
                  <a:close/>
                  <a:moveTo>
                    <a:pt x="311462" y="327"/>
                  </a:moveTo>
                  <a:cubicBezTo>
                    <a:pt x="336603" y="2347"/>
                    <a:pt x="361193" y="13732"/>
                    <a:pt x="382480" y="35033"/>
                  </a:cubicBezTo>
                  <a:cubicBezTo>
                    <a:pt x="442671" y="95263"/>
                    <a:pt x="452947" y="211317"/>
                    <a:pt x="404501" y="293583"/>
                  </a:cubicBezTo>
                  <a:cubicBezTo>
                    <a:pt x="375140" y="343531"/>
                    <a:pt x="350182" y="389071"/>
                    <a:pt x="320821" y="405230"/>
                  </a:cubicBezTo>
                  <a:cubicBezTo>
                    <a:pt x="313481" y="397885"/>
                    <a:pt x="306140" y="392009"/>
                    <a:pt x="300268" y="386133"/>
                  </a:cubicBezTo>
                  <a:cubicBezTo>
                    <a:pt x="298800" y="384664"/>
                    <a:pt x="297332" y="383195"/>
                    <a:pt x="294396" y="381726"/>
                  </a:cubicBezTo>
                  <a:cubicBezTo>
                    <a:pt x="282651" y="369973"/>
                    <a:pt x="270907" y="359690"/>
                    <a:pt x="260630" y="350876"/>
                  </a:cubicBezTo>
                  <a:cubicBezTo>
                    <a:pt x="235673" y="328840"/>
                    <a:pt x="209248" y="306805"/>
                    <a:pt x="204844" y="306805"/>
                  </a:cubicBezTo>
                  <a:cubicBezTo>
                    <a:pt x="171078" y="231884"/>
                    <a:pt x="154929" y="134927"/>
                    <a:pt x="187227" y="77635"/>
                  </a:cubicBezTo>
                  <a:cubicBezTo>
                    <a:pt x="201907" y="52661"/>
                    <a:pt x="219524" y="35033"/>
                    <a:pt x="237141" y="21812"/>
                  </a:cubicBezTo>
                  <a:cubicBezTo>
                    <a:pt x="260630" y="5652"/>
                    <a:pt x="286321" y="-1693"/>
                    <a:pt x="311462" y="327"/>
                  </a:cubicBezTo>
                  <a:close/>
                </a:path>
              </a:pathLst>
            </a:custGeom>
            <a:solidFill>
              <a:srgbClr val="0070C0"/>
            </a:solidFill>
            <a:ln>
              <a:noFill/>
            </a:ln>
          </p:spPr>
          <p:txBody>
            <a:bodyPr vert="horz" wrap="square" lIns="68580" tIns="34290" rIns="68580" bIns="34290" numCol="1" anchor="t" anchorCtr="0" compatLnSpc="1">
              <a:prstTxWarp prst="textNoShape">
                <a:avLst/>
              </a:prstTxWarp>
              <a:noAutofit/>
            </a:bodyPr>
            <a:lstStyle/>
            <a:p>
              <a:endParaRPr lang="id-ID" sz="1350"/>
            </a:p>
          </p:txBody>
        </p:sp>
      </p:grpSp>
      <p:grpSp>
        <p:nvGrpSpPr>
          <p:cNvPr id="101" name="组合 100"/>
          <p:cNvGrpSpPr/>
          <p:nvPr/>
        </p:nvGrpSpPr>
        <p:grpSpPr>
          <a:xfrm>
            <a:off x="7071167" y="3258798"/>
            <a:ext cx="1195563" cy="1218640"/>
            <a:chOff x="7662153" y="2636852"/>
            <a:chExt cx="1195563" cy="1218640"/>
          </a:xfrm>
        </p:grpSpPr>
        <p:sp>
          <p:nvSpPr>
            <p:cNvPr id="102" name="任意多边形 101"/>
            <p:cNvSpPr>
              <a:spLocks/>
            </p:cNvSpPr>
            <p:nvPr/>
          </p:nvSpPr>
          <p:spPr bwMode="auto">
            <a:xfrm>
              <a:off x="8451653" y="3424855"/>
              <a:ext cx="406063" cy="430637"/>
            </a:xfrm>
            <a:custGeom>
              <a:avLst/>
              <a:gdLst>
                <a:gd name="connsiteX0" fmla="*/ 292829 w 406063"/>
                <a:gd name="connsiteY0" fmla="*/ 304243 h 430637"/>
                <a:gd name="connsiteX1" fmla="*/ 307535 w 406063"/>
                <a:gd name="connsiteY1" fmla="*/ 318940 h 430637"/>
                <a:gd name="connsiteX2" fmla="*/ 334005 w 406063"/>
                <a:gd name="connsiteY2" fmla="*/ 348334 h 430637"/>
                <a:gd name="connsiteX3" fmla="*/ 384005 w 406063"/>
                <a:gd name="connsiteY3" fmla="*/ 404183 h 430637"/>
                <a:gd name="connsiteX4" fmla="*/ 406063 w 406063"/>
                <a:gd name="connsiteY4" fmla="*/ 429167 h 430637"/>
                <a:gd name="connsiteX5" fmla="*/ 406063 w 406063"/>
                <a:gd name="connsiteY5" fmla="*/ 430637 h 430637"/>
                <a:gd name="connsiteX6" fmla="*/ 381063 w 406063"/>
                <a:gd name="connsiteY6" fmla="*/ 410061 h 430637"/>
                <a:gd name="connsiteX7" fmla="*/ 326652 w 406063"/>
                <a:gd name="connsiteY7" fmla="*/ 361561 h 430637"/>
                <a:gd name="connsiteX8" fmla="*/ 297241 w 406063"/>
                <a:gd name="connsiteY8" fmla="*/ 335107 h 430637"/>
                <a:gd name="connsiteX9" fmla="*/ 284006 w 406063"/>
                <a:gd name="connsiteY9" fmla="*/ 320410 h 430637"/>
                <a:gd name="connsiteX10" fmla="*/ 288418 w 406063"/>
                <a:gd name="connsiteY10" fmla="*/ 311592 h 430637"/>
                <a:gd name="connsiteX11" fmla="*/ 292829 w 406063"/>
                <a:gd name="connsiteY11" fmla="*/ 304243 h 430637"/>
                <a:gd name="connsiteX12" fmla="*/ 64216 w 406063"/>
                <a:gd name="connsiteY12" fmla="*/ 58686 h 430637"/>
                <a:gd name="connsiteX13" fmla="*/ 55351 w 406063"/>
                <a:gd name="connsiteY13" fmla="*/ 79953 h 430637"/>
                <a:gd name="connsiteX14" fmla="*/ 26236 w 406063"/>
                <a:gd name="connsiteY14" fmla="*/ 117511 h 430637"/>
                <a:gd name="connsiteX15" fmla="*/ 13513 w 406063"/>
                <a:gd name="connsiteY15" fmla="*/ 125891 h 430637"/>
                <a:gd name="connsiteX16" fmla="*/ 13737 w 406063"/>
                <a:gd name="connsiteY16" fmla="*/ 125903 h 430637"/>
                <a:gd name="connsiteX17" fmla="*/ 55452 w 406063"/>
                <a:gd name="connsiteY17" fmla="*/ 79838 h 430637"/>
                <a:gd name="connsiteX18" fmla="*/ 61985 w 406063"/>
                <a:gd name="connsiteY18" fmla="*/ 1723 h 430637"/>
                <a:gd name="connsiteX19" fmla="*/ 74515 w 406063"/>
                <a:gd name="connsiteY19" fmla="*/ 2273 h 430637"/>
                <a:gd name="connsiteX20" fmla="*/ 77933 w 406063"/>
                <a:gd name="connsiteY20" fmla="*/ 13333 h 430637"/>
                <a:gd name="connsiteX21" fmla="*/ 77962 w 406063"/>
                <a:gd name="connsiteY21" fmla="*/ 13117 h 430637"/>
                <a:gd name="connsiteX22" fmla="*/ 74543 w 406063"/>
                <a:gd name="connsiteY22" fmla="*/ 1986 h 430637"/>
                <a:gd name="connsiteX23" fmla="*/ 303633 w 406063"/>
                <a:gd name="connsiteY23" fmla="*/ 231137 h 430637"/>
                <a:gd name="connsiteX24" fmla="*/ 290416 w 406063"/>
                <a:gd name="connsiteY24" fmla="*/ 301645 h 430637"/>
                <a:gd name="connsiteX25" fmla="*/ 286011 w 406063"/>
                <a:gd name="connsiteY25" fmla="*/ 308990 h 430637"/>
                <a:gd name="connsiteX26" fmla="*/ 281605 w 406063"/>
                <a:gd name="connsiteY26" fmla="*/ 317803 h 430637"/>
                <a:gd name="connsiteX27" fmla="*/ 233144 w 406063"/>
                <a:gd name="connsiteY27" fmla="*/ 354526 h 430637"/>
                <a:gd name="connsiteX28" fmla="*/ 79672 w 406063"/>
                <a:gd name="connsiteY28" fmla="*/ 201013 h 430637"/>
                <a:gd name="connsiteX29" fmla="*/ 4086 w 406063"/>
                <a:gd name="connsiteY29" fmla="*/ 125407 h 430637"/>
                <a:gd name="connsiteX30" fmla="*/ 3755 w 406063"/>
                <a:gd name="connsiteY30" fmla="*/ 125389 h 430637"/>
                <a:gd name="connsiteX31" fmla="*/ 3755 w 406063"/>
                <a:gd name="connsiteY31" fmla="*/ 123923 h 430637"/>
                <a:gd name="connsiteX32" fmla="*/ 5229 w 406063"/>
                <a:gd name="connsiteY32" fmla="*/ 82884 h 430637"/>
                <a:gd name="connsiteX33" fmla="*/ 17022 w 406063"/>
                <a:gd name="connsiteY33" fmla="*/ 94610 h 430637"/>
                <a:gd name="connsiteX34" fmla="*/ 21445 w 406063"/>
                <a:gd name="connsiteY34" fmla="*/ 93144 h 430637"/>
                <a:gd name="connsiteX35" fmla="*/ 45032 w 406063"/>
                <a:gd name="connsiteY35" fmla="*/ 71159 h 430637"/>
                <a:gd name="connsiteX36" fmla="*/ 55351 w 406063"/>
                <a:gd name="connsiteY36" fmla="*/ 34517 h 430637"/>
                <a:gd name="connsiteX37" fmla="*/ 55351 w 406063"/>
                <a:gd name="connsiteY37" fmla="*/ 27189 h 430637"/>
                <a:gd name="connsiteX38" fmla="*/ 45032 w 406063"/>
                <a:gd name="connsiteY38" fmla="*/ 15464 h 430637"/>
                <a:gd name="connsiteX39" fmla="*/ 61985 w 406063"/>
                <a:gd name="connsiteY39" fmla="*/ 1723 h 430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06063" h="430637">
                  <a:moveTo>
                    <a:pt x="292829" y="304243"/>
                  </a:moveTo>
                  <a:cubicBezTo>
                    <a:pt x="297241" y="308652"/>
                    <a:pt x="303123" y="313061"/>
                    <a:pt x="307535" y="318940"/>
                  </a:cubicBezTo>
                  <a:cubicBezTo>
                    <a:pt x="316358" y="327758"/>
                    <a:pt x="325182" y="338046"/>
                    <a:pt x="334005" y="348334"/>
                  </a:cubicBezTo>
                  <a:cubicBezTo>
                    <a:pt x="351652" y="368910"/>
                    <a:pt x="370769" y="388016"/>
                    <a:pt x="384005" y="404183"/>
                  </a:cubicBezTo>
                  <a:cubicBezTo>
                    <a:pt x="397240" y="418880"/>
                    <a:pt x="406063" y="429167"/>
                    <a:pt x="406063" y="429167"/>
                  </a:cubicBezTo>
                  <a:cubicBezTo>
                    <a:pt x="406063" y="429167"/>
                    <a:pt x="406063" y="429167"/>
                    <a:pt x="406063" y="430637"/>
                  </a:cubicBezTo>
                  <a:cubicBezTo>
                    <a:pt x="406063" y="430637"/>
                    <a:pt x="395769" y="423289"/>
                    <a:pt x="381063" y="410061"/>
                  </a:cubicBezTo>
                  <a:cubicBezTo>
                    <a:pt x="366358" y="396834"/>
                    <a:pt x="345770" y="379198"/>
                    <a:pt x="326652" y="361561"/>
                  </a:cubicBezTo>
                  <a:cubicBezTo>
                    <a:pt x="316358" y="352743"/>
                    <a:pt x="306064" y="343925"/>
                    <a:pt x="297241" y="335107"/>
                  </a:cubicBezTo>
                  <a:cubicBezTo>
                    <a:pt x="292829" y="330698"/>
                    <a:pt x="288418" y="324819"/>
                    <a:pt x="284006" y="320410"/>
                  </a:cubicBezTo>
                  <a:cubicBezTo>
                    <a:pt x="285477" y="317470"/>
                    <a:pt x="286947" y="314531"/>
                    <a:pt x="288418" y="311592"/>
                  </a:cubicBezTo>
                  <a:cubicBezTo>
                    <a:pt x="289888" y="310122"/>
                    <a:pt x="291359" y="307183"/>
                    <a:pt x="292829" y="304243"/>
                  </a:cubicBezTo>
                  <a:close/>
                  <a:moveTo>
                    <a:pt x="64216" y="58686"/>
                  </a:moveTo>
                  <a:lnTo>
                    <a:pt x="55351" y="79953"/>
                  </a:lnTo>
                  <a:cubicBezTo>
                    <a:pt x="45769" y="96076"/>
                    <a:pt x="35449" y="109267"/>
                    <a:pt x="26236" y="117511"/>
                  </a:cubicBezTo>
                  <a:lnTo>
                    <a:pt x="13513" y="125891"/>
                  </a:lnTo>
                  <a:lnTo>
                    <a:pt x="13737" y="125903"/>
                  </a:lnTo>
                  <a:cubicBezTo>
                    <a:pt x="25164" y="121703"/>
                    <a:pt x="41135" y="104076"/>
                    <a:pt x="55452" y="79838"/>
                  </a:cubicBezTo>
                  <a:close/>
                  <a:moveTo>
                    <a:pt x="61985" y="1723"/>
                  </a:moveTo>
                  <a:cubicBezTo>
                    <a:pt x="67144" y="-658"/>
                    <a:pt x="71567" y="-658"/>
                    <a:pt x="74515" y="2273"/>
                  </a:cubicBezTo>
                  <a:lnTo>
                    <a:pt x="77933" y="13333"/>
                  </a:lnTo>
                  <a:lnTo>
                    <a:pt x="77962" y="13117"/>
                  </a:lnTo>
                  <a:cubicBezTo>
                    <a:pt x="77847" y="8045"/>
                    <a:pt x="76746" y="4189"/>
                    <a:pt x="74543" y="1986"/>
                  </a:cubicBezTo>
                  <a:cubicBezTo>
                    <a:pt x="74543" y="1986"/>
                    <a:pt x="74543" y="1986"/>
                    <a:pt x="303633" y="231137"/>
                  </a:cubicBezTo>
                  <a:cubicBezTo>
                    <a:pt x="303633" y="231137"/>
                    <a:pt x="309507" y="264922"/>
                    <a:pt x="290416" y="301645"/>
                  </a:cubicBezTo>
                  <a:cubicBezTo>
                    <a:pt x="288948" y="304583"/>
                    <a:pt x="287479" y="307521"/>
                    <a:pt x="286011" y="308990"/>
                  </a:cubicBezTo>
                  <a:cubicBezTo>
                    <a:pt x="284542" y="311928"/>
                    <a:pt x="283074" y="314865"/>
                    <a:pt x="281605" y="317803"/>
                  </a:cubicBezTo>
                  <a:cubicBezTo>
                    <a:pt x="258109" y="350119"/>
                    <a:pt x="233144" y="354526"/>
                    <a:pt x="233144" y="354526"/>
                  </a:cubicBezTo>
                  <a:cubicBezTo>
                    <a:pt x="233144" y="354526"/>
                    <a:pt x="233144" y="354526"/>
                    <a:pt x="79672" y="201013"/>
                  </a:cubicBezTo>
                  <a:lnTo>
                    <a:pt x="4086" y="125407"/>
                  </a:lnTo>
                  <a:lnTo>
                    <a:pt x="3755" y="125389"/>
                  </a:lnTo>
                  <a:cubicBezTo>
                    <a:pt x="3755" y="125389"/>
                    <a:pt x="3755" y="125389"/>
                    <a:pt x="3755" y="123923"/>
                  </a:cubicBezTo>
                  <a:cubicBezTo>
                    <a:pt x="-2142" y="118060"/>
                    <a:pt x="-668" y="101938"/>
                    <a:pt x="5229" y="82884"/>
                  </a:cubicBezTo>
                  <a:cubicBezTo>
                    <a:pt x="12600" y="90213"/>
                    <a:pt x="17022" y="94610"/>
                    <a:pt x="17022" y="94610"/>
                  </a:cubicBezTo>
                  <a:cubicBezTo>
                    <a:pt x="17022" y="94610"/>
                    <a:pt x="18496" y="94610"/>
                    <a:pt x="21445" y="93144"/>
                  </a:cubicBezTo>
                  <a:cubicBezTo>
                    <a:pt x="27341" y="91678"/>
                    <a:pt x="34712" y="85816"/>
                    <a:pt x="45032" y="71159"/>
                  </a:cubicBezTo>
                  <a:cubicBezTo>
                    <a:pt x="53877" y="55037"/>
                    <a:pt x="55351" y="41846"/>
                    <a:pt x="55351" y="34517"/>
                  </a:cubicBezTo>
                  <a:cubicBezTo>
                    <a:pt x="56825" y="30120"/>
                    <a:pt x="55351" y="27189"/>
                    <a:pt x="55351" y="27189"/>
                  </a:cubicBezTo>
                  <a:cubicBezTo>
                    <a:pt x="55351" y="27189"/>
                    <a:pt x="52402" y="22792"/>
                    <a:pt x="45032" y="15464"/>
                  </a:cubicBezTo>
                  <a:cubicBezTo>
                    <a:pt x="50929" y="8868"/>
                    <a:pt x="56825" y="4105"/>
                    <a:pt x="61985" y="1723"/>
                  </a:cubicBezTo>
                  <a:close/>
                </a:path>
              </a:pathLst>
            </a:custGeom>
            <a:solidFill>
              <a:srgbClr val="B1B1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id-ID" sz="1350"/>
            </a:p>
          </p:txBody>
        </p:sp>
        <p:sp>
          <p:nvSpPr>
            <p:cNvPr id="103" name="任意多边形 102"/>
            <p:cNvSpPr>
              <a:spLocks/>
            </p:cNvSpPr>
            <p:nvPr/>
          </p:nvSpPr>
          <p:spPr bwMode="auto">
            <a:xfrm>
              <a:off x="7662153" y="2658563"/>
              <a:ext cx="845400" cy="861214"/>
            </a:xfrm>
            <a:custGeom>
              <a:avLst/>
              <a:gdLst>
                <a:gd name="connsiteX0" fmla="*/ 142301 w 845400"/>
                <a:gd name="connsiteY0" fmla="*/ 244536 h 861214"/>
                <a:gd name="connsiteX1" fmla="*/ 214675 w 845400"/>
                <a:gd name="connsiteY1" fmla="*/ 254741 h 861214"/>
                <a:gd name="connsiteX2" fmla="*/ 286349 w 845400"/>
                <a:gd name="connsiteY2" fmla="*/ 285086 h 861214"/>
                <a:gd name="connsiteX3" fmla="*/ 286349 w 845400"/>
                <a:gd name="connsiteY3" fmla="*/ 285006 h 861214"/>
                <a:gd name="connsiteX4" fmla="*/ 342189 w 845400"/>
                <a:gd name="connsiteY4" fmla="*/ 329104 h 861214"/>
                <a:gd name="connsiteX5" fmla="*/ 375986 w 845400"/>
                <a:gd name="connsiteY5" fmla="*/ 359972 h 861214"/>
                <a:gd name="connsiteX6" fmla="*/ 381864 w 845400"/>
                <a:gd name="connsiteY6" fmla="*/ 364382 h 861214"/>
                <a:gd name="connsiteX7" fmla="*/ 402437 w 845400"/>
                <a:gd name="connsiteY7" fmla="*/ 383491 h 861214"/>
                <a:gd name="connsiteX8" fmla="*/ 834461 w 845400"/>
                <a:gd name="connsiteY8" fmla="*/ 781839 h 861214"/>
                <a:gd name="connsiteX9" fmla="*/ 844747 w 845400"/>
                <a:gd name="connsiteY9" fmla="*/ 793598 h 861214"/>
                <a:gd name="connsiteX10" fmla="*/ 844747 w 845400"/>
                <a:gd name="connsiteY10" fmla="*/ 800947 h 861214"/>
                <a:gd name="connsiteX11" fmla="*/ 834461 w 845400"/>
                <a:gd name="connsiteY11" fmla="*/ 837695 h 861214"/>
                <a:gd name="connsiteX12" fmla="*/ 810950 w 845400"/>
                <a:gd name="connsiteY12" fmla="*/ 859744 h 861214"/>
                <a:gd name="connsiteX13" fmla="*/ 806541 w 845400"/>
                <a:gd name="connsiteY13" fmla="*/ 861214 h 861214"/>
                <a:gd name="connsiteX14" fmla="*/ 794785 w 845400"/>
                <a:gd name="connsiteY14" fmla="*/ 849455 h 861214"/>
                <a:gd name="connsiteX15" fmla="*/ 389212 w 845400"/>
                <a:gd name="connsiteY15" fmla="*/ 409949 h 861214"/>
                <a:gd name="connsiteX16" fmla="*/ 387742 w 845400"/>
                <a:gd name="connsiteY16" fmla="*/ 408479 h 861214"/>
                <a:gd name="connsiteX17" fmla="*/ 368639 w 845400"/>
                <a:gd name="connsiteY17" fmla="*/ 386430 h 861214"/>
                <a:gd name="connsiteX18" fmla="*/ 295074 w 845400"/>
                <a:gd name="connsiteY18" fmla="*/ 301680 h 861214"/>
                <a:gd name="connsiteX19" fmla="*/ 286462 w 845400"/>
                <a:gd name="connsiteY19" fmla="*/ 288124 h 861214"/>
                <a:gd name="connsiteX20" fmla="*/ 237052 w 845400"/>
                <a:gd name="connsiteY20" fmla="*/ 276180 h 861214"/>
                <a:gd name="connsiteX21" fmla="*/ 113101 w 845400"/>
                <a:gd name="connsiteY21" fmla="*/ 326403 h 861214"/>
                <a:gd name="connsiteX22" fmla="*/ 85143 w 845400"/>
                <a:gd name="connsiteY22" fmla="*/ 485130 h 861214"/>
                <a:gd name="connsiteX23" fmla="*/ 4210 w 845400"/>
                <a:gd name="connsiteY23" fmla="*/ 417524 h 861214"/>
                <a:gd name="connsiteX24" fmla="*/ 99858 w 845400"/>
                <a:gd name="connsiteY24" fmla="*/ 252918 h 861214"/>
                <a:gd name="connsiteX25" fmla="*/ 142301 w 845400"/>
                <a:gd name="connsiteY25" fmla="*/ 244536 h 861214"/>
                <a:gd name="connsiteX26" fmla="*/ 318956 w 845400"/>
                <a:gd name="connsiteY26" fmla="*/ 0 h 861214"/>
                <a:gd name="connsiteX27" fmla="*/ 268854 w 845400"/>
                <a:gd name="connsiteY27" fmla="*/ 55826 h 861214"/>
                <a:gd name="connsiteX28" fmla="*/ 286537 w 845400"/>
                <a:gd name="connsiteY28" fmla="*/ 285006 h 861214"/>
                <a:gd name="connsiteX29" fmla="*/ 211384 w 845400"/>
                <a:gd name="connsiteY29" fmla="*/ 146910 h 861214"/>
                <a:gd name="connsiteX30" fmla="*/ 318956 w 845400"/>
                <a:gd name="connsiteY30" fmla="*/ 0 h 86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45400" h="861214">
                  <a:moveTo>
                    <a:pt x="142301" y="244536"/>
                  </a:moveTo>
                  <a:cubicBezTo>
                    <a:pt x="165133" y="243675"/>
                    <a:pt x="189930" y="247516"/>
                    <a:pt x="214675" y="254741"/>
                  </a:cubicBezTo>
                  <a:lnTo>
                    <a:pt x="286349" y="285086"/>
                  </a:lnTo>
                  <a:lnTo>
                    <a:pt x="286349" y="285006"/>
                  </a:lnTo>
                  <a:cubicBezTo>
                    <a:pt x="290757" y="285006"/>
                    <a:pt x="317208" y="307055"/>
                    <a:pt x="342189" y="329104"/>
                  </a:cubicBezTo>
                  <a:cubicBezTo>
                    <a:pt x="352475" y="337923"/>
                    <a:pt x="364231" y="348213"/>
                    <a:pt x="375986" y="359972"/>
                  </a:cubicBezTo>
                  <a:cubicBezTo>
                    <a:pt x="378925" y="361442"/>
                    <a:pt x="380395" y="362912"/>
                    <a:pt x="381864" y="364382"/>
                  </a:cubicBezTo>
                  <a:cubicBezTo>
                    <a:pt x="387742" y="370261"/>
                    <a:pt x="395090" y="376141"/>
                    <a:pt x="402437" y="383491"/>
                  </a:cubicBezTo>
                  <a:cubicBezTo>
                    <a:pt x="544976" y="511374"/>
                    <a:pt x="780091" y="731861"/>
                    <a:pt x="834461" y="781839"/>
                  </a:cubicBezTo>
                  <a:cubicBezTo>
                    <a:pt x="841809" y="789188"/>
                    <a:pt x="844747" y="793598"/>
                    <a:pt x="844747" y="793598"/>
                  </a:cubicBezTo>
                  <a:cubicBezTo>
                    <a:pt x="844747" y="793598"/>
                    <a:pt x="846217" y="796538"/>
                    <a:pt x="844747" y="800947"/>
                  </a:cubicBezTo>
                  <a:cubicBezTo>
                    <a:pt x="844747" y="808297"/>
                    <a:pt x="843278" y="821526"/>
                    <a:pt x="834461" y="837695"/>
                  </a:cubicBezTo>
                  <a:cubicBezTo>
                    <a:pt x="824175" y="852395"/>
                    <a:pt x="816828" y="858274"/>
                    <a:pt x="810950" y="859744"/>
                  </a:cubicBezTo>
                  <a:cubicBezTo>
                    <a:pt x="808011" y="861214"/>
                    <a:pt x="806541" y="861214"/>
                    <a:pt x="806541" y="861214"/>
                  </a:cubicBezTo>
                  <a:cubicBezTo>
                    <a:pt x="806541" y="861214"/>
                    <a:pt x="802133" y="856804"/>
                    <a:pt x="794785" y="849455"/>
                  </a:cubicBezTo>
                  <a:cubicBezTo>
                    <a:pt x="743354" y="795068"/>
                    <a:pt x="522934" y="558411"/>
                    <a:pt x="389212" y="409949"/>
                  </a:cubicBezTo>
                  <a:cubicBezTo>
                    <a:pt x="389212" y="409949"/>
                    <a:pt x="389212" y="408479"/>
                    <a:pt x="387742" y="408479"/>
                  </a:cubicBezTo>
                  <a:cubicBezTo>
                    <a:pt x="380395" y="399660"/>
                    <a:pt x="374517" y="392310"/>
                    <a:pt x="368639" y="386430"/>
                  </a:cubicBezTo>
                  <a:cubicBezTo>
                    <a:pt x="339984" y="354460"/>
                    <a:pt x="309677" y="320835"/>
                    <a:pt x="295074" y="301680"/>
                  </a:cubicBezTo>
                  <a:lnTo>
                    <a:pt x="286462" y="288124"/>
                  </a:lnTo>
                  <a:lnTo>
                    <a:pt x="237052" y="276180"/>
                  </a:lnTo>
                  <a:cubicBezTo>
                    <a:pt x="187044" y="270187"/>
                    <a:pt x="138485" y="283414"/>
                    <a:pt x="113101" y="326403"/>
                  </a:cubicBezTo>
                  <a:cubicBezTo>
                    <a:pt x="85143" y="373433"/>
                    <a:pt x="76314" y="432221"/>
                    <a:pt x="85143" y="485130"/>
                  </a:cubicBezTo>
                  <a:cubicBezTo>
                    <a:pt x="42469" y="477782"/>
                    <a:pt x="11568" y="454266"/>
                    <a:pt x="4210" y="417524"/>
                  </a:cubicBezTo>
                  <a:cubicBezTo>
                    <a:pt x="-7562" y="349918"/>
                    <a:pt x="-204" y="292600"/>
                    <a:pt x="99858" y="252918"/>
                  </a:cubicBezTo>
                  <a:cubicBezTo>
                    <a:pt x="112733" y="247774"/>
                    <a:pt x="127081" y="245110"/>
                    <a:pt x="142301" y="244536"/>
                  </a:cubicBezTo>
                  <a:close/>
                  <a:moveTo>
                    <a:pt x="318956" y="0"/>
                  </a:moveTo>
                  <a:cubicBezTo>
                    <a:pt x="301273" y="13222"/>
                    <a:pt x="283590" y="30851"/>
                    <a:pt x="268854" y="55826"/>
                  </a:cubicBezTo>
                  <a:cubicBezTo>
                    <a:pt x="236435" y="113121"/>
                    <a:pt x="252644" y="210082"/>
                    <a:pt x="286537" y="285006"/>
                  </a:cubicBezTo>
                  <a:cubicBezTo>
                    <a:pt x="243803" y="243871"/>
                    <a:pt x="211384" y="193921"/>
                    <a:pt x="211384" y="146910"/>
                  </a:cubicBezTo>
                  <a:cubicBezTo>
                    <a:pt x="209910" y="45542"/>
                    <a:pt x="257065" y="14691"/>
                    <a:pt x="318956" y="0"/>
                  </a:cubicBezTo>
                  <a:close/>
                </a:path>
              </a:pathLst>
            </a:custGeom>
            <a:solidFill>
              <a:srgbClr val="00B0F0"/>
            </a:solidFill>
            <a:ln>
              <a:noFill/>
            </a:ln>
          </p:spPr>
          <p:txBody>
            <a:bodyPr vert="horz" wrap="square" lIns="68580" tIns="34290" rIns="68580" bIns="34290" numCol="1" anchor="t" anchorCtr="0" compatLnSpc="1">
              <a:prstTxWarp prst="textNoShape">
                <a:avLst/>
              </a:prstTxWarp>
              <a:noAutofit/>
            </a:bodyPr>
            <a:lstStyle/>
            <a:p>
              <a:endParaRPr lang="id-ID" sz="1350"/>
            </a:p>
          </p:txBody>
        </p:sp>
        <p:sp>
          <p:nvSpPr>
            <p:cNvPr id="104" name="任意多边形 103"/>
            <p:cNvSpPr>
              <a:spLocks/>
            </p:cNvSpPr>
            <p:nvPr/>
          </p:nvSpPr>
          <p:spPr bwMode="auto">
            <a:xfrm>
              <a:off x="7743776" y="2636852"/>
              <a:ext cx="435125" cy="641703"/>
            </a:xfrm>
            <a:custGeom>
              <a:avLst/>
              <a:gdLst>
                <a:gd name="connsiteX0" fmla="*/ 155236 w 435125"/>
                <a:gd name="connsiteY0" fmla="*/ 297769 h 641703"/>
                <a:gd name="connsiteX1" fmla="*/ 204935 w 435125"/>
                <a:gd name="connsiteY1" fmla="*/ 309772 h 641703"/>
                <a:gd name="connsiteX2" fmla="*/ 287359 w 435125"/>
                <a:gd name="connsiteY2" fmla="*/ 408182 h 641703"/>
                <a:gd name="connsiteX3" fmla="*/ 306493 w 435125"/>
                <a:gd name="connsiteY3" fmla="*/ 430214 h 641703"/>
                <a:gd name="connsiteX4" fmla="*/ 307965 w 435125"/>
                <a:gd name="connsiteY4" fmla="*/ 431683 h 641703"/>
                <a:gd name="connsiteX5" fmla="*/ 305022 w 435125"/>
                <a:gd name="connsiteY5" fmla="*/ 439027 h 641703"/>
                <a:gd name="connsiteX6" fmla="*/ 247619 w 435125"/>
                <a:gd name="connsiteY6" fmla="*/ 565344 h 641703"/>
                <a:gd name="connsiteX7" fmla="*/ 51861 w 435125"/>
                <a:gd name="connsiteY7" fmla="*/ 606471 h 641703"/>
                <a:gd name="connsiteX8" fmla="*/ 3289 w 435125"/>
                <a:gd name="connsiteY8" fmla="*/ 506592 h 641703"/>
                <a:gd name="connsiteX9" fmla="*/ 31255 w 435125"/>
                <a:gd name="connsiteY9" fmla="*/ 347961 h 641703"/>
                <a:gd name="connsiteX10" fmla="*/ 155236 w 435125"/>
                <a:gd name="connsiteY10" fmla="*/ 297769 h 641703"/>
                <a:gd name="connsiteX11" fmla="*/ 311462 w 435125"/>
                <a:gd name="connsiteY11" fmla="*/ 327 h 641703"/>
                <a:gd name="connsiteX12" fmla="*/ 382480 w 435125"/>
                <a:gd name="connsiteY12" fmla="*/ 35033 h 641703"/>
                <a:gd name="connsiteX13" fmla="*/ 404501 w 435125"/>
                <a:gd name="connsiteY13" fmla="*/ 293583 h 641703"/>
                <a:gd name="connsiteX14" fmla="*/ 320821 w 435125"/>
                <a:gd name="connsiteY14" fmla="*/ 405230 h 641703"/>
                <a:gd name="connsiteX15" fmla="*/ 300268 w 435125"/>
                <a:gd name="connsiteY15" fmla="*/ 386133 h 641703"/>
                <a:gd name="connsiteX16" fmla="*/ 294396 w 435125"/>
                <a:gd name="connsiteY16" fmla="*/ 381726 h 641703"/>
                <a:gd name="connsiteX17" fmla="*/ 260630 w 435125"/>
                <a:gd name="connsiteY17" fmla="*/ 350876 h 641703"/>
                <a:gd name="connsiteX18" fmla="*/ 204844 w 435125"/>
                <a:gd name="connsiteY18" fmla="*/ 306805 h 641703"/>
                <a:gd name="connsiteX19" fmla="*/ 187227 w 435125"/>
                <a:gd name="connsiteY19" fmla="*/ 77635 h 641703"/>
                <a:gd name="connsiteX20" fmla="*/ 237141 w 435125"/>
                <a:gd name="connsiteY20" fmla="*/ 21812 h 641703"/>
                <a:gd name="connsiteX21" fmla="*/ 311462 w 435125"/>
                <a:gd name="connsiteY21" fmla="*/ 327 h 641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5125" h="641703">
                  <a:moveTo>
                    <a:pt x="155236" y="297769"/>
                  </a:moveTo>
                  <a:cubicBezTo>
                    <a:pt x="171910" y="299766"/>
                    <a:pt x="188744" y="303897"/>
                    <a:pt x="204935" y="309772"/>
                  </a:cubicBezTo>
                  <a:cubicBezTo>
                    <a:pt x="207879" y="320054"/>
                    <a:pt x="249091" y="365587"/>
                    <a:pt x="287359" y="408182"/>
                  </a:cubicBezTo>
                  <a:cubicBezTo>
                    <a:pt x="293247" y="414057"/>
                    <a:pt x="299134" y="421401"/>
                    <a:pt x="306493" y="430214"/>
                  </a:cubicBezTo>
                  <a:cubicBezTo>
                    <a:pt x="307965" y="430214"/>
                    <a:pt x="307965" y="431683"/>
                    <a:pt x="307965" y="431683"/>
                  </a:cubicBezTo>
                  <a:cubicBezTo>
                    <a:pt x="307965" y="434621"/>
                    <a:pt x="306493" y="436089"/>
                    <a:pt x="305022" y="439027"/>
                  </a:cubicBezTo>
                  <a:cubicBezTo>
                    <a:pt x="299134" y="477216"/>
                    <a:pt x="275584" y="518343"/>
                    <a:pt x="247619" y="565344"/>
                  </a:cubicBezTo>
                  <a:cubicBezTo>
                    <a:pt x="200519" y="647598"/>
                    <a:pt x="112207" y="666692"/>
                    <a:pt x="51861" y="606471"/>
                  </a:cubicBezTo>
                  <a:cubicBezTo>
                    <a:pt x="26839" y="581501"/>
                    <a:pt x="10649" y="544781"/>
                    <a:pt x="3289" y="506592"/>
                  </a:cubicBezTo>
                  <a:cubicBezTo>
                    <a:pt x="-5542" y="453715"/>
                    <a:pt x="3289" y="394963"/>
                    <a:pt x="31255" y="347961"/>
                  </a:cubicBezTo>
                  <a:cubicBezTo>
                    <a:pt x="56645" y="304999"/>
                    <a:pt x="105216" y="291779"/>
                    <a:pt x="155236" y="297769"/>
                  </a:cubicBezTo>
                  <a:close/>
                  <a:moveTo>
                    <a:pt x="311462" y="327"/>
                  </a:moveTo>
                  <a:cubicBezTo>
                    <a:pt x="336603" y="2347"/>
                    <a:pt x="361193" y="13732"/>
                    <a:pt x="382480" y="35033"/>
                  </a:cubicBezTo>
                  <a:cubicBezTo>
                    <a:pt x="442671" y="95263"/>
                    <a:pt x="452947" y="211317"/>
                    <a:pt x="404501" y="293583"/>
                  </a:cubicBezTo>
                  <a:cubicBezTo>
                    <a:pt x="375140" y="343531"/>
                    <a:pt x="350182" y="389071"/>
                    <a:pt x="320821" y="405230"/>
                  </a:cubicBezTo>
                  <a:cubicBezTo>
                    <a:pt x="313481" y="397885"/>
                    <a:pt x="306140" y="392009"/>
                    <a:pt x="300268" y="386133"/>
                  </a:cubicBezTo>
                  <a:cubicBezTo>
                    <a:pt x="298800" y="384664"/>
                    <a:pt x="297332" y="383195"/>
                    <a:pt x="294396" y="381726"/>
                  </a:cubicBezTo>
                  <a:cubicBezTo>
                    <a:pt x="282651" y="369973"/>
                    <a:pt x="270907" y="359690"/>
                    <a:pt x="260630" y="350876"/>
                  </a:cubicBezTo>
                  <a:cubicBezTo>
                    <a:pt x="235673" y="328840"/>
                    <a:pt x="209248" y="306805"/>
                    <a:pt x="204844" y="306805"/>
                  </a:cubicBezTo>
                  <a:cubicBezTo>
                    <a:pt x="171078" y="231884"/>
                    <a:pt x="154929" y="134927"/>
                    <a:pt x="187227" y="77635"/>
                  </a:cubicBezTo>
                  <a:cubicBezTo>
                    <a:pt x="201907" y="52661"/>
                    <a:pt x="219524" y="35033"/>
                    <a:pt x="237141" y="21812"/>
                  </a:cubicBezTo>
                  <a:cubicBezTo>
                    <a:pt x="260630" y="5652"/>
                    <a:pt x="286321" y="-1693"/>
                    <a:pt x="311462" y="327"/>
                  </a:cubicBezTo>
                  <a:close/>
                </a:path>
              </a:pathLst>
            </a:custGeom>
            <a:solidFill>
              <a:srgbClr val="0070C0"/>
            </a:solidFill>
            <a:ln>
              <a:noFill/>
            </a:ln>
          </p:spPr>
          <p:txBody>
            <a:bodyPr vert="horz" wrap="square" lIns="68580" tIns="34290" rIns="68580" bIns="34290" numCol="1" anchor="t" anchorCtr="0" compatLnSpc="1">
              <a:prstTxWarp prst="textNoShape">
                <a:avLst/>
              </a:prstTxWarp>
              <a:noAutofit/>
            </a:bodyPr>
            <a:lstStyle/>
            <a:p>
              <a:endParaRPr lang="id-ID" sz="1350"/>
            </a:p>
          </p:txBody>
        </p:sp>
      </p:grpSp>
      <p:sp>
        <p:nvSpPr>
          <p:cNvPr id="105" name="椭圆 104"/>
          <p:cNvSpPr/>
          <p:nvPr/>
        </p:nvSpPr>
        <p:spPr>
          <a:xfrm>
            <a:off x="1397295" y="2039678"/>
            <a:ext cx="449943" cy="449943"/>
          </a:xfrm>
          <a:prstGeom prst="ellips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1</a:t>
            </a:r>
            <a:endParaRPr lang="zh-CN" altLang="en-US"/>
          </a:p>
        </p:txBody>
      </p:sp>
      <p:sp>
        <p:nvSpPr>
          <p:cNvPr id="106" name="矩形 105"/>
          <p:cNvSpPr/>
          <p:nvPr/>
        </p:nvSpPr>
        <p:spPr>
          <a:xfrm>
            <a:off x="2077738" y="2245039"/>
            <a:ext cx="4134803" cy="532453"/>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107" name="矩形 106"/>
          <p:cNvSpPr/>
          <p:nvPr/>
        </p:nvSpPr>
        <p:spPr>
          <a:xfrm>
            <a:off x="2077738" y="1803339"/>
            <a:ext cx="4134803"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108" name="椭圆 107"/>
          <p:cNvSpPr/>
          <p:nvPr/>
        </p:nvSpPr>
        <p:spPr>
          <a:xfrm>
            <a:off x="1397295" y="3413685"/>
            <a:ext cx="449943" cy="449943"/>
          </a:xfrm>
          <a:prstGeom prst="ellips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2</a:t>
            </a:r>
            <a:endParaRPr lang="zh-CN" altLang="en-US"/>
          </a:p>
        </p:txBody>
      </p:sp>
      <p:sp>
        <p:nvSpPr>
          <p:cNvPr id="109" name="矩形 108"/>
          <p:cNvSpPr/>
          <p:nvPr/>
        </p:nvSpPr>
        <p:spPr>
          <a:xfrm>
            <a:off x="2077738" y="3619046"/>
            <a:ext cx="4134803" cy="532453"/>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110" name="矩形 109"/>
          <p:cNvSpPr/>
          <p:nvPr/>
        </p:nvSpPr>
        <p:spPr>
          <a:xfrm>
            <a:off x="2077738" y="3177346"/>
            <a:ext cx="4134803"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111" name="椭圆 110"/>
          <p:cNvSpPr/>
          <p:nvPr/>
        </p:nvSpPr>
        <p:spPr>
          <a:xfrm>
            <a:off x="1397295" y="4787692"/>
            <a:ext cx="449943" cy="449943"/>
          </a:xfrm>
          <a:prstGeom prst="ellipse">
            <a:avLst/>
          </a:prstGeom>
          <a:solidFill>
            <a:srgbClr val="2E72F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3</a:t>
            </a:r>
            <a:endParaRPr lang="zh-CN" altLang="en-US"/>
          </a:p>
        </p:txBody>
      </p:sp>
      <p:sp>
        <p:nvSpPr>
          <p:cNvPr id="112" name="矩形 111"/>
          <p:cNvSpPr/>
          <p:nvPr/>
        </p:nvSpPr>
        <p:spPr>
          <a:xfrm>
            <a:off x="2077738" y="4993053"/>
            <a:ext cx="4134803" cy="532453"/>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113" name="矩形 112"/>
          <p:cNvSpPr/>
          <p:nvPr/>
        </p:nvSpPr>
        <p:spPr>
          <a:xfrm>
            <a:off x="2077738" y="4551353"/>
            <a:ext cx="4134803"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Tree>
    <p:extLst>
      <p:ext uri="{BB962C8B-B14F-4D97-AF65-F5344CB8AC3E}">
        <p14:creationId xmlns:p14="http://schemas.microsoft.com/office/powerpoint/2010/main" val="4262436592"/>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241" name="Freeform 8" descr="© INSCALE GmbH, 21.06.2010"/>
          <p:cNvSpPr>
            <a:spLocks noChangeAspect="1"/>
          </p:cNvSpPr>
          <p:nvPr/>
        </p:nvSpPr>
        <p:spPr bwMode="gray">
          <a:xfrm>
            <a:off x="5127445" y="2905089"/>
            <a:ext cx="1937111" cy="889433"/>
          </a:xfrm>
          <a:custGeom>
            <a:avLst/>
            <a:gdLst>
              <a:gd name="T0" fmla="*/ 0 w 2154"/>
              <a:gd name="T1" fmla="*/ 847725 h 853"/>
              <a:gd name="T2" fmla="*/ 1882775 w 2154"/>
              <a:gd name="T3" fmla="*/ 847725 h 853"/>
              <a:gd name="T4" fmla="*/ 1452726 w 2154"/>
              <a:gd name="T5" fmla="*/ 0 h 853"/>
              <a:gd name="T6" fmla="*/ 430049 w 2154"/>
              <a:gd name="T7" fmla="*/ 0 h 853"/>
              <a:gd name="T8" fmla="*/ 0 w 2154"/>
              <a:gd name="T9" fmla="*/ 847725 h 8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54" h="853">
                <a:moveTo>
                  <a:pt x="0" y="853"/>
                </a:moveTo>
                <a:lnTo>
                  <a:pt x="2154" y="853"/>
                </a:lnTo>
                <a:lnTo>
                  <a:pt x="1662" y="0"/>
                </a:lnTo>
                <a:lnTo>
                  <a:pt x="492" y="0"/>
                </a:lnTo>
                <a:lnTo>
                  <a:pt x="0" y="853"/>
                </a:lnTo>
                <a:close/>
              </a:path>
            </a:pathLst>
          </a:custGeom>
          <a:solidFill>
            <a:srgbClr val="2E72F1"/>
          </a:solidFill>
          <a:ln>
            <a:noFill/>
          </a:ln>
        </p:spPr>
        <p:txBody>
          <a:bodyPr/>
          <a:lstStyle/>
          <a:p>
            <a:endParaRPr lang="zh-CN" altLang="en-US"/>
          </a:p>
        </p:txBody>
      </p:sp>
      <p:sp>
        <p:nvSpPr>
          <p:cNvPr id="242" name="Freeform 9" descr="© INSCALE GmbH, 21.06.2010"/>
          <p:cNvSpPr>
            <a:spLocks noChangeAspect="1"/>
          </p:cNvSpPr>
          <p:nvPr/>
        </p:nvSpPr>
        <p:spPr bwMode="gray">
          <a:xfrm>
            <a:off x="5654188" y="1852428"/>
            <a:ext cx="883624" cy="886101"/>
          </a:xfrm>
          <a:custGeom>
            <a:avLst/>
            <a:gdLst>
              <a:gd name="T0" fmla="*/ 428544 w 982"/>
              <a:gd name="T1" fmla="*/ 0 h 850"/>
              <a:gd name="T2" fmla="*/ 0 w 982"/>
              <a:gd name="T3" fmla="*/ 844550 h 850"/>
              <a:gd name="T4" fmla="*/ 858838 w 982"/>
              <a:gd name="T5" fmla="*/ 844550 h 850"/>
              <a:gd name="T6" fmla="*/ 428544 w 982"/>
              <a:gd name="T7" fmla="*/ 0 h 8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82" h="850">
                <a:moveTo>
                  <a:pt x="490" y="0"/>
                </a:moveTo>
                <a:lnTo>
                  <a:pt x="0" y="850"/>
                </a:lnTo>
                <a:lnTo>
                  <a:pt x="982" y="850"/>
                </a:lnTo>
                <a:lnTo>
                  <a:pt x="490" y="0"/>
                </a:lnTo>
                <a:close/>
              </a:path>
            </a:pathLst>
          </a:custGeom>
          <a:solidFill>
            <a:srgbClr val="009BD2"/>
          </a:solidFill>
          <a:ln>
            <a:noFill/>
          </a:ln>
        </p:spPr>
        <p:txBody>
          <a:bodyPr/>
          <a:lstStyle/>
          <a:p>
            <a:endParaRPr lang="zh-CN" altLang="en-US"/>
          </a:p>
        </p:txBody>
      </p:sp>
      <p:sp>
        <p:nvSpPr>
          <p:cNvPr id="243" name="Freeform 10" descr="© INSCALE GmbH, 21.06.2010"/>
          <p:cNvSpPr>
            <a:spLocks noChangeAspect="1"/>
          </p:cNvSpPr>
          <p:nvPr/>
        </p:nvSpPr>
        <p:spPr bwMode="gray">
          <a:xfrm>
            <a:off x="4599885" y="3964413"/>
            <a:ext cx="2992231" cy="886101"/>
          </a:xfrm>
          <a:custGeom>
            <a:avLst/>
            <a:gdLst>
              <a:gd name="T0" fmla="*/ 0 w 3326"/>
              <a:gd name="T1" fmla="*/ 844550 h 852"/>
              <a:gd name="T2" fmla="*/ 2908300 w 3326"/>
              <a:gd name="T3" fmla="*/ 844550 h 852"/>
              <a:gd name="T4" fmla="*/ 2478088 w 3326"/>
              <a:gd name="T5" fmla="*/ 0 h 852"/>
              <a:gd name="T6" fmla="*/ 430212 w 3326"/>
              <a:gd name="T7" fmla="*/ 0 h 852"/>
              <a:gd name="T8" fmla="*/ 0 w 3326"/>
              <a:gd name="T9" fmla="*/ 844550 h 8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26" h="852">
                <a:moveTo>
                  <a:pt x="0" y="852"/>
                </a:moveTo>
                <a:lnTo>
                  <a:pt x="3326" y="852"/>
                </a:lnTo>
                <a:lnTo>
                  <a:pt x="2834" y="0"/>
                </a:lnTo>
                <a:lnTo>
                  <a:pt x="492" y="0"/>
                </a:lnTo>
                <a:lnTo>
                  <a:pt x="0" y="852"/>
                </a:lnTo>
                <a:close/>
              </a:path>
            </a:pathLst>
          </a:custGeom>
          <a:solidFill>
            <a:srgbClr val="0070C0"/>
          </a:solidFill>
          <a:ln>
            <a:noFill/>
          </a:ln>
          <a:effectLst/>
        </p:spPr>
        <p:txBody>
          <a:bodyPr/>
          <a:lstStyle/>
          <a:p>
            <a:endParaRPr lang="zh-CN" altLang="en-US"/>
          </a:p>
        </p:txBody>
      </p:sp>
      <p:sp>
        <p:nvSpPr>
          <p:cNvPr id="244" name="Freeform 11" descr="© INSCALE GmbH, 21.06.2010"/>
          <p:cNvSpPr>
            <a:spLocks noChangeAspect="1"/>
          </p:cNvSpPr>
          <p:nvPr/>
        </p:nvSpPr>
        <p:spPr bwMode="gray">
          <a:xfrm>
            <a:off x="4073958" y="5018741"/>
            <a:ext cx="4044085" cy="877772"/>
          </a:xfrm>
          <a:custGeom>
            <a:avLst/>
            <a:gdLst>
              <a:gd name="T0" fmla="*/ 0 w 4490"/>
              <a:gd name="T1" fmla="*/ 836612 h 845"/>
              <a:gd name="T2" fmla="*/ 3930650 w 4490"/>
              <a:gd name="T3" fmla="*/ 836612 h 845"/>
              <a:gd name="T4" fmla="*/ 3503443 w 4490"/>
              <a:gd name="T5" fmla="*/ 0 h 845"/>
              <a:gd name="T6" fmla="*/ 427207 w 4490"/>
              <a:gd name="T7" fmla="*/ 0 h 845"/>
              <a:gd name="T8" fmla="*/ 0 w 4490"/>
              <a:gd name="T9" fmla="*/ 836612 h 8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90" h="845">
                <a:moveTo>
                  <a:pt x="0" y="845"/>
                </a:moveTo>
                <a:lnTo>
                  <a:pt x="4490" y="845"/>
                </a:lnTo>
                <a:lnTo>
                  <a:pt x="4002" y="0"/>
                </a:lnTo>
                <a:lnTo>
                  <a:pt x="488" y="0"/>
                </a:lnTo>
                <a:lnTo>
                  <a:pt x="0" y="845"/>
                </a:lnTo>
                <a:close/>
              </a:path>
            </a:pathLst>
          </a:custGeom>
          <a:solidFill>
            <a:srgbClr val="0E53D0"/>
          </a:solidFill>
          <a:ln>
            <a:noFill/>
          </a:ln>
          <a:effectLst/>
        </p:spPr>
        <p:txBody>
          <a:bodyPr/>
          <a:lstStyle/>
          <a:p>
            <a:endParaRPr lang="zh-CN" altLang="en-US"/>
          </a:p>
        </p:txBody>
      </p:sp>
      <p:sp>
        <p:nvSpPr>
          <p:cNvPr id="253" name="Freeform 16"/>
          <p:cNvSpPr>
            <a:spLocks/>
          </p:cNvSpPr>
          <p:nvPr/>
        </p:nvSpPr>
        <p:spPr bwMode="auto">
          <a:xfrm>
            <a:off x="5768759" y="3173216"/>
            <a:ext cx="654483" cy="452706"/>
          </a:xfrm>
          <a:custGeom>
            <a:avLst/>
            <a:gdLst>
              <a:gd name="T0" fmla="*/ 193 w 200"/>
              <a:gd name="T1" fmla="*/ 84 h 138"/>
              <a:gd name="T2" fmla="*/ 152 w 200"/>
              <a:gd name="T3" fmla="*/ 63 h 138"/>
              <a:gd name="T4" fmla="*/ 148 w 200"/>
              <a:gd name="T5" fmla="*/ 58 h 138"/>
              <a:gd name="T6" fmla="*/ 157 w 200"/>
              <a:gd name="T7" fmla="*/ 40 h 138"/>
              <a:gd name="T8" fmla="*/ 158 w 200"/>
              <a:gd name="T9" fmla="*/ 40 h 138"/>
              <a:gd name="T10" fmla="*/ 159 w 200"/>
              <a:gd name="T11" fmla="*/ 31 h 138"/>
              <a:gd name="T12" fmla="*/ 159 w 200"/>
              <a:gd name="T13" fmla="*/ 26 h 138"/>
              <a:gd name="T14" fmla="*/ 144 w 200"/>
              <a:gd name="T15" fmla="*/ 10 h 138"/>
              <a:gd name="T16" fmla="*/ 127 w 200"/>
              <a:gd name="T17" fmla="*/ 11 h 138"/>
              <a:gd name="T18" fmla="*/ 119 w 200"/>
              <a:gd name="T19" fmla="*/ 20 h 138"/>
              <a:gd name="T20" fmla="*/ 117 w 200"/>
              <a:gd name="T21" fmla="*/ 30 h 138"/>
              <a:gd name="T22" fmla="*/ 118 w 200"/>
              <a:gd name="T23" fmla="*/ 38 h 138"/>
              <a:gd name="T24" fmla="*/ 119 w 200"/>
              <a:gd name="T25" fmla="*/ 40 h 138"/>
              <a:gd name="T26" fmla="*/ 128 w 200"/>
              <a:gd name="T27" fmla="*/ 59 h 138"/>
              <a:gd name="T28" fmla="*/ 126 w 200"/>
              <a:gd name="T29" fmla="*/ 62 h 138"/>
              <a:gd name="T30" fmla="*/ 109 w 200"/>
              <a:gd name="T31" fmla="*/ 70 h 138"/>
              <a:gd name="T32" fmla="*/ 104 w 200"/>
              <a:gd name="T33" fmla="*/ 73 h 138"/>
              <a:gd name="T34" fmla="*/ 85 w 200"/>
              <a:gd name="T35" fmla="*/ 66 h 138"/>
              <a:gd name="T36" fmla="*/ 79 w 200"/>
              <a:gd name="T37" fmla="*/ 59 h 138"/>
              <a:gd name="T38" fmla="*/ 90 w 200"/>
              <a:gd name="T39" fmla="*/ 39 h 138"/>
              <a:gd name="T40" fmla="*/ 91 w 200"/>
              <a:gd name="T41" fmla="*/ 38 h 138"/>
              <a:gd name="T42" fmla="*/ 92 w 200"/>
              <a:gd name="T43" fmla="*/ 28 h 138"/>
              <a:gd name="T44" fmla="*/ 92 w 200"/>
              <a:gd name="T45" fmla="*/ 21 h 138"/>
              <a:gd name="T46" fmla="*/ 75 w 200"/>
              <a:gd name="T47" fmla="*/ 3 h 138"/>
              <a:gd name="T48" fmla="*/ 54 w 200"/>
              <a:gd name="T49" fmla="*/ 5 h 138"/>
              <a:gd name="T50" fmla="*/ 44 w 200"/>
              <a:gd name="T51" fmla="*/ 15 h 138"/>
              <a:gd name="T52" fmla="*/ 42 w 200"/>
              <a:gd name="T53" fmla="*/ 27 h 138"/>
              <a:gd name="T54" fmla="*/ 43 w 200"/>
              <a:gd name="T55" fmla="*/ 36 h 138"/>
              <a:gd name="T56" fmla="*/ 44 w 200"/>
              <a:gd name="T57" fmla="*/ 38 h 138"/>
              <a:gd name="T58" fmla="*/ 56 w 200"/>
              <a:gd name="T59" fmla="*/ 60 h 138"/>
              <a:gd name="T60" fmla="*/ 53 w 200"/>
              <a:gd name="T61" fmla="*/ 64 h 138"/>
              <a:gd name="T62" fmla="*/ 32 w 200"/>
              <a:gd name="T63" fmla="*/ 74 h 138"/>
              <a:gd name="T64" fmla="*/ 12 w 200"/>
              <a:gd name="T65" fmla="*/ 85 h 138"/>
              <a:gd name="T66" fmla="*/ 5 w 200"/>
              <a:gd name="T67" fmla="*/ 116 h 138"/>
              <a:gd name="T68" fmla="*/ 132 w 200"/>
              <a:gd name="T69" fmla="*/ 118 h 138"/>
              <a:gd name="T70" fmla="*/ 198 w 200"/>
              <a:gd name="T71" fmla="*/ 106 h 138"/>
              <a:gd name="T72" fmla="*/ 193 w 200"/>
              <a:gd name="T73" fmla="*/ 8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0" h="138">
                <a:moveTo>
                  <a:pt x="193" y="84"/>
                </a:moveTo>
                <a:cubicBezTo>
                  <a:pt x="187" y="74"/>
                  <a:pt x="152" y="63"/>
                  <a:pt x="152" y="63"/>
                </a:cubicBezTo>
                <a:cubicBezTo>
                  <a:pt x="152" y="63"/>
                  <a:pt x="144" y="61"/>
                  <a:pt x="148" y="58"/>
                </a:cubicBezTo>
                <a:cubicBezTo>
                  <a:pt x="153" y="53"/>
                  <a:pt x="157" y="47"/>
                  <a:pt x="157" y="40"/>
                </a:cubicBezTo>
                <a:cubicBezTo>
                  <a:pt x="158" y="40"/>
                  <a:pt x="158" y="40"/>
                  <a:pt x="158" y="40"/>
                </a:cubicBezTo>
                <a:cubicBezTo>
                  <a:pt x="158" y="40"/>
                  <a:pt x="159" y="36"/>
                  <a:pt x="159" y="31"/>
                </a:cubicBezTo>
                <a:cubicBezTo>
                  <a:pt x="159" y="29"/>
                  <a:pt x="159" y="28"/>
                  <a:pt x="159" y="26"/>
                </a:cubicBezTo>
                <a:cubicBezTo>
                  <a:pt x="159" y="26"/>
                  <a:pt x="157" y="12"/>
                  <a:pt x="144" y="10"/>
                </a:cubicBezTo>
                <a:cubicBezTo>
                  <a:pt x="144" y="10"/>
                  <a:pt x="134" y="7"/>
                  <a:pt x="127" y="11"/>
                </a:cubicBezTo>
                <a:cubicBezTo>
                  <a:pt x="120" y="14"/>
                  <a:pt x="119" y="20"/>
                  <a:pt x="119" y="20"/>
                </a:cubicBezTo>
                <a:cubicBezTo>
                  <a:pt x="117" y="24"/>
                  <a:pt x="116" y="27"/>
                  <a:pt x="117" y="30"/>
                </a:cubicBezTo>
                <a:cubicBezTo>
                  <a:pt x="116" y="35"/>
                  <a:pt x="118" y="38"/>
                  <a:pt x="118" y="38"/>
                </a:cubicBezTo>
                <a:cubicBezTo>
                  <a:pt x="118" y="38"/>
                  <a:pt x="118" y="39"/>
                  <a:pt x="119" y="40"/>
                </a:cubicBezTo>
                <a:cubicBezTo>
                  <a:pt x="119" y="47"/>
                  <a:pt x="123" y="54"/>
                  <a:pt x="128" y="59"/>
                </a:cubicBezTo>
                <a:cubicBezTo>
                  <a:pt x="131" y="60"/>
                  <a:pt x="126" y="62"/>
                  <a:pt x="126" y="62"/>
                </a:cubicBezTo>
                <a:cubicBezTo>
                  <a:pt x="126" y="62"/>
                  <a:pt x="117" y="66"/>
                  <a:pt x="109" y="70"/>
                </a:cubicBezTo>
                <a:cubicBezTo>
                  <a:pt x="107" y="71"/>
                  <a:pt x="105" y="72"/>
                  <a:pt x="104" y="73"/>
                </a:cubicBezTo>
                <a:cubicBezTo>
                  <a:pt x="95" y="69"/>
                  <a:pt x="88" y="67"/>
                  <a:pt x="85" y="66"/>
                </a:cubicBezTo>
                <a:cubicBezTo>
                  <a:pt x="84" y="65"/>
                  <a:pt x="76" y="62"/>
                  <a:pt x="79" y="59"/>
                </a:cubicBezTo>
                <a:cubicBezTo>
                  <a:pt x="85" y="54"/>
                  <a:pt x="89" y="46"/>
                  <a:pt x="90" y="39"/>
                </a:cubicBezTo>
                <a:cubicBezTo>
                  <a:pt x="90" y="38"/>
                  <a:pt x="91" y="38"/>
                  <a:pt x="91" y="38"/>
                </a:cubicBezTo>
                <a:cubicBezTo>
                  <a:pt x="91" y="38"/>
                  <a:pt x="92" y="34"/>
                  <a:pt x="92" y="28"/>
                </a:cubicBezTo>
                <a:cubicBezTo>
                  <a:pt x="92" y="26"/>
                  <a:pt x="92" y="24"/>
                  <a:pt x="92" y="21"/>
                </a:cubicBezTo>
                <a:cubicBezTo>
                  <a:pt x="92" y="21"/>
                  <a:pt x="89" y="5"/>
                  <a:pt x="75" y="3"/>
                </a:cubicBezTo>
                <a:cubicBezTo>
                  <a:pt x="75" y="3"/>
                  <a:pt x="63" y="0"/>
                  <a:pt x="54" y="5"/>
                </a:cubicBezTo>
                <a:cubicBezTo>
                  <a:pt x="46" y="8"/>
                  <a:pt x="44" y="15"/>
                  <a:pt x="44" y="15"/>
                </a:cubicBezTo>
                <a:cubicBezTo>
                  <a:pt x="42" y="19"/>
                  <a:pt x="42" y="23"/>
                  <a:pt x="42" y="27"/>
                </a:cubicBezTo>
                <a:cubicBezTo>
                  <a:pt x="42" y="32"/>
                  <a:pt x="43" y="36"/>
                  <a:pt x="43" y="36"/>
                </a:cubicBezTo>
                <a:cubicBezTo>
                  <a:pt x="44" y="36"/>
                  <a:pt x="44" y="37"/>
                  <a:pt x="44" y="38"/>
                </a:cubicBezTo>
                <a:cubicBezTo>
                  <a:pt x="44" y="46"/>
                  <a:pt x="49" y="55"/>
                  <a:pt x="56" y="60"/>
                </a:cubicBezTo>
                <a:cubicBezTo>
                  <a:pt x="59" y="62"/>
                  <a:pt x="53" y="64"/>
                  <a:pt x="53" y="64"/>
                </a:cubicBezTo>
                <a:cubicBezTo>
                  <a:pt x="53" y="64"/>
                  <a:pt x="43" y="69"/>
                  <a:pt x="32" y="74"/>
                </a:cubicBezTo>
                <a:cubicBezTo>
                  <a:pt x="24" y="78"/>
                  <a:pt x="16" y="82"/>
                  <a:pt x="12" y="85"/>
                </a:cubicBezTo>
                <a:cubicBezTo>
                  <a:pt x="6" y="91"/>
                  <a:pt x="0" y="109"/>
                  <a:pt x="5" y="116"/>
                </a:cubicBezTo>
                <a:cubicBezTo>
                  <a:pt x="38" y="132"/>
                  <a:pt x="89" y="138"/>
                  <a:pt x="132" y="118"/>
                </a:cubicBezTo>
                <a:cubicBezTo>
                  <a:pt x="153" y="120"/>
                  <a:pt x="177" y="117"/>
                  <a:pt x="198" y="106"/>
                </a:cubicBezTo>
                <a:cubicBezTo>
                  <a:pt x="200" y="101"/>
                  <a:pt x="195" y="89"/>
                  <a:pt x="193" y="8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grpSp>
        <p:nvGrpSpPr>
          <p:cNvPr id="254" name="组合 253"/>
          <p:cNvGrpSpPr/>
          <p:nvPr/>
        </p:nvGrpSpPr>
        <p:grpSpPr>
          <a:xfrm>
            <a:off x="5900602" y="2427154"/>
            <a:ext cx="390797" cy="229248"/>
            <a:chOff x="1274763" y="323851"/>
            <a:chExt cx="403226" cy="236538"/>
          </a:xfrm>
          <a:solidFill>
            <a:schemeClr val="bg1"/>
          </a:solidFill>
        </p:grpSpPr>
        <p:sp>
          <p:nvSpPr>
            <p:cNvPr id="255" name="Freeform 34"/>
            <p:cNvSpPr>
              <a:spLocks/>
            </p:cNvSpPr>
            <p:nvPr/>
          </p:nvSpPr>
          <p:spPr bwMode="auto">
            <a:xfrm>
              <a:off x="1274763" y="323851"/>
              <a:ext cx="317500" cy="236538"/>
            </a:xfrm>
            <a:custGeom>
              <a:avLst/>
              <a:gdLst>
                <a:gd name="T0" fmla="*/ 110 w 158"/>
                <a:gd name="T1" fmla="*/ 55 h 118"/>
                <a:gd name="T2" fmla="*/ 109 w 158"/>
                <a:gd name="T3" fmla="*/ 50 h 118"/>
                <a:gd name="T4" fmla="*/ 119 w 158"/>
                <a:gd name="T5" fmla="*/ 33 h 118"/>
                <a:gd name="T6" fmla="*/ 119 w 158"/>
                <a:gd name="T7" fmla="*/ 24 h 118"/>
                <a:gd name="T8" fmla="*/ 119 w 158"/>
                <a:gd name="T9" fmla="*/ 16 h 118"/>
                <a:gd name="T10" fmla="*/ 118 w 158"/>
                <a:gd name="T11" fmla="*/ 15 h 118"/>
                <a:gd name="T12" fmla="*/ 117 w 158"/>
                <a:gd name="T13" fmla="*/ 8 h 118"/>
                <a:gd name="T14" fmla="*/ 99 w 158"/>
                <a:gd name="T15" fmla="*/ 0 h 118"/>
                <a:gd name="T16" fmla="*/ 81 w 158"/>
                <a:gd name="T17" fmla="*/ 5 h 118"/>
                <a:gd name="T18" fmla="*/ 78 w 158"/>
                <a:gd name="T19" fmla="*/ 13 h 118"/>
                <a:gd name="T20" fmla="*/ 77 w 158"/>
                <a:gd name="T21" fmla="*/ 15 h 118"/>
                <a:gd name="T22" fmla="*/ 77 w 158"/>
                <a:gd name="T23" fmla="*/ 23 h 118"/>
                <a:gd name="T24" fmla="*/ 77 w 158"/>
                <a:gd name="T25" fmla="*/ 32 h 118"/>
                <a:gd name="T26" fmla="*/ 87 w 158"/>
                <a:gd name="T27" fmla="*/ 49 h 118"/>
                <a:gd name="T28" fmla="*/ 86 w 158"/>
                <a:gd name="T29" fmla="*/ 55 h 118"/>
                <a:gd name="T30" fmla="*/ 69 w 158"/>
                <a:gd name="T31" fmla="*/ 63 h 118"/>
                <a:gd name="T32" fmla="*/ 52 w 158"/>
                <a:gd name="T33" fmla="*/ 56 h 118"/>
                <a:gd name="T34" fmla="*/ 51 w 158"/>
                <a:gd name="T35" fmla="*/ 52 h 118"/>
                <a:gd name="T36" fmla="*/ 58 w 158"/>
                <a:gd name="T37" fmla="*/ 38 h 118"/>
                <a:gd name="T38" fmla="*/ 59 w 158"/>
                <a:gd name="T39" fmla="*/ 32 h 118"/>
                <a:gd name="T40" fmla="*/ 58 w 158"/>
                <a:gd name="T41" fmla="*/ 18 h 118"/>
                <a:gd name="T42" fmla="*/ 44 w 158"/>
                <a:gd name="T43" fmla="*/ 12 h 118"/>
                <a:gd name="T44" fmla="*/ 29 w 158"/>
                <a:gd name="T45" fmla="*/ 16 h 118"/>
                <a:gd name="T46" fmla="*/ 26 w 158"/>
                <a:gd name="T47" fmla="*/ 31 h 118"/>
                <a:gd name="T48" fmla="*/ 27 w 158"/>
                <a:gd name="T49" fmla="*/ 38 h 118"/>
                <a:gd name="T50" fmla="*/ 34 w 158"/>
                <a:gd name="T51" fmla="*/ 51 h 118"/>
                <a:gd name="T52" fmla="*/ 33 w 158"/>
                <a:gd name="T53" fmla="*/ 56 h 118"/>
                <a:gd name="T54" fmla="*/ 8 w 158"/>
                <a:gd name="T55" fmla="*/ 70 h 118"/>
                <a:gd name="T56" fmla="*/ 3 w 158"/>
                <a:gd name="T57" fmla="*/ 89 h 118"/>
                <a:gd name="T58" fmla="*/ 41 w 158"/>
                <a:gd name="T59" fmla="*/ 99 h 118"/>
                <a:gd name="T60" fmla="*/ 48 w 158"/>
                <a:gd name="T61" fmla="*/ 76 h 118"/>
                <a:gd name="T62" fmla="*/ 57 w 158"/>
                <a:gd name="T63" fmla="*/ 70 h 118"/>
                <a:gd name="T64" fmla="*/ 53 w 158"/>
                <a:gd name="T65" fmla="*/ 73 h 118"/>
                <a:gd name="T66" fmla="*/ 47 w 158"/>
                <a:gd name="T67" fmla="*/ 99 h 118"/>
                <a:gd name="T68" fmla="*/ 155 w 158"/>
                <a:gd name="T69" fmla="*/ 99 h 118"/>
                <a:gd name="T70" fmla="*/ 150 w 158"/>
                <a:gd name="T71" fmla="*/ 78 h 118"/>
                <a:gd name="T72" fmla="*/ 110 w 158"/>
                <a:gd name="T73" fmla="*/ 5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8" h="118">
                  <a:moveTo>
                    <a:pt x="110" y="55"/>
                  </a:moveTo>
                  <a:cubicBezTo>
                    <a:pt x="109" y="50"/>
                    <a:pt x="109" y="50"/>
                    <a:pt x="109" y="50"/>
                  </a:cubicBezTo>
                  <a:cubicBezTo>
                    <a:pt x="113" y="47"/>
                    <a:pt x="117" y="42"/>
                    <a:pt x="119" y="33"/>
                  </a:cubicBezTo>
                  <a:cubicBezTo>
                    <a:pt x="122" y="27"/>
                    <a:pt x="119" y="24"/>
                    <a:pt x="119" y="24"/>
                  </a:cubicBezTo>
                  <a:cubicBezTo>
                    <a:pt x="119" y="16"/>
                    <a:pt x="119" y="16"/>
                    <a:pt x="119" y="16"/>
                  </a:cubicBezTo>
                  <a:cubicBezTo>
                    <a:pt x="119" y="16"/>
                    <a:pt x="118" y="15"/>
                    <a:pt x="118" y="15"/>
                  </a:cubicBezTo>
                  <a:cubicBezTo>
                    <a:pt x="118" y="13"/>
                    <a:pt x="118" y="10"/>
                    <a:pt x="117" y="8"/>
                  </a:cubicBezTo>
                  <a:cubicBezTo>
                    <a:pt x="114" y="5"/>
                    <a:pt x="110" y="1"/>
                    <a:pt x="99" y="0"/>
                  </a:cubicBezTo>
                  <a:cubicBezTo>
                    <a:pt x="92" y="0"/>
                    <a:pt x="84" y="3"/>
                    <a:pt x="81" y="5"/>
                  </a:cubicBezTo>
                  <a:cubicBezTo>
                    <a:pt x="80" y="7"/>
                    <a:pt x="79" y="10"/>
                    <a:pt x="78" y="13"/>
                  </a:cubicBezTo>
                  <a:cubicBezTo>
                    <a:pt x="78" y="13"/>
                    <a:pt x="78" y="14"/>
                    <a:pt x="77" y="15"/>
                  </a:cubicBezTo>
                  <a:cubicBezTo>
                    <a:pt x="77" y="23"/>
                    <a:pt x="77" y="23"/>
                    <a:pt x="77" y="23"/>
                  </a:cubicBezTo>
                  <a:cubicBezTo>
                    <a:pt x="77" y="23"/>
                    <a:pt x="74" y="27"/>
                    <a:pt x="77" y="32"/>
                  </a:cubicBezTo>
                  <a:cubicBezTo>
                    <a:pt x="79" y="41"/>
                    <a:pt x="83" y="46"/>
                    <a:pt x="87" y="49"/>
                  </a:cubicBezTo>
                  <a:cubicBezTo>
                    <a:pt x="86" y="55"/>
                    <a:pt x="86" y="55"/>
                    <a:pt x="86" y="55"/>
                  </a:cubicBezTo>
                  <a:cubicBezTo>
                    <a:pt x="84" y="56"/>
                    <a:pt x="76" y="60"/>
                    <a:pt x="69" y="63"/>
                  </a:cubicBezTo>
                  <a:cubicBezTo>
                    <a:pt x="61" y="59"/>
                    <a:pt x="52" y="56"/>
                    <a:pt x="52" y="56"/>
                  </a:cubicBezTo>
                  <a:cubicBezTo>
                    <a:pt x="51" y="52"/>
                    <a:pt x="51" y="52"/>
                    <a:pt x="51" y="52"/>
                  </a:cubicBezTo>
                  <a:cubicBezTo>
                    <a:pt x="54" y="50"/>
                    <a:pt x="57" y="46"/>
                    <a:pt x="58" y="38"/>
                  </a:cubicBezTo>
                  <a:cubicBezTo>
                    <a:pt x="59" y="37"/>
                    <a:pt x="59" y="34"/>
                    <a:pt x="59" y="32"/>
                  </a:cubicBezTo>
                  <a:cubicBezTo>
                    <a:pt x="59" y="30"/>
                    <a:pt x="60" y="23"/>
                    <a:pt x="58" y="18"/>
                  </a:cubicBezTo>
                  <a:cubicBezTo>
                    <a:pt x="56" y="16"/>
                    <a:pt x="52" y="13"/>
                    <a:pt x="44" y="12"/>
                  </a:cubicBezTo>
                  <a:cubicBezTo>
                    <a:pt x="38" y="12"/>
                    <a:pt x="32" y="14"/>
                    <a:pt x="29" y="16"/>
                  </a:cubicBezTo>
                  <a:cubicBezTo>
                    <a:pt x="26" y="20"/>
                    <a:pt x="26" y="27"/>
                    <a:pt x="26" y="31"/>
                  </a:cubicBezTo>
                  <a:cubicBezTo>
                    <a:pt x="25" y="33"/>
                    <a:pt x="25" y="36"/>
                    <a:pt x="27" y="38"/>
                  </a:cubicBezTo>
                  <a:cubicBezTo>
                    <a:pt x="28" y="45"/>
                    <a:pt x="31" y="49"/>
                    <a:pt x="34" y="51"/>
                  </a:cubicBezTo>
                  <a:cubicBezTo>
                    <a:pt x="33" y="56"/>
                    <a:pt x="33" y="56"/>
                    <a:pt x="33" y="56"/>
                  </a:cubicBezTo>
                  <a:cubicBezTo>
                    <a:pt x="33" y="56"/>
                    <a:pt x="13" y="65"/>
                    <a:pt x="8" y="70"/>
                  </a:cubicBezTo>
                  <a:cubicBezTo>
                    <a:pt x="4" y="73"/>
                    <a:pt x="0" y="85"/>
                    <a:pt x="3" y="89"/>
                  </a:cubicBezTo>
                  <a:cubicBezTo>
                    <a:pt x="14" y="94"/>
                    <a:pt x="27" y="98"/>
                    <a:pt x="41" y="99"/>
                  </a:cubicBezTo>
                  <a:cubicBezTo>
                    <a:pt x="40" y="91"/>
                    <a:pt x="44" y="80"/>
                    <a:pt x="48" y="76"/>
                  </a:cubicBezTo>
                  <a:cubicBezTo>
                    <a:pt x="50" y="75"/>
                    <a:pt x="53" y="73"/>
                    <a:pt x="57" y="70"/>
                  </a:cubicBezTo>
                  <a:cubicBezTo>
                    <a:pt x="55" y="72"/>
                    <a:pt x="54" y="73"/>
                    <a:pt x="53" y="73"/>
                  </a:cubicBezTo>
                  <a:cubicBezTo>
                    <a:pt x="47" y="78"/>
                    <a:pt x="43" y="93"/>
                    <a:pt x="47" y="99"/>
                  </a:cubicBezTo>
                  <a:cubicBezTo>
                    <a:pt x="75" y="113"/>
                    <a:pt x="119" y="118"/>
                    <a:pt x="155" y="99"/>
                  </a:cubicBezTo>
                  <a:cubicBezTo>
                    <a:pt x="158" y="94"/>
                    <a:pt x="153" y="82"/>
                    <a:pt x="150" y="78"/>
                  </a:cubicBezTo>
                  <a:cubicBezTo>
                    <a:pt x="144" y="69"/>
                    <a:pt x="121" y="57"/>
                    <a:pt x="110"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6" name="Freeform 35"/>
            <p:cNvSpPr>
              <a:spLocks/>
            </p:cNvSpPr>
            <p:nvPr/>
          </p:nvSpPr>
          <p:spPr bwMode="auto">
            <a:xfrm>
              <a:off x="1536701" y="344489"/>
              <a:ext cx="141288" cy="174625"/>
            </a:xfrm>
            <a:custGeom>
              <a:avLst/>
              <a:gdLst>
                <a:gd name="T0" fmla="*/ 62 w 70"/>
                <a:gd name="T1" fmla="*/ 57 h 86"/>
                <a:gd name="T2" fmla="*/ 37 w 70"/>
                <a:gd name="T3" fmla="*/ 44 h 86"/>
                <a:gd name="T4" fmla="*/ 36 w 70"/>
                <a:gd name="T5" fmla="*/ 39 h 86"/>
                <a:gd name="T6" fmla="*/ 43 w 70"/>
                <a:gd name="T7" fmla="*/ 26 h 86"/>
                <a:gd name="T8" fmla="*/ 44 w 70"/>
                <a:gd name="T9" fmla="*/ 19 h 86"/>
                <a:gd name="T10" fmla="*/ 41 w 70"/>
                <a:gd name="T11" fmla="*/ 4 h 86"/>
                <a:gd name="T12" fmla="*/ 26 w 70"/>
                <a:gd name="T13" fmla="*/ 0 h 86"/>
                <a:gd name="T14" fmla="*/ 12 w 70"/>
                <a:gd name="T15" fmla="*/ 6 h 86"/>
                <a:gd name="T16" fmla="*/ 11 w 70"/>
                <a:gd name="T17" fmla="*/ 20 h 86"/>
                <a:gd name="T18" fmla="*/ 12 w 70"/>
                <a:gd name="T19" fmla="*/ 26 h 86"/>
                <a:gd name="T20" fmla="*/ 19 w 70"/>
                <a:gd name="T21" fmla="*/ 40 h 86"/>
                <a:gd name="T22" fmla="*/ 18 w 70"/>
                <a:gd name="T23" fmla="*/ 44 h 86"/>
                <a:gd name="T24" fmla="*/ 0 w 70"/>
                <a:gd name="T25" fmla="*/ 52 h 86"/>
                <a:gd name="T26" fmla="*/ 22 w 70"/>
                <a:gd name="T27" fmla="*/ 64 h 86"/>
                <a:gd name="T28" fmla="*/ 29 w 70"/>
                <a:gd name="T29" fmla="*/ 86 h 86"/>
                <a:gd name="T30" fmla="*/ 67 w 70"/>
                <a:gd name="T31" fmla="*/ 77 h 86"/>
                <a:gd name="T32" fmla="*/ 62 w 70"/>
                <a:gd name="T33" fmla="*/ 5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86">
                  <a:moveTo>
                    <a:pt x="62" y="57"/>
                  </a:moveTo>
                  <a:cubicBezTo>
                    <a:pt x="57" y="53"/>
                    <a:pt x="37" y="44"/>
                    <a:pt x="37" y="44"/>
                  </a:cubicBezTo>
                  <a:cubicBezTo>
                    <a:pt x="36" y="39"/>
                    <a:pt x="36" y="39"/>
                    <a:pt x="36" y="39"/>
                  </a:cubicBezTo>
                  <a:cubicBezTo>
                    <a:pt x="39" y="37"/>
                    <a:pt x="42" y="33"/>
                    <a:pt x="43" y="26"/>
                  </a:cubicBezTo>
                  <a:cubicBezTo>
                    <a:pt x="45" y="24"/>
                    <a:pt x="45" y="21"/>
                    <a:pt x="44" y="19"/>
                  </a:cubicBezTo>
                  <a:cubicBezTo>
                    <a:pt x="44" y="15"/>
                    <a:pt x="44" y="8"/>
                    <a:pt x="41" y="4"/>
                  </a:cubicBezTo>
                  <a:cubicBezTo>
                    <a:pt x="39" y="2"/>
                    <a:pt x="32" y="0"/>
                    <a:pt x="26" y="0"/>
                  </a:cubicBezTo>
                  <a:cubicBezTo>
                    <a:pt x="18" y="0"/>
                    <a:pt x="14" y="4"/>
                    <a:pt x="12" y="6"/>
                  </a:cubicBezTo>
                  <a:cubicBezTo>
                    <a:pt x="10" y="11"/>
                    <a:pt x="11" y="18"/>
                    <a:pt x="11" y="20"/>
                  </a:cubicBezTo>
                  <a:cubicBezTo>
                    <a:pt x="11" y="22"/>
                    <a:pt x="11" y="25"/>
                    <a:pt x="12" y="26"/>
                  </a:cubicBezTo>
                  <a:cubicBezTo>
                    <a:pt x="13" y="34"/>
                    <a:pt x="16" y="37"/>
                    <a:pt x="19" y="40"/>
                  </a:cubicBezTo>
                  <a:cubicBezTo>
                    <a:pt x="18" y="44"/>
                    <a:pt x="18" y="44"/>
                    <a:pt x="18" y="44"/>
                  </a:cubicBezTo>
                  <a:cubicBezTo>
                    <a:pt x="18" y="44"/>
                    <a:pt x="9" y="47"/>
                    <a:pt x="0" y="52"/>
                  </a:cubicBezTo>
                  <a:cubicBezTo>
                    <a:pt x="8" y="56"/>
                    <a:pt x="18" y="61"/>
                    <a:pt x="22" y="64"/>
                  </a:cubicBezTo>
                  <a:cubicBezTo>
                    <a:pt x="26" y="68"/>
                    <a:pt x="30" y="79"/>
                    <a:pt x="29" y="86"/>
                  </a:cubicBezTo>
                  <a:cubicBezTo>
                    <a:pt x="43" y="86"/>
                    <a:pt x="56" y="82"/>
                    <a:pt x="67" y="77"/>
                  </a:cubicBezTo>
                  <a:cubicBezTo>
                    <a:pt x="70" y="73"/>
                    <a:pt x="66" y="61"/>
                    <a:pt x="62"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7" name="Freeform 173"/>
          <p:cNvSpPr>
            <a:spLocks/>
          </p:cNvSpPr>
          <p:nvPr/>
        </p:nvSpPr>
        <p:spPr bwMode="auto">
          <a:xfrm>
            <a:off x="5856712" y="4209422"/>
            <a:ext cx="478576" cy="478576"/>
          </a:xfrm>
          <a:custGeom>
            <a:avLst/>
            <a:gdLst>
              <a:gd name="T0" fmla="*/ 191 w 204"/>
              <a:gd name="T1" fmla="*/ 132 h 203"/>
              <a:gd name="T2" fmla="*/ 122 w 204"/>
              <a:gd name="T3" fmla="*/ 96 h 203"/>
              <a:gd name="T4" fmla="*/ 115 w 204"/>
              <a:gd name="T5" fmla="*/ 87 h 203"/>
              <a:gd name="T6" fmla="*/ 131 w 204"/>
              <a:gd name="T7" fmla="*/ 57 h 203"/>
              <a:gd name="T8" fmla="*/ 132 w 204"/>
              <a:gd name="T9" fmla="*/ 56 h 203"/>
              <a:gd name="T10" fmla="*/ 134 w 204"/>
              <a:gd name="T11" fmla="*/ 41 h 203"/>
              <a:gd name="T12" fmla="*/ 134 w 204"/>
              <a:gd name="T13" fmla="*/ 32 h 203"/>
              <a:gd name="T14" fmla="*/ 109 w 204"/>
              <a:gd name="T15" fmla="*/ 4 h 203"/>
              <a:gd name="T16" fmla="*/ 80 w 204"/>
              <a:gd name="T17" fmla="*/ 7 h 203"/>
              <a:gd name="T18" fmla="*/ 65 w 204"/>
              <a:gd name="T19" fmla="*/ 23 h 203"/>
              <a:gd name="T20" fmla="*/ 61 w 204"/>
              <a:gd name="T21" fmla="*/ 39 h 203"/>
              <a:gd name="T22" fmla="*/ 63 w 204"/>
              <a:gd name="T23" fmla="*/ 54 h 203"/>
              <a:gd name="T24" fmla="*/ 65 w 204"/>
              <a:gd name="T25" fmla="*/ 55 h 203"/>
              <a:gd name="T26" fmla="*/ 81 w 204"/>
              <a:gd name="T27" fmla="*/ 88 h 203"/>
              <a:gd name="T28" fmla="*/ 76 w 204"/>
              <a:gd name="T29" fmla="*/ 95 h 203"/>
              <a:gd name="T30" fmla="*/ 47 w 204"/>
              <a:gd name="T31" fmla="*/ 108 h 203"/>
              <a:gd name="T32" fmla="*/ 19 w 204"/>
              <a:gd name="T33" fmla="*/ 124 h 203"/>
              <a:gd name="T34" fmla="*/ 8 w 204"/>
              <a:gd name="T35" fmla="*/ 170 h 203"/>
              <a:gd name="T36" fmla="*/ 200 w 204"/>
              <a:gd name="T37" fmla="*/ 169 h 203"/>
              <a:gd name="T38" fmla="*/ 191 w 204"/>
              <a:gd name="T39" fmla="*/ 132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4" h="203">
                <a:moveTo>
                  <a:pt x="191" y="132"/>
                </a:moveTo>
                <a:cubicBezTo>
                  <a:pt x="181" y="115"/>
                  <a:pt x="126" y="97"/>
                  <a:pt x="122" y="96"/>
                </a:cubicBezTo>
                <a:cubicBezTo>
                  <a:pt x="121" y="96"/>
                  <a:pt x="110" y="93"/>
                  <a:pt x="115" y="87"/>
                </a:cubicBezTo>
                <a:cubicBezTo>
                  <a:pt x="124" y="79"/>
                  <a:pt x="130" y="67"/>
                  <a:pt x="131" y="57"/>
                </a:cubicBezTo>
                <a:cubicBezTo>
                  <a:pt x="131" y="56"/>
                  <a:pt x="132" y="56"/>
                  <a:pt x="132" y="56"/>
                </a:cubicBezTo>
                <a:cubicBezTo>
                  <a:pt x="132" y="56"/>
                  <a:pt x="134" y="50"/>
                  <a:pt x="134" y="41"/>
                </a:cubicBezTo>
                <a:cubicBezTo>
                  <a:pt x="134" y="38"/>
                  <a:pt x="134" y="35"/>
                  <a:pt x="134" y="32"/>
                </a:cubicBezTo>
                <a:cubicBezTo>
                  <a:pt x="134" y="32"/>
                  <a:pt x="130" y="8"/>
                  <a:pt x="109" y="4"/>
                </a:cubicBezTo>
                <a:cubicBezTo>
                  <a:pt x="109" y="4"/>
                  <a:pt x="91" y="0"/>
                  <a:pt x="80" y="7"/>
                </a:cubicBezTo>
                <a:cubicBezTo>
                  <a:pt x="67" y="12"/>
                  <a:pt x="65" y="23"/>
                  <a:pt x="65" y="23"/>
                </a:cubicBezTo>
                <a:cubicBezTo>
                  <a:pt x="61" y="28"/>
                  <a:pt x="61" y="34"/>
                  <a:pt x="61" y="39"/>
                </a:cubicBezTo>
                <a:cubicBezTo>
                  <a:pt x="61" y="47"/>
                  <a:pt x="63" y="54"/>
                  <a:pt x="63" y="54"/>
                </a:cubicBezTo>
                <a:cubicBezTo>
                  <a:pt x="64" y="54"/>
                  <a:pt x="64" y="54"/>
                  <a:pt x="65" y="55"/>
                </a:cubicBezTo>
                <a:cubicBezTo>
                  <a:pt x="65" y="67"/>
                  <a:pt x="72" y="80"/>
                  <a:pt x="81" y="88"/>
                </a:cubicBezTo>
                <a:cubicBezTo>
                  <a:pt x="83" y="89"/>
                  <a:pt x="81" y="93"/>
                  <a:pt x="76" y="95"/>
                </a:cubicBezTo>
                <a:cubicBezTo>
                  <a:pt x="71" y="97"/>
                  <a:pt x="59" y="102"/>
                  <a:pt x="47" y="108"/>
                </a:cubicBezTo>
                <a:cubicBezTo>
                  <a:pt x="35" y="114"/>
                  <a:pt x="23" y="120"/>
                  <a:pt x="19" y="124"/>
                </a:cubicBezTo>
                <a:cubicBezTo>
                  <a:pt x="9" y="133"/>
                  <a:pt x="0" y="159"/>
                  <a:pt x="8" y="170"/>
                </a:cubicBezTo>
                <a:cubicBezTo>
                  <a:pt x="58" y="194"/>
                  <a:pt x="137" y="203"/>
                  <a:pt x="200" y="169"/>
                </a:cubicBezTo>
                <a:cubicBezTo>
                  <a:pt x="204" y="160"/>
                  <a:pt x="196" y="140"/>
                  <a:pt x="191" y="13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grpSp>
        <p:nvGrpSpPr>
          <p:cNvPr id="258" name="组合 257"/>
          <p:cNvGrpSpPr/>
          <p:nvPr/>
        </p:nvGrpSpPr>
        <p:grpSpPr>
          <a:xfrm>
            <a:off x="5900711" y="5168984"/>
            <a:ext cx="390579" cy="587507"/>
            <a:chOff x="3186363" y="1296964"/>
            <a:chExt cx="150616" cy="226556"/>
          </a:xfrm>
          <a:solidFill>
            <a:schemeClr val="bg1"/>
          </a:solidFill>
        </p:grpSpPr>
        <p:sp>
          <p:nvSpPr>
            <p:cNvPr id="259" name="Oval 400"/>
            <p:cNvSpPr>
              <a:spLocks noChangeArrowheads="1"/>
            </p:cNvSpPr>
            <p:nvPr/>
          </p:nvSpPr>
          <p:spPr bwMode="auto">
            <a:xfrm>
              <a:off x="3239522" y="1296964"/>
              <a:ext cx="48096" cy="5315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0" name="Freeform 401"/>
            <p:cNvSpPr>
              <a:spLocks/>
            </p:cNvSpPr>
            <p:nvPr/>
          </p:nvSpPr>
          <p:spPr bwMode="auto">
            <a:xfrm>
              <a:off x="3186363" y="1353919"/>
              <a:ext cx="150616" cy="169601"/>
            </a:xfrm>
            <a:custGeom>
              <a:avLst/>
              <a:gdLst>
                <a:gd name="T0" fmla="*/ 61 w 94"/>
                <a:gd name="T1" fmla="*/ 1 h 106"/>
                <a:gd name="T2" fmla="*/ 58 w 94"/>
                <a:gd name="T3" fmla="*/ 0 h 106"/>
                <a:gd name="T4" fmla="*/ 37 w 94"/>
                <a:gd name="T5" fmla="*/ 0 h 106"/>
                <a:gd name="T6" fmla="*/ 33 w 94"/>
                <a:gd name="T7" fmla="*/ 1 h 106"/>
                <a:gd name="T8" fmla="*/ 0 w 94"/>
                <a:gd name="T9" fmla="*/ 33 h 106"/>
                <a:gd name="T10" fmla="*/ 7 w 94"/>
                <a:gd name="T11" fmla="*/ 41 h 106"/>
                <a:gd name="T12" fmla="*/ 28 w 94"/>
                <a:gd name="T13" fmla="*/ 20 h 106"/>
                <a:gd name="T14" fmla="*/ 28 w 94"/>
                <a:gd name="T15" fmla="*/ 50 h 106"/>
                <a:gd name="T16" fmla="*/ 32 w 94"/>
                <a:gd name="T17" fmla="*/ 57 h 106"/>
                <a:gd name="T18" fmla="*/ 32 w 94"/>
                <a:gd name="T19" fmla="*/ 98 h 106"/>
                <a:gd name="T20" fmla="*/ 39 w 94"/>
                <a:gd name="T21" fmla="*/ 106 h 106"/>
                <a:gd name="T22" fmla="*/ 46 w 94"/>
                <a:gd name="T23" fmla="*/ 98 h 106"/>
                <a:gd name="T24" fmla="*/ 46 w 94"/>
                <a:gd name="T25" fmla="*/ 59 h 106"/>
                <a:gd name="T26" fmla="*/ 49 w 94"/>
                <a:gd name="T27" fmla="*/ 59 h 106"/>
                <a:gd name="T28" fmla="*/ 49 w 94"/>
                <a:gd name="T29" fmla="*/ 98 h 106"/>
                <a:gd name="T30" fmla="*/ 56 w 94"/>
                <a:gd name="T31" fmla="*/ 106 h 106"/>
                <a:gd name="T32" fmla="*/ 63 w 94"/>
                <a:gd name="T33" fmla="*/ 98 h 106"/>
                <a:gd name="T34" fmla="*/ 63 w 94"/>
                <a:gd name="T35" fmla="*/ 57 h 106"/>
                <a:gd name="T36" fmla="*/ 67 w 94"/>
                <a:gd name="T37" fmla="*/ 50 h 106"/>
                <a:gd name="T38" fmla="*/ 67 w 94"/>
                <a:gd name="T39" fmla="*/ 21 h 106"/>
                <a:gd name="T40" fmla="*/ 87 w 94"/>
                <a:gd name="T41" fmla="*/ 40 h 106"/>
                <a:gd name="T42" fmla="*/ 94 w 94"/>
                <a:gd name="T43" fmla="*/ 32 h 106"/>
                <a:gd name="T44" fmla="*/ 61 w 94"/>
                <a:gd name="T45" fmla="*/ 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4" h="106">
                  <a:moveTo>
                    <a:pt x="61" y="1"/>
                  </a:moveTo>
                  <a:cubicBezTo>
                    <a:pt x="61" y="1"/>
                    <a:pt x="60" y="0"/>
                    <a:pt x="58" y="0"/>
                  </a:cubicBezTo>
                  <a:cubicBezTo>
                    <a:pt x="37" y="0"/>
                    <a:pt x="37" y="0"/>
                    <a:pt x="37" y="0"/>
                  </a:cubicBezTo>
                  <a:cubicBezTo>
                    <a:pt x="34" y="0"/>
                    <a:pt x="33" y="1"/>
                    <a:pt x="33" y="1"/>
                  </a:cubicBezTo>
                  <a:cubicBezTo>
                    <a:pt x="32" y="2"/>
                    <a:pt x="0" y="33"/>
                    <a:pt x="0" y="33"/>
                  </a:cubicBezTo>
                  <a:cubicBezTo>
                    <a:pt x="7" y="41"/>
                    <a:pt x="7" y="41"/>
                    <a:pt x="7" y="41"/>
                  </a:cubicBezTo>
                  <a:cubicBezTo>
                    <a:pt x="28" y="20"/>
                    <a:pt x="28" y="20"/>
                    <a:pt x="28" y="20"/>
                  </a:cubicBezTo>
                  <a:cubicBezTo>
                    <a:pt x="28" y="50"/>
                    <a:pt x="28" y="50"/>
                    <a:pt x="28" y="50"/>
                  </a:cubicBezTo>
                  <a:cubicBezTo>
                    <a:pt x="28" y="53"/>
                    <a:pt x="30" y="55"/>
                    <a:pt x="32" y="57"/>
                  </a:cubicBezTo>
                  <a:cubicBezTo>
                    <a:pt x="32" y="98"/>
                    <a:pt x="32" y="98"/>
                    <a:pt x="32" y="98"/>
                  </a:cubicBezTo>
                  <a:cubicBezTo>
                    <a:pt x="32" y="103"/>
                    <a:pt x="35" y="106"/>
                    <a:pt x="39" y="106"/>
                  </a:cubicBezTo>
                  <a:cubicBezTo>
                    <a:pt x="43" y="106"/>
                    <a:pt x="46" y="103"/>
                    <a:pt x="46" y="98"/>
                  </a:cubicBezTo>
                  <a:cubicBezTo>
                    <a:pt x="46" y="59"/>
                    <a:pt x="46" y="59"/>
                    <a:pt x="46" y="59"/>
                  </a:cubicBezTo>
                  <a:cubicBezTo>
                    <a:pt x="49" y="59"/>
                    <a:pt x="49" y="59"/>
                    <a:pt x="49" y="59"/>
                  </a:cubicBezTo>
                  <a:cubicBezTo>
                    <a:pt x="49" y="98"/>
                    <a:pt x="49" y="98"/>
                    <a:pt x="49" y="98"/>
                  </a:cubicBezTo>
                  <a:cubicBezTo>
                    <a:pt x="49" y="103"/>
                    <a:pt x="52" y="106"/>
                    <a:pt x="56" y="106"/>
                  </a:cubicBezTo>
                  <a:cubicBezTo>
                    <a:pt x="60" y="106"/>
                    <a:pt x="63" y="103"/>
                    <a:pt x="63" y="98"/>
                  </a:cubicBezTo>
                  <a:cubicBezTo>
                    <a:pt x="63" y="57"/>
                    <a:pt x="63" y="57"/>
                    <a:pt x="63" y="57"/>
                  </a:cubicBezTo>
                  <a:cubicBezTo>
                    <a:pt x="65" y="55"/>
                    <a:pt x="67" y="53"/>
                    <a:pt x="67" y="50"/>
                  </a:cubicBezTo>
                  <a:cubicBezTo>
                    <a:pt x="67" y="21"/>
                    <a:pt x="67" y="21"/>
                    <a:pt x="67" y="21"/>
                  </a:cubicBezTo>
                  <a:cubicBezTo>
                    <a:pt x="87" y="40"/>
                    <a:pt x="87" y="40"/>
                    <a:pt x="87" y="40"/>
                  </a:cubicBezTo>
                  <a:cubicBezTo>
                    <a:pt x="94" y="32"/>
                    <a:pt x="94" y="32"/>
                    <a:pt x="94" y="32"/>
                  </a:cubicBezTo>
                  <a:cubicBezTo>
                    <a:pt x="94" y="32"/>
                    <a:pt x="63" y="1"/>
                    <a:pt x="6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61" name="矩形 260"/>
          <p:cNvSpPr/>
          <p:nvPr/>
        </p:nvSpPr>
        <p:spPr>
          <a:xfrm>
            <a:off x="2702706" y="2133503"/>
            <a:ext cx="2344057" cy="972574"/>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262" name="矩形 261"/>
          <p:cNvSpPr/>
          <p:nvPr/>
        </p:nvSpPr>
        <p:spPr>
          <a:xfrm>
            <a:off x="2702706" y="1652373"/>
            <a:ext cx="2344057"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263" name="矩形 262"/>
          <p:cNvSpPr/>
          <p:nvPr/>
        </p:nvSpPr>
        <p:spPr>
          <a:xfrm>
            <a:off x="1919977" y="4266190"/>
            <a:ext cx="2344057" cy="972574"/>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264" name="矩形 263"/>
          <p:cNvSpPr/>
          <p:nvPr/>
        </p:nvSpPr>
        <p:spPr>
          <a:xfrm>
            <a:off x="1919977" y="3785060"/>
            <a:ext cx="2344057"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265" name="矩形 264"/>
          <p:cNvSpPr/>
          <p:nvPr/>
        </p:nvSpPr>
        <p:spPr>
          <a:xfrm>
            <a:off x="7591299" y="2979433"/>
            <a:ext cx="2344057" cy="972574"/>
          </a:xfrm>
          <a:prstGeom prst="rect">
            <a:avLst/>
          </a:prstGeom>
        </p:spPr>
        <p:txBody>
          <a:bodyPr wrap="square">
            <a:spAutoFit/>
          </a:bodyPr>
          <a:lstStyle/>
          <a:p>
            <a:pPr algn="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266" name="矩形 265"/>
          <p:cNvSpPr/>
          <p:nvPr/>
        </p:nvSpPr>
        <p:spPr>
          <a:xfrm>
            <a:off x="7591299" y="2498303"/>
            <a:ext cx="2344057" cy="400110"/>
          </a:xfrm>
          <a:prstGeom prst="rect">
            <a:avLst/>
          </a:prstGeom>
        </p:spPr>
        <p:txBody>
          <a:bodyPr wrap="square">
            <a:spAutoFit/>
          </a:bodyPr>
          <a:lstStyle/>
          <a:p>
            <a:pPr algn="r">
              <a:spcBef>
                <a:spcPts val="600"/>
              </a:spcBef>
            </a:pPr>
            <a:r>
              <a:rPr lang="en-US" altLang="zh-CN" sz="2000" b="1">
                <a:solidFill>
                  <a:schemeClr val="tx1">
                    <a:lumMod val="85000"/>
                    <a:lumOff val="15000"/>
                  </a:schemeClr>
                </a:solidFill>
              </a:rPr>
              <a:t>KEY WORD</a:t>
            </a:r>
          </a:p>
        </p:txBody>
      </p:sp>
      <p:sp>
        <p:nvSpPr>
          <p:cNvPr id="267" name="矩形 266"/>
          <p:cNvSpPr/>
          <p:nvPr/>
        </p:nvSpPr>
        <p:spPr>
          <a:xfrm>
            <a:off x="8502363" y="5099761"/>
            <a:ext cx="2344057" cy="972574"/>
          </a:xfrm>
          <a:prstGeom prst="rect">
            <a:avLst/>
          </a:prstGeom>
        </p:spPr>
        <p:txBody>
          <a:bodyPr wrap="square">
            <a:spAutoFit/>
          </a:bodyPr>
          <a:lstStyle/>
          <a:p>
            <a:pPr algn="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268" name="矩形 267"/>
          <p:cNvSpPr/>
          <p:nvPr/>
        </p:nvSpPr>
        <p:spPr>
          <a:xfrm>
            <a:off x="8502363" y="4618631"/>
            <a:ext cx="2344057" cy="400110"/>
          </a:xfrm>
          <a:prstGeom prst="rect">
            <a:avLst/>
          </a:prstGeom>
        </p:spPr>
        <p:txBody>
          <a:bodyPr wrap="square">
            <a:spAutoFit/>
          </a:bodyPr>
          <a:lstStyle/>
          <a:p>
            <a:pPr algn="r">
              <a:spcBef>
                <a:spcPts val="600"/>
              </a:spcBef>
            </a:pPr>
            <a:r>
              <a:rPr lang="en-US" altLang="zh-CN" sz="2000" b="1">
                <a:solidFill>
                  <a:schemeClr val="tx1">
                    <a:lumMod val="85000"/>
                    <a:lumOff val="15000"/>
                  </a:schemeClr>
                </a:solidFill>
              </a:rPr>
              <a:t>KEY WORD</a:t>
            </a:r>
          </a:p>
        </p:txBody>
      </p:sp>
    </p:spTree>
    <p:extLst>
      <p:ext uri="{BB962C8B-B14F-4D97-AF65-F5344CB8AC3E}">
        <p14:creationId xmlns:p14="http://schemas.microsoft.com/office/powerpoint/2010/main" val="2799481500"/>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23" name="椭圆 68"/>
          <p:cNvSpPr/>
          <p:nvPr/>
        </p:nvSpPr>
        <p:spPr>
          <a:xfrm>
            <a:off x="5883567" y="3741083"/>
            <a:ext cx="1592104" cy="1574927"/>
          </a:xfrm>
          <a:custGeom>
            <a:avLst/>
            <a:gdLst/>
            <a:ahLst/>
            <a:cxnLst/>
            <a:rect l="l" t="t" r="r" b="b"/>
            <a:pathLst>
              <a:path w="1401767" h="1386644">
                <a:moveTo>
                  <a:pt x="233035" y="0"/>
                </a:moveTo>
                <a:lnTo>
                  <a:pt x="640881" y="0"/>
                </a:lnTo>
                <a:cubicBezTo>
                  <a:pt x="633096" y="19935"/>
                  <a:pt x="629318" y="41634"/>
                  <a:pt x="629318" y="64216"/>
                </a:cubicBezTo>
                <a:cubicBezTo>
                  <a:pt x="629318" y="173647"/>
                  <a:pt x="718028" y="262357"/>
                  <a:pt x="827459" y="262357"/>
                </a:cubicBezTo>
                <a:cubicBezTo>
                  <a:pt x="936890" y="262357"/>
                  <a:pt x="1025600" y="173647"/>
                  <a:pt x="1025600" y="64216"/>
                </a:cubicBezTo>
                <a:cubicBezTo>
                  <a:pt x="1025600" y="41634"/>
                  <a:pt x="1021823" y="19935"/>
                  <a:pt x="1014038" y="0"/>
                </a:cubicBezTo>
                <a:lnTo>
                  <a:pt x="1401767" y="0"/>
                </a:lnTo>
                <a:lnTo>
                  <a:pt x="1401767" y="1168732"/>
                </a:lnTo>
                <a:lnTo>
                  <a:pt x="956993" y="1168732"/>
                </a:lnTo>
                <a:cubicBezTo>
                  <a:pt x="968847" y="1188427"/>
                  <a:pt x="974696" y="1211557"/>
                  <a:pt x="974696" y="1236054"/>
                </a:cubicBezTo>
                <a:cubicBezTo>
                  <a:pt x="974696" y="1319223"/>
                  <a:pt x="907275" y="1386644"/>
                  <a:pt x="824106" y="1386644"/>
                </a:cubicBezTo>
                <a:cubicBezTo>
                  <a:pt x="740937" y="1386644"/>
                  <a:pt x="673516" y="1319223"/>
                  <a:pt x="673516" y="1236054"/>
                </a:cubicBezTo>
                <a:cubicBezTo>
                  <a:pt x="673516" y="1211557"/>
                  <a:pt x="679365" y="1188427"/>
                  <a:pt x="691220" y="1168732"/>
                </a:cubicBezTo>
                <a:lnTo>
                  <a:pt x="233035" y="1168732"/>
                </a:lnTo>
                <a:lnTo>
                  <a:pt x="233035" y="733499"/>
                </a:lnTo>
                <a:cubicBezTo>
                  <a:pt x="212516" y="743855"/>
                  <a:pt x="189291" y="749187"/>
                  <a:pt x="164821" y="749187"/>
                </a:cubicBezTo>
                <a:cubicBezTo>
                  <a:pt x="73793" y="749187"/>
                  <a:pt x="0" y="675395"/>
                  <a:pt x="0" y="584366"/>
                </a:cubicBezTo>
                <a:cubicBezTo>
                  <a:pt x="0" y="493338"/>
                  <a:pt x="73793" y="419545"/>
                  <a:pt x="164821" y="419545"/>
                </a:cubicBezTo>
                <a:cubicBezTo>
                  <a:pt x="189291" y="419545"/>
                  <a:pt x="212516" y="424878"/>
                  <a:pt x="233035" y="435233"/>
                </a:cubicBezTo>
                <a:close/>
              </a:path>
            </a:pathLst>
          </a:custGeom>
          <a:solidFill>
            <a:srgbClr val="0E5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65"/>
          <p:cNvSpPr/>
          <p:nvPr/>
        </p:nvSpPr>
        <p:spPr>
          <a:xfrm>
            <a:off x="4509981" y="3486862"/>
            <a:ext cx="1597327" cy="1581647"/>
          </a:xfrm>
          <a:custGeom>
            <a:avLst/>
            <a:gdLst/>
            <a:ahLst/>
            <a:cxnLst/>
            <a:rect l="l" t="t" r="r" b="b"/>
            <a:pathLst>
              <a:path w="1406366" h="1392560">
                <a:moveTo>
                  <a:pt x="822000" y="0"/>
                </a:moveTo>
                <a:cubicBezTo>
                  <a:pt x="913029" y="0"/>
                  <a:pt x="986821" y="73793"/>
                  <a:pt x="986821" y="164821"/>
                </a:cubicBezTo>
                <a:cubicBezTo>
                  <a:pt x="986821" y="185675"/>
                  <a:pt x="982948" y="205623"/>
                  <a:pt x="975467" y="223828"/>
                </a:cubicBezTo>
                <a:lnTo>
                  <a:pt x="1406366" y="223828"/>
                </a:lnTo>
                <a:lnTo>
                  <a:pt x="1406366" y="633859"/>
                </a:lnTo>
                <a:cubicBezTo>
                  <a:pt x="1386081" y="625588"/>
                  <a:pt x="1363875" y="621361"/>
                  <a:pt x="1340681" y="621361"/>
                </a:cubicBezTo>
                <a:cubicBezTo>
                  <a:pt x="1237497" y="621361"/>
                  <a:pt x="1153848" y="705009"/>
                  <a:pt x="1153848" y="808194"/>
                </a:cubicBezTo>
                <a:cubicBezTo>
                  <a:pt x="1153848" y="911379"/>
                  <a:pt x="1237497" y="995027"/>
                  <a:pt x="1340681" y="995027"/>
                </a:cubicBezTo>
                <a:cubicBezTo>
                  <a:pt x="1363875" y="995027"/>
                  <a:pt x="1386081" y="990802"/>
                  <a:pt x="1406366" y="982530"/>
                </a:cubicBezTo>
                <a:lnTo>
                  <a:pt x="1406366" y="1392560"/>
                </a:lnTo>
                <a:lnTo>
                  <a:pt x="237634" y="1392560"/>
                </a:lnTo>
                <a:lnTo>
                  <a:pt x="237634" y="927784"/>
                </a:lnTo>
                <a:cubicBezTo>
                  <a:pt x="214351" y="948086"/>
                  <a:pt x="183720" y="958784"/>
                  <a:pt x="150590" y="958784"/>
                </a:cubicBezTo>
                <a:cubicBezTo>
                  <a:pt x="67421" y="958784"/>
                  <a:pt x="0" y="891363"/>
                  <a:pt x="0" y="808194"/>
                </a:cubicBezTo>
                <a:cubicBezTo>
                  <a:pt x="0" y="725025"/>
                  <a:pt x="67421" y="657604"/>
                  <a:pt x="150590" y="657604"/>
                </a:cubicBezTo>
                <a:cubicBezTo>
                  <a:pt x="183720" y="657604"/>
                  <a:pt x="214351" y="668302"/>
                  <a:pt x="237634" y="688604"/>
                </a:cubicBezTo>
                <a:lnTo>
                  <a:pt x="237634" y="223828"/>
                </a:lnTo>
                <a:lnTo>
                  <a:pt x="668533" y="223828"/>
                </a:lnTo>
                <a:cubicBezTo>
                  <a:pt x="661052" y="205623"/>
                  <a:pt x="657179" y="185675"/>
                  <a:pt x="657179" y="164821"/>
                </a:cubicBezTo>
                <a:cubicBezTo>
                  <a:pt x="657179" y="73793"/>
                  <a:pt x="730972" y="0"/>
                  <a:pt x="822000" y="0"/>
                </a:cubicBezTo>
                <a:close/>
              </a:path>
            </a:pathLst>
          </a:cu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75"/>
          <p:cNvSpPr/>
          <p:nvPr/>
        </p:nvSpPr>
        <p:spPr>
          <a:xfrm>
            <a:off x="4779882" y="2067481"/>
            <a:ext cx="1619243" cy="1628609"/>
          </a:xfrm>
          <a:custGeom>
            <a:avLst/>
            <a:gdLst/>
            <a:ahLst/>
            <a:cxnLst/>
            <a:rect l="l" t="t" r="r" b="b"/>
            <a:pathLst>
              <a:path w="1425662" h="1433908">
                <a:moveTo>
                  <a:pt x="584366" y="0"/>
                </a:moveTo>
                <a:cubicBezTo>
                  <a:pt x="667535" y="0"/>
                  <a:pt x="734956" y="67421"/>
                  <a:pt x="734956" y="150590"/>
                </a:cubicBezTo>
                <a:cubicBezTo>
                  <a:pt x="734956" y="197370"/>
                  <a:pt x="713626" y="239167"/>
                  <a:pt x="678832" y="265176"/>
                </a:cubicBezTo>
                <a:lnTo>
                  <a:pt x="1168733" y="265176"/>
                </a:lnTo>
                <a:lnTo>
                  <a:pt x="1168733" y="716520"/>
                </a:lnTo>
                <a:cubicBezTo>
                  <a:pt x="1193634" y="695548"/>
                  <a:pt x="1225973" y="684721"/>
                  <a:pt x="1260841" y="684721"/>
                </a:cubicBezTo>
                <a:cubicBezTo>
                  <a:pt x="1351870" y="684721"/>
                  <a:pt x="1425662" y="758513"/>
                  <a:pt x="1425662" y="849542"/>
                </a:cubicBezTo>
                <a:cubicBezTo>
                  <a:pt x="1425662" y="940571"/>
                  <a:pt x="1351870" y="1014363"/>
                  <a:pt x="1260841" y="1014363"/>
                </a:cubicBezTo>
                <a:cubicBezTo>
                  <a:pt x="1225973" y="1014363"/>
                  <a:pt x="1193634" y="1003536"/>
                  <a:pt x="1168733" y="982566"/>
                </a:cubicBezTo>
                <a:lnTo>
                  <a:pt x="1168733" y="1433908"/>
                </a:lnTo>
                <a:lnTo>
                  <a:pt x="765724" y="1433908"/>
                </a:lnTo>
                <a:cubicBezTo>
                  <a:pt x="770905" y="1418114"/>
                  <a:pt x="773249" y="1401256"/>
                  <a:pt x="773249" y="1383851"/>
                </a:cubicBezTo>
                <a:cubicBezTo>
                  <a:pt x="773249" y="1279093"/>
                  <a:pt x="688325" y="1194168"/>
                  <a:pt x="583566" y="1194168"/>
                </a:cubicBezTo>
                <a:cubicBezTo>
                  <a:pt x="478807" y="1194168"/>
                  <a:pt x="393882" y="1279093"/>
                  <a:pt x="393882" y="1383851"/>
                </a:cubicBezTo>
                <a:cubicBezTo>
                  <a:pt x="393882" y="1401256"/>
                  <a:pt x="396227" y="1418114"/>
                  <a:pt x="401408" y="1433908"/>
                </a:cubicBezTo>
                <a:lnTo>
                  <a:pt x="0" y="1433908"/>
                </a:lnTo>
                <a:lnTo>
                  <a:pt x="0" y="265176"/>
                </a:lnTo>
                <a:lnTo>
                  <a:pt x="489901" y="265176"/>
                </a:lnTo>
                <a:cubicBezTo>
                  <a:pt x="455106" y="239167"/>
                  <a:pt x="433776" y="197370"/>
                  <a:pt x="433776" y="150590"/>
                </a:cubicBezTo>
                <a:cubicBezTo>
                  <a:pt x="433776" y="67421"/>
                  <a:pt x="501197" y="0"/>
                  <a:pt x="584366" y="0"/>
                </a:cubicBezTo>
                <a:close/>
              </a:path>
            </a:pathLst>
          </a:custGeom>
          <a:solidFill>
            <a:srgbClr val="0E5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76"/>
          <p:cNvSpPr/>
          <p:nvPr/>
        </p:nvSpPr>
        <p:spPr>
          <a:xfrm>
            <a:off x="6155860" y="2368664"/>
            <a:ext cx="1572783" cy="1599719"/>
          </a:xfrm>
          <a:custGeom>
            <a:avLst/>
            <a:gdLst/>
            <a:ahLst/>
            <a:cxnLst/>
            <a:rect l="l" t="t" r="r" b="b"/>
            <a:pathLst>
              <a:path w="1384756" h="1408472">
                <a:moveTo>
                  <a:pt x="0" y="0"/>
                </a:moveTo>
                <a:lnTo>
                  <a:pt x="1168732" y="0"/>
                </a:lnTo>
                <a:lnTo>
                  <a:pt x="1168732" y="450207"/>
                </a:lnTo>
                <a:cubicBezTo>
                  <a:pt x="1188073" y="439244"/>
                  <a:pt x="1210481" y="433776"/>
                  <a:pt x="1234166" y="433776"/>
                </a:cubicBezTo>
                <a:cubicBezTo>
                  <a:pt x="1317335" y="433776"/>
                  <a:pt x="1384756" y="501197"/>
                  <a:pt x="1384756" y="584366"/>
                </a:cubicBezTo>
                <a:cubicBezTo>
                  <a:pt x="1384756" y="667535"/>
                  <a:pt x="1317335" y="734956"/>
                  <a:pt x="1234166" y="734956"/>
                </a:cubicBezTo>
                <a:cubicBezTo>
                  <a:pt x="1210481" y="734956"/>
                  <a:pt x="1188073" y="729488"/>
                  <a:pt x="1168732" y="718526"/>
                </a:cubicBezTo>
                <a:lnTo>
                  <a:pt x="1168732" y="1168732"/>
                </a:lnTo>
                <a:lnTo>
                  <a:pt x="728979" y="1168732"/>
                </a:lnTo>
                <a:cubicBezTo>
                  <a:pt x="742528" y="1190517"/>
                  <a:pt x="749187" y="1216306"/>
                  <a:pt x="749187" y="1243651"/>
                </a:cubicBezTo>
                <a:cubicBezTo>
                  <a:pt x="749187" y="1334680"/>
                  <a:pt x="675394" y="1408472"/>
                  <a:pt x="584366" y="1408472"/>
                </a:cubicBezTo>
                <a:cubicBezTo>
                  <a:pt x="493337" y="1408472"/>
                  <a:pt x="419545" y="1334680"/>
                  <a:pt x="419545" y="1243651"/>
                </a:cubicBezTo>
                <a:cubicBezTo>
                  <a:pt x="419545" y="1216306"/>
                  <a:pt x="426204" y="1190517"/>
                  <a:pt x="439754" y="1168732"/>
                </a:cubicBezTo>
                <a:lnTo>
                  <a:pt x="0" y="1168732"/>
                </a:lnTo>
                <a:lnTo>
                  <a:pt x="0" y="761099"/>
                </a:lnTo>
                <a:cubicBezTo>
                  <a:pt x="24839" y="773303"/>
                  <a:pt x="52809" y="779836"/>
                  <a:pt x="82305" y="779836"/>
                </a:cubicBezTo>
                <a:cubicBezTo>
                  <a:pt x="190260" y="779836"/>
                  <a:pt x="277774" y="692321"/>
                  <a:pt x="277774" y="584366"/>
                </a:cubicBezTo>
                <a:cubicBezTo>
                  <a:pt x="277774" y="476411"/>
                  <a:pt x="190260" y="388896"/>
                  <a:pt x="82305" y="388896"/>
                </a:cubicBezTo>
                <a:cubicBezTo>
                  <a:pt x="52809" y="388896"/>
                  <a:pt x="24839" y="395429"/>
                  <a:pt x="0" y="407633"/>
                </a:cubicBezTo>
                <a:close/>
              </a:path>
            </a:pathLst>
          </a:cu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1855889" y="2243814"/>
            <a:ext cx="2344057" cy="972574"/>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46" name="矩形 45"/>
          <p:cNvSpPr/>
          <p:nvPr/>
        </p:nvSpPr>
        <p:spPr>
          <a:xfrm>
            <a:off x="1855889" y="1762684"/>
            <a:ext cx="2344057"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47" name="矩形 46"/>
          <p:cNvSpPr/>
          <p:nvPr/>
        </p:nvSpPr>
        <p:spPr>
          <a:xfrm>
            <a:off x="1855889" y="4805694"/>
            <a:ext cx="2344057" cy="972574"/>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48" name="矩形 47"/>
          <p:cNvSpPr/>
          <p:nvPr/>
        </p:nvSpPr>
        <p:spPr>
          <a:xfrm>
            <a:off x="1855889" y="4324564"/>
            <a:ext cx="2344057"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49" name="矩形 48"/>
          <p:cNvSpPr/>
          <p:nvPr/>
        </p:nvSpPr>
        <p:spPr>
          <a:xfrm>
            <a:off x="8271036" y="2243814"/>
            <a:ext cx="2344057" cy="972574"/>
          </a:xfrm>
          <a:prstGeom prst="rect">
            <a:avLst/>
          </a:prstGeom>
        </p:spPr>
        <p:txBody>
          <a:bodyPr wrap="square">
            <a:spAutoFit/>
          </a:bodyPr>
          <a:lstStyle/>
          <a:p>
            <a:pPr algn="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50" name="矩形 49"/>
          <p:cNvSpPr/>
          <p:nvPr/>
        </p:nvSpPr>
        <p:spPr>
          <a:xfrm>
            <a:off x="8271036" y="1762684"/>
            <a:ext cx="2344057" cy="400110"/>
          </a:xfrm>
          <a:prstGeom prst="rect">
            <a:avLst/>
          </a:prstGeom>
        </p:spPr>
        <p:txBody>
          <a:bodyPr wrap="square">
            <a:spAutoFit/>
          </a:bodyPr>
          <a:lstStyle/>
          <a:p>
            <a:pPr algn="r">
              <a:spcBef>
                <a:spcPts val="600"/>
              </a:spcBef>
            </a:pPr>
            <a:r>
              <a:rPr lang="en-US" altLang="zh-CN" sz="2000" b="1">
                <a:solidFill>
                  <a:schemeClr val="tx1">
                    <a:lumMod val="85000"/>
                    <a:lumOff val="15000"/>
                  </a:schemeClr>
                </a:solidFill>
              </a:rPr>
              <a:t>KEY WORD</a:t>
            </a:r>
          </a:p>
        </p:txBody>
      </p:sp>
      <p:sp>
        <p:nvSpPr>
          <p:cNvPr id="51" name="矩形 50"/>
          <p:cNvSpPr/>
          <p:nvPr/>
        </p:nvSpPr>
        <p:spPr>
          <a:xfrm>
            <a:off x="8271036" y="4805694"/>
            <a:ext cx="2344057" cy="972574"/>
          </a:xfrm>
          <a:prstGeom prst="rect">
            <a:avLst/>
          </a:prstGeom>
        </p:spPr>
        <p:txBody>
          <a:bodyPr wrap="square">
            <a:spAutoFit/>
          </a:bodyPr>
          <a:lstStyle/>
          <a:p>
            <a:pPr algn="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52" name="矩形 51"/>
          <p:cNvSpPr/>
          <p:nvPr/>
        </p:nvSpPr>
        <p:spPr>
          <a:xfrm>
            <a:off x="8271036" y="4324564"/>
            <a:ext cx="2344057" cy="400110"/>
          </a:xfrm>
          <a:prstGeom prst="rect">
            <a:avLst/>
          </a:prstGeom>
        </p:spPr>
        <p:txBody>
          <a:bodyPr wrap="square">
            <a:spAutoFit/>
          </a:bodyPr>
          <a:lstStyle/>
          <a:p>
            <a:pPr algn="r">
              <a:spcBef>
                <a:spcPts val="600"/>
              </a:spcBef>
            </a:pPr>
            <a:r>
              <a:rPr lang="en-US" altLang="zh-CN" sz="2000" b="1">
                <a:solidFill>
                  <a:schemeClr val="tx1">
                    <a:lumMod val="85000"/>
                    <a:lumOff val="15000"/>
                  </a:schemeClr>
                </a:solidFill>
              </a:rPr>
              <a:t>KEY WORD</a:t>
            </a:r>
          </a:p>
        </p:txBody>
      </p:sp>
      <p:grpSp>
        <p:nvGrpSpPr>
          <p:cNvPr id="53" name="组合 52"/>
          <p:cNvGrpSpPr/>
          <p:nvPr/>
        </p:nvGrpSpPr>
        <p:grpSpPr>
          <a:xfrm>
            <a:off x="5199565" y="2752881"/>
            <a:ext cx="500244" cy="400196"/>
            <a:chOff x="5341938" y="6076950"/>
            <a:chExt cx="381000" cy="304800"/>
          </a:xfrm>
        </p:grpSpPr>
        <p:sp>
          <p:nvSpPr>
            <p:cNvPr id="54" name="Freeform 81"/>
            <p:cNvSpPr>
              <a:spLocks/>
            </p:cNvSpPr>
            <p:nvPr/>
          </p:nvSpPr>
          <p:spPr bwMode="auto">
            <a:xfrm>
              <a:off x="5341938" y="6076950"/>
              <a:ext cx="381000" cy="139700"/>
            </a:xfrm>
            <a:custGeom>
              <a:avLst/>
              <a:gdLst>
                <a:gd name="T0" fmla="*/ 240 w 240"/>
                <a:gd name="T1" fmla="*/ 88 h 88"/>
                <a:gd name="T2" fmla="*/ 120 w 240"/>
                <a:gd name="T3" fmla="*/ 0 h 88"/>
                <a:gd name="T4" fmla="*/ 0 w 240"/>
                <a:gd name="T5" fmla="*/ 88 h 88"/>
              </a:gdLst>
              <a:ahLst/>
              <a:cxnLst>
                <a:cxn ang="0">
                  <a:pos x="T0" y="T1"/>
                </a:cxn>
                <a:cxn ang="0">
                  <a:pos x="T2" y="T3"/>
                </a:cxn>
                <a:cxn ang="0">
                  <a:pos x="T4" y="T5"/>
                </a:cxn>
              </a:cxnLst>
              <a:rect l="0" t="0" r="r" b="b"/>
              <a:pathLst>
                <a:path w="240" h="88">
                  <a:moveTo>
                    <a:pt x="240" y="88"/>
                  </a:moveTo>
                  <a:lnTo>
                    <a:pt x="120" y="0"/>
                  </a:lnTo>
                  <a:lnTo>
                    <a:pt x="0" y="88"/>
                  </a:ln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82"/>
            <p:cNvSpPr>
              <a:spLocks/>
            </p:cNvSpPr>
            <p:nvPr/>
          </p:nvSpPr>
          <p:spPr bwMode="auto">
            <a:xfrm>
              <a:off x="5386388" y="6181725"/>
              <a:ext cx="292100" cy="200025"/>
            </a:xfrm>
            <a:custGeom>
              <a:avLst/>
              <a:gdLst>
                <a:gd name="T0" fmla="*/ 184 w 184"/>
                <a:gd name="T1" fmla="*/ 0 h 126"/>
                <a:gd name="T2" fmla="*/ 184 w 184"/>
                <a:gd name="T3" fmla="*/ 126 h 126"/>
                <a:gd name="T4" fmla="*/ 118 w 184"/>
                <a:gd name="T5" fmla="*/ 126 h 126"/>
                <a:gd name="T6" fmla="*/ 118 w 184"/>
                <a:gd name="T7" fmla="*/ 42 h 126"/>
                <a:gd name="T8" fmla="*/ 66 w 184"/>
                <a:gd name="T9" fmla="*/ 42 h 126"/>
                <a:gd name="T10" fmla="*/ 66 w 184"/>
                <a:gd name="T11" fmla="*/ 126 h 126"/>
                <a:gd name="T12" fmla="*/ 0 w 184"/>
                <a:gd name="T13" fmla="*/ 126 h 126"/>
                <a:gd name="T14" fmla="*/ 0 w 184"/>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26">
                  <a:moveTo>
                    <a:pt x="184" y="0"/>
                  </a:moveTo>
                  <a:lnTo>
                    <a:pt x="184" y="126"/>
                  </a:lnTo>
                  <a:lnTo>
                    <a:pt x="118" y="126"/>
                  </a:lnTo>
                  <a:lnTo>
                    <a:pt x="118" y="42"/>
                  </a:lnTo>
                  <a:lnTo>
                    <a:pt x="66" y="42"/>
                  </a:lnTo>
                  <a:lnTo>
                    <a:pt x="66" y="126"/>
                  </a:lnTo>
                  <a:lnTo>
                    <a:pt x="0" y="126"/>
                  </a:lnTo>
                  <a:lnTo>
                    <a:pt x="0" y="0"/>
                  </a:ln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6" name="组合 55"/>
          <p:cNvGrpSpPr/>
          <p:nvPr/>
        </p:nvGrpSpPr>
        <p:grpSpPr>
          <a:xfrm>
            <a:off x="6590025" y="2766009"/>
            <a:ext cx="429377" cy="500246"/>
            <a:chOff x="6491288" y="6051550"/>
            <a:chExt cx="327025" cy="381000"/>
          </a:xfrm>
        </p:grpSpPr>
        <p:sp>
          <p:nvSpPr>
            <p:cNvPr id="57" name="Oval 83"/>
            <p:cNvSpPr>
              <a:spLocks noChangeArrowheads="1"/>
            </p:cNvSpPr>
            <p:nvPr/>
          </p:nvSpPr>
          <p:spPr bwMode="auto">
            <a:xfrm>
              <a:off x="6719888" y="6051550"/>
              <a:ext cx="98425" cy="98425"/>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Oval 84"/>
            <p:cNvSpPr>
              <a:spLocks noChangeArrowheads="1"/>
            </p:cNvSpPr>
            <p:nvPr/>
          </p:nvSpPr>
          <p:spPr bwMode="auto">
            <a:xfrm>
              <a:off x="6491288" y="6191250"/>
              <a:ext cx="101600" cy="98425"/>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Oval 85"/>
            <p:cNvSpPr>
              <a:spLocks noChangeArrowheads="1"/>
            </p:cNvSpPr>
            <p:nvPr/>
          </p:nvSpPr>
          <p:spPr bwMode="auto">
            <a:xfrm>
              <a:off x="6719888" y="6330950"/>
              <a:ext cx="98425" cy="101600"/>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Line 86"/>
            <p:cNvSpPr>
              <a:spLocks noChangeShapeType="1"/>
            </p:cNvSpPr>
            <p:nvPr/>
          </p:nvSpPr>
          <p:spPr bwMode="auto">
            <a:xfrm>
              <a:off x="6583363" y="6267450"/>
              <a:ext cx="142875" cy="88900"/>
            </a:xfrm>
            <a:prstGeom prst="line">
              <a:avLst/>
            </a:prstGeom>
            <a:noFill/>
            <a:ln w="254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Line 87"/>
            <p:cNvSpPr>
              <a:spLocks noChangeShapeType="1"/>
            </p:cNvSpPr>
            <p:nvPr/>
          </p:nvSpPr>
          <p:spPr bwMode="auto">
            <a:xfrm flipV="1">
              <a:off x="6583363" y="6130925"/>
              <a:ext cx="142875" cy="82550"/>
            </a:xfrm>
            <a:prstGeom prst="line">
              <a:avLst/>
            </a:prstGeom>
            <a:noFill/>
            <a:ln w="2540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2" name="Freeform 95"/>
          <p:cNvSpPr>
            <a:spLocks/>
          </p:cNvSpPr>
          <p:nvPr/>
        </p:nvSpPr>
        <p:spPr bwMode="auto">
          <a:xfrm>
            <a:off x="6526449" y="4249241"/>
            <a:ext cx="500244" cy="500246"/>
          </a:xfrm>
          <a:custGeom>
            <a:avLst/>
            <a:gdLst>
              <a:gd name="T0" fmla="*/ 134 w 240"/>
              <a:gd name="T1" fmla="*/ 240 h 240"/>
              <a:gd name="T2" fmla="*/ 240 w 240"/>
              <a:gd name="T3" fmla="*/ 0 h 240"/>
              <a:gd name="T4" fmla="*/ 0 w 240"/>
              <a:gd name="T5" fmla="*/ 106 h 240"/>
              <a:gd name="T6" fmla="*/ 118 w 240"/>
              <a:gd name="T7" fmla="*/ 122 h 240"/>
              <a:gd name="T8" fmla="*/ 134 w 240"/>
              <a:gd name="T9" fmla="*/ 240 h 240"/>
            </a:gdLst>
            <a:ahLst/>
            <a:cxnLst>
              <a:cxn ang="0">
                <a:pos x="T0" y="T1"/>
              </a:cxn>
              <a:cxn ang="0">
                <a:pos x="T2" y="T3"/>
              </a:cxn>
              <a:cxn ang="0">
                <a:pos x="T4" y="T5"/>
              </a:cxn>
              <a:cxn ang="0">
                <a:pos x="T6" y="T7"/>
              </a:cxn>
              <a:cxn ang="0">
                <a:pos x="T8" y="T9"/>
              </a:cxn>
            </a:cxnLst>
            <a:rect l="0" t="0" r="r" b="b"/>
            <a:pathLst>
              <a:path w="240" h="240">
                <a:moveTo>
                  <a:pt x="134" y="240"/>
                </a:moveTo>
                <a:lnTo>
                  <a:pt x="240" y="0"/>
                </a:lnTo>
                <a:lnTo>
                  <a:pt x="0" y="106"/>
                </a:lnTo>
                <a:lnTo>
                  <a:pt x="118" y="122"/>
                </a:lnTo>
                <a:lnTo>
                  <a:pt x="134" y="240"/>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nvGrpSpPr>
          <p:cNvPr id="63" name="组合 62"/>
          <p:cNvGrpSpPr/>
          <p:nvPr/>
        </p:nvGrpSpPr>
        <p:grpSpPr>
          <a:xfrm>
            <a:off x="5239158" y="4170572"/>
            <a:ext cx="500244" cy="396028"/>
            <a:chOff x="7591425" y="4687888"/>
            <a:chExt cx="381000" cy="301625"/>
          </a:xfrm>
        </p:grpSpPr>
        <p:sp>
          <p:nvSpPr>
            <p:cNvPr id="64" name="Freeform 113"/>
            <p:cNvSpPr>
              <a:spLocks/>
            </p:cNvSpPr>
            <p:nvPr/>
          </p:nvSpPr>
          <p:spPr bwMode="auto">
            <a:xfrm>
              <a:off x="7591425" y="4687888"/>
              <a:ext cx="361950" cy="301625"/>
            </a:xfrm>
            <a:custGeom>
              <a:avLst/>
              <a:gdLst>
                <a:gd name="T0" fmla="*/ 67 w 114"/>
                <a:gd name="T1" fmla="*/ 88 h 95"/>
                <a:gd name="T2" fmla="*/ 57 w 114"/>
                <a:gd name="T3" fmla="*/ 88 h 95"/>
                <a:gd name="T4" fmla="*/ 37 w 114"/>
                <a:gd name="T5" fmla="*/ 86 h 95"/>
                <a:gd name="T6" fmla="*/ 19 w 114"/>
                <a:gd name="T7" fmla="*/ 94 h 95"/>
                <a:gd name="T8" fmla="*/ 21 w 114"/>
                <a:gd name="T9" fmla="*/ 79 h 95"/>
                <a:gd name="T10" fmla="*/ 0 w 114"/>
                <a:gd name="T11" fmla="*/ 44 h 95"/>
                <a:gd name="T12" fmla="*/ 57 w 114"/>
                <a:gd name="T13" fmla="*/ 0 h 95"/>
                <a:gd name="T14" fmla="*/ 114 w 114"/>
                <a:gd name="T15" fmla="*/ 44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95">
                  <a:moveTo>
                    <a:pt x="67" y="88"/>
                  </a:moveTo>
                  <a:cubicBezTo>
                    <a:pt x="64" y="88"/>
                    <a:pt x="60" y="88"/>
                    <a:pt x="57" y="88"/>
                  </a:cubicBezTo>
                  <a:cubicBezTo>
                    <a:pt x="51" y="88"/>
                    <a:pt x="42" y="87"/>
                    <a:pt x="37" y="86"/>
                  </a:cubicBezTo>
                  <a:cubicBezTo>
                    <a:pt x="33" y="85"/>
                    <a:pt x="29" y="95"/>
                    <a:pt x="19" y="94"/>
                  </a:cubicBezTo>
                  <a:cubicBezTo>
                    <a:pt x="19" y="94"/>
                    <a:pt x="28" y="82"/>
                    <a:pt x="21" y="79"/>
                  </a:cubicBezTo>
                  <a:cubicBezTo>
                    <a:pt x="8" y="71"/>
                    <a:pt x="0" y="58"/>
                    <a:pt x="0" y="44"/>
                  </a:cubicBezTo>
                  <a:cubicBezTo>
                    <a:pt x="0" y="20"/>
                    <a:pt x="26" y="0"/>
                    <a:pt x="57" y="0"/>
                  </a:cubicBezTo>
                  <a:cubicBezTo>
                    <a:pt x="89" y="0"/>
                    <a:pt x="114" y="20"/>
                    <a:pt x="114" y="44"/>
                  </a:cubicBez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14"/>
            <p:cNvSpPr>
              <a:spLocks/>
            </p:cNvSpPr>
            <p:nvPr/>
          </p:nvSpPr>
          <p:spPr bwMode="auto">
            <a:xfrm>
              <a:off x="7731125" y="4786313"/>
              <a:ext cx="241300" cy="203200"/>
            </a:xfrm>
            <a:custGeom>
              <a:avLst/>
              <a:gdLst>
                <a:gd name="T0" fmla="*/ 0 w 76"/>
                <a:gd name="T1" fmla="*/ 30 h 64"/>
                <a:gd name="T2" fmla="*/ 38 w 76"/>
                <a:gd name="T3" fmla="*/ 59 h 64"/>
                <a:gd name="T4" fmla="*/ 52 w 76"/>
                <a:gd name="T5" fmla="*/ 58 h 64"/>
                <a:gd name="T6" fmla="*/ 64 w 76"/>
                <a:gd name="T7" fmla="*/ 63 h 64"/>
                <a:gd name="T8" fmla="*/ 62 w 76"/>
                <a:gd name="T9" fmla="*/ 53 h 64"/>
                <a:gd name="T10" fmla="*/ 76 w 76"/>
                <a:gd name="T11" fmla="*/ 30 h 64"/>
                <a:gd name="T12" fmla="*/ 38 w 76"/>
                <a:gd name="T13" fmla="*/ 0 h 64"/>
                <a:gd name="T14" fmla="*/ 0 w 76"/>
                <a:gd name="T15" fmla="*/ 30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64">
                  <a:moveTo>
                    <a:pt x="0" y="30"/>
                  </a:moveTo>
                  <a:cubicBezTo>
                    <a:pt x="0" y="46"/>
                    <a:pt x="17" y="59"/>
                    <a:pt x="38" y="59"/>
                  </a:cubicBezTo>
                  <a:cubicBezTo>
                    <a:pt x="42" y="59"/>
                    <a:pt x="48" y="58"/>
                    <a:pt x="52" y="58"/>
                  </a:cubicBezTo>
                  <a:cubicBezTo>
                    <a:pt x="54" y="57"/>
                    <a:pt x="57" y="64"/>
                    <a:pt x="64" y="63"/>
                  </a:cubicBezTo>
                  <a:cubicBezTo>
                    <a:pt x="64" y="63"/>
                    <a:pt x="58" y="55"/>
                    <a:pt x="62" y="53"/>
                  </a:cubicBezTo>
                  <a:cubicBezTo>
                    <a:pt x="71" y="47"/>
                    <a:pt x="76" y="39"/>
                    <a:pt x="76" y="30"/>
                  </a:cubicBezTo>
                  <a:cubicBezTo>
                    <a:pt x="76" y="13"/>
                    <a:pt x="59" y="0"/>
                    <a:pt x="38" y="0"/>
                  </a:cubicBezTo>
                  <a:cubicBezTo>
                    <a:pt x="17" y="0"/>
                    <a:pt x="0" y="13"/>
                    <a:pt x="0" y="30"/>
                  </a:cubicBez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569717416"/>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28" name="Rectangle 11"/>
          <p:cNvSpPr/>
          <p:nvPr/>
        </p:nvSpPr>
        <p:spPr>
          <a:xfrm>
            <a:off x="0" y="3926534"/>
            <a:ext cx="12192000" cy="561599"/>
          </a:xfrm>
          <a:prstGeom prst="rect">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矩形 28"/>
          <p:cNvSpPr/>
          <p:nvPr/>
        </p:nvSpPr>
        <p:spPr>
          <a:xfrm>
            <a:off x="912924" y="4022667"/>
            <a:ext cx="2783539" cy="369332"/>
          </a:xfrm>
          <a:prstGeom prst="rect">
            <a:avLst/>
          </a:prstGeom>
        </p:spPr>
        <p:txBody>
          <a:bodyPr wrap="square">
            <a:spAutoFit/>
          </a:bodyPr>
          <a:lstStyle/>
          <a:p>
            <a:pPr algn="ctr"/>
            <a:r>
              <a:rPr lang="en-US" altLang="zh-CN" b="1">
                <a:solidFill>
                  <a:schemeClr val="bg1"/>
                </a:solidFill>
                <a:latin typeface="+mn-ea"/>
              </a:rPr>
              <a:t>KEY WORDS</a:t>
            </a:r>
            <a:endParaRPr lang="zh-CN" altLang="en-US" b="1">
              <a:solidFill>
                <a:schemeClr val="bg1"/>
              </a:solidFill>
              <a:latin typeface="+mn-ea"/>
            </a:endParaRPr>
          </a:p>
        </p:txBody>
      </p:sp>
      <p:sp>
        <p:nvSpPr>
          <p:cNvPr id="30" name="矩形 29"/>
          <p:cNvSpPr/>
          <p:nvPr/>
        </p:nvSpPr>
        <p:spPr>
          <a:xfrm>
            <a:off x="912923" y="4651386"/>
            <a:ext cx="2783541" cy="1009507"/>
          </a:xfrm>
          <a:prstGeom prst="rect">
            <a:avLst/>
          </a:prstGeom>
        </p:spPr>
        <p:txBody>
          <a:bodyPr wrap="square">
            <a:spAutoFit/>
          </a:bodyPr>
          <a:lstStyle/>
          <a:p>
            <a:pPr algn="ctr">
              <a:lnSpc>
                <a:spcPct val="130000"/>
              </a:lnSpc>
              <a:spcAft>
                <a:spcPts val="600"/>
              </a:spcAft>
            </a:pPr>
            <a:r>
              <a:rPr lang="en-US" altLang="zh-CN" sz="1050">
                <a:solidFill>
                  <a:schemeClr val="tx1">
                    <a:lumMod val="75000"/>
                    <a:lumOff val="25000"/>
                  </a:schemeClr>
                </a:solidFill>
              </a:rPr>
              <a:t>Lorem Ipsum Dolor Sit Amet, Consectetur Adipisicing Elit, Sed Do Ut Labore Et Dolore. </a:t>
            </a:r>
          </a:p>
          <a:p>
            <a:pPr algn="ctr">
              <a:lnSpc>
                <a:spcPct val="130000"/>
              </a:lnSpc>
              <a:spcAft>
                <a:spcPts val="600"/>
              </a:spcAft>
            </a:pPr>
            <a:r>
              <a:rPr lang="en-US" altLang="zh-CN" sz="1050">
                <a:solidFill>
                  <a:schemeClr val="tx1">
                    <a:lumMod val="75000"/>
                    <a:lumOff val="25000"/>
                  </a:schemeClr>
                </a:solidFill>
              </a:rPr>
              <a:t>Lorem Ipsum Dolor Sit Amet, Consectetur Adipisicing Elit, Sed Do Ut Labore Et Dolore. </a:t>
            </a:r>
            <a:endParaRPr lang="zh-CN" altLang="en-US" sz="1050">
              <a:solidFill>
                <a:schemeClr val="tx1">
                  <a:lumMod val="75000"/>
                  <a:lumOff val="25000"/>
                </a:schemeClr>
              </a:solidFill>
            </a:endParaRPr>
          </a:p>
        </p:txBody>
      </p:sp>
      <p:sp>
        <p:nvSpPr>
          <p:cNvPr id="31" name="矩形 30"/>
          <p:cNvSpPr/>
          <p:nvPr/>
        </p:nvSpPr>
        <p:spPr>
          <a:xfrm>
            <a:off x="4661428" y="4022667"/>
            <a:ext cx="2783539" cy="369332"/>
          </a:xfrm>
          <a:prstGeom prst="rect">
            <a:avLst/>
          </a:prstGeom>
        </p:spPr>
        <p:txBody>
          <a:bodyPr wrap="square">
            <a:spAutoFit/>
          </a:bodyPr>
          <a:lstStyle/>
          <a:p>
            <a:pPr algn="ctr"/>
            <a:r>
              <a:rPr lang="en-US" altLang="zh-CN" b="1">
                <a:solidFill>
                  <a:schemeClr val="bg1"/>
                </a:solidFill>
                <a:latin typeface="+mn-ea"/>
              </a:rPr>
              <a:t>KEY WORDS</a:t>
            </a:r>
            <a:endParaRPr lang="zh-CN" altLang="en-US" b="1">
              <a:solidFill>
                <a:schemeClr val="bg1"/>
              </a:solidFill>
              <a:latin typeface="+mn-ea"/>
            </a:endParaRPr>
          </a:p>
        </p:txBody>
      </p:sp>
      <p:sp>
        <p:nvSpPr>
          <p:cNvPr id="32" name="矩形 31"/>
          <p:cNvSpPr/>
          <p:nvPr/>
        </p:nvSpPr>
        <p:spPr>
          <a:xfrm>
            <a:off x="4661427" y="4651386"/>
            <a:ext cx="2783541" cy="1009507"/>
          </a:xfrm>
          <a:prstGeom prst="rect">
            <a:avLst/>
          </a:prstGeom>
        </p:spPr>
        <p:txBody>
          <a:bodyPr wrap="square">
            <a:spAutoFit/>
          </a:bodyPr>
          <a:lstStyle/>
          <a:p>
            <a:pPr algn="ctr">
              <a:lnSpc>
                <a:spcPct val="130000"/>
              </a:lnSpc>
              <a:spcAft>
                <a:spcPts val="600"/>
              </a:spcAft>
            </a:pPr>
            <a:r>
              <a:rPr lang="en-US" altLang="zh-CN" sz="1050">
                <a:solidFill>
                  <a:schemeClr val="tx1">
                    <a:lumMod val="75000"/>
                    <a:lumOff val="25000"/>
                  </a:schemeClr>
                </a:solidFill>
              </a:rPr>
              <a:t>Lorem Ipsum Dolor Sit Amet, Consectetur Adipisicing Elit, Sed Do Ut Labore Et Dolore. </a:t>
            </a:r>
          </a:p>
          <a:p>
            <a:pPr algn="ctr">
              <a:lnSpc>
                <a:spcPct val="130000"/>
              </a:lnSpc>
              <a:spcAft>
                <a:spcPts val="600"/>
              </a:spcAft>
            </a:pPr>
            <a:r>
              <a:rPr lang="en-US" altLang="zh-CN" sz="1050">
                <a:solidFill>
                  <a:schemeClr val="tx1">
                    <a:lumMod val="75000"/>
                    <a:lumOff val="25000"/>
                  </a:schemeClr>
                </a:solidFill>
              </a:rPr>
              <a:t>Lorem Ipsum Dolor Sit Amet, Consectetur Adipisicing Elit, Sed Do Ut Labore Et Dolore. </a:t>
            </a:r>
            <a:endParaRPr lang="zh-CN" altLang="en-US" sz="1050">
              <a:solidFill>
                <a:schemeClr val="tx1">
                  <a:lumMod val="75000"/>
                  <a:lumOff val="25000"/>
                </a:schemeClr>
              </a:solidFill>
            </a:endParaRPr>
          </a:p>
        </p:txBody>
      </p:sp>
      <p:sp>
        <p:nvSpPr>
          <p:cNvPr id="33" name="矩形 32"/>
          <p:cNvSpPr/>
          <p:nvPr/>
        </p:nvSpPr>
        <p:spPr>
          <a:xfrm>
            <a:off x="8495538" y="4022667"/>
            <a:ext cx="2783539" cy="369332"/>
          </a:xfrm>
          <a:prstGeom prst="rect">
            <a:avLst/>
          </a:prstGeom>
        </p:spPr>
        <p:txBody>
          <a:bodyPr wrap="square">
            <a:spAutoFit/>
          </a:bodyPr>
          <a:lstStyle/>
          <a:p>
            <a:pPr algn="ctr"/>
            <a:r>
              <a:rPr lang="en-US" altLang="zh-CN" b="1">
                <a:solidFill>
                  <a:schemeClr val="bg1"/>
                </a:solidFill>
                <a:latin typeface="+mn-ea"/>
              </a:rPr>
              <a:t>KEY WORDS</a:t>
            </a:r>
            <a:endParaRPr lang="zh-CN" altLang="en-US" b="1">
              <a:solidFill>
                <a:schemeClr val="bg1"/>
              </a:solidFill>
              <a:latin typeface="+mn-ea"/>
            </a:endParaRPr>
          </a:p>
        </p:txBody>
      </p:sp>
      <p:sp>
        <p:nvSpPr>
          <p:cNvPr id="34" name="矩形 33"/>
          <p:cNvSpPr/>
          <p:nvPr/>
        </p:nvSpPr>
        <p:spPr>
          <a:xfrm>
            <a:off x="8495537" y="4651386"/>
            <a:ext cx="2783541" cy="1009507"/>
          </a:xfrm>
          <a:prstGeom prst="rect">
            <a:avLst/>
          </a:prstGeom>
        </p:spPr>
        <p:txBody>
          <a:bodyPr wrap="square">
            <a:spAutoFit/>
          </a:bodyPr>
          <a:lstStyle/>
          <a:p>
            <a:pPr algn="ctr">
              <a:lnSpc>
                <a:spcPct val="130000"/>
              </a:lnSpc>
              <a:spcAft>
                <a:spcPts val="600"/>
              </a:spcAft>
            </a:pPr>
            <a:r>
              <a:rPr lang="en-US" altLang="zh-CN" sz="1050">
                <a:solidFill>
                  <a:schemeClr val="tx1">
                    <a:lumMod val="75000"/>
                    <a:lumOff val="25000"/>
                  </a:schemeClr>
                </a:solidFill>
              </a:rPr>
              <a:t>Lorem Ipsum Dolor Sit Amet, Consectetur Adipisicing Elit, Sed Do Ut Labore Et Dolore. </a:t>
            </a:r>
          </a:p>
          <a:p>
            <a:pPr algn="ctr">
              <a:lnSpc>
                <a:spcPct val="130000"/>
              </a:lnSpc>
              <a:spcAft>
                <a:spcPts val="600"/>
              </a:spcAft>
            </a:pPr>
            <a:r>
              <a:rPr lang="en-US" altLang="zh-CN" sz="1050">
                <a:solidFill>
                  <a:schemeClr val="tx1">
                    <a:lumMod val="75000"/>
                    <a:lumOff val="25000"/>
                  </a:schemeClr>
                </a:solidFill>
              </a:rPr>
              <a:t>Lorem Ipsum Dolor Sit Amet, Consectetur Adipisicing Elit, Sed Do Ut Labore Et Dolore. </a:t>
            </a:r>
            <a:endParaRPr lang="zh-CN" altLang="en-US" sz="1050">
              <a:solidFill>
                <a:schemeClr val="tx1">
                  <a:lumMod val="75000"/>
                  <a:lumOff val="25000"/>
                </a:schemeClr>
              </a:solidFill>
            </a:endParaRPr>
          </a:p>
        </p:txBody>
      </p:sp>
      <p:pic>
        <p:nvPicPr>
          <p:cNvPr id="35"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19221" t="29398" r="17922" b="13718"/>
          <a:stretch/>
        </p:blipFill>
        <p:spPr>
          <a:xfrm>
            <a:off x="541466" y="1697692"/>
            <a:ext cx="3526455" cy="2127531"/>
          </a:xfrm>
          <a:prstGeom prst="rect">
            <a:avLst/>
          </a:prstGeom>
        </p:spPr>
      </p:pic>
      <p:pic>
        <p:nvPicPr>
          <p:cNvPr id="36"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9221" t="29398" r="17922" b="13718"/>
          <a:stretch/>
        </p:blipFill>
        <p:spPr>
          <a:xfrm>
            <a:off x="4289970" y="1697692"/>
            <a:ext cx="3526455" cy="2127531"/>
          </a:xfrm>
          <a:prstGeom prst="rect">
            <a:avLst/>
          </a:prstGeom>
        </p:spPr>
      </p:pic>
      <p:pic>
        <p:nvPicPr>
          <p:cNvPr id="37"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19221" t="29398" r="17922" b="13718"/>
          <a:stretch/>
        </p:blipFill>
        <p:spPr>
          <a:xfrm>
            <a:off x="8124080" y="1697692"/>
            <a:ext cx="3526455" cy="2127531"/>
          </a:xfrm>
          <a:prstGeom prst="rect">
            <a:avLst/>
          </a:prstGeom>
        </p:spPr>
      </p:pic>
      <p:pic>
        <p:nvPicPr>
          <p:cNvPr id="6" name="图片占位符 5"/>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t="2583" b="2583"/>
          <a:stretch>
            <a:fillRect/>
          </a:stretch>
        </p:blipFill>
        <p:spPr/>
      </p:pic>
      <p:pic>
        <p:nvPicPr>
          <p:cNvPr id="7" name="图片占位符 6"/>
          <p:cNvPicPr>
            <a:picLocks noGrp="1" noChangeAspect="1"/>
          </p:cNvPicPr>
          <p:nvPr>
            <p:ph type="pic" sz="quarter" idx="14"/>
          </p:nvPr>
        </p:nvPicPr>
        <p:blipFill>
          <a:blip r:embed="rId5" cstate="print">
            <a:extLst>
              <a:ext uri="{28A0092B-C50C-407E-A947-70E740481C1C}">
                <a14:useLocalDpi xmlns:a14="http://schemas.microsoft.com/office/drawing/2010/main" val="0"/>
              </a:ext>
            </a:extLst>
          </a:blip>
          <a:srcRect t="3568" b="3568"/>
          <a:stretch>
            <a:fillRect/>
          </a:stretch>
        </p:blipFill>
        <p:spPr/>
      </p:pic>
      <p:pic>
        <p:nvPicPr>
          <p:cNvPr id="8" name="图片占位符 7"/>
          <p:cNvPicPr>
            <a:picLocks noGrp="1" noChangeAspect="1"/>
          </p:cNvPicPr>
          <p:nvPr>
            <p:ph type="pic" sz="quarter" idx="15"/>
          </p:nvPr>
        </p:nvPicPr>
        <p:blipFill>
          <a:blip r:embed="rId6" cstate="print">
            <a:extLst>
              <a:ext uri="{28A0092B-C50C-407E-A947-70E740481C1C}">
                <a14:useLocalDpi xmlns:a14="http://schemas.microsoft.com/office/drawing/2010/main" val="0"/>
              </a:ext>
            </a:extLst>
          </a:blip>
          <a:srcRect t="1203" b="1203"/>
          <a:stretch>
            <a:fillRect/>
          </a:stretch>
        </p:blipFill>
        <p:spPr/>
      </p:pic>
    </p:spTree>
    <p:extLst>
      <p:ext uri="{BB962C8B-B14F-4D97-AF65-F5344CB8AC3E}">
        <p14:creationId xmlns:p14="http://schemas.microsoft.com/office/powerpoint/2010/main" val="2910006567"/>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16" name="梯形 15"/>
          <p:cNvSpPr/>
          <p:nvPr/>
        </p:nvSpPr>
        <p:spPr>
          <a:xfrm rot="10800000">
            <a:off x="8276034" y="1818542"/>
            <a:ext cx="2938585" cy="2844399"/>
          </a:xfrm>
          <a:prstGeom prst="trapezoid">
            <a:avLst>
              <a:gd name="adj" fmla="val 20162"/>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梯形 16"/>
          <p:cNvSpPr/>
          <p:nvPr/>
        </p:nvSpPr>
        <p:spPr>
          <a:xfrm>
            <a:off x="5843149" y="1818543"/>
            <a:ext cx="2938585" cy="2844399"/>
          </a:xfrm>
          <a:prstGeom prst="trapezoid">
            <a:avLst>
              <a:gd name="adj" fmla="val 20162"/>
            </a:avLst>
          </a:prstGeom>
          <a:solidFill>
            <a:srgbClr val="0E5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梯形 17"/>
          <p:cNvSpPr/>
          <p:nvPr/>
        </p:nvSpPr>
        <p:spPr>
          <a:xfrm rot="10800000">
            <a:off x="3410265" y="1818543"/>
            <a:ext cx="2938585" cy="2844399"/>
          </a:xfrm>
          <a:prstGeom prst="trapezoid">
            <a:avLst>
              <a:gd name="adj" fmla="val 20162"/>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梯形 18"/>
          <p:cNvSpPr/>
          <p:nvPr/>
        </p:nvSpPr>
        <p:spPr>
          <a:xfrm>
            <a:off x="977381" y="1818544"/>
            <a:ext cx="2938585" cy="2844399"/>
          </a:xfrm>
          <a:prstGeom prst="trapezoid">
            <a:avLst>
              <a:gd name="adj" fmla="val 20162"/>
            </a:avLst>
          </a:prstGeom>
          <a:solidFill>
            <a:srgbClr val="0E5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 Box 10"/>
          <p:cNvSpPr txBox="1">
            <a:spLocks noChangeArrowheads="1"/>
          </p:cNvSpPr>
          <p:nvPr/>
        </p:nvSpPr>
        <p:spPr bwMode="auto">
          <a:xfrm>
            <a:off x="1432803" y="3300638"/>
            <a:ext cx="2027740" cy="1064907"/>
          </a:xfrm>
          <a:prstGeom prst="rect">
            <a:avLst/>
          </a:prstGeom>
          <a:noFill/>
          <a:ln w="9525">
            <a:noFill/>
            <a:miter lim="800000"/>
            <a:headEnd/>
            <a:tailEnd/>
          </a:ln>
        </p:spPr>
        <p:txBody>
          <a:bodyPr wrap="square" lIns="45720" tIns="22860" rIns="45720" bIns="22860">
            <a:spAutoFit/>
          </a:bodyPr>
          <a:lstStyle/>
          <a:p>
            <a:pPr algn="ctr">
              <a:lnSpc>
                <a:spcPct val="120000"/>
              </a:lnSpc>
              <a:spcAft>
                <a:spcPts val="600"/>
              </a:spcAft>
            </a:pPr>
            <a:r>
              <a:rPr lang="en-US" altLang="zh-CN" b="1">
                <a:solidFill>
                  <a:schemeClr val="bg1"/>
                </a:solidFill>
                <a:latin typeface="+mn-ea"/>
              </a:rPr>
              <a:t>KEY WORDS</a:t>
            </a:r>
          </a:p>
          <a:p>
            <a:pPr algn="ctr">
              <a:lnSpc>
                <a:spcPct val="120000"/>
              </a:lnSpc>
              <a:spcAft>
                <a:spcPts val="600"/>
              </a:spcAft>
            </a:pPr>
            <a:r>
              <a:rPr lang="en-US" altLang="zh-CN" sz="1100">
                <a:solidFill>
                  <a:schemeClr val="bg1"/>
                </a:solidFill>
              </a:rPr>
              <a:t>Lorem Ipsum Dolor Sit Amet, Consectetur Adipisicing Elit, Sed Do Ut Labore Et Dolore.</a:t>
            </a:r>
          </a:p>
        </p:txBody>
      </p:sp>
      <p:grpSp>
        <p:nvGrpSpPr>
          <p:cNvPr id="21" name="Group 20"/>
          <p:cNvGrpSpPr/>
          <p:nvPr/>
        </p:nvGrpSpPr>
        <p:grpSpPr>
          <a:xfrm>
            <a:off x="2193767" y="2331706"/>
            <a:ext cx="505812" cy="515795"/>
            <a:chOff x="7160655" y="2178006"/>
            <a:chExt cx="379359" cy="386846"/>
          </a:xfrm>
          <a:solidFill>
            <a:schemeClr val="bg1"/>
          </a:solidFill>
        </p:grpSpPr>
        <p:sp>
          <p:nvSpPr>
            <p:cNvPr id="22"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37"/>
            <p:cNvSpPr>
              <a:spLocks/>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8"/>
            <p:cNvSpPr>
              <a:spLocks/>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Freeform 62"/>
          <p:cNvSpPr>
            <a:spLocks noEditPoints="1"/>
          </p:cNvSpPr>
          <p:nvPr/>
        </p:nvSpPr>
        <p:spPr bwMode="auto">
          <a:xfrm>
            <a:off x="9505732" y="3754313"/>
            <a:ext cx="479189" cy="645576"/>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6" name="Group 31"/>
          <p:cNvGrpSpPr/>
          <p:nvPr/>
        </p:nvGrpSpPr>
        <p:grpSpPr>
          <a:xfrm>
            <a:off x="4601693" y="3904061"/>
            <a:ext cx="555728" cy="346081"/>
            <a:chOff x="2942785" y="3296116"/>
            <a:chExt cx="416796" cy="259561"/>
          </a:xfrm>
          <a:solidFill>
            <a:schemeClr val="bg1"/>
          </a:solidFill>
        </p:grpSpPr>
        <p:sp>
          <p:nvSpPr>
            <p:cNvPr id="27"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Rectangle 96"/>
            <p:cNvSpPr>
              <a:spLocks noChangeArrowheads="1"/>
            </p:cNvSpPr>
            <p:nvPr/>
          </p:nvSpPr>
          <p:spPr bwMode="auto">
            <a:xfrm>
              <a:off x="3000187" y="3351023"/>
              <a:ext cx="79865"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97"/>
            <p:cNvSpPr>
              <a:spLocks noChangeArrowheads="1"/>
            </p:cNvSpPr>
            <p:nvPr/>
          </p:nvSpPr>
          <p:spPr bwMode="auto">
            <a:xfrm>
              <a:off x="3092532" y="3351023"/>
              <a:ext cx="77370"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0" name="Group 35"/>
          <p:cNvGrpSpPr/>
          <p:nvPr/>
        </p:nvGrpSpPr>
        <p:grpSpPr>
          <a:xfrm>
            <a:off x="6963081" y="2043562"/>
            <a:ext cx="698720" cy="694124"/>
            <a:chOff x="6853673" y="3715407"/>
            <a:chExt cx="379359" cy="376864"/>
          </a:xfrm>
          <a:solidFill>
            <a:schemeClr val="bg1"/>
          </a:solidFill>
        </p:grpSpPr>
        <p:sp>
          <p:nvSpPr>
            <p:cNvPr id="41"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9" name="Text Box 10"/>
          <p:cNvSpPr txBox="1">
            <a:spLocks noChangeArrowheads="1"/>
          </p:cNvSpPr>
          <p:nvPr/>
        </p:nvSpPr>
        <p:spPr bwMode="auto">
          <a:xfrm>
            <a:off x="6298571" y="3300638"/>
            <a:ext cx="2027740" cy="1064907"/>
          </a:xfrm>
          <a:prstGeom prst="rect">
            <a:avLst/>
          </a:prstGeom>
          <a:noFill/>
          <a:ln w="9525">
            <a:noFill/>
            <a:miter lim="800000"/>
            <a:headEnd/>
            <a:tailEnd/>
          </a:ln>
        </p:spPr>
        <p:txBody>
          <a:bodyPr wrap="square" lIns="45720" tIns="22860" rIns="45720" bIns="22860">
            <a:spAutoFit/>
          </a:bodyPr>
          <a:lstStyle/>
          <a:p>
            <a:pPr algn="ctr">
              <a:lnSpc>
                <a:spcPct val="120000"/>
              </a:lnSpc>
              <a:spcAft>
                <a:spcPts val="600"/>
              </a:spcAft>
            </a:pPr>
            <a:r>
              <a:rPr lang="en-US" altLang="zh-CN" b="1">
                <a:solidFill>
                  <a:schemeClr val="bg1"/>
                </a:solidFill>
                <a:latin typeface="+mn-ea"/>
              </a:rPr>
              <a:t>KEY WORDS</a:t>
            </a:r>
          </a:p>
          <a:p>
            <a:pPr algn="ctr">
              <a:lnSpc>
                <a:spcPct val="120000"/>
              </a:lnSpc>
              <a:spcAft>
                <a:spcPts val="600"/>
              </a:spcAft>
            </a:pPr>
            <a:r>
              <a:rPr lang="en-US" altLang="zh-CN" sz="1100">
                <a:solidFill>
                  <a:schemeClr val="bg1"/>
                </a:solidFill>
              </a:rPr>
              <a:t>Lorem Ipsum Dolor Sit Amet, Consectetur Adipisicing Elit, Sed Do Ut Labore Et Dolore.</a:t>
            </a:r>
          </a:p>
        </p:txBody>
      </p:sp>
      <p:sp>
        <p:nvSpPr>
          <p:cNvPr id="60" name="Text Box 10"/>
          <p:cNvSpPr txBox="1">
            <a:spLocks noChangeArrowheads="1"/>
          </p:cNvSpPr>
          <p:nvPr/>
        </p:nvSpPr>
        <p:spPr bwMode="auto">
          <a:xfrm>
            <a:off x="3865687" y="2107918"/>
            <a:ext cx="2027740" cy="1064907"/>
          </a:xfrm>
          <a:prstGeom prst="rect">
            <a:avLst/>
          </a:prstGeom>
          <a:noFill/>
          <a:ln w="9525">
            <a:noFill/>
            <a:miter lim="800000"/>
            <a:headEnd/>
            <a:tailEnd/>
          </a:ln>
        </p:spPr>
        <p:txBody>
          <a:bodyPr wrap="square" lIns="45720" tIns="22860" rIns="45720" bIns="22860">
            <a:spAutoFit/>
          </a:bodyPr>
          <a:lstStyle/>
          <a:p>
            <a:pPr algn="ctr">
              <a:lnSpc>
                <a:spcPct val="120000"/>
              </a:lnSpc>
              <a:spcAft>
                <a:spcPts val="600"/>
              </a:spcAft>
            </a:pPr>
            <a:r>
              <a:rPr lang="en-US" altLang="zh-CN" b="1">
                <a:solidFill>
                  <a:schemeClr val="bg1"/>
                </a:solidFill>
                <a:latin typeface="+mn-ea"/>
              </a:rPr>
              <a:t>KEY WORDS</a:t>
            </a:r>
          </a:p>
          <a:p>
            <a:pPr algn="ctr">
              <a:lnSpc>
                <a:spcPct val="120000"/>
              </a:lnSpc>
              <a:spcAft>
                <a:spcPts val="600"/>
              </a:spcAft>
            </a:pPr>
            <a:r>
              <a:rPr lang="en-US" altLang="zh-CN" sz="1100">
                <a:solidFill>
                  <a:schemeClr val="bg1"/>
                </a:solidFill>
              </a:rPr>
              <a:t>Lorem Ipsum Dolor Sit Amet, Consectetur Adipisicing Elit, Sed Do Ut Labore Et Dolore.</a:t>
            </a:r>
          </a:p>
        </p:txBody>
      </p:sp>
      <p:sp>
        <p:nvSpPr>
          <p:cNvPr id="61" name="Text Box 10"/>
          <p:cNvSpPr txBox="1">
            <a:spLocks noChangeArrowheads="1"/>
          </p:cNvSpPr>
          <p:nvPr/>
        </p:nvSpPr>
        <p:spPr bwMode="auto">
          <a:xfrm>
            <a:off x="8731456" y="2107918"/>
            <a:ext cx="2027740" cy="1064907"/>
          </a:xfrm>
          <a:prstGeom prst="rect">
            <a:avLst/>
          </a:prstGeom>
          <a:noFill/>
          <a:ln w="9525">
            <a:noFill/>
            <a:miter lim="800000"/>
            <a:headEnd/>
            <a:tailEnd/>
          </a:ln>
        </p:spPr>
        <p:txBody>
          <a:bodyPr wrap="square" lIns="45720" tIns="22860" rIns="45720" bIns="22860">
            <a:spAutoFit/>
          </a:bodyPr>
          <a:lstStyle/>
          <a:p>
            <a:pPr algn="ctr">
              <a:lnSpc>
                <a:spcPct val="120000"/>
              </a:lnSpc>
              <a:spcAft>
                <a:spcPts val="600"/>
              </a:spcAft>
            </a:pPr>
            <a:r>
              <a:rPr lang="en-US" altLang="zh-CN" b="1">
                <a:solidFill>
                  <a:schemeClr val="bg1"/>
                </a:solidFill>
                <a:latin typeface="+mn-ea"/>
              </a:rPr>
              <a:t>KEY WORDS</a:t>
            </a:r>
          </a:p>
          <a:p>
            <a:pPr algn="ctr">
              <a:lnSpc>
                <a:spcPct val="120000"/>
              </a:lnSpc>
              <a:spcAft>
                <a:spcPts val="600"/>
              </a:spcAft>
            </a:pPr>
            <a:r>
              <a:rPr lang="en-US" altLang="zh-CN" sz="1100">
                <a:solidFill>
                  <a:schemeClr val="bg1"/>
                </a:solidFill>
              </a:rPr>
              <a:t>Lorem Ipsum Dolor Sit Amet, Consectetur Adipisicing Elit, Sed Do Ut Labore Et Dolore.</a:t>
            </a:r>
          </a:p>
        </p:txBody>
      </p:sp>
      <p:sp>
        <p:nvSpPr>
          <p:cNvPr id="62" name="矩形 61"/>
          <p:cNvSpPr/>
          <p:nvPr/>
        </p:nvSpPr>
        <p:spPr>
          <a:xfrm>
            <a:off x="883138" y="5147307"/>
            <a:ext cx="10425724"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enim ad minim commodo consequat. Duis aute irure dolor in reprehenderit in voluptate velit esse cillum dolore eu fugiat nulla pariatur. Excepteur sint occaecat cupidatat non proident, sunt in culpa qui officia deserunt mollit anim id est laborum.</a:t>
            </a:r>
          </a:p>
        </p:txBody>
      </p:sp>
    </p:spTree>
    <p:extLst>
      <p:ext uri="{BB962C8B-B14F-4D97-AF65-F5344CB8AC3E}">
        <p14:creationId xmlns:p14="http://schemas.microsoft.com/office/powerpoint/2010/main" val="2580604335"/>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5243843" y="1159220"/>
            <a:ext cx="1704314" cy="1862048"/>
          </a:xfrm>
          <a:prstGeom prst="rect">
            <a:avLst/>
          </a:prstGeom>
          <a:noFill/>
        </p:spPr>
        <p:txBody>
          <a:bodyPr wrap="none" rtlCol="0">
            <a:spAutoFit/>
          </a:bodyPr>
          <a:lstStyle/>
          <a:p>
            <a:pPr algn="ctr"/>
            <a:r>
              <a:rPr lang="en-US" altLang="zh-CN" sz="11500">
                <a:ln w="19050">
                  <a:noFill/>
                </a:ln>
                <a:solidFill>
                  <a:schemeClr val="bg1"/>
                </a:solidFill>
                <a:latin typeface="+mj-lt"/>
              </a:rPr>
              <a:t>03</a:t>
            </a:r>
            <a:endParaRPr lang="zh-CN" altLang="en-US" sz="11500">
              <a:ln w="19050">
                <a:noFill/>
              </a:ln>
              <a:solidFill>
                <a:schemeClr val="bg1"/>
              </a:solidFill>
              <a:latin typeface="+mj-lt"/>
            </a:endParaRPr>
          </a:p>
        </p:txBody>
      </p:sp>
      <p:sp>
        <p:nvSpPr>
          <p:cNvPr id="23" name="矩形 22"/>
          <p:cNvSpPr/>
          <p:nvPr/>
        </p:nvSpPr>
        <p:spPr>
          <a:xfrm>
            <a:off x="3883959" y="3186953"/>
            <a:ext cx="4424083" cy="830997"/>
          </a:xfrm>
          <a:prstGeom prst="rect">
            <a:avLst/>
          </a:prstGeom>
        </p:spPr>
        <p:txBody>
          <a:bodyPr wrap="square">
            <a:spAutoFit/>
          </a:bodyPr>
          <a:lstStyle/>
          <a:p>
            <a:pPr algn="ctr">
              <a:spcBef>
                <a:spcPts val="600"/>
              </a:spcBef>
            </a:pPr>
            <a:r>
              <a:rPr lang="en-US" altLang="zh-CN" sz="4800">
                <a:solidFill>
                  <a:schemeClr val="bg1"/>
                </a:solidFill>
                <a:latin typeface="Segoe UI Light 8" panose="020B0502040204020203" pitchFamily="34" charset="0"/>
                <a:cs typeface="Segoe UI Light 8" panose="020B0502040204020203" pitchFamily="34" charset="0"/>
              </a:rPr>
              <a:t>Picture Show</a:t>
            </a:r>
          </a:p>
        </p:txBody>
      </p:sp>
      <p:sp>
        <p:nvSpPr>
          <p:cNvPr id="24" name="矩形 23"/>
          <p:cNvSpPr/>
          <p:nvPr/>
        </p:nvSpPr>
        <p:spPr>
          <a:xfrm>
            <a:off x="4031877" y="4346171"/>
            <a:ext cx="4128247" cy="752514"/>
          </a:xfrm>
          <a:prstGeom prst="rect">
            <a:avLst/>
          </a:prstGeom>
        </p:spPr>
        <p:txBody>
          <a:bodyPr wrap="square">
            <a:spAutoFit/>
          </a:bodyPr>
          <a:lstStyle/>
          <a:p>
            <a:pPr algn="ctr">
              <a:lnSpc>
                <a:spcPct val="130000"/>
              </a:lnSpc>
              <a:spcBef>
                <a:spcPts val="600"/>
              </a:spcBef>
            </a:pPr>
            <a:r>
              <a:rPr lang="en-US" altLang="zh-CN" sz="1100">
                <a:solidFill>
                  <a:schemeClr val="bg1"/>
                </a:solidFill>
              </a:rPr>
              <a:t>Lorem ipsum dolor sit amet, consectetur adipisicing elit, sed do eiusmod tempor incididunt ut labore et dolore magna aliqua. Ut culpa qui officia deserunt mollit anim id est laborum.</a:t>
            </a:r>
            <a:endParaRPr lang="zh-CN" altLang="en-US" sz="1100">
              <a:solidFill>
                <a:schemeClr val="bg1"/>
              </a:solidFill>
            </a:endParaRPr>
          </a:p>
        </p:txBody>
      </p:sp>
      <p:cxnSp>
        <p:nvCxnSpPr>
          <p:cNvPr id="25" name="直接连接符 24"/>
          <p:cNvCxnSpPr/>
          <p:nvPr/>
        </p:nvCxnSpPr>
        <p:spPr>
          <a:xfrm>
            <a:off x="4159624" y="3160059"/>
            <a:ext cx="387275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4159624" y="4132729"/>
            <a:ext cx="387275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99297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0070C0"/>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139" name="矩形 138"/>
          <p:cNvSpPr/>
          <p:nvPr/>
        </p:nvSpPr>
        <p:spPr>
          <a:xfrm>
            <a:off x="672300" y="4903873"/>
            <a:ext cx="2344057"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140" name="矩形 139"/>
          <p:cNvSpPr/>
          <p:nvPr/>
        </p:nvSpPr>
        <p:spPr>
          <a:xfrm>
            <a:off x="672300" y="4422743"/>
            <a:ext cx="2344057"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sp>
        <p:nvSpPr>
          <p:cNvPr id="141" name="矩形 140"/>
          <p:cNvSpPr/>
          <p:nvPr/>
        </p:nvSpPr>
        <p:spPr>
          <a:xfrm>
            <a:off x="3506748" y="4903873"/>
            <a:ext cx="2344057"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142" name="矩形 141"/>
          <p:cNvSpPr/>
          <p:nvPr/>
        </p:nvSpPr>
        <p:spPr>
          <a:xfrm>
            <a:off x="3506748" y="4422743"/>
            <a:ext cx="2344057"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sp>
        <p:nvSpPr>
          <p:cNvPr id="143" name="矩形 142"/>
          <p:cNvSpPr/>
          <p:nvPr/>
        </p:nvSpPr>
        <p:spPr>
          <a:xfrm>
            <a:off x="6341197" y="4903873"/>
            <a:ext cx="2344057"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144" name="矩形 143"/>
          <p:cNvSpPr/>
          <p:nvPr/>
        </p:nvSpPr>
        <p:spPr>
          <a:xfrm>
            <a:off x="6341197" y="4422743"/>
            <a:ext cx="2344057"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sp>
        <p:nvSpPr>
          <p:cNvPr id="145" name="矩形 144"/>
          <p:cNvSpPr/>
          <p:nvPr/>
        </p:nvSpPr>
        <p:spPr>
          <a:xfrm>
            <a:off x="9175645" y="4903873"/>
            <a:ext cx="2344057"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146" name="矩形 145"/>
          <p:cNvSpPr/>
          <p:nvPr/>
        </p:nvSpPr>
        <p:spPr>
          <a:xfrm>
            <a:off x="9175645" y="4422743"/>
            <a:ext cx="2344057"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pic>
        <p:nvPicPr>
          <p:cNvPr id="14" name="图片占位符 13"/>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l="15697" r="15697"/>
          <a:stretch>
            <a:fillRect/>
          </a:stretch>
        </p:blipFill>
        <p:spPr/>
      </p:pic>
      <p:pic>
        <p:nvPicPr>
          <p:cNvPr id="19" name="图片占位符 18"/>
          <p:cNvPicPr>
            <a:picLocks noGrp="1" noChangeAspect="1"/>
          </p:cNvPicPr>
          <p:nvPr>
            <p:ph type="pic" sz="quarter" idx="16"/>
          </p:nvPr>
        </p:nvPicPr>
        <p:blipFill>
          <a:blip r:embed="rId4" cstate="print">
            <a:extLst>
              <a:ext uri="{28A0092B-C50C-407E-A947-70E740481C1C}">
                <a14:useLocalDpi xmlns:a14="http://schemas.microsoft.com/office/drawing/2010/main" val="0"/>
              </a:ext>
            </a:extLst>
          </a:blip>
          <a:srcRect l="15316" r="15316"/>
          <a:stretch>
            <a:fillRect/>
          </a:stretch>
        </p:blipFill>
        <p:spPr/>
      </p:pic>
      <p:pic>
        <p:nvPicPr>
          <p:cNvPr id="21" name="图片占位符 20"/>
          <p:cNvPicPr>
            <a:picLocks noGrp="1" noChangeAspect="1"/>
          </p:cNvPicPr>
          <p:nvPr>
            <p:ph type="pic" sz="quarter" idx="15"/>
          </p:nvPr>
        </p:nvPicPr>
        <p:blipFill rotWithShape="1">
          <a:blip r:embed="rId5" cstate="print">
            <a:extLst>
              <a:ext uri="{28A0092B-C50C-407E-A947-70E740481C1C}">
                <a14:useLocalDpi xmlns:a14="http://schemas.microsoft.com/office/drawing/2010/main" val="0"/>
              </a:ext>
            </a:extLst>
          </a:blip>
          <a:srcRect l="18948" r="9812"/>
          <a:stretch/>
        </p:blipFill>
        <p:spPr/>
      </p:pic>
      <p:pic>
        <p:nvPicPr>
          <p:cNvPr id="23" name="图片占位符 22"/>
          <p:cNvPicPr>
            <a:picLocks noGrp="1" noChangeAspect="1"/>
          </p:cNvPicPr>
          <p:nvPr>
            <p:ph type="pic" sz="quarter" idx="17"/>
          </p:nvPr>
        </p:nvPicPr>
        <p:blipFill rotWithShape="1">
          <a:blip r:embed="rId6" cstate="print">
            <a:extLst>
              <a:ext uri="{28A0092B-C50C-407E-A947-70E740481C1C}">
                <a14:useLocalDpi xmlns:a14="http://schemas.microsoft.com/office/drawing/2010/main" val="0"/>
              </a:ext>
            </a:extLst>
          </a:blip>
          <a:srcRect l="10611" r="22723"/>
          <a:stretch/>
        </p:blipFill>
        <p:spPr/>
      </p:pic>
    </p:spTree>
    <p:extLst>
      <p:ext uri="{BB962C8B-B14F-4D97-AF65-F5344CB8AC3E}">
        <p14:creationId xmlns:p14="http://schemas.microsoft.com/office/powerpoint/2010/main" val="3273141588"/>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486235" y="3004460"/>
            <a:ext cx="2716197" cy="400110"/>
          </a:xfrm>
          <a:prstGeom prst="rect">
            <a:avLst/>
          </a:prstGeom>
          <a:solidFill>
            <a:srgbClr val="009BD2"/>
          </a:solidFill>
        </p:spPr>
        <p:txBody>
          <a:bodyPr wrap="square">
            <a:spAutoFit/>
          </a:bodyPr>
          <a:lstStyle/>
          <a:p>
            <a:pPr algn="ctr">
              <a:spcBef>
                <a:spcPts val="600"/>
              </a:spcBef>
            </a:pPr>
            <a:r>
              <a:rPr lang="en-US" altLang="zh-CN" sz="2000">
                <a:solidFill>
                  <a:schemeClr val="bg1"/>
                </a:solidFill>
                <a:latin typeface="+mj-lt"/>
              </a:rPr>
              <a:t>Jone</a:t>
            </a:r>
          </a:p>
        </p:txBody>
      </p:sp>
      <p:sp>
        <p:nvSpPr>
          <p:cNvPr id="36" name="矩形 35"/>
          <p:cNvSpPr/>
          <p:nvPr/>
        </p:nvSpPr>
        <p:spPr>
          <a:xfrm>
            <a:off x="3320682" y="3004460"/>
            <a:ext cx="2716197" cy="400110"/>
          </a:xfrm>
          <a:prstGeom prst="rect">
            <a:avLst/>
          </a:prstGeom>
          <a:solidFill>
            <a:srgbClr val="2E72F1"/>
          </a:solidFill>
        </p:spPr>
        <p:txBody>
          <a:bodyPr wrap="square">
            <a:spAutoFit/>
          </a:bodyPr>
          <a:lstStyle/>
          <a:p>
            <a:pPr algn="ctr">
              <a:spcBef>
                <a:spcPts val="600"/>
              </a:spcBef>
            </a:pPr>
            <a:r>
              <a:rPr lang="en-US" altLang="zh-CN" sz="2000">
                <a:solidFill>
                  <a:schemeClr val="bg1"/>
                </a:solidFill>
                <a:latin typeface="+mj-lt"/>
              </a:rPr>
              <a:t>David</a:t>
            </a:r>
          </a:p>
        </p:txBody>
      </p:sp>
      <p:sp>
        <p:nvSpPr>
          <p:cNvPr id="37" name="矩形 36"/>
          <p:cNvSpPr/>
          <p:nvPr/>
        </p:nvSpPr>
        <p:spPr>
          <a:xfrm>
            <a:off x="6155129" y="3004460"/>
            <a:ext cx="2716197" cy="400110"/>
          </a:xfrm>
          <a:prstGeom prst="rect">
            <a:avLst/>
          </a:prstGeom>
          <a:solidFill>
            <a:srgbClr val="009BD2"/>
          </a:solidFill>
        </p:spPr>
        <p:txBody>
          <a:bodyPr wrap="square">
            <a:spAutoFit/>
          </a:bodyPr>
          <a:lstStyle/>
          <a:p>
            <a:pPr algn="ctr">
              <a:spcBef>
                <a:spcPts val="600"/>
              </a:spcBef>
            </a:pPr>
            <a:r>
              <a:rPr lang="en-US" altLang="zh-CN" sz="2000">
                <a:solidFill>
                  <a:schemeClr val="bg1"/>
                </a:solidFill>
                <a:latin typeface="+mj-lt"/>
              </a:rPr>
              <a:t>Simon</a:t>
            </a:r>
          </a:p>
        </p:txBody>
      </p:sp>
      <p:sp>
        <p:nvSpPr>
          <p:cNvPr id="39" name="矩形 38"/>
          <p:cNvSpPr/>
          <p:nvPr/>
        </p:nvSpPr>
        <p:spPr>
          <a:xfrm>
            <a:off x="8989576" y="3004460"/>
            <a:ext cx="2716197" cy="400110"/>
          </a:xfrm>
          <a:prstGeom prst="rect">
            <a:avLst/>
          </a:prstGeom>
          <a:solidFill>
            <a:srgbClr val="2E72F1"/>
          </a:solidFill>
        </p:spPr>
        <p:txBody>
          <a:bodyPr wrap="square">
            <a:spAutoFit/>
          </a:bodyPr>
          <a:lstStyle/>
          <a:p>
            <a:pPr algn="ctr">
              <a:spcBef>
                <a:spcPts val="600"/>
              </a:spcBef>
            </a:pPr>
            <a:r>
              <a:rPr lang="en-US" altLang="zh-CN" sz="2000">
                <a:solidFill>
                  <a:schemeClr val="bg1"/>
                </a:solidFill>
                <a:latin typeface="+mj-lt"/>
              </a:rPr>
              <a:t>Gary</a:t>
            </a:r>
          </a:p>
        </p:txBody>
      </p:sp>
      <p:sp>
        <p:nvSpPr>
          <p:cNvPr id="40" name="矩形 39"/>
          <p:cNvSpPr/>
          <p:nvPr/>
        </p:nvSpPr>
        <p:spPr>
          <a:xfrm>
            <a:off x="486235" y="6125027"/>
            <a:ext cx="2716197" cy="400110"/>
          </a:xfrm>
          <a:prstGeom prst="rect">
            <a:avLst/>
          </a:prstGeom>
          <a:solidFill>
            <a:srgbClr val="2E72F1"/>
          </a:solidFill>
        </p:spPr>
        <p:txBody>
          <a:bodyPr wrap="square">
            <a:spAutoFit/>
          </a:bodyPr>
          <a:lstStyle/>
          <a:p>
            <a:pPr algn="ctr">
              <a:spcBef>
                <a:spcPts val="600"/>
              </a:spcBef>
            </a:pPr>
            <a:r>
              <a:rPr lang="en-US" altLang="zh-CN" sz="2000">
                <a:solidFill>
                  <a:schemeClr val="bg1"/>
                </a:solidFill>
                <a:latin typeface="+mj-lt"/>
              </a:rPr>
              <a:t>Colin</a:t>
            </a:r>
          </a:p>
        </p:txBody>
      </p:sp>
      <p:sp>
        <p:nvSpPr>
          <p:cNvPr id="41" name="矩形 40"/>
          <p:cNvSpPr/>
          <p:nvPr/>
        </p:nvSpPr>
        <p:spPr>
          <a:xfrm>
            <a:off x="3320682" y="6125027"/>
            <a:ext cx="2716197" cy="400110"/>
          </a:xfrm>
          <a:prstGeom prst="rect">
            <a:avLst/>
          </a:prstGeom>
          <a:solidFill>
            <a:srgbClr val="009BD2"/>
          </a:solidFill>
        </p:spPr>
        <p:txBody>
          <a:bodyPr wrap="square">
            <a:spAutoFit/>
          </a:bodyPr>
          <a:lstStyle/>
          <a:p>
            <a:pPr algn="ctr">
              <a:spcBef>
                <a:spcPts val="600"/>
              </a:spcBef>
            </a:pPr>
            <a:r>
              <a:rPr lang="en-US" altLang="zh-CN" sz="2000">
                <a:solidFill>
                  <a:schemeClr val="bg1"/>
                </a:solidFill>
                <a:latin typeface="+mj-lt"/>
              </a:rPr>
              <a:t>Dean</a:t>
            </a:r>
          </a:p>
        </p:txBody>
      </p:sp>
      <p:sp>
        <p:nvSpPr>
          <p:cNvPr id="42" name="矩形 41"/>
          <p:cNvSpPr/>
          <p:nvPr/>
        </p:nvSpPr>
        <p:spPr>
          <a:xfrm>
            <a:off x="6155129" y="6125027"/>
            <a:ext cx="2716197" cy="400110"/>
          </a:xfrm>
          <a:prstGeom prst="rect">
            <a:avLst/>
          </a:prstGeom>
          <a:solidFill>
            <a:srgbClr val="2E72F1"/>
          </a:solidFill>
        </p:spPr>
        <p:txBody>
          <a:bodyPr wrap="square">
            <a:spAutoFit/>
          </a:bodyPr>
          <a:lstStyle/>
          <a:p>
            <a:pPr algn="ctr">
              <a:spcBef>
                <a:spcPts val="600"/>
              </a:spcBef>
            </a:pPr>
            <a:r>
              <a:rPr lang="en-US" altLang="zh-CN" sz="2000">
                <a:solidFill>
                  <a:schemeClr val="bg1"/>
                </a:solidFill>
                <a:latin typeface="+mj-lt"/>
              </a:rPr>
              <a:t>Cindy</a:t>
            </a:r>
          </a:p>
        </p:txBody>
      </p:sp>
      <p:sp>
        <p:nvSpPr>
          <p:cNvPr id="43" name="矩形 42"/>
          <p:cNvSpPr/>
          <p:nvPr/>
        </p:nvSpPr>
        <p:spPr>
          <a:xfrm>
            <a:off x="8989576" y="6125027"/>
            <a:ext cx="2716197" cy="400110"/>
          </a:xfrm>
          <a:prstGeom prst="rect">
            <a:avLst/>
          </a:prstGeom>
          <a:solidFill>
            <a:srgbClr val="009BD2"/>
          </a:solidFill>
        </p:spPr>
        <p:txBody>
          <a:bodyPr wrap="square">
            <a:spAutoFit/>
          </a:bodyPr>
          <a:lstStyle/>
          <a:p>
            <a:pPr algn="ctr">
              <a:spcBef>
                <a:spcPts val="600"/>
              </a:spcBef>
            </a:pPr>
            <a:r>
              <a:rPr lang="en-US" altLang="zh-CN" sz="2000">
                <a:solidFill>
                  <a:schemeClr val="bg1"/>
                </a:solidFill>
                <a:latin typeface="+mj-lt"/>
              </a:rPr>
              <a:t>Anne</a:t>
            </a:r>
          </a:p>
        </p:txBody>
      </p:sp>
      <p:pic>
        <p:nvPicPr>
          <p:cNvPr id="10" name="图片占位符 9"/>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l="10208" r="10208"/>
          <a:stretch>
            <a:fillRect/>
          </a:stretch>
        </p:blipFill>
        <p:spPr/>
      </p:pic>
      <p:pic>
        <p:nvPicPr>
          <p:cNvPr id="18" name="图片占位符 17"/>
          <p:cNvPicPr>
            <a:picLocks noGrp="1" noChangeAspect="1"/>
          </p:cNvPicPr>
          <p:nvPr>
            <p:ph type="pic" sz="quarter" idx="19"/>
          </p:nvPr>
        </p:nvPicPr>
        <p:blipFill rotWithShape="1">
          <a:blip r:embed="rId4" cstate="print">
            <a:extLst>
              <a:ext uri="{28A0092B-C50C-407E-A947-70E740481C1C}">
                <a14:useLocalDpi xmlns:a14="http://schemas.microsoft.com/office/drawing/2010/main" val="0"/>
              </a:ext>
            </a:extLst>
          </a:blip>
          <a:srcRect l="3204" r="22622"/>
          <a:stretch/>
        </p:blipFill>
        <p:spPr/>
      </p:pic>
      <p:pic>
        <p:nvPicPr>
          <p:cNvPr id="11" name="图片占位符 10"/>
          <p:cNvPicPr>
            <a:picLocks noGrp="1" noChangeAspect="1"/>
          </p:cNvPicPr>
          <p:nvPr>
            <p:ph type="pic" sz="quarter" idx="15"/>
          </p:nvPr>
        </p:nvPicPr>
        <p:blipFill>
          <a:blip r:embed="rId5" cstate="print">
            <a:extLst>
              <a:ext uri="{28A0092B-C50C-407E-A947-70E740481C1C}">
                <a14:useLocalDpi xmlns:a14="http://schemas.microsoft.com/office/drawing/2010/main" val="0"/>
              </a:ext>
            </a:extLst>
          </a:blip>
          <a:srcRect l="10998" r="10998"/>
          <a:stretch>
            <a:fillRect/>
          </a:stretch>
        </p:blipFill>
        <p:spPr/>
      </p:pic>
      <p:pic>
        <p:nvPicPr>
          <p:cNvPr id="12" name="图片占位符 11"/>
          <p:cNvPicPr>
            <a:picLocks noGrp="1" noChangeAspect="1"/>
          </p:cNvPicPr>
          <p:nvPr>
            <p:ph type="pic" sz="quarter" idx="16"/>
          </p:nvPr>
        </p:nvPicPr>
        <p:blipFill>
          <a:blip r:embed="rId6" cstate="print">
            <a:extLst>
              <a:ext uri="{28A0092B-C50C-407E-A947-70E740481C1C}">
                <a14:useLocalDpi xmlns:a14="http://schemas.microsoft.com/office/drawing/2010/main" val="0"/>
              </a:ext>
            </a:extLst>
          </a:blip>
          <a:srcRect l="10998" r="10998"/>
          <a:stretch>
            <a:fillRect/>
          </a:stretch>
        </p:blipFill>
        <p:spPr/>
      </p:pic>
      <p:pic>
        <p:nvPicPr>
          <p:cNvPr id="27" name="图片占位符 26"/>
          <p:cNvPicPr>
            <a:picLocks noGrp="1" noChangeAspect="1"/>
          </p:cNvPicPr>
          <p:nvPr>
            <p:ph type="pic" sz="quarter" idx="21"/>
          </p:nvPr>
        </p:nvPicPr>
        <p:blipFill>
          <a:blip r:embed="rId7" cstate="print">
            <a:extLst>
              <a:ext uri="{28A0092B-C50C-407E-A947-70E740481C1C}">
                <a14:useLocalDpi xmlns:a14="http://schemas.microsoft.com/office/drawing/2010/main" val="0"/>
              </a:ext>
            </a:extLst>
          </a:blip>
          <a:srcRect t="13925" b="13925"/>
          <a:stretch>
            <a:fillRect/>
          </a:stretch>
        </p:blipFill>
        <p:spPr/>
      </p:pic>
      <p:pic>
        <p:nvPicPr>
          <p:cNvPr id="13" name="图片占位符 12"/>
          <p:cNvPicPr>
            <a:picLocks noGrp="1" noChangeAspect="1"/>
          </p:cNvPicPr>
          <p:nvPr>
            <p:ph type="pic" sz="quarter" idx="17"/>
          </p:nvPr>
        </p:nvPicPr>
        <p:blipFill>
          <a:blip r:embed="rId8" cstate="print">
            <a:extLst>
              <a:ext uri="{28A0092B-C50C-407E-A947-70E740481C1C}">
                <a14:useLocalDpi xmlns:a14="http://schemas.microsoft.com/office/drawing/2010/main" val="0"/>
              </a:ext>
            </a:extLst>
          </a:blip>
          <a:srcRect l="7277" r="7277"/>
          <a:stretch>
            <a:fillRect/>
          </a:stretch>
        </p:blipFill>
        <p:spPr/>
      </p:pic>
      <p:pic>
        <p:nvPicPr>
          <p:cNvPr id="17" name="图片占位符 16"/>
          <p:cNvPicPr>
            <a:picLocks noGrp="1" noChangeAspect="1"/>
          </p:cNvPicPr>
          <p:nvPr>
            <p:ph type="pic" sz="quarter" idx="18"/>
          </p:nvPr>
        </p:nvPicPr>
        <p:blipFill>
          <a:blip r:embed="rId9" cstate="print">
            <a:extLst>
              <a:ext uri="{28A0092B-C50C-407E-A947-70E740481C1C}">
                <a14:useLocalDpi xmlns:a14="http://schemas.microsoft.com/office/drawing/2010/main" val="0"/>
              </a:ext>
            </a:extLst>
          </a:blip>
          <a:srcRect l="15314" r="15314"/>
          <a:stretch>
            <a:fillRect/>
          </a:stretch>
        </p:blipFill>
        <p:spPr/>
      </p:pic>
      <p:pic>
        <p:nvPicPr>
          <p:cNvPr id="29" name="图片占位符 28"/>
          <p:cNvPicPr>
            <a:picLocks noGrp="1" noChangeAspect="1"/>
          </p:cNvPicPr>
          <p:nvPr>
            <p:ph type="pic" sz="quarter" idx="20"/>
          </p:nvPr>
        </p:nvPicPr>
        <p:blipFill>
          <a:blip r:embed="rId10" cstate="print">
            <a:extLst>
              <a:ext uri="{28A0092B-C50C-407E-A947-70E740481C1C}">
                <a14:useLocalDpi xmlns:a14="http://schemas.microsoft.com/office/drawing/2010/main" val="0"/>
              </a:ext>
            </a:extLst>
          </a:blip>
          <a:srcRect l="10998" r="10998"/>
          <a:stretch>
            <a:fillRect/>
          </a:stretch>
        </p:blipFill>
        <p:spPr/>
      </p:pic>
    </p:spTree>
    <p:extLst>
      <p:ext uri="{BB962C8B-B14F-4D97-AF65-F5344CB8AC3E}">
        <p14:creationId xmlns:p14="http://schemas.microsoft.com/office/powerpoint/2010/main" val="3736753205"/>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12"/>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895" r="895"/>
          <a:stretch>
            <a:fillRect/>
          </a:stretch>
        </p:blipFill>
        <p:spPr/>
      </p:pic>
      <p:sp>
        <p:nvSpPr>
          <p:cNvPr id="2" name="矩形 1"/>
          <p:cNvSpPr/>
          <p:nvPr/>
        </p:nvSpPr>
        <p:spPr>
          <a:xfrm>
            <a:off x="0" y="3488862"/>
            <a:ext cx="5050971" cy="3369138"/>
          </a:xfrm>
          <a:prstGeom prst="rect">
            <a:avLst/>
          </a:prstGeom>
          <a:gradFill>
            <a:gsLst>
              <a:gs pos="0">
                <a:srgbClr val="2E72F1">
                  <a:alpha val="0"/>
                </a:srgbClr>
              </a:gs>
              <a:gs pos="100000">
                <a:srgbClr val="2E72F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flipH="1">
            <a:off x="511258" y="535110"/>
            <a:ext cx="1046162" cy="954107"/>
          </a:xfrm>
          <a:prstGeom prst="rect">
            <a:avLst/>
          </a:prstGeom>
        </p:spPr>
        <p:txBody>
          <a:bodyPr wrap="square">
            <a:spAutoFit/>
          </a:bodyPr>
          <a:lstStyle/>
          <a:p>
            <a:pPr algn="dist"/>
            <a:r>
              <a:rPr lang="en-US" altLang="zh-CN" sz="2000">
                <a:solidFill>
                  <a:schemeClr val="bg1"/>
                </a:solidFill>
                <a:latin typeface="+mj-lt"/>
              </a:rPr>
              <a:t>SMILE</a:t>
            </a:r>
          </a:p>
          <a:p>
            <a:pPr algn="dist"/>
            <a:r>
              <a:rPr lang="en-US" altLang="zh-CN" sz="3600">
                <a:solidFill>
                  <a:schemeClr val="bg1"/>
                </a:solidFill>
                <a:latin typeface="+mj-lt"/>
              </a:rPr>
              <a:t>PPT</a:t>
            </a:r>
            <a:endParaRPr lang="zh-CN" altLang="en-US" sz="3600">
              <a:solidFill>
                <a:schemeClr val="bg1"/>
              </a:solidFill>
              <a:latin typeface="+mj-lt"/>
            </a:endParaRPr>
          </a:p>
        </p:txBody>
      </p:sp>
      <p:sp>
        <p:nvSpPr>
          <p:cNvPr id="3" name="矩形 2"/>
          <p:cNvSpPr/>
          <p:nvPr/>
        </p:nvSpPr>
        <p:spPr>
          <a:xfrm>
            <a:off x="511258" y="448027"/>
            <a:ext cx="1041190" cy="1041190"/>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6130660" y="1887278"/>
            <a:ext cx="449943" cy="449943"/>
          </a:xfrm>
          <a:prstGeom prst="ellips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1</a:t>
            </a:r>
            <a:endParaRPr lang="zh-CN" altLang="en-US"/>
          </a:p>
        </p:txBody>
      </p:sp>
      <p:sp>
        <p:nvSpPr>
          <p:cNvPr id="27" name="矩形 26"/>
          <p:cNvSpPr/>
          <p:nvPr/>
        </p:nvSpPr>
        <p:spPr>
          <a:xfrm>
            <a:off x="6811103" y="2092639"/>
            <a:ext cx="4312468" cy="509370"/>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28" name="矩形 27"/>
          <p:cNvSpPr/>
          <p:nvPr/>
        </p:nvSpPr>
        <p:spPr>
          <a:xfrm>
            <a:off x="6811103" y="1650939"/>
            <a:ext cx="4312468"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Strengths</a:t>
            </a:r>
          </a:p>
        </p:txBody>
      </p:sp>
      <p:sp>
        <p:nvSpPr>
          <p:cNvPr id="29" name="椭圆 28"/>
          <p:cNvSpPr/>
          <p:nvPr/>
        </p:nvSpPr>
        <p:spPr>
          <a:xfrm>
            <a:off x="6130660" y="3038919"/>
            <a:ext cx="449943" cy="449943"/>
          </a:xfrm>
          <a:prstGeom prst="ellips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2</a:t>
            </a:r>
            <a:endParaRPr lang="zh-CN" altLang="en-US"/>
          </a:p>
        </p:txBody>
      </p:sp>
      <p:sp>
        <p:nvSpPr>
          <p:cNvPr id="31" name="矩形 30"/>
          <p:cNvSpPr/>
          <p:nvPr/>
        </p:nvSpPr>
        <p:spPr>
          <a:xfrm>
            <a:off x="6811103" y="3244280"/>
            <a:ext cx="4312468" cy="509370"/>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33" name="矩形 32"/>
          <p:cNvSpPr/>
          <p:nvPr/>
        </p:nvSpPr>
        <p:spPr>
          <a:xfrm>
            <a:off x="6811103" y="2802580"/>
            <a:ext cx="4312468"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Weaknesses</a:t>
            </a:r>
          </a:p>
        </p:txBody>
      </p:sp>
      <p:sp>
        <p:nvSpPr>
          <p:cNvPr id="34" name="椭圆 33"/>
          <p:cNvSpPr/>
          <p:nvPr/>
        </p:nvSpPr>
        <p:spPr>
          <a:xfrm>
            <a:off x="6130660" y="4190560"/>
            <a:ext cx="449943" cy="449943"/>
          </a:xfrm>
          <a:prstGeom prst="ellips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3</a:t>
            </a:r>
            <a:endParaRPr lang="zh-CN" altLang="en-US"/>
          </a:p>
        </p:txBody>
      </p:sp>
      <p:sp>
        <p:nvSpPr>
          <p:cNvPr id="35" name="矩形 34"/>
          <p:cNvSpPr/>
          <p:nvPr/>
        </p:nvSpPr>
        <p:spPr>
          <a:xfrm>
            <a:off x="6811103" y="4395921"/>
            <a:ext cx="4312468" cy="509370"/>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36" name="矩形 35"/>
          <p:cNvSpPr/>
          <p:nvPr/>
        </p:nvSpPr>
        <p:spPr>
          <a:xfrm>
            <a:off x="6811103" y="3954221"/>
            <a:ext cx="4312468"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Threats</a:t>
            </a:r>
          </a:p>
        </p:txBody>
      </p:sp>
      <p:sp>
        <p:nvSpPr>
          <p:cNvPr id="37" name="椭圆 36"/>
          <p:cNvSpPr/>
          <p:nvPr/>
        </p:nvSpPr>
        <p:spPr>
          <a:xfrm>
            <a:off x="6130660" y="5342201"/>
            <a:ext cx="449943" cy="449943"/>
          </a:xfrm>
          <a:prstGeom prst="ellips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4</a:t>
            </a:r>
            <a:endParaRPr lang="zh-CN" altLang="en-US"/>
          </a:p>
        </p:txBody>
      </p:sp>
      <p:sp>
        <p:nvSpPr>
          <p:cNvPr id="39" name="矩形 38"/>
          <p:cNvSpPr/>
          <p:nvPr/>
        </p:nvSpPr>
        <p:spPr>
          <a:xfrm>
            <a:off x="6811103" y="5547562"/>
            <a:ext cx="4312468" cy="509370"/>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40" name="矩形 39"/>
          <p:cNvSpPr/>
          <p:nvPr/>
        </p:nvSpPr>
        <p:spPr>
          <a:xfrm>
            <a:off x="6811103" y="5105862"/>
            <a:ext cx="4312468"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Opportunities</a:t>
            </a:r>
          </a:p>
        </p:txBody>
      </p:sp>
      <p:sp>
        <p:nvSpPr>
          <p:cNvPr id="4" name="矩形 3"/>
          <p:cNvSpPr/>
          <p:nvPr/>
        </p:nvSpPr>
        <p:spPr>
          <a:xfrm>
            <a:off x="6101632" y="658669"/>
            <a:ext cx="4604146" cy="584775"/>
          </a:xfrm>
          <a:prstGeom prst="rect">
            <a:avLst/>
          </a:prstGeom>
        </p:spPr>
        <p:txBody>
          <a:bodyPr wrap="none">
            <a:spAutoFit/>
          </a:bodyPr>
          <a:lstStyle/>
          <a:p>
            <a:r>
              <a:rPr lang="zh-CN" altLang="en-US" sz="3200">
                <a:solidFill>
                  <a:srgbClr val="2E72F1"/>
                </a:solidFill>
                <a:latin typeface="+mj-lt"/>
              </a:rPr>
              <a:t>Situation Analysis Method</a:t>
            </a:r>
          </a:p>
        </p:txBody>
      </p:sp>
      <p:sp>
        <p:nvSpPr>
          <p:cNvPr id="19" name="矩形 18"/>
          <p:cNvSpPr/>
          <p:nvPr/>
        </p:nvSpPr>
        <p:spPr>
          <a:xfrm>
            <a:off x="446825" y="5570743"/>
            <a:ext cx="4118798" cy="752514"/>
          </a:xfrm>
          <a:prstGeom prst="rect">
            <a:avLst/>
          </a:prstGeom>
        </p:spPr>
        <p:txBody>
          <a:bodyPr wrap="square">
            <a:spAutoFit/>
          </a:bodyPr>
          <a:lstStyle/>
          <a:p>
            <a:pPr>
              <a:lnSpc>
                <a:spcPct val="130000"/>
              </a:lnSpc>
              <a:spcBef>
                <a:spcPts val="600"/>
              </a:spcBef>
            </a:pPr>
            <a:r>
              <a:rPr lang="en-US" altLang="zh-CN" sz="1100">
                <a:solidFill>
                  <a:schemeClr val="bg1"/>
                </a:solidFill>
              </a:rPr>
              <a:t>Lorem ipsum dolor sit amet, consectetur adipisicing elit, sed do eiusmod tempor incididunt ut labore et dolore magna aliqua. Ut enim ad minim commodo</a:t>
            </a:r>
          </a:p>
        </p:txBody>
      </p:sp>
      <p:sp>
        <p:nvSpPr>
          <p:cNvPr id="30" name="矩形 29"/>
          <p:cNvSpPr/>
          <p:nvPr/>
        </p:nvSpPr>
        <p:spPr>
          <a:xfrm>
            <a:off x="446825" y="4953369"/>
            <a:ext cx="2509020" cy="584775"/>
          </a:xfrm>
          <a:prstGeom prst="rect">
            <a:avLst/>
          </a:prstGeom>
        </p:spPr>
        <p:txBody>
          <a:bodyPr wrap="none">
            <a:spAutoFit/>
          </a:bodyPr>
          <a:lstStyle/>
          <a:p>
            <a:r>
              <a:rPr lang="en-US" altLang="zh-CN" sz="3200">
                <a:solidFill>
                  <a:schemeClr val="bg1"/>
                </a:solidFill>
                <a:latin typeface="+mj-lt"/>
              </a:rPr>
              <a:t>1,909,829,020</a:t>
            </a:r>
            <a:endParaRPr lang="zh-CN" altLang="en-US" sz="3200">
              <a:solidFill>
                <a:schemeClr val="bg1"/>
              </a:solidFill>
              <a:latin typeface="+mj-lt"/>
            </a:endParaRPr>
          </a:p>
        </p:txBody>
      </p:sp>
    </p:spTree>
    <p:extLst>
      <p:ext uri="{BB962C8B-B14F-4D97-AF65-F5344CB8AC3E}">
        <p14:creationId xmlns:p14="http://schemas.microsoft.com/office/powerpoint/2010/main" val="1866307410"/>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t="34236" b="-17692"/>
          <a:stretch/>
        </p:blipFill>
        <p:spPr/>
      </p:pic>
      <p:sp>
        <p:nvSpPr>
          <p:cNvPr id="2" name="矩形 1"/>
          <p:cNvSpPr/>
          <p:nvPr/>
        </p:nvSpPr>
        <p:spPr>
          <a:xfrm>
            <a:off x="0" y="3889829"/>
            <a:ext cx="12192000" cy="2968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a:off x="3149600" y="0"/>
            <a:ext cx="5892800" cy="4209143"/>
          </a:xfrm>
          <a:custGeom>
            <a:avLst/>
            <a:gdLst>
              <a:gd name="connsiteX0" fmla="*/ 0 w 5892800"/>
              <a:gd name="connsiteY0" fmla="*/ 0 h 4209143"/>
              <a:gd name="connsiteX1" fmla="*/ 5892800 w 5892800"/>
              <a:gd name="connsiteY1" fmla="*/ 0 h 4209143"/>
              <a:gd name="connsiteX2" fmla="*/ 5892800 w 5892800"/>
              <a:gd name="connsiteY2" fmla="*/ 3889829 h 4209143"/>
              <a:gd name="connsiteX3" fmla="*/ 3171370 w 5892800"/>
              <a:gd name="connsiteY3" fmla="*/ 3889829 h 4209143"/>
              <a:gd name="connsiteX4" fmla="*/ 2946399 w 5892800"/>
              <a:gd name="connsiteY4" fmla="*/ 4209143 h 4209143"/>
              <a:gd name="connsiteX5" fmla="*/ 2721427 w 5892800"/>
              <a:gd name="connsiteY5" fmla="*/ 3889829 h 4209143"/>
              <a:gd name="connsiteX6" fmla="*/ 0 w 5892800"/>
              <a:gd name="connsiteY6" fmla="*/ 3889829 h 420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2800" h="4209143">
                <a:moveTo>
                  <a:pt x="0" y="0"/>
                </a:moveTo>
                <a:lnTo>
                  <a:pt x="5892800" y="0"/>
                </a:lnTo>
                <a:lnTo>
                  <a:pt x="5892800" y="3889829"/>
                </a:lnTo>
                <a:lnTo>
                  <a:pt x="3171370" y="3889829"/>
                </a:lnTo>
                <a:lnTo>
                  <a:pt x="2946399" y="4209143"/>
                </a:lnTo>
                <a:lnTo>
                  <a:pt x="2721427" y="3889829"/>
                </a:lnTo>
                <a:lnTo>
                  <a:pt x="0" y="3889829"/>
                </a:lnTo>
                <a:close/>
              </a:path>
            </a:pathLst>
          </a:custGeom>
          <a:solidFill>
            <a:srgbClr val="2E72F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5829741" y="334409"/>
            <a:ext cx="532518" cy="1200329"/>
          </a:xfrm>
          <a:prstGeom prst="rect">
            <a:avLst/>
          </a:prstGeom>
          <a:noFill/>
        </p:spPr>
        <p:txBody>
          <a:bodyPr wrap="none" rtlCol="0">
            <a:spAutoFit/>
          </a:bodyPr>
          <a:lstStyle/>
          <a:p>
            <a:pPr algn="ctr"/>
            <a:r>
              <a:rPr lang="en-US" altLang="zh-CN" sz="7200">
                <a:solidFill>
                  <a:schemeClr val="bg1"/>
                </a:solidFill>
              </a:rPr>
              <a:t>“</a:t>
            </a:r>
            <a:endParaRPr lang="zh-CN" altLang="en-US" sz="7200">
              <a:solidFill>
                <a:schemeClr val="bg1"/>
              </a:solidFill>
            </a:endParaRPr>
          </a:p>
        </p:txBody>
      </p:sp>
      <p:sp>
        <p:nvSpPr>
          <p:cNvPr id="24" name="矩形 23"/>
          <p:cNvSpPr/>
          <p:nvPr/>
        </p:nvSpPr>
        <p:spPr>
          <a:xfrm>
            <a:off x="3491673" y="992116"/>
            <a:ext cx="5208654" cy="2216569"/>
          </a:xfrm>
          <a:prstGeom prst="rect">
            <a:avLst/>
          </a:prstGeom>
        </p:spPr>
        <p:txBody>
          <a:bodyPr wrap="square">
            <a:spAutoFit/>
          </a:bodyPr>
          <a:lstStyle/>
          <a:p>
            <a:pPr algn="ctr">
              <a:lnSpc>
                <a:spcPct val="150000"/>
              </a:lnSpc>
            </a:pPr>
            <a:r>
              <a:rPr lang="en-US" altLang="zh-CN" sz="3200">
                <a:solidFill>
                  <a:schemeClr val="bg1"/>
                </a:solidFill>
                <a:latin typeface="+mj-lt"/>
              </a:rPr>
              <a:t>We‘re here to put a dent in the universe.Otherwise why else even be here?</a:t>
            </a:r>
          </a:p>
        </p:txBody>
      </p:sp>
      <p:sp>
        <p:nvSpPr>
          <p:cNvPr id="26" name="矩形 25"/>
          <p:cNvSpPr/>
          <p:nvPr/>
        </p:nvSpPr>
        <p:spPr>
          <a:xfrm>
            <a:off x="649106" y="5322968"/>
            <a:ext cx="10893789"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enim ad minim commodo consequat. Duis aute irure dolor in reprehenderit in voluptate velit esse cillum dolore eu fugiat nulla pariatur. Excepteur sint occaecat cupidatat non proident, sunt in culpa qui officia deserunt mollit anim id est laborum.</a:t>
            </a:r>
          </a:p>
        </p:txBody>
      </p:sp>
      <p:sp>
        <p:nvSpPr>
          <p:cNvPr id="28" name="矩形 27"/>
          <p:cNvSpPr/>
          <p:nvPr/>
        </p:nvSpPr>
        <p:spPr>
          <a:xfrm>
            <a:off x="3614057" y="4510936"/>
            <a:ext cx="4963886" cy="646331"/>
          </a:xfrm>
          <a:prstGeom prst="rect">
            <a:avLst/>
          </a:prstGeom>
        </p:spPr>
        <p:txBody>
          <a:bodyPr wrap="square">
            <a:spAutoFit/>
          </a:bodyPr>
          <a:lstStyle/>
          <a:p>
            <a:pPr algn="ctr">
              <a:spcBef>
                <a:spcPts val="600"/>
              </a:spcBef>
            </a:pPr>
            <a:r>
              <a:rPr lang="en-US" altLang="zh-CN" sz="3600">
                <a:solidFill>
                  <a:srgbClr val="2E72F1"/>
                </a:solidFill>
                <a:latin typeface="Segoe UI Light 8" panose="020B0502040204020203" pitchFamily="34" charset="0"/>
                <a:cs typeface="Segoe UI Light 8" panose="020B0502040204020203" pitchFamily="34" charset="0"/>
              </a:rPr>
              <a:t>Steve Jobs</a:t>
            </a:r>
          </a:p>
        </p:txBody>
      </p:sp>
    </p:spTree>
    <p:extLst>
      <p:ext uri="{BB962C8B-B14F-4D97-AF65-F5344CB8AC3E}">
        <p14:creationId xmlns:p14="http://schemas.microsoft.com/office/powerpoint/2010/main" val="357113280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1988" t="5925" b="17902"/>
          <a:stretch/>
        </p:blipFill>
        <p:spPr/>
      </p:pic>
      <p:sp>
        <p:nvSpPr>
          <p:cNvPr id="8" name="菱形 7"/>
          <p:cNvSpPr/>
          <p:nvPr/>
        </p:nvSpPr>
        <p:spPr>
          <a:xfrm>
            <a:off x="10837242" y="5074467"/>
            <a:ext cx="1572200" cy="1572200"/>
          </a:xfrm>
          <a:prstGeom prst="diamond">
            <a:avLst/>
          </a:prstGeom>
          <a:noFill/>
          <a:ln>
            <a:solidFill>
              <a:srgbClr val="367E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0" y="4052490"/>
            <a:ext cx="12192000" cy="2043953"/>
            <a:chOff x="0" y="0"/>
            <a:chExt cx="12192000" cy="6858000"/>
          </a:xfrm>
        </p:grpSpPr>
        <p:sp>
          <p:nvSpPr>
            <p:cNvPr id="11" name="矩形 10"/>
            <p:cNvSpPr/>
            <p:nvPr/>
          </p:nvSpPr>
          <p:spPr>
            <a:xfrm>
              <a:off x="6096000" y="0"/>
              <a:ext cx="6096000" cy="685800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0"/>
              <a:ext cx="6096000" cy="6858000"/>
            </a:xfrm>
            <a:prstGeom prst="rect">
              <a:avLst/>
            </a:prstGeom>
            <a:solidFill>
              <a:srgbClr val="2E72F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829696" y="4865123"/>
            <a:ext cx="4194627" cy="972574"/>
          </a:xfrm>
          <a:prstGeom prst="rect">
            <a:avLst/>
          </a:prstGeom>
        </p:spPr>
        <p:txBody>
          <a:bodyPr wrap="square">
            <a:spAutoFit/>
          </a:bodyPr>
          <a:lstStyle/>
          <a:p>
            <a:pPr algn="ctr">
              <a:lnSpc>
                <a:spcPct val="130000"/>
              </a:lnSpc>
              <a:spcBef>
                <a:spcPts val="600"/>
              </a:spcBef>
            </a:pPr>
            <a:r>
              <a:rPr lang="en-US" altLang="zh-CN" sz="1100">
                <a:solidFill>
                  <a:schemeClr val="bg1"/>
                </a:solidFill>
              </a:rPr>
              <a:t>Lorem ipsum dolor sit amet, consectetur adipisicing elit, sed do eiusmod tempor incididunt ut labore et dolore magna aliqua. Ut pariatur. Excepteur sint occaecat cupidatat non proident, sunt in culpa qui officia deserunt mollit anim id est laborum.</a:t>
            </a:r>
          </a:p>
        </p:txBody>
      </p:sp>
      <p:sp>
        <p:nvSpPr>
          <p:cNvPr id="15" name="矩形 14"/>
          <p:cNvSpPr/>
          <p:nvPr/>
        </p:nvSpPr>
        <p:spPr>
          <a:xfrm>
            <a:off x="7046686" y="4865123"/>
            <a:ext cx="4194627" cy="972574"/>
          </a:xfrm>
          <a:prstGeom prst="rect">
            <a:avLst/>
          </a:prstGeom>
        </p:spPr>
        <p:txBody>
          <a:bodyPr wrap="square">
            <a:spAutoFit/>
          </a:bodyPr>
          <a:lstStyle/>
          <a:p>
            <a:pPr algn="ctr">
              <a:lnSpc>
                <a:spcPct val="130000"/>
              </a:lnSpc>
              <a:spcBef>
                <a:spcPts val="600"/>
              </a:spcBef>
            </a:pPr>
            <a:r>
              <a:rPr lang="en-US" altLang="zh-CN" sz="1100">
                <a:solidFill>
                  <a:schemeClr val="bg1"/>
                </a:solidFill>
              </a:rPr>
              <a:t>Lorem ipsum dolor sit amet, consectetur adipisicing elit, sed do eiusmod tempor incididunt ut labore et dolore magna aliqua. Ut pariatur. Excepteur sint occaecat cupidatat non proident, sunt in culpa qui officia deserunt mollit anim id est laborum.</a:t>
            </a:r>
          </a:p>
        </p:txBody>
      </p:sp>
      <p:sp>
        <p:nvSpPr>
          <p:cNvPr id="16" name="矩形 15"/>
          <p:cNvSpPr/>
          <p:nvPr/>
        </p:nvSpPr>
        <p:spPr>
          <a:xfrm>
            <a:off x="829696" y="4224472"/>
            <a:ext cx="4194627" cy="584775"/>
          </a:xfrm>
          <a:prstGeom prst="rect">
            <a:avLst/>
          </a:prstGeom>
        </p:spPr>
        <p:txBody>
          <a:bodyPr wrap="square">
            <a:spAutoFit/>
          </a:bodyPr>
          <a:lstStyle/>
          <a:p>
            <a:pPr algn="ctr">
              <a:spcBef>
                <a:spcPts val="600"/>
              </a:spcBef>
            </a:pPr>
            <a:r>
              <a:rPr lang="en-US" altLang="zh-CN" sz="3200">
                <a:solidFill>
                  <a:schemeClr val="bg1"/>
                </a:solidFill>
                <a:latin typeface="Segoe UI Light 8" panose="020B0502040204020203" pitchFamily="34" charset="0"/>
                <a:cs typeface="Segoe UI Light 8" panose="020B0502040204020203" pitchFamily="34" charset="0"/>
              </a:rPr>
              <a:t>Distribution Chart</a:t>
            </a:r>
          </a:p>
        </p:txBody>
      </p:sp>
      <p:sp>
        <p:nvSpPr>
          <p:cNvPr id="17" name="矩形 16"/>
          <p:cNvSpPr/>
          <p:nvPr/>
        </p:nvSpPr>
        <p:spPr>
          <a:xfrm>
            <a:off x="7046686" y="4224472"/>
            <a:ext cx="4194627" cy="584775"/>
          </a:xfrm>
          <a:prstGeom prst="rect">
            <a:avLst/>
          </a:prstGeom>
        </p:spPr>
        <p:txBody>
          <a:bodyPr wrap="square">
            <a:spAutoFit/>
          </a:bodyPr>
          <a:lstStyle/>
          <a:p>
            <a:pPr algn="ctr">
              <a:spcBef>
                <a:spcPts val="600"/>
              </a:spcBef>
            </a:pPr>
            <a:r>
              <a:rPr lang="en-US" altLang="zh-CN" sz="3200">
                <a:solidFill>
                  <a:schemeClr val="bg1"/>
                </a:solidFill>
                <a:latin typeface="Segoe UI Light 8" panose="020B0502040204020203" pitchFamily="34" charset="0"/>
                <a:cs typeface="Segoe UI Light 8" panose="020B0502040204020203" pitchFamily="34" charset="0"/>
              </a:rPr>
              <a:t>Trend Chart</a:t>
            </a:r>
          </a:p>
        </p:txBody>
      </p:sp>
      <p:sp>
        <p:nvSpPr>
          <p:cNvPr id="20" name="椭圆 19"/>
          <p:cNvSpPr/>
          <p:nvPr/>
        </p:nvSpPr>
        <p:spPr>
          <a:xfrm>
            <a:off x="5686425" y="4624550"/>
            <a:ext cx="819150" cy="81915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t>VS</a:t>
            </a:r>
            <a:endParaRPr lang="zh-CN" altLang="en-US" sz="2400"/>
          </a:p>
        </p:txBody>
      </p:sp>
    </p:spTree>
    <p:extLst>
      <p:ext uri="{BB962C8B-B14F-4D97-AF65-F5344CB8AC3E}">
        <p14:creationId xmlns:p14="http://schemas.microsoft.com/office/powerpoint/2010/main" val="83808660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占位符 19"/>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15785" b="15785"/>
          <a:stretch>
            <a:fillRect/>
          </a:stretch>
        </p:blipFill>
        <p:spPr/>
      </p:pic>
      <p:sp>
        <p:nvSpPr>
          <p:cNvPr id="4" name="直角三角形 3"/>
          <p:cNvSpPr/>
          <p:nvPr/>
        </p:nvSpPr>
        <p:spPr>
          <a:xfrm flipH="1">
            <a:off x="9274628" y="3940628"/>
            <a:ext cx="2917372" cy="2917372"/>
          </a:xfrm>
          <a:prstGeom prst="rtTriangl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0" y="0"/>
            <a:ext cx="9612083" cy="6858001"/>
          </a:xfrm>
          <a:custGeom>
            <a:avLst/>
            <a:gdLst>
              <a:gd name="connsiteX0" fmla="*/ 0 w 9612083"/>
              <a:gd name="connsiteY0" fmla="*/ 0 h 6858001"/>
              <a:gd name="connsiteX1" fmla="*/ 2754082 w 9612083"/>
              <a:gd name="connsiteY1" fmla="*/ 0 h 6858001"/>
              <a:gd name="connsiteX2" fmla="*/ 9612083 w 9612083"/>
              <a:gd name="connsiteY2" fmla="*/ 6858001 h 6858001"/>
              <a:gd name="connsiteX3" fmla="*/ 2754082 w 9612083"/>
              <a:gd name="connsiteY3" fmla="*/ 6858001 h 6858001"/>
              <a:gd name="connsiteX4" fmla="*/ 2754082 w 9612083"/>
              <a:gd name="connsiteY4" fmla="*/ 6858000 h 6858001"/>
              <a:gd name="connsiteX5" fmla="*/ 0 w 9612083"/>
              <a:gd name="connsiteY5"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12083" h="6858001">
                <a:moveTo>
                  <a:pt x="0" y="0"/>
                </a:moveTo>
                <a:lnTo>
                  <a:pt x="2754082" y="0"/>
                </a:lnTo>
                <a:lnTo>
                  <a:pt x="9612083" y="6858001"/>
                </a:lnTo>
                <a:lnTo>
                  <a:pt x="2754082" y="6858001"/>
                </a:lnTo>
                <a:lnTo>
                  <a:pt x="2754082" y="6858000"/>
                </a:lnTo>
                <a:lnTo>
                  <a:pt x="0" y="6858000"/>
                </a:lnTo>
                <a:close/>
              </a:path>
            </a:pathLst>
          </a:custGeom>
          <a:solidFill>
            <a:srgbClr val="0E5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696683" y="732877"/>
            <a:ext cx="3644812" cy="1548116"/>
          </a:xfrm>
          <a:prstGeom prst="rect">
            <a:avLst/>
          </a:prstGeom>
        </p:spPr>
        <p:txBody>
          <a:bodyPr wrap="square">
            <a:spAutoFit/>
          </a:bodyPr>
          <a:lstStyle/>
          <a:p>
            <a:pPr>
              <a:lnSpc>
                <a:spcPct val="80000"/>
              </a:lnSpc>
              <a:spcBef>
                <a:spcPts val="600"/>
              </a:spcBef>
            </a:pPr>
            <a:r>
              <a:rPr lang="en-US" altLang="zh-CN" sz="7200">
                <a:solidFill>
                  <a:schemeClr val="bg1"/>
                </a:solidFill>
                <a:latin typeface="Segoe UI Light 8" panose="020B0502040204020203" pitchFamily="34" charset="0"/>
                <a:cs typeface="Segoe UI Light 8" panose="020B0502040204020203" pitchFamily="34" charset="0"/>
              </a:rPr>
              <a:t>76%</a:t>
            </a:r>
          </a:p>
          <a:p>
            <a:pPr>
              <a:lnSpc>
                <a:spcPct val="80000"/>
              </a:lnSpc>
              <a:spcBef>
                <a:spcPts val="600"/>
              </a:spcBef>
            </a:pPr>
            <a:r>
              <a:rPr lang="en-US" altLang="zh-CN" sz="4000">
                <a:solidFill>
                  <a:schemeClr val="bg1"/>
                </a:solidFill>
                <a:latin typeface="Segoe UI Light 8" panose="020B0502040204020203" pitchFamily="34" charset="0"/>
                <a:cs typeface="Segoe UI Light 8" panose="020B0502040204020203" pitchFamily="34" charset="0"/>
              </a:rPr>
              <a:t>KeyWord</a:t>
            </a:r>
          </a:p>
        </p:txBody>
      </p:sp>
      <p:sp>
        <p:nvSpPr>
          <p:cNvPr id="22" name="矩形 21"/>
          <p:cNvSpPr/>
          <p:nvPr/>
        </p:nvSpPr>
        <p:spPr>
          <a:xfrm>
            <a:off x="696683" y="4945073"/>
            <a:ext cx="4514993" cy="1389611"/>
          </a:xfrm>
          <a:prstGeom prst="rect">
            <a:avLst/>
          </a:prstGeom>
        </p:spPr>
        <p:txBody>
          <a:bodyPr wrap="square">
            <a:spAutoFit/>
          </a:bodyPr>
          <a:lstStyle/>
          <a:p>
            <a:pPr>
              <a:lnSpc>
                <a:spcPct val="130000"/>
              </a:lnSpc>
              <a:spcBef>
                <a:spcPts val="600"/>
              </a:spcBef>
            </a:pPr>
            <a:r>
              <a:rPr lang="en-US" altLang="zh-CN" sz="1100">
                <a:solidFill>
                  <a:schemeClr val="bg1"/>
                </a:solidFill>
              </a:rPr>
              <a:t>Lorem ipsum dolor sit amet, consectetur adipisicing elit, sed do eiusmod tempor incididunt ut labore et dolore magna aliqua. Ut enim ad minim commodo consequat. Duis aute irure dolor in reprehenderit in voluptate velit esse cillum dolore eu fugiat nulla pariatur. Excepteur sint occaecat cupidatat non proident, sunt in culpa qui officia deserunt mollit anim id est laborum.</a:t>
            </a:r>
          </a:p>
        </p:txBody>
      </p:sp>
      <p:sp>
        <p:nvSpPr>
          <p:cNvPr id="23" name="矩形 22"/>
          <p:cNvSpPr/>
          <p:nvPr/>
        </p:nvSpPr>
        <p:spPr>
          <a:xfrm>
            <a:off x="841823" y="2367643"/>
            <a:ext cx="74022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bg1"/>
              </a:solidFill>
            </a:endParaRPr>
          </a:p>
        </p:txBody>
      </p:sp>
      <p:graphicFrame>
        <p:nvGraphicFramePr>
          <p:cNvPr id="25" name="图表 24"/>
          <p:cNvGraphicFramePr/>
          <p:nvPr>
            <p:extLst/>
          </p:nvPr>
        </p:nvGraphicFramePr>
        <p:xfrm>
          <a:off x="772617" y="2727922"/>
          <a:ext cx="1933148" cy="195508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图表 11"/>
          <p:cNvGraphicFramePr/>
          <p:nvPr>
            <p:extLst/>
          </p:nvPr>
        </p:nvGraphicFramePr>
        <p:xfrm>
          <a:off x="3108804" y="2727922"/>
          <a:ext cx="1933148" cy="195508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196805851"/>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646066" y="1348971"/>
            <a:ext cx="10757039" cy="752514"/>
          </a:xfrm>
          <a:prstGeom prst="rect">
            <a:avLst/>
          </a:prstGeom>
        </p:spPr>
        <p:txBody>
          <a:bodyPr wrap="square">
            <a:spAutoFit/>
          </a:bodyPr>
          <a:lstStyle/>
          <a:p>
            <a:pPr>
              <a:lnSpc>
                <a:spcPct val="130000"/>
              </a:lnSpc>
              <a:spcBef>
                <a:spcPts val="600"/>
              </a:spcBef>
            </a:pPr>
            <a:r>
              <a:rPr lang="en-US" altLang="zh-CN" sz="1100">
                <a:solidFill>
                  <a:schemeClr val="bg1"/>
                </a:solidFill>
              </a:rPr>
              <a:t>Lorem ipsum dolor sit amet, consectetur adipisicing elit, sed do eiusmod tempor incididunt ut labore et dolore magna aliqua. Ut enim ad minim commodo consequat. Duis aute irure dolor in reprehenderit in voluptate velit esse cillum dolore eu fugiat nulla pariatur. Excepteur sint occaecat cupidatat non proident, sunt in culpa qui officia deserunt mollit anim id est laborum.</a:t>
            </a:r>
          </a:p>
        </p:txBody>
      </p:sp>
      <p:sp>
        <p:nvSpPr>
          <p:cNvPr id="15" name="矩形 14"/>
          <p:cNvSpPr/>
          <p:nvPr/>
        </p:nvSpPr>
        <p:spPr>
          <a:xfrm>
            <a:off x="646067" y="362455"/>
            <a:ext cx="4963886" cy="769441"/>
          </a:xfrm>
          <a:prstGeom prst="rect">
            <a:avLst/>
          </a:prstGeom>
        </p:spPr>
        <p:txBody>
          <a:bodyPr wrap="square">
            <a:spAutoFit/>
          </a:bodyPr>
          <a:lstStyle/>
          <a:p>
            <a:pPr>
              <a:spcBef>
                <a:spcPts val="600"/>
              </a:spcBef>
            </a:pPr>
            <a:r>
              <a:rPr lang="en-US" altLang="zh-CN" sz="4400">
                <a:solidFill>
                  <a:schemeClr val="bg1"/>
                </a:solidFill>
                <a:latin typeface="Segoe UI Light 8" panose="020B0502040204020203" pitchFamily="34" charset="0"/>
                <a:cs typeface="Segoe UI Light 8" panose="020B0502040204020203" pitchFamily="34" charset="0"/>
              </a:rPr>
              <a:t>Smile PowerPoint</a:t>
            </a:r>
          </a:p>
        </p:txBody>
      </p:sp>
      <p:sp>
        <p:nvSpPr>
          <p:cNvPr id="19" name="矩形 18"/>
          <p:cNvSpPr/>
          <p:nvPr/>
        </p:nvSpPr>
        <p:spPr>
          <a:xfrm>
            <a:off x="801188" y="1157286"/>
            <a:ext cx="74022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bg1"/>
              </a:solidFill>
            </a:endParaRPr>
          </a:p>
        </p:txBody>
      </p:sp>
      <p:sp>
        <p:nvSpPr>
          <p:cNvPr id="5" name="矩形 4"/>
          <p:cNvSpPr/>
          <p:nvPr/>
        </p:nvSpPr>
        <p:spPr>
          <a:xfrm>
            <a:off x="749799" y="2646105"/>
            <a:ext cx="2377441" cy="3258739"/>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4121528" y="2988076"/>
            <a:ext cx="897863" cy="897866"/>
            <a:chOff x="7591425" y="1839912"/>
            <a:chExt cx="381000" cy="381000"/>
          </a:xfrm>
        </p:grpSpPr>
        <p:sp>
          <p:nvSpPr>
            <p:cNvPr id="9" name="Oval 37"/>
            <p:cNvSpPr>
              <a:spLocks noChangeArrowheads="1"/>
            </p:cNvSpPr>
            <p:nvPr/>
          </p:nvSpPr>
          <p:spPr bwMode="auto">
            <a:xfrm>
              <a:off x="7591425" y="1839912"/>
              <a:ext cx="381000" cy="381000"/>
            </a:xfrm>
            <a:prstGeom prst="ellipse">
              <a:avLst/>
            </a:pr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38"/>
            <p:cNvSpPr>
              <a:spLocks/>
            </p:cNvSpPr>
            <p:nvPr/>
          </p:nvSpPr>
          <p:spPr bwMode="auto">
            <a:xfrm>
              <a:off x="7781925" y="1887537"/>
              <a:ext cx="79375" cy="222250"/>
            </a:xfrm>
            <a:custGeom>
              <a:avLst/>
              <a:gdLst>
                <a:gd name="T0" fmla="*/ 0 w 50"/>
                <a:gd name="T1" fmla="*/ 0 h 140"/>
                <a:gd name="T2" fmla="*/ 0 w 50"/>
                <a:gd name="T3" fmla="*/ 90 h 140"/>
                <a:gd name="T4" fmla="*/ 50 w 50"/>
                <a:gd name="T5" fmla="*/ 140 h 140"/>
              </a:gdLst>
              <a:ahLst/>
              <a:cxnLst>
                <a:cxn ang="0">
                  <a:pos x="T0" y="T1"/>
                </a:cxn>
                <a:cxn ang="0">
                  <a:pos x="T2" y="T3"/>
                </a:cxn>
                <a:cxn ang="0">
                  <a:pos x="T4" y="T5"/>
                </a:cxn>
              </a:cxnLst>
              <a:rect l="0" t="0" r="r" b="b"/>
              <a:pathLst>
                <a:path w="50" h="140">
                  <a:moveTo>
                    <a:pt x="0" y="0"/>
                  </a:moveTo>
                  <a:lnTo>
                    <a:pt x="0" y="90"/>
                  </a:lnTo>
                  <a:lnTo>
                    <a:pt x="50" y="140"/>
                  </a:ln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p:nvPr/>
        </p:nvGrpSpPr>
        <p:grpSpPr>
          <a:xfrm>
            <a:off x="1489588" y="3047465"/>
            <a:ext cx="897863" cy="718291"/>
            <a:chOff x="5341938" y="6076950"/>
            <a:chExt cx="381000" cy="304800"/>
          </a:xfrm>
        </p:grpSpPr>
        <p:sp>
          <p:nvSpPr>
            <p:cNvPr id="16" name="Freeform 81"/>
            <p:cNvSpPr>
              <a:spLocks/>
            </p:cNvSpPr>
            <p:nvPr/>
          </p:nvSpPr>
          <p:spPr bwMode="auto">
            <a:xfrm>
              <a:off x="5341938" y="6076950"/>
              <a:ext cx="381000" cy="139700"/>
            </a:xfrm>
            <a:custGeom>
              <a:avLst/>
              <a:gdLst>
                <a:gd name="T0" fmla="*/ 240 w 240"/>
                <a:gd name="T1" fmla="*/ 88 h 88"/>
                <a:gd name="T2" fmla="*/ 120 w 240"/>
                <a:gd name="T3" fmla="*/ 0 h 88"/>
                <a:gd name="T4" fmla="*/ 0 w 240"/>
                <a:gd name="T5" fmla="*/ 88 h 88"/>
              </a:gdLst>
              <a:ahLst/>
              <a:cxnLst>
                <a:cxn ang="0">
                  <a:pos x="T0" y="T1"/>
                </a:cxn>
                <a:cxn ang="0">
                  <a:pos x="T2" y="T3"/>
                </a:cxn>
                <a:cxn ang="0">
                  <a:pos x="T4" y="T5"/>
                </a:cxn>
              </a:cxnLst>
              <a:rect l="0" t="0" r="r" b="b"/>
              <a:pathLst>
                <a:path w="240" h="88">
                  <a:moveTo>
                    <a:pt x="240" y="88"/>
                  </a:moveTo>
                  <a:lnTo>
                    <a:pt x="120" y="0"/>
                  </a:lnTo>
                  <a:lnTo>
                    <a:pt x="0" y="88"/>
                  </a:ln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82"/>
            <p:cNvSpPr>
              <a:spLocks/>
            </p:cNvSpPr>
            <p:nvPr/>
          </p:nvSpPr>
          <p:spPr bwMode="auto">
            <a:xfrm>
              <a:off x="5386388" y="6181725"/>
              <a:ext cx="292100" cy="200025"/>
            </a:xfrm>
            <a:custGeom>
              <a:avLst/>
              <a:gdLst>
                <a:gd name="T0" fmla="*/ 184 w 184"/>
                <a:gd name="T1" fmla="*/ 0 h 126"/>
                <a:gd name="T2" fmla="*/ 184 w 184"/>
                <a:gd name="T3" fmla="*/ 126 h 126"/>
                <a:gd name="T4" fmla="*/ 118 w 184"/>
                <a:gd name="T5" fmla="*/ 126 h 126"/>
                <a:gd name="T6" fmla="*/ 118 w 184"/>
                <a:gd name="T7" fmla="*/ 42 h 126"/>
                <a:gd name="T8" fmla="*/ 66 w 184"/>
                <a:gd name="T9" fmla="*/ 42 h 126"/>
                <a:gd name="T10" fmla="*/ 66 w 184"/>
                <a:gd name="T11" fmla="*/ 126 h 126"/>
                <a:gd name="T12" fmla="*/ 0 w 184"/>
                <a:gd name="T13" fmla="*/ 126 h 126"/>
                <a:gd name="T14" fmla="*/ 0 w 184"/>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26">
                  <a:moveTo>
                    <a:pt x="184" y="0"/>
                  </a:moveTo>
                  <a:lnTo>
                    <a:pt x="184" y="126"/>
                  </a:lnTo>
                  <a:lnTo>
                    <a:pt x="118" y="126"/>
                  </a:lnTo>
                  <a:lnTo>
                    <a:pt x="118" y="42"/>
                  </a:lnTo>
                  <a:lnTo>
                    <a:pt x="66" y="42"/>
                  </a:lnTo>
                  <a:lnTo>
                    <a:pt x="66" y="126"/>
                  </a:lnTo>
                  <a:lnTo>
                    <a:pt x="0" y="126"/>
                  </a:lnTo>
                  <a:lnTo>
                    <a:pt x="0" y="0"/>
                  </a:lnTo>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5" name="矩形 24"/>
          <p:cNvSpPr/>
          <p:nvPr/>
        </p:nvSpPr>
        <p:spPr>
          <a:xfrm>
            <a:off x="893145" y="4543145"/>
            <a:ext cx="2090749" cy="972574"/>
          </a:xfrm>
          <a:prstGeom prst="rect">
            <a:avLst/>
          </a:prstGeom>
        </p:spPr>
        <p:txBody>
          <a:bodyPr wrap="square">
            <a:spAutoFit/>
          </a:bodyPr>
          <a:lstStyle/>
          <a:p>
            <a:pPr algn="ctr">
              <a:lnSpc>
                <a:spcPct val="130000"/>
              </a:lnSpc>
              <a:spcBef>
                <a:spcPts val="600"/>
              </a:spcBef>
            </a:pPr>
            <a:r>
              <a:rPr lang="en-US" altLang="zh-CN" sz="1100">
                <a:solidFill>
                  <a:schemeClr val="bg1"/>
                </a:solidFill>
              </a:rPr>
              <a:t>consectetur adipisicing elit, sed eiusmod tempor incididunt ut labore et dolore magna aliqua.  enim ad mi.</a:t>
            </a:r>
          </a:p>
        </p:txBody>
      </p:sp>
      <p:sp>
        <p:nvSpPr>
          <p:cNvPr id="26" name="矩形 25"/>
          <p:cNvSpPr/>
          <p:nvPr/>
        </p:nvSpPr>
        <p:spPr>
          <a:xfrm>
            <a:off x="893145" y="4062015"/>
            <a:ext cx="2090749" cy="400110"/>
          </a:xfrm>
          <a:prstGeom prst="rect">
            <a:avLst/>
          </a:prstGeom>
        </p:spPr>
        <p:txBody>
          <a:bodyPr wrap="square">
            <a:spAutoFit/>
          </a:bodyPr>
          <a:lstStyle/>
          <a:p>
            <a:pPr algn="ctr">
              <a:spcBef>
                <a:spcPts val="600"/>
              </a:spcBef>
            </a:pPr>
            <a:r>
              <a:rPr lang="en-US" altLang="zh-CN" sz="2000" b="1">
                <a:solidFill>
                  <a:schemeClr val="bg1"/>
                </a:solidFill>
              </a:rPr>
              <a:t>KEY WORD</a:t>
            </a:r>
          </a:p>
        </p:txBody>
      </p:sp>
      <p:sp>
        <p:nvSpPr>
          <p:cNvPr id="27" name="矩形 26"/>
          <p:cNvSpPr/>
          <p:nvPr/>
        </p:nvSpPr>
        <p:spPr>
          <a:xfrm>
            <a:off x="3381740" y="2646105"/>
            <a:ext cx="2377441" cy="3258739"/>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3525086" y="4543145"/>
            <a:ext cx="2090749" cy="972574"/>
          </a:xfrm>
          <a:prstGeom prst="rect">
            <a:avLst/>
          </a:prstGeom>
        </p:spPr>
        <p:txBody>
          <a:bodyPr wrap="square">
            <a:spAutoFit/>
          </a:bodyPr>
          <a:lstStyle/>
          <a:p>
            <a:pPr algn="ctr">
              <a:lnSpc>
                <a:spcPct val="130000"/>
              </a:lnSpc>
              <a:spcBef>
                <a:spcPts val="600"/>
              </a:spcBef>
            </a:pPr>
            <a:r>
              <a:rPr lang="en-US" altLang="zh-CN" sz="1100">
                <a:solidFill>
                  <a:schemeClr val="bg1"/>
                </a:solidFill>
              </a:rPr>
              <a:t>consectetur adipisicing elit, sed eiusmod tempor incididunt ut labore et dolore magna aliqua.  enim ad mi.</a:t>
            </a:r>
          </a:p>
        </p:txBody>
      </p:sp>
      <p:sp>
        <p:nvSpPr>
          <p:cNvPr id="32" name="矩形 31"/>
          <p:cNvSpPr/>
          <p:nvPr/>
        </p:nvSpPr>
        <p:spPr>
          <a:xfrm>
            <a:off x="3525086" y="4062015"/>
            <a:ext cx="2090749" cy="400110"/>
          </a:xfrm>
          <a:prstGeom prst="rect">
            <a:avLst/>
          </a:prstGeom>
        </p:spPr>
        <p:txBody>
          <a:bodyPr wrap="square">
            <a:spAutoFit/>
          </a:bodyPr>
          <a:lstStyle/>
          <a:p>
            <a:pPr algn="ctr">
              <a:spcBef>
                <a:spcPts val="600"/>
              </a:spcBef>
            </a:pPr>
            <a:r>
              <a:rPr lang="en-US" altLang="zh-CN" sz="2000" b="1">
                <a:solidFill>
                  <a:schemeClr val="bg1"/>
                </a:solidFill>
              </a:rPr>
              <a:t>KEY WORD</a:t>
            </a:r>
          </a:p>
        </p:txBody>
      </p:sp>
      <p:grpSp>
        <p:nvGrpSpPr>
          <p:cNvPr id="6" name="组合 5"/>
          <p:cNvGrpSpPr/>
          <p:nvPr/>
        </p:nvGrpSpPr>
        <p:grpSpPr>
          <a:xfrm>
            <a:off x="4902482" y="2233878"/>
            <a:ext cx="8611813" cy="4471738"/>
            <a:chOff x="4902482" y="2233878"/>
            <a:chExt cx="8611813" cy="4471738"/>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2482" y="2233878"/>
              <a:ext cx="8611813" cy="4471738"/>
            </a:xfrm>
            <a:prstGeom prst="rect">
              <a:avLst/>
            </a:prstGeom>
          </p:spPr>
        </p:pic>
        <p:sp>
          <p:nvSpPr>
            <p:cNvPr id="4" name="矩形 3"/>
            <p:cNvSpPr/>
            <p:nvPr/>
          </p:nvSpPr>
          <p:spPr>
            <a:xfrm>
              <a:off x="6427694" y="2646105"/>
              <a:ext cx="5163671" cy="3258739"/>
            </a:xfrm>
            <a:prstGeom prst="rect">
              <a:avLst/>
            </a:prstGeom>
            <a:solidFill>
              <a:schemeClr val="bg1">
                <a:lumMod val="9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8" name="图片占位符 37"/>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t="2655" b="2655"/>
          <a:stretch>
            <a:fillRect/>
          </a:stretch>
        </p:blipFill>
        <p:spPr/>
      </p:pic>
    </p:spTree>
    <p:extLst>
      <p:ext uri="{BB962C8B-B14F-4D97-AF65-F5344CB8AC3E}">
        <p14:creationId xmlns:p14="http://schemas.microsoft.com/office/powerpoint/2010/main" val="3553446625"/>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0"/>
            <a:ext cx="9612083" cy="6858001"/>
            <a:chOff x="0" y="0"/>
            <a:chExt cx="9612083" cy="6858001"/>
          </a:xfrm>
        </p:grpSpPr>
        <p:sp>
          <p:nvSpPr>
            <p:cNvPr id="10" name="任意多边形 9"/>
            <p:cNvSpPr/>
            <p:nvPr/>
          </p:nvSpPr>
          <p:spPr>
            <a:xfrm flipV="1">
              <a:off x="0" y="0"/>
              <a:ext cx="9612083" cy="6858001"/>
            </a:xfrm>
            <a:custGeom>
              <a:avLst/>
              <a:gdLst>
                <a:gd name="connsiteX0" fmla="*/ 0 w 9612083"/>
                <a:gd name="connsiteY0" fmla="*/ 0 h 6858001"/>
                <a:gd name="connsiteX1" fmla="*/ 2754082 w 9612083"/>
                <a:gd name="connsiteY1" fmla="*/ 0 h 6858001"/>
                <a:gd name="connsiteX2" fmla="*/ 9612083 w 9612083"/>
                <a:gd name="connsiteY2" fmla="*/ 6858001 h 6858001"/>
                <a:gd name="connsiteX3" fmla="*/ 2754082 w 9612083"/>
                <a:gd name="connsiteY3" fmla="*/ 6858001 h 6858001"/>
                <a:gd name="connsiteX4" fmla="*/ 2754082 w 9612083"/>
                <a:gd name="connsiteY4" fmla="*/ 6858000 h 6858001"/>
                <a:gd name="connsiteX5" fmla="*/ 0 w 9612083"/>
                <a:gd name="connsiteY5"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12083" h="6858001">
                  <a:moveTo>
                    <a:pt x="0" y="0"/>
                  </a:moveTo>
                  <a:lnTo>
                    <a:pt x="2754082" y="0"/>
                  </a:lnTo>
                  <a:lnTo>
                    <a:pt x="9612083" y="6858001"/>
                  </a:lnTo>
                  <a:lnTo>
                    <a:pt x="2754082" y="6858001"/>
                  </a:lnTo>
                  <a:lnTo>
                    <a:pt x="2754082" y="6858000"/>
                  </a:lnTo>
                  <a:lnTo>
                    <a:pt x="0" y="6858000"/>
                  </a:lnTo>
                  <a:close/>
                </a:path>
              </a:pathLst>
            </a:custGeom>
            <a:solidFill>
              <a:srgbClr val="0E5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直角三角形 1"/>
            <p:cNvSpPr/>
            <p:nvPr/>
          </p:nvSpPr>
          <p:spPr>
            <a:xfrm flipV="1">
              <a:off x="0" y="6113"/>
              <a:ext cx="5980082" cy="6851888"/>
            </a:xfrm>
            <a:prstGeom prst="rtTriangle">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14" name="矩形 13"/>
          <p:cNvSpPr/>
          <p:nvPr/>
        </p:nvSpPr>
        <p:spPr>
          <a:xfrm>
            <a:off x="7706406" y="982717"/>
            <a:ext cx="3644812" cy="1400383"/>
          </a:xfrm>
          <a:prstGeom prst="rect">
            <a:avLst/>
          </a:prstGeom>
        </p:spPr>
        <p:txBody>
          <a:bodyPr wrap="square">
            <a:spAutoFit/>
          </a:bodyPr>
          <a:lstStyle/>
          <a:p>
            <a:pPr algn="r">
              <a:spcBef>
                <a:spcPts val="600"/>
              </a:spcBef>
            </a:pPr>
            <a:r>
              <a:rPr lang="en-US" altLang="zh-CN" sz="4000">
                <a:solidFill>
                  <a:srgbClr val="2E72F1"/>
                </a:solidFill>
                <a:latin typeface="Segoe UI Light 8" panose="020B0502040204020203" pitchFamily="34" charset="0"/>
                <a:cs typeface="Segoe UI Light 8" panose="020B0502040204020203" pitchFamily="34" charset="0"/>
              </a:rPr>
              <a:t>Smile</a:t>
            </a:r>
          </a:p>
          <a:p>
            <a:pPr algn="r">
              <a:spcBef>
                <a:spcPts val="600"/>
              </a:spcBef>
            </a:pPr>
            <a:r>
              <a:rPr lang="en-US" altLang="zh-CN" sz="40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15" name="矩形 14"/>
          <p:cNvSpPr/>
          <p:nvPr/>
        </p:nvSpPr>
        <p:spPr>
          <a:xfrm>
            <a:off x="6836225" y="2855014"/>
            <a:ext cx="4514993" cy="3107004"/>
          </a:xfrm>
          <a:prstGeom prst="rect">
            <a:avLst/>
          </a:prstGeom>
        </p:spPr>
        <p:txBody>
          <a:bodyPr wrap="square">
            <a:spAutoFit/>
          </a:bodyPr>
          <a:lstStyle/>
          <a:p>
            <a:pPr algn="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enim ad minim commodo consequat. Duis aute irure dolor in reprehenderit in voluptate velit esse cillum dolore eu fugiat nulla pariatur. Excepteur sint occaecat cupidatat non proident, sunt in culpa qui officia deserunt mollit anim id est laborum.</a:t>
            </a:r>
          </a:p>
          <a:p>
            <a:pPr algn="r">
              <a:lnSpc>
                <a:spcPct val="130000"/>
              </a:lnSpc>
              <a:spcBef>
                <a:spcPts val="600"/>
              </a:spcBef>
            </a:pPr>
            <a:endParaRPr lang="en-US" altLang="zh-CN" sz="1100">
              <a:solidFill>
                <a:schemeClr val="tx1">
                  <a:lumMod val="85000"/>
                  <a:lumOff val="15000"/>
                </a:schemeClr>
              </a:solidFill>
            </a:endParaRPr>
          </a:p>
          <a:p>
            <a:pPr algn="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enim ad minim commodo consequat. Duis aute irure dolor in reprehenderit in voluptate velit esse cillum dolore eu fugiat nulla pariatur. Excepteur sint occaecat cupidatat non proident, sunt in culpa qui officia deserunt mollit anim id est laborum.</a:t>
            </a:r>
          </a:p>
        </p:txBody>
      </p:sp>
      <p:sp>
        <p:nvSpPr>
          <p:cNvPr id="16" name="矩形 15"/>
          <p:cNvSpPr/>
          <p:nvPr/>
        </p:nvSpPr>
        <p:spPr>
          <a:xfrm>
            <a:off x="10468227" y="2469246"/>
            <a:ext cx="740229" cy="45719"/>
          </a:xfrm>
          <a:prstGeom prst="rect">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bg1"/>
              </a:solidFill>
            </a:endParaRPr>
          </a:p>
        </p:txBody>
      </p:sp>
      <p:pic>
        <p:nvPicPr>
          <p:cNvPr id="24" name="Picture 2"/>
          <p:cNvPicPr>
            <a:picLocks noChangeAspect="1"/>
          </p:cNvPicPr>
          <p:nvPr/>
        </p:nvPicPr>
        <p:blipFill>
          <a:blip r:embed="rId3"/>
          <a:stretch>
            <a:fillRect/>
          </a:stretch>
        </p:blipFill>
        <p:spPr>
          <a:xfrm rot="16200000">
            <a:off x="187318" y="1282175"/>
            <a:ext cx="6055482" cy="4293650"/>
          </a:xfrm>
          <a:prstGeom prst="rect">
            <a:avLst/>
          </a:prstGeom>
          <a:effectLst>
            <a:outerShdw blurRad="190500" dist="63500" dir="2700000" algn="tl" rotWithShape="0">
              <a:prstClr val="black">
                <a:alpha val="40000"/>
              </a:prstClr>
            </a:outerShdw>
          </a:effectLst>
        </p:spPr>
      </p:pic>
      <p:pic>
        <p:nvPicPr>
          <p:cNvPr id="13" name="图片占位符 12"/>
          <p:cNvPicPr>
            <a:picLocks noGrp="1" noChangeAspect="1"/>
          </p:cNvPicPr>
          <p:nvPr>
            <p:ph type="pic" sz="quarter" idx="14"/>
          </p:nvPr>
        </p:nvPicPr>
        <p:blipFill rotWithShape="1">
          <a:blip r:embed="rId4">
            <a:extLst>
              <a:ext uri="{28A0092B-C50C-407E-A947-70E740481C1C}">
                <a14:useLocalDpi xmlns:a14="http://schemas.microsoft.com/office/drawing/2010/main" val="0"/>
              </a:ext>
            </a:extLst>
          </a:blip>
          <a:srcRect l="17202" r="34382"/>
          <a:stretch/>
        </p:blipFill>
        <p:spPr/>
      </p:pic>
    </p:spTree>
    <p:extLst>
      <p:ext uri="{BB962C8B-B14F-4D97-AF65-F5344CB8AC3E}">
        <p14:creationId xmlns:p14="http://schemas.microsoft.com/office/powerpoint/2010/main" val="3816834951"/>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9695" r="9695"/>
          <a:stretch>
            <a:fillRect/>
          </a:stretch>
        </p:blipFill>
        <p:spPr/>
      </p:pic>
      <p:pic>
        <p:nvPicPr>
          <p:cNvPr id="4" name="图片占位符 3"/>
          <p:cNvPicPr>
            <a:picLocks noGrp="1" noChangeAspect="1"/>
          </p:cNvPicPr>
          <p:nvPr>
            <p:ph type="pic" sz="quarter" idx="14"/>
          </p:nvPr>
        </p:nvPicPr>
        <p:blipFill rotWithShape="1">
          <a:blip r:embed="rId4">
            <a:extLst>
              <a:ext uri="{28A0092B-C50C-407E-A947-70E740481C1C}">
                <a14:useLocalDpi xmlns:a14="http://schemas.microsoft.com/office/drawing/2010/main" val="0"/>
              </a:ext>
            </a:extLst>
          </a:blip>
          <a:srcRect l="21315" t="14400" r="6915"/>
          <a:stretch/>
        </p:blipFill>
        <p:spPr/>
      </p:pic>
      <p:grpSp>
        <p:nvGrpSpPr>
          <p:cNvPr id="20" name="组合 19"/>
          <p:cNvGrpSpPr/>
          <p:nvPr/>
        </p:nvGrpSpPr>
        <p:grpSpPr>
          <a:xfrm>
            <a:off x="0" y="0"/>
            <a:ext cx="12192000" cy="6858000"/>
            <a:chOff x="0" y="0"/>
            <a:chExt cx="12192000" cy="6858000"/>
          </a:xfrm>
        </p:grpSpPr>
        <p:sp>
          <p:nvSpPr>
            <p:cNvPr id="14" name="任意多边形 13"/>
            <p:cNvSpPr/>
            <p:nvPr/>
          </p:nvSpPr>
          <p:spPr>
            <a:xfrm>
              <a:off x="0" y="0"/>
              <a:ext cx="8531131" cy="6858000"/>
            </a:xfrm>
            <a:custGeom>
              <a:avLst/>
              <a:gdLst>
                <a:gd name="connsiteX0" fmla="*/ 0 w 8531131"/>
                <a:gd name="connsiteY0" fmla="*/ 0 h 6858000"/>
                <a:gd name="connsiteX1" fmla="*/ 3660868 w 8531131"/>
                <a:gd name="connsiteY1" fmla="*/ 0 h 6858000"/>
                <a:gd name="connsiteX2" fmla="*/ 8531131 w 8531131"/>
                <a:gd name="connsiteY2" fmla="*/ 6858000 h 6858000"/>
                <a:gd name="connsiteX3" fmla="*/ 3660868 w 8531131"/>
                <a:gd name="connsiteY3" fmla="*/ 6858000 h 6858000"/>
                <a:gd name="connsiteX4" fmla="*/ 0 w 853113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1131" h="6858000">
                  <a:moveTo>
                    <a:pt x="0" y="0"/>
                  </a:moveTo>
                  <a:lnTo>
                    <a:pt x="3660868" y="0"/>
                  </a:lnTo>
                  <a:lnTo>
                    <a:pt x="8531131" y="6858000"/>
                  </a:lnTo>
                  <a:lnTo>
                    <a:pt x="3660868" y="6858000"/>
                  </a:lnTo>
                  <a:lnTo>
                    <a:pt x="0" y="6858000"/>
                  </a:lnTo>
                  <a:close/>
                </a:path>
              </a:pathLst>
            </a:custGeom>
            <a:solidFill>
              <a:srgbClr val="2E72F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flipH="1" flipV="1">
              <a:off x="3660869" y="0"/>
              <a:ext cx="8531131" cy="6858000"/>
            </a:xfrm>
            <a:custGeom>
              <a:avLst/>
              <a:gdLst>
                <a:gd name="connsiteX0" fmla="*/ 8531131 w 8531131"/>
                <a:gd name="connsiteY0" fmla="*/ 6858000 h 6858000"/>
                <a:gd name="connsiteX1" fmla="*/ 3660868 w 8531131"/>
                <a:gd name="connsiteY1" fmla="*/ 6858000 h 6858000"/>
                <a:gd name="connsiteX2" fmla="*/ 0 w 8531131"/>
                <a:gd name="connsiteY2" fmla="*/ 6858000 h 6858000"/>
                <a:gd name="connsiteX3" fmla="*/ 0 w 8531131"/>
                <a:gd name="connsiteY3" fmla="*/ 0 h 6858000"/>
                <a:gd name="connsiteX4" fmla="*/ 3660868 w 853113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1131" h="6858000">
                  <a:moveTo>
                    <a:pt x="8531131" y="6858000"/>
                  </a:moveTo>
                  <a:lnTo>
                    <a:pt x="3660868" y="6858000"/>
                  </a:lnTo>
                  <a:lnTo>
                    <a:pt x="0" y="6858000"/>
                  </a:lnTo>
                  <a:lnTo>
                    <a:pt x="0" y="0"/>
                  </a:lnTo>
                  <a:lnTo>
                    <a:pt x="3660868"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矩形 46"/>
          <p:cNvSpPr/>
          <p:nvPr/>
        </p:nvSpPr>
        <p:spPr>
          <a:xfrm>
            <a:off x="617038" y="4874957"/>
            <a:ext cx="4963886" cy="1192634"/>
          </a:xfrm>
          <a:prstGeom prst="rect">
            <a:avLst/>
          </a:prstGeom>
        </p:spPr>
        <p:txBody>
          <a:bodyPr wrap="square">
            <a:spAutoFit/>
          </a:bodyPr>
          <a:lstStyle/>
          <a:p>
            <a:pPr>
              <a:lnSpc>
                <a:spcPct val="130000"/>
              </a:lnSpc>
              <a:spcBef>
                <a:spcPts val="600"/>
              </a:spcBef>
            </a:pPr>
            <a:r>
              <a:rPr lang="en-US" altLang="zh-CN" sz="1100">
                <a:solidFill>
                  <a:schemeClr val="bg1"/>
                </a:solidFill>
              </a:rPr>
              <a:t>Lorem ipsum dolor sit amet, consectetur adipisicing elit, sed do eiusmod tempor incididunt ut labore et dolore magna aliqua. Ut enim ad minim commodo consequat. Duis aute irure dolor in reprehenderit in voluptate velit esse cillum dolore eu fugiat nulla pariatur. Excepteur sint occaecat cupidatat non proident, sunt in culpa qui officia deserunt mollit anim id est laborum.</a:t>
            </a:r>
          </a:p>
        </p:txBody>
      </p:sp>
      <p:sp>
        <p:nvSpPr>
          <p:cNvPr id="48" name="矩形 47"/>
          <p:cNvSpPr/>
          <p:nvPr/>
        </p:nvSpPr>
        <p:spPr>
          <a:xfrm>
            <a:off x="617038" y="2928793"/>
            <a:ext cx="4963886" cy="1523494"/>
          </a:xfrm>
          <a:prstGeom prst="rect">
            <a:avLst/>
          </a:prstGeom>
        </p:spPr>
        <p:txBody>
          <a:bodyPr wrap="square">
            <a:spAutoFit/>
          </a:bodyPr>
          <a:lstStyle/>
          <a:p>
            <a:pPr>
              <a:spcBef>
                <a:spcPts val="600"/>
              </a:spcBef>
            </a:pPr>
            <a:r>
              <a:rPr lang="en-US" altLang="zh-CN" sz="4400">
                <a:solidFill>
                  <a:schemeClr val="bg1"/>
                </a:solidFill>
                <a:latin typeface="Segoe UI Light 8" panose="020B0502040204020203" pitchFamily="34" charset="0"/>
                <a:cs typeface="Segoe UI Light 8" panose="020B0502040204020203" pitchFamily="34" charset="0"/>
              </a:rPr>
              <a:t>2016</a:t>
            </a:r>
          </a:p>
          <a:p>
            <a:pPr>
              <a:spcBef>
                <a:spcPts val="600"/>
              </a:spcBef>
            </a:pPr>
            <a:r>
              <a:rPr lang="en-US" altLang="zh-CN" sz="4400">
                <a:solidFill>
                  <a:schemeClr val="bg1"/>
                </a:solidFill>
                <a:latin typeface="Segoe UI Light 8" panose="020B0502040204020203" pitchFamily="34" charset="0"/>
                <a:cs typeface="Segoe UI Light 8" panose="020B0502040204020203" pitchFamily="34" charset="0"/>
              </a:rPr>
              <a:t>Smile PowerPoint</a:t>
            </a:r>
          </a:p>
        </p:txBody>
      </p:sp>
      <p:sp>
        <p:nvSpPr>
          <p:cNvPr id="49" name="矩形 48"/>
          <p:cNvSpPr/>
          <p:nvPr/>
        </p:nvSpPr>
        <p:spPr>
          <a:xfrm>
            <a:off x="772159" y="4616037"/>
            <a:ext cx="74022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bg1"/>
              </a:solidFill>
            </a:endParaRPr>
          </a:p>
        </p:txBody>
      </p:sp>
      <p:sp>
        <p:nvSpPr>
          <p:cNvPr id="50" name="矩形 49"/>
          <p:cNvSpPr/>
          <p:nvPr/>
        </p:nvSpPr>
        <p:spPr>
          <a:xfrm>
            <a:off x="6721750" y="2455607"/>
            <a:ext cx="4963886" cy="1192634"/>
          </a:xfrm>
          <a:prstGeom prst="rect">
            <a:avLst/>
          </a:prstGeom>
        </p:spPr>
        <p:txBody>
          <a:bodyPr wrap="square">
            <a:spAutoFit/>
          </a:bodyPr>
          <a:lstStyle/>
          <a:p>
            <a:pPr algn="r">
              <a:lnSpc>
                <a:spcPct val="130000"/>
              </a:lnSpc>
              <a:spcBef>
                <a:spcPts val="600"/>
              </a:spcBef>
            </a:pPr>
            <a:r>
              <a:rPr lang="en-US" altLang="zh-CN" sz="1100">
                <a:solidFill>
                  <a:schemeClr val="bg1"/>
                </a:solidFill>
              </a:rPr>
              <a:t>Lorem ipsum dolor sit amet, consectetur adipisicing elit, sed do eiusmod tempor incididunt ut labore et dolore magna aliqua. Ut enim ad minim commodo consequat. Duis aute irure dolor in reprehenderit in voluptate velit esse cillum dolore eu fugiat nulla pariatur. Excepteur sint occaecat cupidatat non proident, sunt in culpa qui officia deserunt mollit anim id est laborum.</a:t>
            </a:r>
          </a:p>
        </p:txBody>
      </p:sp>
      <p:sp>
        <p:nvSpPr>
          <p:cNvPr id="51" name="矩形 50"/>
          <p:cNvSpPr/>
          <p:nvPr/>
        </p:nvSpPr>
        <p:spPr>
          <a:xfrm>
            <a:off x="6721750" y="509443"/>
            <a:ext cx="4963886" cy="1523494"/>
          </a:xfrm>
          <a:prstGeom prst="rect">
            <a:avLst/>
          </a:prstGeom>
        </p:spPr>
        <p:txBody>
          <a:bodyPr wrap="square">
            <a:spAutoFit/>
          </a:bodyPr>
          <a:lstStyle/>
          <a:p>
            <a:pPr algn="r">
              <a:spcBef>
                <a:spcPts val="600"/>
              </a:spcBef>
            </a:pPr>
            <a:r>
              <a:rPr lang="en-US" altLang="zh-CN" sz="4400">
                <a:solidFill>
                  <a:schemeClr val="bg1"/>
                </a:solidFill>
                <a:latin typeface="Segoe UI Light 8" panose="020B0502040204020203" pitchFamily="34" charset="0"/>
                <a:cs typeface="Segoe UI Light 8" panose="020B0502040204020203" pitchFamily="34" charset="0"/>
              </a:rPr>
              <a:t>2017</a:t>
            </a:r>
          </a:p>
          <a:p>
            <a:pPr algn="r">
              <a:spcBef>
                <a:spcPts val="600"/>
              </a:spcBef>
            </a:pPr>
            <a:r>
              <a:rPr lang="en-US" altLang="zh-CN" sz="4400">
                <a:solidFill>
                  <a:schemeClr val="bg1"/>
                </a:solidFill>
                <a:latin typeface="Segoe UI Light 8" panose="020B0502040204020203" pitchFamily="34" charset="0"/>
                <a:cs typeface="Segoe UI Light 8" panose="020B0502040204020203" pitchFamily="34" charset="0"/>
              </a:rPr>
              <a:t>Smile PowerPoint</a:t>
            </a:r>
          </a:p>
        </p:txBody>
      </p:sp>
      <p:sp>
        <p:nvSpPr>
          <p:cNvPr id="52" name="矩形 51"/>
          <p:cNvSpPr/>
          <p:nvPr/>
        </p:nvSpPr>
        <p:spPr>
          <a:xfrm>
            <a:off x="10736762" y="2196687"/>
            <a:ext cx="74022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bg1"/>
              </a:solidFill>
            </a:endParaRPr>
          </a:p>
        </p:txBody>
      </p:sp>
      <p:sp>
        <p:nvSpPr>
          <p:cNvPr id="43" name="椭圆 42"/>
          <p:cNvSpPr/>
          <p:nvPr/>
        </p:nvSpPr>
        <p:spPr>
          <a:xfrm>
            <a:off x="5686425" y="3019425"/>
            <a:ext cx="819150" cy="81915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51"/>
          <p:cNvSpPr>
            <a:spLocks/>
          </p:cNvSpPr>
          <p:nvPr/>
        </p:nvSpPr>
        <p:spPr bwMode="auto">
          <a:xfrm>
            <a:off x="674651" y="567499"/>
            <a:ext cx="976202" cy="927396"/>
          </a:xfrm>
          <a:custGeom>
            <a:avLst/>
            <a:gdLst>
              <a:gd name="T0" fmla="*/ 154 w 240"/>
              <a:gd name="T1" fmla="*/ 78 h 228"/>
              <a:gd name="T2" fmla="*/ 120 w 240"/>
              <a:gd name="T3" fmla="*/ 0 h 228"/>
              <a:gd name="T4" fmla="*/ 86 w 240"/>
              <a:gd name="T5" fmla="*/ 78 h 228"/>
              <a:gd name="T6" fmla="*/ 0 w 240"/>
              <a:gd name="T7" fmla="*/ 86 h 228"/>
              <a:gd name="T8" fmla="*/ 66 w 240"/>
              <a:gd name="T9" fmla="*/ 142 h 228"/>
              <a:gd name="T10" fmla="*/ 46 w 240"/>
              <a:gd name="T11" fmla="*/ 228 h 228"/>
              <a:gd name="T12" fmla="*/ 120 w 240"/>
              <a:gd name="T13" fmla="*/ 182 h 228"/>
              <a:gd name="T14" fmla="*/ 194 w 240"/>
              <a:gd name="T15" fmla="*/ 228 h 228"/>
              <a:gd name="T16" fmla="*/ 174 w 240"/>
              <a:gd name="T17" fmla="*/ 142 h 228"/>
              <a:gd name="T18" fmla="*/ 240 w 240"/>
              <a:gd name="T19" fmla="*/ 86 h 228"/>
              <a:gd name="T20" fmla="*/ 154 w 240"/>
              <a:gd name="T21" fmla="*/ 7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228">
                <a:moveTo>
                  <a:pt x="154" y="78"/>
                </a:moveTo>
                <a:lnTo>
                  <a:pt x="120" y="0"/>
                </a:lnTo>
                <a:lnTo>
                  <a:pt x="86" y="78"/>
                </a:lnTo>
                <a:lnTo>
                  <a:pt x="0" y="86"/>
                </a:lnTo>
                <a:lnTo>
                  <a:pt x="66" y="142"/>
                </a:lnTo>
                <a:lnTo>
                  <a:pt x="46" y="228"/>
                </a:lnTo>
                <a:lnTo>
                  <a:pt x="120" y="182"/>
                </a:lnTo>
                <a:lnTo>
                  <a:pt x="194" y="228"/>
                </a:lnTo>
                <a:lnTo>
                  <a:pt x="174" y="142"/>
                </a:lnTo>
                <a:lnTo>
                  <a:pt x="240" y="86"/>
                </a:lnTo>
                <a:lnTo>
                  <a:pt x="154" y="78"/>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95"/>
          <p:cNvSpPr>
            <a:spLocks/>
          </p:cNvSpPr>
          <p:nvPr/>
        </p:nvSpPr>
        <p:spPr bwMode="auto">
          <a:xfrm>
            <a:off x="10679612" y="5471274"/>
            <a:ext cx="976202" cy="976205"/>
          </a:xfrm>
          <a:custGeom>
            <a:avLst/>
            <a:gdLst>
              <a:gd name="T0" fmla="*/ 134 w 240"/>
              <a:gd name="T1" fmla="*/ 240 h 240"/>
              <a:gd name="T2" fmla="*/ 240 w 240"/>
              <a:gd name="T3" fmla="*/ 0 h 240"/>
              <a:gd name="T4" fmla="*/ 0 w 240"/>
              <a:gd name="T5" fmla="*/ 106 h 240"/>
              <a:gd name="T6" fmla="*/ 118 w 240"/>
              <a:gd name="T7" fmla="*/ 122 h 240"/>
              <a:gd name="T8" fmla="*/ 134 w 240"/>
              <a:gd name="T9" fmla="*/ 240 h 240"/>
            </a:gdLst>
            <a:ahLst/>
            <a:cxnLst>
              <a:cxn ang="0">
                <a:pos x="T0" y="T1"/>
              </a:cxn>
              <a:cxn ang="0">
                <a:pos x="T2" y="T3"/>
              </a:cxn>
              <a:cxn ang="0">
                <a:pos x="T4" y="T5"/>
              </a:cxn>
              <a:cxn ang="0">
                <a:pos x="T6" y="T7"/>
              </a:cxn>
              <a:cxn ang="0">
                <a:pos x="T8" y="T9"/>
              </a:cxn>
            </a:cxnLst>
            <a:rect l="0" t="0" r="r" b="b"/>
            <a:pathLst>
              <a:path w="240" h="240">
                <a:moveTo>
                  <a:pt x="134" y="240"/>
                </a:moveTo>
                <a:lnTo>
                  <a:pt x="240" y="0"/>
                </a:lnTo>
                <a:lnTo>
                  <a:pt x="0" y="106"/>
                </a:lnTo>
                <a:lnTo>
                  <a:pt x="118" y="122"/>
                </a:lnTo>
                <a:lnTo>
                  <a:pt x="134" y="240"/>
                </a:lnTo>
                <a:close/>
              </a:path>
            </a:pathLst>
          </a:custGeom>
          <a:noFill/>
          <a:ln w="254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 name="任意多边形 1"/>
          <p:cNvSpPr/>
          <p:nvPr/>
        </p:nvSpPr>
        <p:spPr>
          <a:xfrm>
            <a:off x="1512388" y="193292"/>
            <a:ext cx="841828" cy="420914"/>
          </a:xfrm>
          <a:custGeom>
            <a:avLst/>
            <a:gdLst>
              <a:gd name="connsiteX0" fmla="*/ 0 w 841828"/>
              <a:gd name="connsiteY0" fmla="*/ 420914 h 420914"/>
              <a:gd name="connsiteX1" fmla="*/ 333828 w 841828"/>
              <a:gd name="connsiteY1" fmla="*/ 203200 h 420914"/>
              <a:gd name="connsiteX2" fmla="*/ 841828 w 841828"/>
              <a:gd name="connsiteY2" fmla="*/ 0 h 420914"/>
            </a:gdLst>
            <a:ahLst/>
            <a:cxnLst>
              <a:cxn ang="0">
                <a:pos x="connsiteX0" y="connsiteY0"/>
              </a:cxn>
              <a:cxn ang="0">
                <a:pos x="connsiteX1" y="connsiteY1"/>
              </a:cxn>
              <a:cxn ang="0">
                <a:pos x="connsiteX2" y="connsiteY2"/>
              </a:cxn>
            </a:cxnLst>
            <a:rect l="l" t="t" r="r" b="b"/>
            <a:pathLst>
              <a:path w="841828" h="420914">
                <a:moveTo>
                  <a:pt x="0" y="420914"/>
                </a:moveTo>
                <a:cubicBezTo>
                  <a:pt x="96761" y="347133"/>
                  <a:pt x="193523" y="273352"/>
                  <a:pt x="333828" y="203200"/>
                </a:cubicBezTo>
                <a:cubicBezTo>
                  <a:pt x="474133" y="133048"/>
                  <a:pt x="657980" y="66524"/>
                  <a:pt x="841828" y="0"/>
                </a:cubicBezTo>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rot="17100000" flipH="1">
            <a:off x="10258696" y="6293101"/>
            <a:ext cx="841828" cy="420914"/>
          </a:xfrm>
          <a:custGeom>
            <a:avLst/>
            <a:gdLst>
              <a:gd name="connsiteX0" fmla="*/ 0 w 841828"/>
              <a:gd name="connsiteY0" fmla="*/ 420914 h 420914"/>
              <a:gd name="connsiteX1" fmla="*/ 333828 w 841828"/>
              <a:gd name="connsiteY1" fmla="*/ 203200 h 420914"/>
              <a:gd name="connsiteX2" fmla="*/ 841828 w 841828"/>
              <a:gd name="connsiteY2" fmla="*/ 0 h 420914"/>
            </a:gdLst>
            <a:ahLst/>
            <a:cxnLst>
              <a:cxn ang="0">
                <a:pos x="connsiteX0" y="connsiteY0"/>
              </a:cxn>
              <a:cxn ang="0">
                <a:pos x="connsiteX1" y="connsiteY1"/>
              </a:cxn>
              <a:cxn ang="0">
                <a:pos x="connsiteX2" y="connsiteY2"/>
              </a:cxn>
            </a:cxnLst>
            <a:rect l="l" t="t" r="r" b="b"/>
            <a:pathLst>
              <a:path w="841828" h="420914">
                <a:moveTo>
                  <a:pt x="0" y="420914"/>
                </a:moveTo>
                <a:cubicBezTo>
                  <a:pt x="96761" y="347133"/>
                  <a:pt x="193523" y="273352"/>
                  <a:pt x="333828" y="203200"/>
                </a:cubicBezTo>
                <a:cubicBezTo>
                  <a:pt x="474133" y="133048"/>
                  <a:pt x="657980" y="66524"/>
                  <a:pt x="841828" y="0"/>
                </a:cubicBezTo>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76259771"/>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5232623" y="1159220"/>
            <a:ext cx="1726755" cy="1862048"/>
          </a:xfrm>
          <a:prstGeom prst="rect">
            <a:avLst/>
          </a:prstGeom>
          <a:noFill/>
        </p:spPr>
        <p:txBody>
          <a:bodyPr wrap="none" rtlCol="0">
            <a:spAutoFit/>
          </a:bodyPr>
          <a:lstStyle/>
          <a:p>
            <a:pPr algn="ctr"/>
            <a:r>
              <a:rPr lang="en-US" altLang="zh-CN" sz="11500">
                <a:ln w="19050">
                  <a:noFill/>
                </a:ln>
                <a:solidFill>
                  <a:schemeClr val="bg1"/>
                </a:solidFill>
                <a:latin typeface="+mj-lt"/>
              </a:rPr>
              <a:t>04</a:t>
            </a:r>
            <a:endParaRPr lang="zh-CN" altLang="en-US" sz="11500">
              <a:ln w="19050">
                <a:noFill/>
              </a:ln>
              <a:solidFill>
                <a:schemeClr val="bg1"/>
              </a:solidFill>
              <a:latin typeface="+mj-lt"/>
            </a:endParaRPr>
          </a:p>
        </p:txBody>
      </p:sp>
      <p:sp>
        <p:nvSpPr>
          <p:cNvPr id="23" name="矩形 22"/>
          <p:cNvSpPr/>
          <p:nvPr/>
        </p:nvSpPr>
        <p:spPr>
          <a:xfrm>
            <a:off x="3883959" y="3186953"/>
            <a:ext cx="4424083" cy="830997"/>
          </a:xfrm>
          <a:prstGeom prst="rect">
            <a:avLst/>
          </a:prstGeom>
        </p:spPr>
        <p:txBody>
          <a:bodyPr wrap="square">
            <a:spAutoFit/>
          </a:bodyPr>
          <a:lstStyle/>
          <a:p>
            <a:pPr algn="ctr">
              <a:spcBef>
                <a:spcPts val="600"/>
              </a:spcBef>
            </a:pPr>
            <a:r>
              <a:rPr lang="en-US" altLang="zh-CN" sz="4800">
                <a:solidFill>
                  <a:schemeClr val="bg1"/>
                </a:solidFill>
                <a:latin typeface="Segoe UI Light 8" panose="020B0502040204020203" pitchFamily="34" charset="0"/>
                <a:cs typeface="Segoe UI Light 8" panose="020B0502040204020203" pitchFamily="34" charset="0"/>
              </a:rPr>
              <a:t>Data Report</a:t>
            </a:r>
          </a:p>
        </p:txBody>
      </p:sp>
      <p:sp>
        <p:nvSpPr>
          <p:cNvPr id="24" name="矩形 23"/>
          <p:cNvSpPr/>
          <p:nvPr/>
        </p:nvSpPr>
        <p:spPr>
          <a:xfrm>
            <a:off x="4031877" y="4346171"/>
            <a:ext cx="4128247" cy="752514"/>
          </a:xfrm>
          <a:prstGeom prst="rect">
            <a:avLst/>
          </a:prstGeom>
        </p:spPr>
        <p:txBody>
          <a:bodyPr wrap="square">
            <a:spAutoFit/>
          </a:bodyPr>
          <a:lstStyle/>
          <a:p>
            <a:pPr algn="ctr">
              <a:lnSpc>
                <a:spcPct val="130000"/>
              </a:lnSpc>
              <a:spcBef>
                <a:spcPts val="600"/>
              </a:spcBef>
            </a:pPr>
            <a:r>
              <a:rPr lang="en-US" altLang="zh-CN" sz="1100">
                <a:solidFill>
                  <a:schemeClr val="bg1"/>
                </a:solidFill>
              </a:rPr>
              <a:t>Lorem ipsum dolor sit amet, consectetur adipisicing elit, sed do eiusmod tempor incididunt ut labore et dolore magna aliqua. Ut culpa qui officia deserunt mollit anim id est laborum.</a:t>
            </a:r>
            <a:endParaRPr lang="zh-CN" altLang="en-US" sz="1100">
              <a:solidFill>
                <a:schemeClr val="bg1"/>
              </a:solidFill>
            </a:endParaRPr>
          </a:p>
        </p:txBody>
      </p:sp>
      <p:cxnSp>
        <p:nvCxnSpPr>
          <p:cNvPr id="25" name="直接连接符 24"/>
          <p:cNvCxnSpPr/>
          <p:nvPr/>
        </p:nvCxnSpPr>
        <p:spPr>
          <a:xfrm>
            <a:off x="4159624" y="3160059"/>
            <a:ext cx="387275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4159624" y="4132729"/>
            <a:ext cx="387275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74839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086351" y="1453736"/>
            <a:ext cx="9372600" cy="4866782"/>
            <a:chOff x="4902482" y="2233878"/>
            <a:chExt cx="8611813" cy="4471738"/>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2482" y="2233878"/>
              <a:ext cx="8611813" cy="4471738"/>
            </a:xfrm>
            <a:prstGeom prst="rect">
              <a:avLst/>
            </a:prstGeom>
          </p:spPr>
        </p:pic>
        <p:sp>
          <p:nvSpPr>
            <p:cNvPr id="11" name="矩形 10"/>
            <p:cNvSpPr/>
            <p:nvPr/>
          </p:nvSpPr>
          <p:spPr>
            <a:xfrm>
              <a:off x="6427694" y="2646105"/>
              <a:ext cx="5163671" cy="3258739"/>
            </a:xfrm>
            <a:prstGeom prst="rect">
              <a:avLst/>
            </a:prstGeom>
            <a:solidFill>
              <a:schemeClr val="bg1">
                <a:lumMod val="9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12" name="图表 11"/>
          <p:cNvGraphicFramePr/>
          <p:nvPr>
            <p:extLst>
              <p:ext uri="{D42A27DB-BD31-4B8C-83A1-F6EECF244321}">
                <p14:modId xmlns:p14="http://schemas.microsoft.com/office/powerpoint/2010/main" val="1428188245"/>
              </p:ext>
            </p:extLst>
          </p:nvPr>
        </p:nvGraphicFramePr>
        <p:xfrm>
          <a:off x="1231937" y="2005624"/>
          <a:ext cx="1746979" cy="1766805"/>
        </p:xfrm>
        <a:graphic>
          <a:graphicData uri="http://schemas.openxmlformats.org/drawingml/2006/chart">
            <c:chart xmlns:c="http://schemas.openxmlformats.org/drawingml/2006/chart" xmlns:r="http://schemas.openxmlformats.org/officeDocument/2006/relationships" r:id="rId4"/>
          </a:graphicData>
        </a:graphic>
      </p:graphicFrame>
      <p:sp>
        <p:nvSpPr>
          <p:cNvPr id="14" name="矩形 13"/>
          <p:cNvSpPr/>
          <p:nvPr/>
        </p:nvSpPr>
        <p:spPr>
          <a:xfrm>
            <a:off x="1011151" y="4394073"/>
            <a:ext cx="2188551"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labore et dolore magna aliqua.  enim ad minim veniam.</a:t>
            </a:r>
          </a:p>
        </p:txBody>
      </p:sp>
      <p:sp>
        <p:nvSpPr>
          <p:cNvPr id="15" name="矩形 14"/>
          <p:cNvSpPr/>
          <p:nvPr/>
        </p:nvSpPr>
        <p:spPr>
          <a:xfrm>
            <a:off x="1011151" y="3912943"/>
            <a:ext cx="2188551"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graphicFrame>
        <p:nvGraphicFramePr>
          <p:cNvPr id="16" name="图表 15"/>
          <p:cNvGraphicFramePr/>
          <p:nvPr>
            <p:extLst>
              <p:ext uri="{D42A27DB-BD31-4B8C-83A1-F6EECF244321}">
                <p14:modId xmlns:p14="http://schemas.microsoft.com/office/powerpoint/2010/main" val="1209702429"/>
              </p:ext>
            </p:extLst>
          </p:nvPr>
        </p:nvGraphicFramePr>
        <p:xfrm>
          <a:off x="3809037" y="2005624"/>
          <a:ext cx="1746979" cy="1766805"/>
        </p:xfrm>
        <a:graphic>
          <a:graphicData uri="http://schemas.openxmlformats.org/drawingml/2006/chart">
            <c:chart xmlns:c="http://schemas.openxmlformats.org/drawingml/2006/chart" xmlns:r="http://schemas.openxmlformats.org/officeDocument/2006/relationships" r:id="rId5"/>
          </a:graphicData>
        </a:graphic>
      </p:graphicFrame>
      <p:sp>
        <p:nvSpPr>
          <p:cNvPr id="17" name="矩形 16"/>
          <p:cNvSpPr/>
          <p:nvPr/>
        </p:nvSpPr>
        <p:spPr>
          <a:xfrm>
            <a:off x="3588251" y="4394073"/>
            <a:ext cx="2188551"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labore et dolore magna aliqua.  enim ad minim veniam.</a:t>
            </a:r>
          </a:p>
        </p:txBody>
      </p:sp>
      <p:sp>
        <p:nvSpPr>
          <p:cNvPr id="18" name="矩形 17"/>
          <p:cNvSpPr/>
          <p:nvPr/>
        </p:nvSpPr>
        <p:spPr>
          <a:xfrm>
            <a:off x="3588251" y="3912943"/>
            <a:ext cx="2188551"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pic>
        <p:nvPicPr>
          <p:cNvPr id="4" name="图片占位符 3"/>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l="481" r="481"/>
          <a:stretch>
            <a:fillRect/>
          </a:stretch>
        </p:blipFill>
        <p:spPr/>
      </p:pic>
      <p:sp>
        <p:nvSpPr>
          <p:cNvPr id="13" name="矩形 12"/>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Tree>
    <p:extLst>
      <p:ext uri="{BB962C8B-B14F-4D97-AF65-F5344CB8AC3E}">
        <p14:creationId xmlns:p14="http://schemas.microsoft.com/office/powerpoint/2010/main" val="833849716"/>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graphicFrame>
        <p:nvGraphicFramePr>
          <p:cNvPr id="15" name="图表 14"/>
          <p:cNvGraphicFramePr/>
          <p:nvPr>
            <p:extLst>
              <p:ext uri="{D42A27DB-BD31-4B8C-83A1-F6EECF244321}">
                <p14:modId xmlns:p14="http://schemas.microsoft.com/office/powerpoint/2010/main" val="381215281"/>
              </p:ext>
            </p:extLst>
          </p:nvPr>
        </p:nvGraphicFramePr>
        <p:xfrm>
          <a:off x="957705" y="1394085"/>
          <a:ext cx="10276590" cy="3882453"/>
        </p:xfrm>
        <a:graphic>
          <a:graphicData uri="http://schemas.openxmlformats.org/drawingml/2006/chart">
            <c:chart xmlns:c="http://schemas.openxmlformats.org/drawingml/2006/chart" xmlns:r="http://schemas.openxmlformats.org/officeDocument/2006/relationships" r:id="rId3"/>
          </a:graphicData>
        </a:graphic>
      </p:graphicFrame>
      <p:sp>
        <p:nvSpPr>
          <p:cNvPr id="16" name="矩形 15"/>
          <p:cNvSpPr/>
          <p:nvPr/>
        </p:nvSpPr>
        <p:spPr>
          <a:xfrm>
            <a:off x="1209880" y="5348983"/>
            <a:ext cx="9772240"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lang="zh-CN" altLang="en-US" sz="1100">
              <a:solidFill>
                <a:schemeClr val="tx1">
                  <a:lumMod val="85000"/>
                  <a:lumOff val="15000"/>
                </a:schemeClr>
              </a:solidFill>
            </a:endParaRPr>
          </a:p>
        </p:txBody>
      </p:sp>
      <p:grpSp>
        <p:nvGrpSpPr>
          <p:cNvPr id="17" name="组合 16"/>
          <p:cNvGrpSpPr/>
          <p:nvPr/>
        </p:nvGrpSpPr>
        <p:grpSpPr>
          <a:xfrm>
            <a:off x="9987555" y="812840"/>
            <a:ext cx="841829" cy="455748"/>
            <a:chOff x="7244355" y="2080966"/>
            <a:chExt cx="841829" cy="455748"/>
          </a:xfrm>
          <a:solidFill>
            <a:srgbClr val="2E72F1"/>
          </a:solidFill>
        </p:grpSpPr>
        <p:sp>
          <p:nvSpPr>
            <p:cNvPr id="18" name="圆角矩形 17"/>
            <p:cNvSpPr/>
            <p:nvPr/>
          </p:nvSpPr>
          <p:spPr>
            <a:xfrm>
              <a:off x="7244355" y="2080966"/>
              <a:ext cx="841829" cy="3483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WIN</a:t>
              </a:r>
              <a:endParaRPr lang="zh-CN" altLang="en-US"/>
            </a:p>
          </p:txBody>
        </p:sp>
        <p:sp>
          <p:nvSpPr>
            <p:cNvPr id="30" name="等腰三角形 29"/>
            <p:cNvSpPr/>
            <p:nvPr/>
          </p:nvSpPr>
          <p:spPr>
            <a:xfrm flipV="1">
              <a:off x="7599000" y="2429308"/>
              <a:ext cx="132539" cy="10740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797697238"/>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图表 11"/>
          <p:cNvGraphicFramePr/>
          <p:nvPr>
            <p:extLst>
              <p:ext uri="{D42A27DB-BD31-4B8C-83A1-F6EECF244321}">
                <p14:modId xmlns:p14="http://schemas.microsoft.com/office/powerpoint/2010/main" val="44993094"/>
              </p:ext>
            </p:extLst>
          </p:nvPr>
        </p:nvGraphicFramePr>
        <p:xfrm>
          <a:off x="6736977" y="1514127"/>
          <a:ext cx="4504765" cy="4555889"/>
        </p:xfrm>
        <a:graphic>
          <a:graphicData uri="http://schemas.openxmlformats.org/drawingml/2006/chart">
            <c:chart xmlns:c="http://schemas.openxmlformats.org/drawingml/2006/chart" xmlns:r="http://schemas.openxmlformats.org/officeDocument/2006/relationships" r:id="rId3"/>
          </a:graphicData>
        </a:graphic>
      </p:graphicFrame>
      <p:sp>
        <p:nvSpPr>
          <p:cNvPr id="13" name="矩形 12"/>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19" name="椭圆 18"/>
          <p:cNvSpPr/>
          <p:nvPr/>
        </p:nvSpPr>
        <p:spPr>
          <a:xfrm>
            <a:off x="1397295" y="2115878"/>
            <a:ext cx="449943" cy="449943"/>
          </a:xfrm>
          <a:prstGeom prst="ellipse">
            <a:avLst/>
          </a:prstGeom>
          <a:solidFill>
            <a:srgbClr val="0E5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1</a:t>
            </a:r>
            <a:endParaRPr lang="zh-CN" altLang="en-US"/>
          </a:p>
        </p:txBody>
      </p:sp>
      <p:sp>
        <p:nvSpPr>
          <p:cNvPr id="20" name="矩形 19"/>
          <p:cNvSpPr/>
          <p:nvPr/>
        </p:nvSpPr>
        <p:spPr>
          <a:xfrm>
            <a:off x="2077738" y="2321239"/>
            <a:ext cx="4134803" cy="532453"/>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21" name="矩形 20"/>
          <p:cNvSpPr/>
          <p:nvPr/>
        </p:nvSpPr>
        <p:spPr>
          <a:xfrm>
            <a:off x="2077738" y="1879539"/>
            <a:ext cx="4134803"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22" name="椭圆 21"/>
          <p:cNvSpPr/>
          <p:nvPr/>
        </p:nvSpPr>
        <p:spPr>
          <a:xfrm>
            <a:off x="1397295" y="3489885"/>
            <a:ext cx="449943" cy="449943"/>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2</a:t>
            </a:r>
            <a:endParaRPr lang="zh-CN" altLang="en-US"/>
          </a:p>
        </p:txBody>
      </p:sp>
      <p:sp>
        <p:nvSpPr>
          <p:cNvPr id="23" name="矩形 22"/>
          <p:cNvSpPr/>
          <p:nvPr/>
        </p:nvSpPr>
        <p:spPr>
          <a:xfrm>
            <a:off x="2077738" y="3695246"/>
            <a:ext cx="4134803" cy="532453"/>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24" name="矩形 23"/>
          <p:cNvSpPr/>
          <p:nvPr/>
        </p:nvSpPr>
        <p:spPr>
          <a:xfrm>
            <a:off x="2077738" y="3253546"/>
            <a:ext cx="4134803"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25" name="椭圆 24"/>
          <p:cNvSpPr/>
          <p:nvPr/>
        </p:nvSpPr>
        <p:spPr>
          <a:xfrm>
            <a:off x="1397295" y="4863892"/>
            <a:ext cx="449943" cy="449943"/>
          </a:xfrm>
          <a:prstGeom prst="ellipse">
            <a:avLst/>
          </a:prstGeom>
          <a:solidFill>
            <a:srgbClr val="2E72F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3</a:t>
            </a:r>
            <a:endParaRPr lang="zh-CN" altLang="en-US"/>
          </a:p>
        </p:txBody>
      </p:sp>
      <p:sp>
        <p:nvSpPr>
          <p:cNvPr id="26" name="矩形 25"/>
          <p:cNvSpPr/>
          <p:nvPr/>
        </p:nvSpPr>
        <p:spPr>
          <a:xfrm>
            <a:off x="2077738" y="5069253"/>
            <a:ext cx="4134803" cy="532453"/>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27" name="矩形 26"/>
          <p:cNvSpPr/>
          <p:nvPr/>
        </p:nvSpPr>
        <p:spPr>
          <a:xfrm>
            <a:off x="2077738" y="4627553"/>
            <a:ext cx="4134803" cy="400110"/>
          </a:xfrm>
          <a:prstGeom prst="rect">
            <a:avLst/>
          </a:prstGeom>
        </p:spPr>
        <p:txBody>
          <a:bodyPr wrap="square">
            <a:spAutoFit/>
          </a:bodyPr>
          <a:lstStyle/>
          <a:p>
            <a:pPr>
              <a:spcBef>
                <a:spcPts val="600"/>
              </a:spcBef>
            </a:pPr>
            <a:r>
              <a:rPr lang="en-US" altLang="zh-CN" sz="2000" b="1">
                <a:solidFill>
                  <a:schemeClr val="tx1">
                    <a:lumMod val="85000"/>
                    <a:lumOff val="15000"/>
                  </a:schemeClr>
                </a:solidFill>
              </a:rPr>
              <a:t>KEY WORD</a:t>
            </a:r>
          </a:p>
        </p:txBody>
      </p:sp>
      <p:sp>
        <p:nvSpPr>
          <p:cNvPr id="28" name="矩形 27"/>
          <p:cNvSpPr/>
          <p:nvPr/>
        </p:nvSpPr>
        <p:spPr>
          <a:xfrm>
            <a:off x="7659636" y="3740043"/>
            <a:ext cx="2686340"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Lorem ipsum dolor sit amet, consectetur incididunt ut labore et dolore magna aliqua. Ut enim ad minim commodo</a:t>
            </a:r>
          </a:p>
        </p:txBody>
      </p:sp>
      <p:sp>
        <p:nvSpPr>
          <p:cNvPr id="29" name="矩形 28"/>
          <p:cNvSpPr/>
          <p:nvPr/>
        </p:nvSpPr>
        <p:spPr>
          <a:xfrm>
            <a:off x="7659636" y="3122669"/>
            <a:ext cx="2686340" cy="584775"/>
          </a:xfrm>
          <a:prstGeom prst="rect">
            <a:avLst/>
          </a:prstGeom>
        </p:spPr>
        <p:txBody>
          <a:bodyPr wrap="square">
            <a:spAutoFit/>
          </a:bodyPr>
          <a:lstStyle/>
          <a:p>
            <a:pPr algn="ctr"/>
            <a:r>
              <a:rPr lang="en-US" altLang="zh-CN" sz="3200">
                <a:solidFill>
                  <a:schemeClr val="tx1">
                    <a:lumMod val="85000"/>
                    <a:lumOff val="15000"/>
                  </a:schemeClr>
                </a:solidFill>
                <a:latin typeface="+mj-lt"/>
              </a:rPr>
              <a:t>1,909,829,020</a:t>
            </a:r>
            <a:endParaRPr lang="zh-CN" altLang="en-US" sz="3200">
              <a:solidFill>
                <a:schemeClr val="tx1">
                  <a:lumMod val="85000"/>
                  <a:lumOff val="15000"/>
                </a:schemeClr>
              </a:solidFill>
              <a:latin typeface="+mj-lt"/>
            </a:endParaRPr>
          </a:p>
        </p:txBody>
      </p:sp>
    </p:spTree>
    <p:extLst>
      <p:ext uri="{BB962C8B-B14F-4D97-AF65-F5344CB8AC3E}">
        <p14:creationId xmlns:p14="http://schemas.microsoft.com/office/powerpoint/2010/main" val="3688018064"/>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0070C0"/>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
        <p:nvSpPr>
          <p:cNvPr id="74" name="任意多边形 73"/>
          <p:cNvSpPr/>
          <p:nvPr/>
        </p:nvSpPr>
        <p:spPr>
          <a:xfrm>
            <a:off x="2094669" y="1901318"/>
            <a:ext cx="1248319" cy="2048963"/>
          </a:xfrm>
          <a:custGeom>
            <a:avLst/>
            <a:gdLst>
              <a:gd name="connsiteX0" fmla="*/ 26912 w 1832518"/>
              <a:gd name="connsiteY0" fmla="*/ 2846386 h 3007855"/>
              <a:gd name="connsiteX1" fmla="*/ 1805605 w 1832518"/>
              <a:gd name="connsiteY1" fmla="*/ 2846386 h 3007855"/>
              <a:gd name="connsiteX2" fmla="*/ 1832517 w 1832518"/>
              <a:gd name="connsiteY2" fmla="*/ 2873298 h 3007855"/>
              <a:gd name="connsiteX3" fmla="*/ 1832517 w 1832518"/>
              <a:gd name="connsiteY3" fmla="*/ 2980943 h 3007855"/>
              <a:gd name="connsiteX4" fmla="*/ 1805605 w 1832518"/>
              <a:gd name="connsiteY4" fmla="*/ 3007855 h 3007855"/>
              <a:gd name="connsiteX5" fmla="*/ 26912 w 1832518"/>
              <a:gd name="connsiteY5" fmla="*/ 3007855 h 3007855"/>
              <a:gd name="connsiteX6" fmla="*/ 0 w 1832518"/>
              <a:gd name="connsiteY6" fmla="*/ 2980943 h 3007855"/>
              <a:gd name="connsiteX7" fmla="*/ 0 w 1832518"/>
              <a:gd name="connsiteY7" fmla="*/ 2873298 h 3007855"/>
              <a:gd name="connsiteX8" fmla="*/ 26912 w 1832518"/>
              <a:gd name="connsiteY8" fmla="*/ 2846386 h 3007855"/>
              <a:gd name="connsiteX9" fmla="*/ 203200 w 1832518"/>
              <a:gd name="connsiteY9" fmla="*/ 303842 h 3007855"/>
              <a:gd name="connsiteX10" fmla="*/ 203200 w 1832518"/>
              <a:gd name="connsiteY10" fmla="*/ 1071450 h 3007855"/>
              <a:gd name="connsiteX11" fmla="*/ 203200 w 1832518"/>
              <a:gd name="connsiteY11" fmla="*/ 1073760 h 3007855"/>
              <a:gd name="connsiteX12" fmla="*/ 206727 w 1832518"/>
              <a:gd name="connsiteY12" fmla="*/ 1073760 h 3007855"/>
              <a:gd name="connsiteX13" fmla="*/ 865547 w 1832518"/>
              <a:gd name="connsiteY13" fmla="*/ 1505401 h 3007855"/>
              <a:gd name="connsiteX14" fmla="*/ 206727 w 1832518"/>
              <a:gd name="connsiteY14" fmla="*/ 1937043 h 3007855"/>
              <a:gd name="connsiteX15" fmla="*/ 203200 w 1832518"/>
              <a:gd name="connsiteY15" fmla="*/ 1937043 h 3007855"/>
              <a:gd name="connsiteX16" fmla="*/ 203200 w 1832518"/>
              <a:gd name="connsiteY16" fmla="*/ 1939353 h 3007855"/>
              <a:gd name="connsiteX17" fmla="*/ 203200 w 1832518"/>
              <a:gd name="connsiteY17" fmla="*/ 2706961 h 3007855"/>
              <a:gd name="connsiteX18" fmla="*/ 1629317 w 1832518"/>
              <a:gd name="connsiteY18" fmla="*/ 2706961 h 3007855"/>
              <a:gd name="connsiteX19" fmla="*/ 1629317 w 1832518"/>
              <a:gd name="connsiteY19" fmla="*/ 1939353 h 3007855"/>
              <a:gd name="connsiteX20" fmla="*/ 1629317 w 1832518"/>
              <a:gd name="connsiteY20" fmla="*/ 1937043 h 3007855"/>
              <a:gd name="connsiteX21" fmla="*/ 1625790 w 1832518"/>
              <a:gd name="connsiteY21" fmla="*/ 1937043 h 3007855"/>
              <a:gd name="connsiteX22" fmla="*/ 966970 w 1832518"/>
              <a:gd name="connsiteY22" fmla="*/ 1505402 h 3007855"/>
              <a:gd name="connsiteX23" fmla="*/ 1625790 w 1832518"/>
              <a:gd name="connsiteY23" fmla="*/ 1073760 h 3007855"/>
              <a:gd name="connsiteX24" fmla="*/ 1629317 w 1832518"/>
              <a:gd name="connsiteY24" fmla="*/ 1073760 h 3007855"/>
              <a:gd name="connsiteX25" fmla="*/ 1629317 w 1832518"/>
              <a:gd name="connsiteY25" fmla="*/ 1071450 h 3007855"/>
              <a:gd name="connsiteX26" fmla="*/ 1629317 w 1832518"/>
              <a:gd name="connsiteY26" fmla="*/ 303842 h 3007855"/>
              <a:gd name="connsiteX27" fmla="*/ 74431 w 1832518"/>
              <a:gd name="connsiteY27" fmla="*/ 196847 h 3007855"/>
              <a:gd name="connsiteX28" fmla="*/ 1758088 w 1832518"/>
              <a:gd name="connsiteY28" fmla="*/ 196847 h 3007855"/>
              <a:gd name="connsiteX29" fmla="*/ 1758088 w 1832518"/>
              <a:gd name="connsiteY29" fmla="*/ 1103076 h 3007855"/>
              <a:gd name="connsiteX30" fmla="*/ 1758088 w 1832518"/>
              <a:gd name="connsiteY30" fmla="*/ 1105804 h 3007855"/>
              <a:gd name="connsiteX31" fmla="*/ 1753924 w 1832518"/>
              <a:gd name="connsiteY31" fmla="*/ 1105804 h 3007855"/>
              <a:gd name="connsiteX32" fmla="*/ 1155953 w 1832518"/>
              <a:gd name="connsiteY32" fmla="*/ 1497578 h 3007855"/>
              <a:gd name="connsiteX33" fmla="*/ 1753922 w 1832518"/>
              <a:gd name="connsiteY33" fmla="*/ 1889351 h 3007855"/>
              <a:gd name="connsiteX34" fmla="*/ 1758086 w 1832518"/>
              <a:gd name="connsiteY34" fmla="*/ 1889351 h 3007855"/>
              <a:gd name="connsiteX35" fmla="*/ 1758086 w 1832518"/>
              <a:gd name="connsiteY35" fmla="*/ 1892079 h 3007855"/>
              <a:gd name="connsiteX36" fmla="*/ 1758086 w 1832518"/>
              <a:gd name="connsiteY36" fmla="*/ 2798308 h 3007855"/>
              <a:gd name="connsiteX37" fmla="*/ 74429 w 1832518"/>
              <a:gd name="connsiteY37" fmla="*/ 2798308 h 3007855"/>
              <a:gd name="connsiteX38" fmla="*/ 74429 w 1832518"/>
              <a:gd name="connsiteY38" fmla="*/ 1892079 h 3007855"/>
              <a:gd name="connsiteX39" fmla="*/ 74429 w 1832518"/>
              <a:gd name="connsiteY39" fmla="*/ 1889351 h 3007855"/>
              <a:gd name="connsiteX40" fmla="*/ 78593 w 1832518"/>
              <a:gd name="connsiteY40" fmla="*/ 1889351 h 3007855"/>
              <a:gd name="connsiteX41" fmla="*/ 676564 w 1832518"/>
              <a:gd name="connsiteY41" fmla="*/ 1497577 h 3007855"/>
              <a:gd name="connsiteX42" fmla="*/ 78595 w 1832518"/>
              <a:gd name="connsiteY42" fmla="*/ 1105804 h 3007855"/>
              <a:gd name="connsiteX43" fmla="*/ 74431 w 1832518"/>
              <a:gd name="connsiteY43" fmla="*/ 1105804 h 3007855"/>
              <a:gd name="connsiteX44" fmla="*/ 74431 w 1832518"/>
              <a:gd name="connsiteY44" fmla="*/ 1103076 h 3007855"/>
              <a:gd name="connsiteX45" fmla="*/ 26913 w 1832518"/>
              <a:gd name="connsiteY45" fmla="*/ 0 h 3007855"/>
              <a:gd name="connsiteX46" fmla="*/ 1805606 w 1832518"/>
              <a:gd name="connsiteY46" fmla="*/ 0 h 3007855"/>
              <a:gd name="connsiteX47" fmla="*/ 1832518 w 1832518"/>
              <a:gd name="connsiteY47" fmla="*/ 26912 h 3007855"/>
              <a:gd name="connsiteX48" fmla="*/ 1832518 w 1832518"/>
              <a:gd name="connsiteY48" fmla="*/ 134557 h 3007855"/>
              <a:gd name="connsiteX49" fmla="*/ 1805606 w 1832518"/>
              <a:gd name="connsiteY49" fmla="*/ 161469 h 3007855"/>
              <a:gd name="connsiteX50" fmla="*/ 26913 w 1832518"/>
              <a:gd name="connsiteY50" fmla="*/ 161469 h 3007855"/>
              <a:gd name="connsiteX51" fmla="*/ 1 w 1832518"/>
              <a:gd name="connsiteY51" fmla="*/ 134557 h 3007855"/>
              <a:gd name="connsiteX52" fmla="*/ 1 w 1832518"/>
              <a:gd name="connsiteY52" fmla="*/ 26912 h 3007855"/>
              <a:gd name="connsiteX53" fmla="*/ 26913 w 1832518"/>
              <a:gd name="connsiteY53" fmla="*/ 0 h 3007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832518" h="3007855">
                <a:moveTo>
                  <a:pt x="26912" y="2846386"/>
                </a:moveTo>
                <a:lnTo>
                  <a:pt x="1805605" y="2846386"/>
                </a:lnTo>
                <a:cubicBezTo>
                  <a:pt x="1820468" y="2846386"/>
                  <a:pt x="1832517" y="2858435"/>
                  <a:pt x="1832517" y="2873298"/>
                </a:cubicBezTo>
                <a:lnTo>
                  <a:pt x="1832517" y="2980943"/>
                </a:lnTo>
                <a:cubicBezTo>
                  <a:pt x="1832517" y="2995806"/>
                  <a:pt x="1820468" y="3007855"/>
                  <a:pt x="1805605" y="3007855"/>
                </a:cubicBezTo>
                <a:lnTo>
                  <a:pt x="26912" y="3007855"/>
                </a:lnTo>
                <a:cubicBezTo>
                  <a:pt x="12049" y="3007855"/>
                  <a:pt x="0" y="2995806"/>
                  <a:pt x="0" y="2980943"/>
                </a:cubicBezTo>
                <a:lnTo>
                  <a:pt x="0" y="2873298"/>
                </a:lnTo>
                <a:cubicBezTo>
                  <a:pt x="0" y="2858435"/>
                  <a:pt x="12049" y="2846386"/>
                  <a:pt x="26912" y="2846386"/>
                </a:cubicBezTo>
                <a:close/>
                <a:moveTo>
                  <a:pt x="203200" y="303842"/>
                </a:moveTo>
                <a:lnTo>
                  <a:pt x="203200" y="1071450"/>
                </a:lnTo>
                <a:lnTo>
                  <a:pt x="203200" y="1073760"/>
                </a:lnTo>
                <a:lnTo>
                  <a:pt x="206727" y="1073760"/>
                </a:lnTo>
                <a:lnTo>
                  <a:pt x="865547" y="1505401"/>
                </a:lnTo>
                <a:lnTo>
                  <a:pt x="206727" y="1937043"/>
                </a:lnTo>
                <a:lnTo>
                  <a:pt x="203200" y="1937043"/>
                </a:lnTo>
                <a:lnTo>
                  <a:pt x="203200" y="1939353"/>
                </a:lnTo>
                <a:lnTo>
                  <a:pt x="203200" y="2706961"/>
                </a:lnTo>
                <a:lnTo>
                  <a:pt x="1629317" y="2706961"/>
                </a:lnTo>
                <a:lnTo>
                  <a:pt x="1629317" y="1939353"/>
                </a:lnTo>
                <a:lnTo>
                  <a:pt x="1629317" y="1937043"/>
                </a:lnTo>
                <a:lnTo>
                  <a:pt x="1625790" y="1937043"/>
                </a:lnTo>
                <a:lnTo>
                  <a:pt x="966970" y="1505402"/>
                </a:lnTo>
                <a:lnTo>
                  <a:pt x="1625790" y="1073760"/>
                </a:lnTo>
                <a:lnTo>
                  <a:pt x="1629317" y="1073760"/>
                </a:lnTo>
                <a:lnTo>
                  <a:pt x="1629317" y="1071450"/>
                </a:lnTo>
                <a:lnTo>
                  <a:pt x="1629317" y="303842"/>
                </a:lnTo>
                <a:close/>
                <a:moveTo>
                  <a:pt x="74431" y="196847"/>
                </a:moveTo>
                <a:lnTo>
                  <a:pt x="1758088" y="196847"/>
                </a:lnTo>
                <a:lnTo>
                  <a:pt x="1758088" y="1103076"/>
                </a:lnTo>
                <a:lnTo>
                  <a:pt x="1758088" y="1105804"/>
                </a:lnTo>
                <a:lnTo>
                  <a:pt x="1753924" y="1105804"/>
                </a:lnTo>
                <a:lnTo>
                  <a:pt x="1155953" y="1497578"/>
                </a:lnTo>
                <a:lnTo>
                  <a:pt x="1753922" y="1889351"/>
                </a:lnTo>
                <a:lnTo>
                  <a:pt x="1758086" y="1889351"/>
                </a:lnTo>
                <a:lnTo>
                  <a:pt x="1758086" y="1892079"/>
                </a:lnTo>
                <a:lnTo>
                  <a:pt x="1758086" y="2798308"/>
                </a:lnTo>
                <a:lnTo>
                  <a:pt x="74429" y="2798308"/>
                </a:lnTo>
                <a:lnTo>
                  <a:pt x="74429" y="1892079"/>
                </a:lnTo>
                <a:lnTo>
                  <a:pt x="74429" y="1889351"/>
                </a:lnTo>
                <a:lnTo>
                  <a:pt x="78593" y="1889351"/>
                </a:lnTo>
                <a:lnTo>
                  <a:pt x="676564" y="1497577"/>
                </a:lnTo>
                <a:lnTo>
                  <a:pt x="78595" y="1105804"/>
                </a:lnTo>
                <a:lnTo>
                  <a:pt x="74431" y="1105804"/>
                </a:lnTo>
                <a:lnTo>
                  <a:pt x="74431" y="1103076"/>
                </a:lnTo>
                <a:close/>
                <a:moveTo>
                  <a:pt x="26913" y="0"/>
                </a:moveTo>
                <a:lnTo>
                  <a:pt x="1805606" y="0"/>
                </a:lnTo>
                <a:cubicBezTo>
                  <a:pt x="1820469" y="0"/>
                  <a:pt x="1832518" y="12049"/>
                  <a:pt x="1832518" y="26912"/>
                </a:cubicBezTo>
                <a:lnTo>
                  <a:pt x="1832518" y="134557"/>
                </a:lnTo>
                <a:cubicBezTo>
                  <a:pt x="1832518" y="149420"/>
                  <a:pt x="1820469" y="161469"/>
                  <a:pt x="1805606" y="161469"/>
                </a:cubicBezTo>
                <a:lnTo>
                  <a:pt x="26913" y="161469"/>
                </a:lnTo>
                <a:cubicBezTo>
                  <a:pt x="12050" y="161469"/>
                  <a:pt x="1" y="149420"/>
                  <a:pt x="1" y="134557"/>
                </a:cubicBezTo>
                <a:lnTo>
                  <a:pt x="1" y="26912"/>
                </a:lnTo>
                <a:cubicBezTo>
                  <a:pt x="1" y="12049"/>
                  <a:pt x="12050" y="0"/>
                  <a:pt x="26913" y="0"/>
                </a:cubicBezTo>
                <a:close/>
              </a:path>
            </a:pathLst>
          </a:custGeom>
          <a:solidFill>
            <a:srgbClr val="0E5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任意多边形 76"/>
          <p:cNvSpPr/>
          <p:nvPr/>
        </p:nvSpPr>
        <p:spPr>
          <a:xfrm rot="10800000" flipV="1">
            <a:off x="-1244413" y="2349772"/>
            <a:ext cx="869824" cy="1560168"/>
          </a:xfrm>
          <a:custGeom>
            <a:avLst/>
            <a:gdLst>
              <a:gd name="connsiteX0" fmla="*/ 638446 w 1276892"/>
              <a:gd name="connsiteY0" fmla="*/ 1105580 h 2290310"/>
              <a:gd name="connsiteX1" fmla="*/ 1273734 w 1276892"/>
              <a:gd name="connsiteY1" fmla="*/ 689356 h 2290310"/>
              <a:gd name="connsiteX2" fmla="*/ 1276892 w 1276892"/>
              <a:gd name="connsiteY2" fmla="*/ 689356 h 2290310"/>
              <a:gd name="connsiteX3" fmla="*/ 1276892 w 1276892"/>
              <a:gd name="connsiteY3" fmla="*/ 687287 h 2290310"/>
              <a:gd name="connsiteX4" fmla="*/ 1276892 w 1276892"/>
              <a:gd name="connsiteY4" fmla="*/ 0 h 2290310"/>
              <a:gd name="connsiteX5" fmla="*/ 0 w 1276892"/>
              <a:gd name="connsiteY5" fmla="*/ 0 h 2290310"/>
              <a:gd name="connsiteX6" fmla="*/ 0 w 1276892"/>
              <a:gd name="connsiteY6" fmla="*/ 687287 h 2290310"/>
              <a:gd name="connsiteX7" fmla="*/ 0 w 1276892"/>
              <a:gd name="connsiteY7" fmla="*/ 689356 h 2290310"/>
              <a:gd name="connsiteX8" fmla="*/ 3158 w 1276892"/>
              <a:gd name="connsiteY8" fmla="*/ 689356 h 2290310"/>
              <a:gd name="connsiteX9" fmla="*/ 0 w 1276892"/>
              <a:gd name="connsiteY9" fmla="*/ 2290310 h 2290310"/>
              <a:gd name="connsiteX10" fmla="*/ 1276892 w 1276892"/>
              <a:gd name="connsiteY10" fmla="*/ 2290310 h 2290310"/>
              <a:gd name="connsiteX11" fmla="*/ 1276892 w 1276892"/>
              <a:gd name="connsiteY11" fmla="*/ 1603023 h 2290310"/>
              <a:gd name="connsiteX12" fmla="*/ 1276892 w 1276892"/>
              <a:gd name="connsiteY12" fmla="*/ 1600954 h 2290310"/>
              <a:gd name="connsiteX13" fmla="*/ 1273734 w 1276892"/>
              <a:gd name="connsiteY13" fmla="*/ 1600954 h 2290310"/>
              <a:gd name="connsiteX14" fmla="*/ 638446 w 1276892"/>
              <a:gd name="connsiteY14" fmla="*/ 1184730 h 2290310"/>
              <a:gd name="connsiteX15" fmla="*/ 3158 w 1276892"/>
              <a:gd name="connsiteY15" fmla="*/ 1600954 h 2290310"/>
              <a:gd name="connsiteX16" fmla="*/ 0 w 1276892"/>
              <a:gd name="connsiteY16" fmla="*/ 1600954 h 2290310"/>
              <a:gd name="connsiteX17" fmla="*/ 0 w 1276892"/>
              <a:gd name="connsiteY17" fmla="*/ 1603023 h 229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76892" h="2290310">
                <a:moveTo>
                  <a:pt x="638446" y="1105580"/>
                </a:moveTo>
                <a:lnTo>
                  <a:pt x="1273734" y="689356"/>
                </a:lnTo>
                <a:lnTo>
                  <a:pt x="1276892" y="689356"/>
                </a:lnTo>
                <a:lnTo>
                  <a:pt x="1276892" y="687287"/>
                </a:lnTo>
                <a:lnTo>
                  <a:pt x="1276892" y="0"/>
                </a:lnTo>
                <a:lnTo>
                  <a:pt x="0" y="0"/>
                </a:lnTo>
                <a:lnTo>
                  <a:pt x="0" y="687287"/>
                </a:lnTo>
                <a:lnTo>
                  <a:pt x="0" y="689356"/>
                </a:lnTo>
                <a:lnTo>
                  <a:pt x="3158" y="689356"/>
                </a:lnTo>
                <a:close/>
                <a:moveTo>
                  <a:pt x="0" y="2290310"/>
                </a:moveTo>
                <a:lnTo>
                  <a:pt x="1276892" y="2290310"/>
                </a:lnTo>
                <a:lnTo>
                  <a:pt x="1276892" y="1603023"/>
                </a:lnTo>
                <a:lnTo>
                  <a:pt x="1276892" y="1600954"/>
                </a:lnTo>
                <a:lnTo>
                  <a:pt x="1273734" y="1600954"/>
                </a:lnTo>
                <a:lnTo>
                  <a:pt x="638446" y="1184730"/>
                </a:lnTo>
                <a:lnTo>
                  <a:pt x="3158" y="1600954"/>
                </a:lnTo>
                <a:lnTo>
                  <a:pt x="0" y="1600954"/>
                </a:lnTo>
                <a:lnTo>
                  <a:pt x="0" y="1603023"/>
                </a:lnTo>
                <a:close/>
              </a:path>
            </a:pathLst>
          </a:cu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1653833" y="4712827"/>
            <a:ext cx="2129990"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79" name="矩形 78"/>
          <p:cNvSpPr/>
          <p:nvPr/>
        </p:nvSpPr>
        <p:spPr>
          <a:xfrm>
            <a:off x="1653833" y="4231697"/>
            <a:ext cx="2129990"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graphicFrame>
        <p:nvGraphicFramePr>
          <p:cNvPr id="80" name="图表 79"/>
          <p:cNvGraphicFramePr/>
          <p:nvPr>
            <p:extLst>
              <p:ext uri="{D42A27DB-BD31-4B8C-83A1-F6EECF244321}">
                <p14:modId xmlns:p14="http://schemas.microsoft.com/office/powerpoint/2010/main" val="1370095498"/>
              </p:ext>
            </p:extLst>
          </p:nvPr>
        </p:nvGraphicFramePr>
        <p:xfrm>
          <a:off x="2144651" y="2050855"/>
          <a:ext cx="1121461" cy="1722994"/>
        </p:xfrm>
        <a:graphic>
          <a:graphicData uri="http://schemas.openxmlformats.org/drawingml/2006/chart">
            <c:chart xmlns:c="http://schemas.openxmlformats.org/drawingml/2006/chart" xmlns:r="http://schemas.openxmlformats.org/officeDocument/2006/relationships" r:id="rId3"/>
          </a:graphicData>
        </a:graphic>
      </p:graphicFrame>
      <p:sp>
        <p:nvSpPr>
          <p:cNvPr id="81" name="任意多边形 80"/>
          <p:cNvSpPr/>
          <p:nvPr/>
        </p:nvSpPr>
        <p:spPr>
          <a:xfrm>
            <a:off x="5501215" y="1901318"/>
            <a:ext cx="1248319" cy="2048963"/>
          </a:xfrm>
          <a:custGeom>
            <a:avLst/>
            <a:gdLst>
              <a:gd name="connsiteX0" fmla="*/ 26912 w 1832518"/>
              <a:gd name="connsiteY0" fmla="*/ 2846386 h 3007855"/>
              <a:gd name="connsiteX1" fmla="*/ 1805605 w 1832518"/>
              <a:gd name="connsiteY1" fmla="*/ 2846386 h 3007855"/>
              <a:gd name="connsiteX2" fmla="*/ 1832517 w 1832518"/>
              <a:gd name="connsiteY2" fmla="*/ 2873298 h 3007855"/>
              <a:gd name="connsiteX3" fmla="*/ 1832517 w 1832518"/>
              <a:gd name="connsiteY3" fmla="*/ 2980943 h 3007855"/>
              <a:gd name="connsiteX4" fmla="*/ 1805605 w 1832518"/>
              <a:gd name="connsiteY4" fmla="*/ 3007855 h 3007855"/>
              <a:gd name="connsiteX5" fmla="*/ 26912 w 1832518"/>
              <a:gd name="connsiteY5" fmla="*/ 3007855 h 3007855"/>
              <a:gd name="connsiteX6" fmla="*/ 0 w 1832518"/>
              <a:gd name="connsiteY6" fmla="*/ 2980943 h 3007855"/>
              <a:gd name="connsiteX7" fmla="*/ 0 w 1832518"/>
              <a:gd name="connsiteY7" fmla="*/ 2873298 h 3007855"/>
              <a:gd name="connsiteX8" fmla="*/ 26912 w 1832518"/>
              <a:gd name="connsiteY8" fmla="*/ 2846386 h 3007855"/>
              <a:gd name="connsiteX9" fmla="*/ 203200 w 1832518"/>
              <a:gd name="connsiteY9" fmla="*/ 303842 h 3007855"/>
              <a:gd name="connsiteX10" fmla="*/ 203200 w 1832518"/>
              <a:gd name="connsiteY10" fmla="*/ 1071450 h 3007855"/>
              <a:gd name="connsiteX11" fmla="*/ 203200 w 1832518"/>
              <a:gd name="connsiteY11" fmla="*/ 1073760 h 3007855"/>
              <a:gd name="connsiteX12" fmla="*/ 206727 w 1832518"/>
              <a:gd name="connsiteY12" fmla="*/ 1073760 h 3007855"/>
              <a:gd name="connsiteX13" fmla="*/ 865547 w 1832518"/>
              <a:gd name="connsiteY13" fmla="*/ 1505401 h 3007855"/>
              <a:gd name="connsiteX14" fmla="*/ 206727 w 1832518"/>
              <a:gd name="connsiteY14" fmla="*/ 1937043 h 3007855"/>
              <a:gd name="connsiteX15" fmla="*/ 203200 w 1832518"/>
              <a:gd name="connsiteY15" fmla="*/ 1937043 h 3007855"/>
              <a:gd name="connsiteX16" fmla="*/ 203200 w 1832518"/>
              <a:gd name="connsiteY16" fmla="*/ 1939353 h 3007855"/>
              <a:gd name="connsiteX17" fmla="*/ 203200 w 1832518"/>
              <a:gd name="connsiteY17" fmla="*/ 2706961 h 3007855"/>
              <a:gd name="connsiteX18" fmla="*/ 1629317 w 1832518"/>
              <a:gd name="connsiteY18" fmla="*/ 2706961 h 3007855"/>
              <a:gd name="connsiteX19" fmla="*/ 1629317 w 1832518"/>
              <a:gd name="connsiteY19" fmla="*/ 1939353 h 3007855"/>
              <a:gd name="connsiteX20" fmla="*/ 1629317 w 1832518"/>
              <a:gd name="connsiteY20" fmla="*/ 1937043 h 3007855"/>
              <a:gd name="connsiteX21" fmla="*/ 1625790 w 1832518"/>
              <a:gd name="connsiteY21" fmla="*/ 1937043 h 3007855"/>
              <a:gd name="connsiteX22" fmla="*/ 966970 w 1832518"/>
              <a:gd name="connsiteY22" fmla="*/ 1505402 h 3007855"/>
              <a:gd name="connsiteX23" fmla="*/ 1625790 w 1832518"/>
              <a:gd name="connsiteY23" fmla="*/ 1073760 h 3007855"/>
              <a:gd name="connsiteX24" fmla="*/ 1629317 w 1832518"/>
              <a:gd name="connsiteY24" fmla="*/ 1073760 h 3007855"/>
              <a:gd name="connsiteX25" fmla="*/ 1629317 w 1832518"/>
              <a:gd name="connsiteY25" fmla="*/ 1071450 h 3007855"/>
              <a:gd name="connsiteX26" fmla="*/ 1629317 w 1832518"/>
              <a:gd name="connsiteY26" fmla="*/ 303842 h 3007855"/>
              <a:gd name="connsiteX27" fmla="*/ 74431 w 1832518"/>
              <a:gd name="connsiteY27" fmla="*/ 196847 h 3007855"/>
              <a:gd name="connsiteX28" fmla="*/ 1758088 w 1832518"/>
              <a:gd name="connsiteY28" fmla="*/ 196847 h 3007855"/>
              <a:gd name="connsiteX29" fmla="*/ 1758088 w 1832518"/>
              <a:gd name="connsiteY29" fmla="*/ 1103076 h 3007855"/>
              <a:gd name="connsiteX30" fmla="*/ 1758088 w 1832518"/>
              <a:gd name="connsiteY30" fmla="*/ 1105804 h 3007855"/>
              <a:gd name="connsiteX31" fmla="*/ 1753924 w 1832518"/>
              <a:gd name="connsiteY31" fmla="*/ 1105804 h 3007855"/>
              <a:gd name="connsiteX32" fmla="*/ 1155953 w 1832518"/>
              <a:gd name="connsiteY32" fmla="*/ 1497578 h 3007855"/>
              <a:gd name="connsiteX33" fmla="*/ 1753922 w 1832518"/>
              <a:gd name="connsiteY33" fmla="*/ 1889351 h 3007855"/>
              <a:gd name="connsiteX34" fmla="*/ 1758086 w 1832518"/>
              <a:gd name="connsiteY34" fmla="*/ 1889351 h 3007855"/>
              <a:gd name="connsiteX35" fmla="*/ 1758086 w 1832518"/>
              <a:gd name="connsiteY35" fmla="*/ 1892079 h 3007855"/>
              <a:gd name="connsiteX36" fmla="*/ 1758086 w 1832518"/>
              <a:gd name="connsiteY36" fmla="*/ 2798308 h 3007855"/>
              <a:gd name="connsiteX37" fmla="*/ 74429 w 1832518"/>
              <a:gd name="connsiteY37" fmla="*/ 2798308 h 3007855"/>
              <a:gd name="connsiteX38" fmla="*/ 74429 w 1832518"/>
              <a:gd name="connsiteY38" fmla="*/ 1892079 h 3007855"/>
              <a:gd name="connsiteX39" fmla="*/ 74429 w 1832518"/>
              <a:gd name="connsiteY39" fmla="*/ 1889351 h 3007855"/>
              <a:gd name="connsiteX40" fmla="*/ 78593 w 1832518"/>
              <a:gd name="connsiteY40" fmla="*/ 1889351 h 3007855"/>
              <a:gd name="connsiteX41" fmla="*/ 676564 w 1832518"/>
              <a:gd name="connsiteY41" fmla="*/ 1497577 h 3007855"/>
              <a:gd name="connsiteX42" fmla="*/ 78595 w 1832518"/>
              <a:gd name="connsiteY42" fmla="*/ 1105804 h 3007855"/>
              <a:gd name="connsiteX43" fmla="*/ 74431 w 1832518"/>
              <a:gd name="connsiteY43" fmla="*/ 1105804 h 3007855"/>
              <a:gd name="connsiteX44" fmla="*/ 74431 w 1832518"/>
              <a:gd name="connsiteY44" fmla="*/ 1103076 h 3007855"/>
              <a:gd name="connsiteX45" fmla="*/ 26913 w 1832518"/>
              <a:gd name="connsiteY45" fmla="*/ 0 h 3007855"/>
              <a:gd name="connsiteX46" fmla="*/ 1805606 w 1832518"/>
              <a:gd name="connsiteY46" fmla="*/ 0 h 3007855"/>
              <a:gd name="connsiteX47" fmla="*/ 1832518 w 1832518"/>
              <a:gd name="connsiteY47" fmla="*/ 26912 h 3007855"/>
              <a:gd name="connsiteX48" fmla="*/ 1832518 w 1832518"/>
              <a:gd name="connsiteY48" fmla="*/ 134557 h 3007855"/>
              <a:gd name="connsiteX49" fmla="*/ 1805606 w 1832518"/>
              <a:gd name="connsiteY49" fmla="*/ 161469 h 3007855"/>
              <a:gd name="connsiteX50" fmla="*/ 26913 w 1832518"/>
              <a:gd name="connsiteY50" fmla="*/ 161469 h 3007855"/>
              <a:gd name="connsiteX51" fmla="*/ 1 w 1832518"/>
              <a:gd name="connsiteY51" fmla="*/ 134557 h 3007855"/>
              <a:gd name="connsiteX52" fmla="*/ 1 w 1832518"/>
              <a:gd name="connsiteY52" fmla="*/ 26912 h 3007855"/>
              <a:gd name="connsiteX53" fmla="*/ 26913 w 1832518"/>
              <a:gd name="connsiteY53" fmla="*/ 0 h 3007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832518" h="3007855">
                <a:moveTo>
                  <a:pt x="26912" y="2846386"/>
                </a:moveTo>
                <a:lnTo>
                  <a:pt x="1805605" y="2846386"/>
                </a:lnTo>
                <a:cubicBezTo>
                  <a:pt x="1820468" y="2846386"/>
                  <a:pt x="1832517" y="2858435"/>
                  <a:pt x="1832517" y="2873298"/>
                </a:cubicBezTo>
                <a:lnTo>
                  <a:pt x="1832517" y="2980943"/>
                </a:lnTo>
                <a:cubicBezTo>
                  <a:pt x="1832517" y="2995806"/>
                  <a:pt x="1820468" y="3007855"/>
                  <a:pt x="1805605" y="3007855"/>
                </a:cubicBezTo>
                <a:lnTo>
                  <a:pt x="26912" y="3007855"/>
                </a:lnTo>
                <a:cubicBezTo>
                  <a:pt x="12049" y="3007855"/>
                  <a:pt x="0" y="2995806"/>
                  <a:pt x="0" y="2980943"/>
                </a:cubicBezTo>
                <a:lnTo>
                  <a:pt x="0" y="2873298"/>
                </a:lnTo>
                <a:cubicBezTo>
                  <a:pt x="0" y="2858435"/>
                  <a:pt x="12049" y="2846386"/>
                  <a:pt x="26912" y="2846386"/>
                </a:cubicBezTo>
                <a:close/>
                <a:moveTo>
                  <a:pt x="203200" y="303842"/>
                </a:moveTo>
                <a:lnTo>
                  <a:pt x="203200" y="1071450"/>
                </a:lnTo>
                <a:lnTo>
                  <a:pt x="203200" y="1073760"/>
                </a:lnTo>
                <a:lnTo>
                  <a:pt x="206727" y="1073760"/>
                </a:lnTo>
                <a:lnTo>
                  <a:pt x="865547" y="1505401"/>
                </a:lnTo>
                <a:lnTo>
                  <a:pt x="206727" y="1937043"/>
                </a:lnTo>
                <a:lnTo>
                  <a:pt x="203200" y="1937043"/>
                </a:lnTo>
                <a:lnTo>
                  <a:pt x="203200" y="1939353"/>
                </a:lnTo>
                <a:lnTo>
                  <a:pt x="203200" y="2706961"/>
                </a:lnTo>
                <a:lnTo>
                  <a:pt x="1629317" y="2706961"/>
                </a:lnTo>
                <a:lnTo>
                  <a:pt x="1629317" y="1939353"/>
                </a:lnTo>
                <a:lnTo>
                  <a:pt x="1629317" y="1937043"/>
                </a:lnTo>
                <a:lnTo>
                  <a:pt x="1625790" y="1937043"/>
                </a:lnTo>
                <a:lnTo>
                  <a:pt x="966970" y="1505402"/>
                </a:lnTo>
                <a:lnTo>
                  <a:pt x="1625790" y="1073760"/>
                </a:lnTo>
                <a:lnTo>
                  <a:pt x="1629317" y="1073760"/>
                </a:lnTo>
                <a:lnTo>
                  <a:pt x="1629317" y="1071450"/>
                </a:lnTo>
                <a:lnTo>
                  <a:pt x="1629317" y="303842"/>
                </a:lnTo>
                <a:close/>
                <a:moveTo>
                  <a:pt x="74431" y="196847"/>
                </a:moveTo>
                <a:lnTo>
                  <a:pt x="1758088" y="196847"/>
                </a:lnTo>
                <a:lnTo>
                  <a:pt x="1758088" y="1103076"/>
                </a:lnTo>
                <a:lnTo>
                  <a:pt x="1758088" y="1105804"/>
                </a:lnTo>
                <a:lnTo>
                  <a:pt x="1753924" y="1105804"/>
                </a:lnTo>
                <a:lnTo>
                  <a:pt x="1155953" y="1497578"/>
                </a:lnTo>
                <a:lnTo>
                  <a:pt x="1753922" y="1889351"/>
                </a:lnTo>
                <a:lnTo>
                  <a:pt x="1758086" y="1889351"/>
                </a:lnTo>
                <a:lnTo>
                  <a:pt x="1758086" y="1892079"/>
                </a:lnTo>
                <a:lnTo>
                  <a:pt x="1758086" y="2798308"/>
                </a:lnTo>
                <a:lnTo>
                  <a:pt x="74429" y="2798308"/>
                </a:lnTo>
                <a:lnTo>
                  <a:pt x="74429" y="1892079"/>
                </a:lnTo>
                <a:lnTo>
                  <a:pt x="74429" y="1889351"/>
                </a:lnTo>
                <a:lnTo>
                  <a:pt x="78593" y="1889351"/>
                </a:lnTo>
                <a:lnTo>
                  <a:pt x="676564" y="1497577"/>
                </a:lnTo>
                <a:lnTo>
                  <a:pt x="78595" y="1105804"/>
                </a:lnTo>
                <a:lnTo>
                  <a:pt x="74431" y="1105804"/>
                </a:lnTo>
                <a:lnTo>
                  <a:pt x="74431" y="1103076"/>
                </a:lnTo>
                <a:close/>
                <a:moveTo>
                  <a:pt x="26913" y="0"/>
                </a:moveTo>
                <a:lnTo>
                  <a:pt x="1805606" y="0"/>
                </a:lnTo>
                <a:cubicBezTo>
                  <a:pt x="1820469" y="0"/>
                  <a:pt x="1832518" y="12049"/>
                  <a:pt x="1832518" y="26912"/>
                </a:cubicBezTo>
                <a:lnTo>
                  <a:pt x="1832518" y="134557"/>
                </a:lnTo>
                <a:cubicBezTo>
                  <a:pt x="1832518" y="149420"/>
                  <a:pt x="1820469" y="161469"/>
                  <a:pt x="1805606" y="161469"/>
                </a:cubicBezTo>
                <a:lnTo>
                  <a:pt x="26913" y="161469"/>
                </a:lnTo>
                <a:cubicBezTo>
                  <a:pt x="12050" y="161469"/>
                  <a:pt x="1" y="149420"/>
                  <a:pt x="1" y="134557"/>
                </a:cubicBezTo>
                <a:lnTo>
                  <a:pt x="1" y="26912"/>
                </a:lnTo>
                <a:cubicBezTo>
                  <a:pt x="1" y="12049"/>
                  <a:pt x="12050" y="0"/>
                  <a:pt x="26913"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5060379" y="4712827"/>
            <a:ext cx="2129990"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83" name="矩形 82"/>
          <p:cNvSpPr/>
          <p:nvPr/>
        </p:nvSpPr>
        <p:spPr>
          <a:xfrm>
            <a:off x="5060379" y="4231697"/>
            <a:ext cx="2129990"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graphicFrame>
        <p:nvGraphicFramePr>
          <p:cNvPr id="84" name="图表 83"/>
          <p:cNvGraphicFramePr/>
          <p:nvPr>
            <p:extLst>
              <p:ext uri="{D42A27DB-BD31-4B8C-83A1-F6EECF244321}">
                <p14:modId xmlns:p14="http://schemas.microsoft.com/office/powerpoint/2010/main" val="1767998733"/>
              </p:ext>
            </p:extLst>
          </p:nvPr>
        </p:nvGraphicFramePr>
        <p:xfrm>
          <a:off x="5551197" y="2050855"/>
          <a:ext cx="1121461" cy="1722994"/>
        </p:xfrm>
        <a:graphic>
          <a:graphicData uri="http://schemas.openxmlformats.org/drawingml/2006/chart">
            <c:chart xmlns:c="http://schemas.openxmlformats.org/drawingml/2006/chart" xmlns:r="http://schemas.openxmlformats.org/officeDocument/2006/relationships" r:id="rId4"/>
          </a:graphicData>
        </a:graphic>
      </p:graphicFrame>
      <p:sp>
        <p:nvSpPr>
          <p:cNvPr id="85" name="任意多边形 84"/>
          <p:cNvSpPr/>
          <p:nvPr/>
        </p:nvSpPr>
        <p:spPr>
          <a:xfrm>
            <a:off x="8845726" y="1901318"/>
            <a:ext cx="1248319" cy="2048963"/>
          </a:xfrm>
          <a:custGeom>
            <a:avLst/>
            <a:gdLst>
              <a:gd name="connsiteX0" fmla="*/ 26912 w 1832518"/>
              <a:gd name="connsiteY0" fmla="*/ 2846386 h 3007855"/>
              <a:gd name="connsiteX1" fmla="*/ 1805605 w 1832518"/>
              <a:gd name="connsiteY1" fmla="*/ 2846386 h 3007855"/>
              <a:gd name="connsiteX2" fmla="*/ 1832517 w 1832518"/>
              <a:gd name="connsiteY2" fmla="*/ 2873298 h 3007855"/>
              <a:gd name="connsiteX3" fmla="*/ 1832517 w 1832518"/>
              <a:gd name="connsiteY3" fmla="*/ 2980943 h 3007855"/>
              <a:gd name="connsiteX4" fmla="*/ 1805605 w 1832518"/>
              <a:gd name="connsiteY4" fmla="*/ 3007855 h 3007855"/>
              <a:gd name="connsiteX5" fmla="*/ 26912 w 1832518"/>
              <a:gd name="connsiteY5" fmla="*/ 3007855 h 3007855"/>
              <a:gd name="connsiteX6" fmla="*/ 0 w 1832518"/>
              <a:gd name="connsiteY6" fmla="*/ 2980943 h 3007855"/>
              <a:gd name="connsiteX7" fmla="*/ 0 w 1832518"/>
              <a:gd name="connsiteY7" fmla="*/ 2873298 h 3007855"/>
              <a:gd name="connsiteX8" fmla="*/ 26912 w 1832518"/>
              <a:gd name="connsiteY8" fmla="*/ 2846386 h 3007855"/>
              <a:gd name="connsiteX9" fmla="*/ 203200 w 1832518"/>
              <a:gd name="connsiteY9" fmla="*/ 303842 h 3007855"/>
              <a:gd name="connsiteX10" fmla="*/ 203200 w 1832518"/>
              <a:gd name="connsiteY10" fmla="*/ 1071450 h 3007855"/>
              <a:gd name="connsiteX11" fmla="*/ 203200 w 1832518"/>
              <a:gd name="connsiteY11" fmla="*/ 1073760 h 3007855"/>
              <a:gd name="connsiteX12" fmla="*/ 206727 w 1832518"/>
              <a:gd name="connsiteY12" fmla="*/ 1073760 h 3007855"/>
              <a:gd name="connsiteX13" fmla="*/ 865547 w 1832518"/>
              <a:gd name="connsiteY13" fmla="*/ 1505401 h 3007855"/>
              <a:gd name="connsiteX14" fmla="*/ 206727 w 1832518"/>
              <a:gd name="connsiteY14" fmla="*/ 1937043 h 3007855"/>
              <a:gd name="connsiteX15" fmla="*/ 203200 w 1832518"/>
              <a:gd name="connsiteY15" fmla="*/ 1937043 h 3007855"/>
              <a:gd name="connsiteX16" fmla="*/ 203200 w 1832518"/>
              <a:gd name="connsiteY16" fmla="*/ 1939353 h 3007855"/>
              <a:gd name="connsiteX17" fmla="*/ 203200 w 1832518"/>
              <a:gd name="connsiteY17" fmla="*/ 2706961 h 3007855"/>
              <a:gd name="connsiteX18" fmla="*/ 1629317 w 1832518"/>
              <a:gd name="connsiteY18" fmla="*/ 2706961 h 3007855"/>
              <a:gd name="connsiteX19" fmla="*/ 1629317 w 1832518"/>
              <a:gd name="connsiteY19" fmla="*/ 1939353 h 3007855"/>
              <a:gd name="connsiteX20" fmla="*/ 1629317 w 1832518"/>
              <a:gd name="connsiteY20" fmla="*/ 1937043 h 3007855"/>
              <a:gd name="connsiteX21" fmla="*/ 1625790 w 1832518"/>
              <a:gd name="connsiteY21" fmla="*/ 1937043 h 3007855"/>
              <a:gd name="connsiteX22" fmla="*/ 966970 w 1832518"/>
              <a:gd name="connsiteY22" fmla="*/ 1505402 h 3007855"/>
              <a:gd name="connsiteX23" fmla="*/ 1625790 w 1832518"/>
              <a:gd name="connsiteY23" fmla="*/ 1073760 h 3007855"/>
              <a:gd name="connsiteX24" fmla="*/ 1629317 w 1832518"/>
              <a:gd name="connsiteY24" fmla="*/ 1073760 h 3007855"/>
              <a:gd name="connsiteX25" fmla="*/ 1629317 w 1832518"/>
              <a:gd name="connsiteY25" fmla="*/ 1071450 h 3007855"/>
              <a:gd name="connsiteX26" fmla="*/ 1629317 w 1832518"/>
              <a:gd name="connsiteY26" fmla="*/ 303842 h 3007855"/>
              <a:gd name="connsiteX27" fmla="*/ 74431 w 1832518"/>
              <a:gd name="connsiteY27" fmla="*/ 196847 h 3007855"/>
              <a:gd name="connsiteX28" fmla="*/ 1758088 w 1832518"/>
              <a:gd name="connsiteY28" fmla="*/ 196847 h 3007855"/>
              <a:gd name="connsiteX29" fmla="*/ 1758088 w 1832518"/>
              <a:gd name="connsiteY29" fmla="*/ 1103076 h 3007855"/>
              <a:gd name="connsiteX30" fmla="*/ 1758088 w 1832518"/>
              <a:gd name="connsiteY30" fmla="*/ 1105804 h 3007855"/>
              <a:gd name="connsiteX31" fmla="*/ 1753924 w 1832518"/>
              <a:gd name="connsiteY31" fmla="*/ 1105804 h 3007855"/>
              <a:gd name="connsiteX32" fmla="*/ 1155953 w 1832518"/>
              <a:gd name="connsiteY32" fmla="*/ 1497578 h 3007855"/>
              <a:gd name="connsiteX33" fmla="*/ 1753922 w 1832518"/>
              <a:gd name="connsiteY33" fmla="*/ 1889351 h 3007855"/>
              <a:gd name="connsiteX34" fmla="*/ 1758086 w 1832518"/>
              <a:gd name="connsiteY34" fmla="*/ 1889351 h 3007855"/>
              <a:gd name="connsiteX35" fmla="*/ 1758086 w 1832518"/>
              <a:gd name="connsiteY35" fmla="*/ 1892079 h 3007855"/>
              <a:gd name="connsiteX36" fmla="*/ 1758086 w 1832518"/>
              <a:gd name="connsiteY36" fmla="*/ 2798308 h 3007855"/>
              <a:gd name="connsiteX37" fmla="*/ 74429 w 1832518"/>
              <a:gd name="connsiteY37" fmla="*/ 2798308 h 3007855"/>
              <a:gd name="connsiteX38" fmla="*/ 74429 w 1832518"/>
              <a:gd name="connsiteY38" fmla="*/ 1892079 h 3007855"/>
              <a:gd name="connsiteX39" fmla="*/ 74429 w 1832518"/>
              <a:gd name="connsiteY39" fmla="*/ 1889351 h 3007855"/>
              <a:gd name="connsiteX40" fmla="*/ 78593 w 1832518"/>
              <a:gd name="connsiteY40" fmla="*/ 1889351 h 3007855"/>
              <a:gd name="connsiteX41" fmla="*/ 676564 w 1832518"/>
              <a:gd name="connsiteY41" fmla="*/ 1497577 h 3007855"/>
              <a:gd name="connsiteX42" fmla="*/ 78595 w 1832518"/>
              <a:gd name="connsiteY42" fmla="*/ 1105804 h 3007855"/>
              <a:gd name="connsiteX43" fmla="*/ 74431 w 1832518"/>
              <a:gd name="connsiteY43" fmla="*/ 1105804 h 3007855"/>
              <a:gd name="connsiteX44" fmla="*/ 74431 w 1832518"/>
              <a:gd name="connsiteY44" fmla="*/ 1103076 h 3007855"/>
              <a:gd name="connsiteX45" fmla="*/ 26913 w 1832518"/>
              <a:gd name="connsiteY45" fmla="*/ 0 h 3007855"/>
              <a:gd name="connsiteX46" fmla="*/ 1805606 w 1832518"/>
              <a:gd name="connsiteY46" fmla="*/ 0 h 3007855"/>
              <a:gd name="connsiteX47" fmla="*/ 1832518 w 1832518"/>
              <a:gd name="connsiteY47" fmla="*/ 26912 h 3007855"/>
              <a:gd name="connsiteX48" fmla="*/ 1832518 w 1832518"/>
              <a:gd name="connsiteY48" fmla="*/ 134557 h 3007855"/>
              <a:gd name="connsiteX49" fmla="*/ 1805606 w 1832518"/>
              <a:gd name="connsiteY49" fmla="*/ 161469 h 3007855"/>
              <a:gd name="connsiteX50" fmla="*/ 26913 w 1832518"/>
              <a:gd name="connsiteY50" fmla="*/ 161469 h 3007855"/>
              <a:gd name="connsiteX51" fmla="*/ 1 w 1832518"/>
              <a:gd name="connsiteY51" fmla="*/ 134557 h 3007855"/>
              <a:gd name="connsiteX52" fmla="*/ 1 w 1832518"/>
              <a:gd name="connsiteY52" fmla="*/ 26912 h 3007855"/>
              <a:gd name="connsiteX53" fmla="*/ 26913 w 1832518"/>
              <a:gd name="connsiteY53" fmla="*/ 0 h 3007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832518" h="3007855">
                <a:moveTo>
                  <a:pt x="26912" y="2846386"/>
                </a:moveTo>
                <a:lnTo>
                  <a:pt x="1805605" y="2846386"/>
                </a:lnTo>
                <a:cubicBezTo>
                  <a:pt x="1820468" y="2846386"/>
                  <a:pt x="1832517" y="2858435"/>
                  <a:pt x="1832517" y="2873298"/>
                </a:cubicBezTo>
                <a:lnTo>
                  <a:pt x="1832517" y="2980943"/>
                </a:lnTo>
                <a:cubicBezTo>
                  <a:pt x="1832517" y="2995806"/>
                  <a:pt x="1820468" y="3007855"/>
                  <a:pt x="1805605" y="3007855"/>
                </a:cubicBezTo>
                <a:lnTo>
                  <a:pt x="26912" y="3007855"/>
                </a:lnTo>
                <a:cubicBezTo>
                  <a:pt x="12049" y="3007855"/>
                  <a:pt x="0" y="2995806"/>
                  <a:pt x="0" y="2980943"/>
                </a:cubicBezTo>
                <a:lnTo>
                  <a:pt x="0" y="2873298"/>
                </a:lnTo>
                <a:cubicBezTo>
                  <a:pt x="0" y="2858435"/>
                  <a:pt x="12049" y="2846386"/>
                  <a:pt x="26912" y="2846386"/>
                </a:cubicBezTo>
                <a:close/>
                <a:moveTo>
                  <a:pt x="203200" y="303842"/>
                </a:moveTo>
                <a:lnTo>
                  <a:pt x="203200" y="1071450"/>
                </a:lnTo>
                <a:lnTo>
                  <a:pt x="203200" y="1073760"/>
                </a:lnTo>
                <a:lnTo>
                  <a:pt x="206727" y="1073760"/>
                </a:lnTo>
                <a:lnTo>
                  <a:pt x="865547" y="1505401"/>
                </a:lnTo>
                <a:lnTo>
                  <a:pt x="206727" y="1937043"/>
                </a:lnTo>
                <a:lnTo>
                  <a:pt x="203200" y="1937043"/>
                </a:lnTo>
                <a:lnTo>
                  <a:pt x="203200" y="1939353"/>
                </a:lnTo>
                <a:lnTo>
                  <a:pt x="203200" y="2706961"/>
                </a:lnTo>
                <a:lnTo>
                  <a:pt x="1629317" y="2706961"/>
                </a:lnTo>
                <a:lnTo>
                  <a:pt x="1629317" y="1939353"/>
                </a:lnTo>
                <a:lnTo>
                  <a:pt x="1629317" y="1937043"/>
                </a:lnTo>
                <a:lnTo>
                  <a:pt x="1625790" y="1937043"/>
                </a:lnTo>
                <a:lnTo>
                  <a:pt x="966970" y="1505402"/>
                </a:lnTo>
                <a:lnTo>
                  <a:pt x="1625790" y="1073760"/>
                </a:lnTo>
                <a:lnTo>
                  <a:pt x="1629317" y="1073760"/>
                </a:lnTo>
                <a:lnTo>
                  <a:pt x="1629317" y="1071450"/>
                </a:lnTo>
                <a:lnTo>
                  <a:pt x="1629317" y="303842"/>
                </a:lnTo>
                <a:close/>
                <a:moveTo>
                  <a:pt x="74431" y="196847"/>
                </a:moveTo>
                <a:lnTo>
                  <a:pt x="1758088" y="196847"/>
                </a:lnTo>
                <a:lnTo>
                  <a:pt x="1758088" y="1103076"/>
                </a:lnTo>
                <a:lnTo>
                  <a:pt x="1758088" y="1105804"/>
                </a:lnTo>
                <a:lnTo>
                  <a:pt x="1753924" y="1105804"/>
                </a:lnTo>
                <a:lnTo>
                  <a:pt x="1155953" y="1497578"/>
                </a:lnTo>
                <a:lnTo>
                  <a:pt x="1753922" y="1889351"/>
                </a:lnTo>
                <a:lnTo>
                  <a:pt x="1758086" y="1889351"/>
                </a:lnTo>
                <a:lnTo>
                  <a:pt x="1758086" y="1892079"/>
                </a:lnTo>
                <a:lnTo>
                  <a:pt x="1758086" y="2798308"/>
                </a:lnTo>
                <a:lnTo>
                  <a:pt x="74429" y="2798308"/>
                </a:lnTo>
                <a:lnTo>
                  <a:pt x="74429" y="1892079"/>
                </a:lnTo>
                <a:lnTo>
                  <a:pt x="74429" y="1889351"/>
                </a:lnTo>
                <a:lnTo>
                  <a:pt x="78593" y="1889351"/>
                </a:lnTo>
                <a:lnTo>
                  <a:pt x="676564" y="1497577"/>
                </a:lnTo>
                <a:lnTo>
                  <a:pt x="78595" y="1105804"/>
                </a:lnTo>
                <a:lnTo>
                  <a:pt x="74431" y="1105804"/>
                </a:lnTo>
                <a:lnTo>
                  <a:pt x="74431" y="1103076"/>
                </a:lnTo>
                <a:close/>
                <a:moveTo>
                  <a:pt x="26913" y="0"/>
                </a:moveTo>
                <a:lnTo>
                  <a:pt x="1805606" y="0"/>
                </a:lnTo>
                <a:cubicBezTo>
                  <a:pt x="1820469" y="0"/>
                  <a:pt x="1832518" y="12049"/>
                  <a:pt x="1832518" y="26912"/>
                </a:cubicBezTo>
                <a:lnTo>
                  <a:pt x="1832518" y="134557"/>
                </a:lnTo>
                <a:cubicBezTo>
                  <a:pt x="1832518" y="149420"/>
                  <a:pt x="1820469" y="161469"/>
                  <a:pt x="1805606" y="161469"/>
                </a:cubicBezTo>
                <a:lnTo>
                  <a:pt x="26913" y="161469"/>
                </a:lnTo>
                <a:cubicBezTo>
                  <a:pt x="12050" y="161469"/>
                  <a:pt x="1" y="149420"/>
                  <a:pt x="1" y="134557"/>
                </a:cubicBezTo>
                <a:lnTo>
                  <a:pt x="1" y="26912"/>
                </a:lnTo>
                <a:cubicBezTo>
                  <a:pt x="1" y="12049"/>
                  <a:pt x="12050" y="0"/>
                  <a:pt x="26913"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a:off x="8404890" y="4712827"/>
            <a:ext cx="2129990" cy="97257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consectetur adipisicing elit, sed eiusmod tempor incididunt ut labore et dolore magna aliqua.  enim ad minim veniam.</a:t>
            </a:r>
          </a:p>
        </p:txBody>
      </p:sp>
      <p:sp>
        <p:nvSpPr>
          <p:cNvPr id="87" name="矩形 86"/>
          <p:cNvSpPr/>
          <p:nvPr/>
        </p:nvSpPr>
        <p:spPr>
          <a:xfrm>
            <a:off x="8404890" y="4231697"/>
            <a:ext cx="2129990" cy="400110"/>
          </a:xfrm>
          <a:prstGeom prst="rect">
            <a:avLst/>
          </a:prstGeom>
        </p:spPr>
        <p:txBody>
          <a:bodyPr wrap="square">
            <a:spAutoFit/>
          </a:bodyPr>
          <a:lstStyle/>
          <a:p>
            <a:pPr algn="ctr">
              <a:spcBef>
                <a:spcPts val="600"/>
              </a:spcBef>
            </a:pPr>
            <a:r>
              <a:rPr lang="en-US" altLang="zh-CN" sz="2000" b="1">
                <a:solidFill>
                  <a:schemeClr val="tx1">
                    <a:lumMod val="85000"/>
                    <a:lumOff val="15000"/>
                  </a:schemeClr>
                </a:solidFill>
              </a:rPr>
              <a:t>KEY WORD</a:t>
            </a:r>
          </a:p>
        </p:txBody>
      </p:sp>
      <p:graphicFrame>
        <p:nvGraphicFramePr>
          <p:cNvPr id="88" name="图表 87"/>
          <p:cNvGraphicFramePr/>
          <p:nvPr>
            <p:extLst>
              <p:ext uri="{D42A27DB-BD31-4B8C-83A1-F6EECF244321}">
                <p14:modId xmlns:p14="http://schemas.microsoft.com/office/powerpoint/2010/main" val="3464571528"/>
              </p:ext>
            </p:extLst>
          </p:nvPr>
        </p:nvGraphicFramePr>
        <p:xfrm>
          <a:off x="8895708" y="2050855"/>
          <a:ext cx="1121461" cy="172299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141016713"/>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6458857"/>
            <a:ext cx="12192000" cy="399143"/>
          </a:xfrm>
          <a:prstGeom prst="rect">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2" name="图表 11"/>
          <p:cNvGraphicFramePr/>
          <p:nvPr>
            <p:extLst>
              <p:ext uri="{D42A27DB-BD31-4B8C-83A1-F6EECF244321}">
                <p14:modId xmlns:p14="http://schemas.microsoft.com/office/powerpoint/2010/main" val="2463853339"/>
              </p:ext>
            </p:extLst>
          </p:nvPr>
        </p:nvGraphicFramePr>
        <p:xfrm>
          <a:off x="-569686" y="2656113"/>
          <a:ext cx="13331372" cy="4158343"/>
        </p:xfrm>
        <a:graphic>
          <a:graphicData uri="http://schemas.openxmlformats.org/drawingml/2006/chart">
            <c:chart xmlns:c="http://schemas.openxmlformats.org/drawingml/2006/chart" xmlns:r="http://schemas.openxmlformats.org/officeDocument/2006/relationships" r:id="rId3"/>
          </a:graphicData>
        </a:graphic>
      </p:graphicFrame>
      <p:sp>
        <p:nvSpPr>
          <p:cNvPr id="26" name="矩形 25"/>
          <p:cNvSpPr/>
          <p:nvPr/>
        </p:nvSpPr>
        <p:spPr>
          <a:xfrm>
            <a:off x="881743" y="1325777"/>
            <a:ext cx="10428515" cy="532453"/>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pariatur. Excepteur sint occaecat cupidatat non proident, sunt in culpa qui officia deserunt mollit anim id est laborum.</a:t>
            </a:r>
          </a:p>
        </p:txBody>
      </p:sp>
      <p:grpSp>
        <p:nvGrpSpPr>
          <p:cNvPr id="16" name="组合 15"/>
          <p:cNvGrpSpPr/>
          <p:nvPr/>
        </p:nvGrpSpPr>
        <p:grpSpPr>
          <a:xfrm>
            <a:off x="7244355" y="2095480"/>
            <a:ext cx="841829" cy="455748"/>
            <a:chOff x="7244355" y="2080966"/>
            <a:chExt cx="841829" cy="455748"/>
          </a:xfrm>
          <a:solidFill>
            <a:srgbClr val="2E72F1"/>
          </a:solidFill>
        </p:grpSpPr>
        <p:sp>
          <p:nvSpPr>
            <p:cNvPr id="14" name="圆角矩形 13"/>
            <p:cNvSpPr/>
            <p:nvPr/>
          </p:nvSpPr>
          <p:spPr>
            <a:xfrm>
              <a:off x="7244355" y="2080966"/>
              <a:ext cx="841829" cy="3483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WIN</a:t>
              </a:r>
              <a:endParaRPr lang="zh-CN" altLang="en-US"/>
            </a:p>
          </p:txBody>
        </p:sp>
        <p:sp>
          <p:nvSpPr>
            <p:cNvPr id="15" name="等腰三角形 14"/>
            <p:cNvSpPr/>
            <p:nvPr/>
          </p:nvSpPr>
          <p:spPr>
            <a:xfrm flipV="1">
              <a:off x="7599000" y="2429308"/>
              <a:ext cx="132539" cy="10740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矩形 8"/>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Tree>
    <p:extLst>
      <p:ext uri="{BB962C8B-B14F-4D97-AF65-F5344CB8AC3E}">
        <p14:creationId xmlns:p14="http://schemas.microsoft.com/office/powerpoint/2010/main" val="1355078407"/>
      </p:ext>
    </p:extLst>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912526" y="1497809"/>
            <a:ext cx="6993505" cy="752514"/>
          </a:xfrm>
          <a:prstGeom prst="rect">
            <a:avLst/>
          </a:prstGeom>
        </p:spPr>
        <p:txBody>
          <a:bodyPr wrap="square">
            <a:spAutoFit/>
          </a:bodyPr>
          <a:lstStyle/>
          <a:p>
            <a:pP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pariatur. Excepteur sint occaecat cupidatat non proident, sunt in culpa qui officia deserunt mollit anim id est laborum.</a:t>
            </a:r>
          </a:p>
        </p:txBody>
      </p:sp>
      <p:grpSp>
        <p:nvGrpSpPr>
          <p:cNvPr id="19" name="组合 18"/>
          <p:cNvGrpSpPr/>
          <p:nvPr/>
        </p:nvGrpSpPr>
        <p:grpSpPr>
          <a:xfrm>
            <a:off x="8716329" y="1059498"/>
            <a:ext cx="2613884" cy="5323449"/>
            <a:chOff x="6056889" y="570183"/>
            <a:chExt cx="2043502" cy="4161807"/>
          </a:xfrm>
        </p:grpSpPr>
        <p:pic>
          <p:nvPicPr>
            <p:cNvPr id="20" name="Picture 3" descr="C:\Documents and Settings\Administrator\桌面\Apple\iphone5s.png"/>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a:stretch/>
          </p:blipFill>
          <p:spPr bwMode="auto">
            <a:xfrm>
              <a:off x="6056889" y="570183"/>
              <a:ext cx="2043502" cy="4161807"/>
            </a:xfrm>
            <a:prstGeom prst="rect">
              <a:avLst/>
            </a:prstGeom>
            <a:noFill/>
            <a:effectLst>
              <a:outerShdw blurRad="127000" dist="101600" dir="2700000" sx="99000" sy="99000" algn="tl" rotWithShape="0">
                <a:prstClr val="black">
                  <a:alpha val="24000"/>
                </a:prstClr>
              </a:outerShdw>
            </a:effectLst>
            <a:extLst>
              <a:ext uri="{909E8E84-426E-40DD-AFC4-6F175D3DCCD1}">
                <a14:hiddenFill xmlns:a14="http://schemas.microsoft.com/office/drawing/2010/main">
                  <a:solidFill>
                    <a:srgbClr val="FFFFFF"/>
                  </a:solidFill>
                </a14:hiddenFill>
              </a:ext>
            </a:extLst>
          </p:spPr>
        </p:pic>
        <p:sp>
          <p:nvSpPr>
            <p:cNvPr id="21" name="矩形 20"/>
            <p:cNvSpPr/>
            <p:nvPr/>
          </p:nvSpPr>
          <p:spPr>
            <a:xfrm>
              <a:off x="6300193" y="1141116"/>
              <a:ext cx="1656184" cy="2990428"/>
            </a:xfrm>
            <a:prstGeom prst="rect">
              <a:avLst/>
            </a:prstGeom>
            <a:solidFill>
              <a:srgbClr val="272827"/>
            </a:solid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占位符 3"/>
          <p:cNvPicPr>
            <a:picLocks noGrp="1" noChangeAspect="1"/>
          </p:cNvPicPr>
          <p:nvPr>
            <p:ph type="pic" sz="quarter" idx="14"/>
          </p:nvPr>
        </p:nvPicPr>
        <p:blipFill rotWithShape="1">
          <a:blip r:embed="rId4" cstate="print">
            <a:extLst>
              <a:ext uri="{28A0092B-C50C-407E-A947-70E740481C1C}">
                <a14:useLocalDpi xmlns:a14="http://schemas.microsoft.com/office/drawing/2010/main" val="0"/>
              </a:ext>
            </a:extLst>
          </a:blip>
          <a:srcRect l="6913" r="61951"/>
          <a:stretch/>
        </p:blipFill>
        <p:spPr/>
      </p:pic>
      <p:graphicFrame>
        <p:nvGraphicFramePr>
          <p:cNvPr id="22" name="图表 21"/>
          <p:cNvGraphicFramePr/>
          <p:nvPr>
            <p:extLst>
              <p:ext uri="{D42A27DB-BD31-4B8C-83A1-F6EECF244321}">
                <p14:modId xmlns:p14="http://schemas.microsoft.com/office/powerpoint/2010/main" val="3537511272"/>
              </p:ext>
            </p:extLst>
          </p:nvPr>
        </p:nvGraphicFramePr>
        <p:xfrm>
          <a:off x="985096" y="3396345"/>
          <a:ext cx="3239837" cy="2652776"/>
        </p:xfrm>
        <a:graphic>
          <a:graphicData uri="http://schemas.openxmlformats.org/drawingml/2006/chart">
            <c:chart xmlns:c="http://schemas.openxmlformats.org/drawingml/2006/chart" xmlns:r="http://schemas.openxmlformats.org/officeDocument/2006/relationships" r:id="rId5"/>
          </a:graphicData>
        </a:graphic>
      </p:graphicFrame>
      <p:sp>
        <p:nvSpPr>
          <p:cNvPr id="23" name="矩形 22"/>
          <p:cNvSpPr/>
          <p:nvPr/>
        </p:nvSpPr>
        <p:spPr>
          <a:xfrm>
            <a:off x="985096" y="2819265"/>
            <a:ext cx="3275244" cy="400110"/>
          </a:xfrm>
          <a:prstGeom prst="rect">
            <a:avLst/>
          </a:prstGeom>
          <a:solidFill>
            <a:schemeClr val="tx1">
              <a:lumMod val="75000"/>
              <a:lumOff val="25000"/>
            </a:schemeClr>
          </a:solidFill>
        </p:spPr>
        <p:txBody>
          <a:bodyPr wrap="square">
            <a:spAutoFit/>
          </a:bodyPr>
          <a:lstStyle/>
          <a:p>
            <a:pPr algn="ctr">
              <a:spcBef>
                <a:spcPts val="600"/>
              </a:spcBef>
            </a:pPr>
            <a:r>
              <a:rPr lang="en-US" altLang="zh-CN" sz="2000">
                <a:solidFill>
                  <a:schemeClr val="bg1"/>
                </a:solidFill>
                <a:latin typeface="Segoe UI Light 8" panose="020B0502040204020203" pitchFamily="34" charset="0"/>
                <a:cs typeface="Segoe UI Light 8" panose="020B0502040204020203" pitchFamily="34" charset="0"/>
              </a:rPr>
              <a:t>Distribution Chart</a:t>
            </a:r>
          </a:p>
        </p:txBody>
      </p:sp>
      <p:graphicFrame>
        <p:nvGraphicFramePr>
          <p:cNvPr id="25" name="图表 24"/>
          <p:cNvGraphicFramePr/>
          <p:nvPr>
            <p:extLst>
              <p:ext uri="{D42A27DB-BD31-4B8C-83A1-F6EECF244321}">
                <p14:modId xmlns:p14="http://schemas.microsoft.com/office/powerpoint/2010/main" val="1864148417"/>
              </p:ext>
            </p:extLst>
          </p:nvPr>
        </p:nvGraphicFramePr>
        <p:xfrm>
          <a:off x="4510790" y="3396345"/>
          <a:ext cx="3239837" cy="2652776"/>
        </p:xfrm>
        <a:graphic>
          <a:graphicData uri="http://schemas.openxmlformats.org/drawingml/2006/chart">
            <c:chart xmlns:c="http://schemas.openxmlformats.org/drawingml/2006/chart" xmlns:r="http://schemas.openxmlformats.org/officeDocument/2006/relationships" r:id="rId6"/>
          </a:graphicData>
        </a:graphic>
      </p:graphicFrame>
      <p:sp>
        <p:nvSpPr>
          <p:cNvPr id="26" name="矩形 25"/>
          <p:cNvSpPr/>
          <p:nvPr/>
        </p:nvSpPr>
        <p:spPr>
          <a:xfrm>
            <a:off x="4510790" y="2819265"/>
            <a:ext cx="3275244" cy="400110"/>
          </a:xfrm>
          <a:prstGeom prst="rect">
            <a:avLst/>
          </a:prstGeom>
          <a:solidFill>
            <a:schemeClr val="tx1">
              <a:lumMod val="75000"/>
              <a:lumOff val="25000"/>
            </a:schemeClr>
          </a:solidFill>
        </p:spPr>
        <p:txBody>
          <a:bodyPr wrap="square">
            <a:spAutoFit/>
          </a:bodyPr>
          <a:lstStyle/>
          <a:p>
            <a:pPr algn="ctr">
              <a:spcBef>
                <a:spcPts val="600"/>
              </a:spcBef>
            </a:pPr>
            <a:r>
              <a:rPr lang="en-US" altLang="zh-CN" sz="2000">
                <a:solidFill>
                  <a:schemeClr val="bg1"/>
                </a:solidFill>
                <a:latin typeface="Segoe UI Light 8" panose="020B0502040204020203" pitchFamily="34" charset="0"/>
                <a:cs typeface="Segoe UI Light 8" panose="020B0502040204020203" pitchFamily="34" charset="0"/>
              </a:rPr>
              <a:t>Distribution Chart</a:t>
            </a:r>
          </a:p>
        </p:txBody>
      </p:sp>
      <p:sp>
        <p:nvSpPr>
          <p:cNvPr id="12" name="矩形 11"/>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Tree>
    <p:extLst>
      <p:ext uri="{BB962C8B-B14F-4D97-AF65-F5344CB8AC3E}">
        <p14:creationId xmlns:p14="http://schemas.microsoft.com/office/powerpoint/2010/main" val="805939714"/>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11141" b="11141"/>
          <a:stretch>
            <a:fillRect/>
          </a:stretch>
        </p:blipFill>
        <p:spPr/>
      </p:pic>
      <p:grpSp>
        <p:nvGrpSpPr>
          <p:cNvPr id="11" name="组合 10"/>
          <p:cNvGrpSpPr/>
          <p:nvPr/>
        </p:nvGrpSpPr>
        <p:grpSpPr>
          <a:xfrm>
            <a:off x="0" y="0"/>
            <a:ext cx="12192000" cy="6858000"/>
            <a:chOff x="0" y="0"/>
            <a:chExt cx="12192000" cy="6858000"/>
          </a:xfrm>
        </p:grpSpPr>
        <p:sp>
          <p:nvSpPr>
            <p:cNvPr id="30" name="矩形 29"/>
            <p:cNvSpPr/>
            <p:nvPr/>
          </p:nvSpPr>
          <p:spPr>
            <a:xfrm>
              <a:off x="6096000" y="0"/>
              <a:ext cx="6096000" cy="685800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0" y="0"/>
              <a:ext cx="6096000" cy="6858000"/>
            </a:xfrm>
            <a:prstGeom prst="rect">
              <a:avLst/>
            </a:prstGeom>
            <a:solidFill>
              <a:srgbClr val="2E72F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椭圆 17"/>
          <p:cNvSpPr/>
          <p:nvPr/>
        </p:nvSpPr>
        <p:spPr>
          <a:xfrm>
            <a:off x="5686425" y="3019425"/>
            <a:ext cx="819150" cy="81915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829696" y="4918911"/>
            <a:ext cx="4194627" cy="972574"/>
          </a:xfrm>
          <a:prstGeom prst="rect">
            <a:avLst/>
          </a:prstGeom>
        </p:spPr>
        <p:txBody>
          <a:bodyPr wrap="square">
            <a:spAutoFit/>
          </a:bodyPr>
          <a:lstStyle/>
          <a:p>
            <a:pPr algn="ctr">
              <a:lnSpc>
                <a:spcPct val="130000"/>
              </a:lnSpc>
              <a:spcBef>
                <a:spcPts val="600"/>
              </a:spcBef>
            </a:pPr>
            <a:r>
              <a:rPr lang="en-US" altLang="zh-CN" sz="1100">
                <a:solidFill>
                  <a:schemeClr val="bg1"/>
                </a:solidFill>
              </a:rPr>
              <a:t>Lorem ipsum dolor sit amet, consectetur adipisicing elit, sed do eiusmod tempor incididunt ut labore et dolore magna aliqua. Ut pariatur. Excepteur sint occaecat cupidatat non proident, sunt in culpa qui officia deserunt mollit anim id est laborum.</a:t>
            </a:r>
          </a:p>
        </p:txBody>
      </p:sp>
      <p:sp>
        <p:nvSpPr>
          <p:cNvPr id="21" name="矩形 20"/>
          <p:cNvSpPr/>
          <p:nvPr/>
        </p:nvSpPr>
        <p:spPr>
          <a:xfrm>
            <a:off x="829696" y="915087"/>
            <a:ext cx="4194627" cy="707886"/>
          </a:xfrm>
          <a:prstGeom prst="rect">
            <a:avLst/>
          </a:prstGeom>
        </p:spPr>
        <p:txBody>
          <a:bodyPr wrap="square">
            <a:spAutoFit/>
          </a:bodyPr>
          <a:lstStyle/>
          <a:p>
            <a:pPr algn="ctr">
              <a:spcBef>
                <a:spcPts val="600"/>
              </a:spcBef>
            </a:pPr>
            <a:r>
              <a:rPr lang="en-US" altLang="zh-CN" sz="4000">
                <a:solidFill>
                  <a:schemeClr val="bg1"/>
                </a:solidFill>
                <a:latin typeface="Segoe UI Light 8" panose="020B0502040204020203" pitchFamily="34" charset="0"/>
                <a:cs typeface="Segoe UI Light 8" panose="020B0502040204020203" pitchFamily="34" charset="0"/>
              </a:rPr>
              <a:t>Distribution Chart</a:t>
            </a:r>
          </a:p>
        </p:txBody>
      </p:sp>
      <p:sp>
        <p:nvSpPr>
          <p:cNvPr id="22" name="矩形 21"/>
          <p:cNvSpPr/>
          <p:nvPr/>
        </p:nvSpPr>
        <p:spPr>
          <a:xfrm>
            <a:off x="2556895" y="1764748"/>
            <a:ext cx="74022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bg1"/>
              </a:solidFill>
            </a:endParaRPr>
          </a:p>
        </p:txBody>
      </p:sp>
      <p:graphicFrame>
        <p:nvGraphicFramePr>
          <p:cNvPr id="25" name="图表 24"/>
          <p:cNvGraphicFramePr/>
          <p:nvPr>
            <p:extLst/>
          </p:nvPr>
        </p:nvGraphicFramePr>
        <p:xfrm>
          <a:off x="812800" y="2082344"/>
          <a:ext cx="4228419" cy="2677781"/>
        </p:xfrm>
        <a:graphic>
          <a:graphicData uri="http://schemas.openxmlformats.org/drawingml/2006/chart">
            <c:chart xmlns:c="http://schemas.openxmlformats.org/drawingml/2006/chart" xmlns:r="http://schemas.openxmlformats.org/officeDocument/2006/relationships" r:id="rId4"/>
          </a:graphicData>
        </a:graphic>
      </p:graphicFrame>
      <p:sp>
        <p:nvSpPr>
          <p:cNvPr id="26" name="矩形 25"/>
          <p:cNvSpPr/>
          <p:nvPr/>
        </p:nvSpPr>
        <p:spPr>
          <a:xfrm>
            <a:off x="7046686" y="4918911"/>
            <a:ext cx="4194627" cy="972574"/>
          </a:xfrm>
          <a:prstGeom prst="rect">
            <a:avLst/>
          </a:prstGeom>
        </p:spPr>
        <p:txBody>
          <a:bodyPr wrap="square">
            <a:spAutoFit/>
          </a:bodyPr>
          <a:lstStyle/>
          <a:p>
            <a:pPr algn="ctr">
              <a:lnSpc>
                <a:spcPct val="130000"/>
              </a:lnSpc>
              <a:spcBef>
                <a:spcPts val="600"/>
              </a:spcBef>
            </a:pPr>
            <a:r>
              <a:rPr lang="en-US" altLang="zh-CN" sz="1100">
                <a:solidFill>
                  <a:schemeClr val="bg1"/>
                </a:solidFill>
              </a:rPr>
              <a:t>Lorem ipsum dolor sit amet, consectetur adipisicing elit, sed do eiusmod tempor incididunt ut labore et dolore magna aliqua. Ut pariatur. Excepteur sint occaecat cupidatat non proident, sunt in culpa qui officia deserunt mollit anim id est laborum.</a:t>
            </a:r>
          </a:p>
        </p:txBody>
      </p:sp>
      <p:sp>
        <p:nvSpPr>
          <p:cNvPr id="27" name="矩形 26"/>
          <p:cNvSpPr/>
          <p:nvPr/>
        </p:nvSpPr>
        <p:spPr>
          <a:xfrm>
            <a:off x="7046686" y="915087"/>
            <a:ext cx="4194627" cy="707886"/>
          </a:xfrm>
          <a:prstGeom prst="rect">
            <a:avLst/>
          </a:prstGeom>
        </p:spPr>
        <p:txBody>
          <a:bodyPr wrap="square">
            <a:spAutoFit/>
          </a:bodyPr>
          <a:lstStyle/>
          <a:p>
            <a:pPr algn="ctr">
              <a:spcBef>
                <a:spcPts val="600"/>
              </a:spcBef>
            </a:pPr>
            <a:r>
              <a:rPr lang="en-US" altLang="zh-CN" sz="4000">
                <a:solidFill>
                  <a:schemeClr val="bg1"/>
                </a:solidFill>
                <a:latin typeface="Segoe UI Light 8" panose="020B0502040204020203" pitchFamily="34" charset="0"/>
                <a:cs typeface="Segoe UI Light 8" panose="020B0502040204020203" pitchFamily="34" charset="0"/>
              </a:rPr>
              <a:t>Trend Chart</a:t>
            </a:r>
          </a:p>
        </p:txBody>
      </p:sp>
      <p:sp>
        <p:nvSpPr>
          <p:cNvPr id="28" name="矩形 27"/>
          <p:cNvSpPr/>
          <p:nvPr/>
        </p:nvSpPr>
        <p:spPr>
          <a:xfrm>
            <a:off x="8773885" y="1764748"/>
            <a:ext cx="74022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bg1"/>
              </a:solidFill>
            </a:endParaRPr>
          </a:p>
        </p:txBody>
      </p:sp>
      <p:graphicFrame>
        <p:nvGraphicFramePr>
          <p:cNvPr id="29" name="图表 28"/>
          <p:cNvGraphicFramePr/>
          <p:nvPr>
            <p:extLst/>
          </p:nvPr>
        </p:nvGraphicFramePr>
        <p:xfrm>
          <a:off x="7029790" y="2082344"/>
          <a:ext cx="4228419" cy="267778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41734385"/>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图表 32"/>
          <p:cNvGraphicFramePr/>
          <p:nvPr>
            <p:extLst>
              <p:ext uri="{D42A27DB-BD31-4B8C-83A1-F6EECF244321}">
                <p14:modId xmlns:p14="http://schemas.microsoft.com/office/powerpoint/2010/main" val="1429151622"/>
              </p:ext>
            </p:extLst>
          </p:nvPr>
        </p:nvGraphicFramePr>
        <p:xfrm>
          <a:off x="765629" y="1422400"/>
          <a:ext cx="10660743" cy="3773713"/>
        </p:xfrm>
        <a:graphic>
          <a:graphicData uri="http://schemas.openxmlformats.org/drawingml/2006/chart">
            <c:chart xmlns:c="http://schemas.openxmlformats.org/drawingml/2006/chart" xmlns:r="http://schemas.openxmlformats.org/officeDocument/2006/relationships" r:id="rId3"/>
          </a:graphicData>
        </a:graphic>
      </p:graphicFrame>
      <p:sp>
        <p:nvSpPr>
          <p:cNvPr id="35" name="矩形 34"/>
          <p:cNvSpPr/>
          <p:nvPr/>
        </p:nvSpPr>
        <p:spPr>
          <a:xfrm>
            <a:off x="1209880" y="5335670"/>
            <a:ext cx="9772240" cy="752514"/>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lang="zh-CN" altLang="en-US" sz="1100">
              <a:solidFill>
                <a:schemeClr val="tx1">
                  <a:lumMod val="85000"/>
                  <a:lumOff val="15000"/>
                </a:schemeClr>
              </a:solidFill>
            </a:endParaRPr>
          </a:p>
        </p:txBody>
      </p:sp>
      <p:sp>
        <p:nvSpPr>
          <p:cNvPr id="5" name="矩形 4"/>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Tree>
    <p:extLst>
      <p:ext uri="{BB962C8B-B14F-4D97-AF65-F5344CB8AC3E}">
        <p14:creationId xmlns:p14="http://schemas.microsoft.com/office/powerpoint/2010/main" val="3676544846"/>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6458857"/>
            <a:ext cx="12192000" cy="399143"/>
          </a:xfrm>
          <a:prstGeom prst="rect">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2" name="图表 11"/>
          <p:cNvGraphicFramePr/>
          <p:nvPr>
            <p:extLst/>
          </p:nvPr>
        </p:nvGraphicFramePr>
        <p:xfrm>
          <a:off x="-569686" y="2656113"/>
          <a:ext cx="13331372" cy="4158343"/>
        </p:xfrm>
        <a:graphic>
          <a:graphicData uri="http://schemas.openxmlformats.org/drawingml/2006/chart">
            <c:chart xmlns:c="http://schemas.openxmlformats.org/drawingml/2006/chart" xmlns:r="http://schemas.openxmlformats.org/officeDocument/2006/relationships" r:id="rId3"/>
          </a:graphicData>
        </a:graphic>
      </p:graphicFrame>
      <p:sp>
        <p:nvSpPr>
          <p:cNvPr id="26" name="矩形 25"/>
          <p:cNvSpPr/>
          <p:nvPr/>
        </p:nvSpPr>
        <p:spPr>
          <a:xfrm>
            <a:off x="881743" y="1325777"/>
            <a:ext cx="10428515" cy="532453"/>
          </a:xfrm>
          <a:prstGeom prst="rect">
            <a:avLst/>
          </a:prstGeom>
        </p:spPr>
        <p:txBody>
          <a:bodyPr wrap="square">
            <a:spAutoFit/>
          </a:bodyPr>
          <a:lstStyle/>
          <a:p>
            <a:pPr algn="ctr">
              <a:lnSpc>
                <a:spcPct val="130000"/>
              </a:lnSpc>
              <a:spcBef>
                <a:spcPts val="600"/>
              </a:spcBef>
            </a:pPr>
            <a:r>
              <a:rPr lang="en-US" altLang="zh-CN" sz="1100">
                <a:solidFill>
                  <a:schemeClr val="tx1">
                    <a:lumMod val="85000"/>
                    <a:lumOff val="15000"/>
                  </a:schemeClr>
                </a:solidFill>
              </a:rPr>
              <a:t>Lorem ipsum dolor sit amet, consectetur adipisicing elit, sed do eiusmod tempor incididunt ut labore et dolore magna aliqua. Ut pariatur. Excepteur sint occaecat cupidatat non proident, sunt in culpa qui officia deserunt mollit anim id est laborum.</a:t>
            </a:r>
          </a:p>
        </p:txBody>
      </p:sp>
      <p:grpSp>
        <p:nvGrpSpPr>
          <p:cNvPr id="16" name="组合 15"/>
          <p:cNvGrpSpPr/>
          <p:nvPr/>
        </p:nvGrpSpPr>
        <p:grpSpPr>
          <a:xfrm>
            <a:off x="5675085" y="2443821"/>
            <a:ext cx="841829" cy="455748"/>
            <a:chOff x="7244355" y="2080966"/>
            <a:chExt cx="841829" cy="455748"/>
          </a:xfrm>
          <a:solidFill>
            <a:srgbClr val="2E72F1"/>
          </a:solidFill>
        </p:grpSpPr>
        <p:sp>
          <p:nvSpPr>
            <p:cNvPr id="14" name="圆角矩形 13"/>
            <p:cNvSpPr/>
            <p:nvPr/>
          </p:nvSpPr>
          <p:spPr>
            <a:xfrm>
              <a:off x="7244355" y="2080966"/>
              <a:ext cx="841829" cy="3483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WIN</a:t>
              </a:r>
              <a:endParaRPr lang="zh-CN" altLang="en-US"/>
            </a:p>
          </p:txBody>
        </p:sp>
        <p:sp>
          <p:nvSpPr>
            <p:cNvPr id="15" name="等腰三角形 14"/>
            <p:cNvSpPr/>
            <p:nvPr/>
          </p:nvSpPr>
          <p:spPr>
            <a:xfrm flipV="1">
              <a:off x="7599000" y="2429308"/>
              <a:ext cx="132539" cy="10740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矩形 8"/>
          <p:cNvSpPr/>
          <p:nvPr/>
        </p:nvSpPr>
        <p:spPr>
          <a:xfrm>
            <a:off x="4105817" y="402151"/>
            <a:ext cx="3980367" cy="584775"/>
          </a:xfrm>
          <a:prstGeom prst="rect">
            <a:avLst/>
          </a:prstGeom>
        </p:spPr>
        <p:txBody>
          <a:bodyPr wrap="square">
            <a:spAutoFit/>
          </a:bodyPr>
          <a:lstStyle/>
          <a:p>
            <a:pPr algn="ctr">
              <a:spcBef>
                <a:spcPts val="600"/>
              </a:spcBef>
            </a:pPr>
            <a:r>
              <a:rPr lang="en-US" altLang="zh-CN" sz="3200">
                <a:solidFill>
                  <a:srgbClr val="2E72F1"/>
                </a:solidFill>
                <a:latin typeface="Segoe UI Light 8" panose="020B0502040204020203" pitchFamily="34" charset="0"/>
                <a:cs typeface="Segoe UI Light 8" panose="020B0502040204020203" pitchFamily="34" charset="0"/>
              </a:rPr>
              <a:t>Smile</a:t>
            </a:r>
            <a:r>
              <a:rPr lang="en-US" altLang="zh-CN" sz="3200">
                <a:solidFill>
                  <a:srgbClr val="367E96"/>
                </a:solidFill>
                <a:latin typeface="Segoe UI Light 8" panose="020B0502040204020203" pitchFamily="34" charset="0"/>
                <a:cs typeface="Segoe UI Light 8" panose="020B0502040204020203" pitchFamily="34" charset="0"/>
              </a:rPr>
              <a:t> </a:t>
            </a:r>
            <a:r>
              <a:rPr lang="en-US" altLang="zh-CN" sz="3200">
                <a:solidFill>
                  <a:schemeClr val="tx1">
                    <a:lumMod val="85000"/>
                    <a:lumOff val="15000"/>
                  </a:schemeClr>
                </a:solidFill>
                <a:latin typeface="Segoe UI Light 8" panose="020B0502040204020203" pitchFamily="34" charset="0"/>
                <a:cs typeface="Segoe UI Light 8" panose="020B0502040204020203" pitchFamily="34" charset="0"/>
              </a:rPr>
              <a:t>PowerPoint</a:t>
            </a:r>
          </a:p>
        </p:txBody>
      </p:sp>
    </p:spTree>
    <p:extLst>
      <p:ext uri="{BB962C8B-B14F-4D97-AF65-F5344CB8AC3E}">
        <p14:creationId xmlns:p14="http://schemas.microsoft.com/office/powerpoint/2010/main" val="2629435153"/>
      </p:ext>
    </p:extLst>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512970" y="5375928"/>
            <a:ext cx="1166061" cy="338554"/>
          </a:xfrm>
          <a:prstGeom prst="rect">
            <a:avLst/>
          </a:prstGeom>
          <a:noFill/>
          <a:ln>
            <a:solidFill>
              <a:schemeClr val="bg1"/>
            </a:solidFill>
          </a:ln>
        </p:spPr>
        <p:txBody>
          <a:bodyPr wrap="square">
            <a:spAutoFit/>
          </a:bodyPr>
          <a:lstStyle/>
          <a:p>
            <a:pPr algn="ctr">
              <a:spcBef>
                <a:spcPts val="600"/>
              </a:spcBef>
            </a:pPr>
            <a:r>
              <a:rPr lang="en-US" altLang="zh-CN" sz="1600">
                <a:solidFill>
                  <a:schemeClr val="bg1"/>
                </a:solidFill>
                <a:latin typeface="+mj-lt"/>
              </a:rPr>
              <a:t>SmilePPT</a:t>
            </a:r>
            <a:endParaRPr lang="zh-CN" altLang="en-US" sz="1600">
              <a:solidFill>
                <a:schemeClr val="bg1"/>
              </a:solidFill>
              <a:latin typeface="+mj-lt"/>
            </a:endParaRPr>
          </a:p>
        </p:txBody>
      </p:sp>
      <p:sp>
        <p:nvSpPr>
          <p:cNvPr id="20" name="矩形 19"/>
          <p:cNvSpPr/>
          <p:nvPr/>
        </p:nvSpPr>
        <p:spPr>
          <a:xfrm>
            <a:off x="1895305" y="3699958"/>
            <a:ext cx="8401390" cy="532453"/>
          </a:xfrm>
          <a:prstGeom prst="rect">
            <a:avLst/>
          </a:prstGeom>
        </p:spPr>
        <p:txBody>
          <a:bodyPr wrap="square">
            <a:spAutoFit/>
          </a:bodyPr>
          <a:lstStyle/>
          <a:p>
            <a:pPr algn="ctr">
              <a:lnSpc>
                <a:spcPct val="130000"/>
              </a:lnSpc>
              <a:spcBef>
                <a:spcPts val="600"/>
              </a:spcBef>
            </a:pPr>
            <a:r>
              <a:rPr lang="en-US" altLang="zh-CN" sz="1100">
                <a:solidFill>
                  <a:schemeClr val="bg1"/>
                </a:solidFill>
              </a:rPr>
              <a:t>Lorem ipsum dolor sit amet, consectetur adipisicing elit, sed do eiusmod tempor incididunt ut labore et dolore magna aliqua. Ut pariatur. Excepteur sint occaecat cupidatat non proident, sunt in culpa qui officia deserunt mollit anim id est laborum.</a:t>
            </a:r>
          </a:p>
        </p:txBody>
      </p:sp>
      <p:sp>
        <p:nvSpPr>
          <p:cNvPr id="22" name="矩形 21"/>
          <p:cNvSpPr/>
          <p:nvPr/>
        </p:nvSpPr>
        <p:spPr>
          <a:xfrm>
            <a:off x="13121" y="-896783"/>
            <a:ext cx="697933" cy="697933"/>
          </a:xfrm>
          <a:prstGeom prst="rect">
            <a:avLst/>
          </a:prstGeom>
          <a:solidFill>
            <a:srgbClr val="2E7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93869" y="-896783"/>
            <a:ext cx="697933" cy="697933"/>
          </a:xfrm>
          <a:prstGeom prst="rect">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574617" y="-896783"/>
            <a:ext cx="697933" cy="697933"/>
          </a:xfrm>
          <a:prstGeom prst="rect">
            <a:avLst/>
          </a:prstGeom>
          <a:solidFill>
            <a:srgbClr val="8BD4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53"/>
          <p:cNvSpPr txBox="1"/>
          <p:nvPr/>
        </p:nvSpPr>
        <p:spPr>
          <a:xfrm>
            <a:off x="4685462" y="2516573"/>
            <a:ext cx="5405381" cy="1015663"/>
          </a:xfrm>
          <a:prstGeom prst="rect">
            <a:avLst/>
          </a:prstGeom>
          <a:solidFill>
            <a:srgbClr val="2E72F1"/>
          </a:solidFill>
          <a:effectLst/>
        </p:spPr>
        <p:txBody>
          <a:bodyPr wrap="square" rtlCol="0">
            <a:spAutoFit/>
          </a:bodyPr>
          <a:lstStyle/>
          <a:p>
            <a:pPr algn="ctr"/>
            <a:r>
              <a:rPr lang="zh-CN" altLang="en-US" sz="6000">
                <a:solidFill>
                  <a:schemeClr val="bg1"/>
                </a:solidFill>
                <a:latin typeface="+mj-ea"/>
                <a:ea typeface="+mj-ea"/>
              </a:rPr>
              <a:t>感谢有你相伴</a:t>
            </a:r>
          </a:p>
        </p:txBody>
      </p:sp>
      <p:sp>
        <p:nvSpPr>
          <p:cNvPr id="12" name="TextBox 53"/>
          <p:cNvSpPr txBox="1"/>
          <p:nvPr/>
        </p:nvSpPr>
        <p:spPr>
          <a:xfrm>
            <a:off x="2101158" y="2516573"/>
            <a:ext cx="2038066" cy="1015663"/>
          </a:xfrm>
          <a:prstGeom prst="rect">
            <a:avLst/>
          </a:prstGeom>
          <a:solidFill>
            <a:srgbClr val="2E72F1"/>
          </a:solidFill>
          <a:effectLst/>
        </p:spPr>
        <p:txBody>
          <a:bodyPr wrap="square" rtlCol="0">
            <a:spAutoFit/>
          </a:bodyPr>
          <a:lstStyle/>
          <a:p>
            <a:pPr algn="ctr"/>
            <a:r>
              <a:rPr lang="zh-CN" altLang="en-US" sz="6000">
                <a:solidFill>
                  <a:schemeClr val="bg1"/>
                </a:solidFill>
                <a:latin typeface="+mj-ea"/>
                <a:ea typeface="+mj-ea"/>
              </a:rPr>
              <a:t>青春</a:t>
            </a:r>
          </a:p>
        </p:txBody>
      </p:sp>
      <p:sp>
        <p:nvSpPr>
          <p:cNvPr id="3" name="十字形 2"/>
          <p:cNvSpPr/>
          <p:nvPr/>
        </p:nvSpPr>
        <p:spPr>
          <a:xfrm rot="2700000">
            <a:off x="4214435" y="2826496"/>
            <a:ext cx="395816" cy="395816"/>
          </a:xfrm>
          <a:prstGeom prst="plus">
            <a:avLst>
              <a:gd name="adj" fmla="val 38941"/>
            </a:avLst>
          </a:prstGeom>
          <a:solidFill>
            <a:schemeClr val="bg1"/>
          </a:solidFill>
          <a:ln>
            <a:noFill/>
          </a:ln>
          <a:effectLst>
            <a:outerShdw blurRad="1397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5349726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科技风">
      <a:majorFont>
        <a:latin typeface="Segoe UI Light 8"/>
        <a:ea typeface="微软雅黑 Light"/>
        <a:cs typeface=""/>
      </a:majorFont>
      <a:minorFont>
        <a:latin typeface="Segoe U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54D3C0"/>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00B0F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2301</TotalTime>
  <Words>3482</Words>
  <Application>Microsoft Office PowerPoint</Application>
  <PresentationFormat>宽屏</PresentationFormat>
  <Paragraphs>402</Paragraphs>
  <Slides>42</Slides>
  <Notes>42</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42</vt:i4>
      </vt:variant>
    </vt:vector>
  </HeadingPairs>
  <TitlesOfParts>
    <vt:vector size="52" baseType="lpstr">
      <vt:lpstr>Arial Unicode MS</vt:lpstr>
      <vt:lpstr>Segoe UI Light 8</vt:lpstr>
      <vt:lpstr>宋体</vt:lpstr>
      <vt:lpstr>微软雅黑</vt:lpstr>
      <vt:lpstr>微软雅黑 Light</vt:lpstr>
      <vt:lpstr>Arial</vt:lpstr>
      <vt:lpstr>Calibri</vt:lpstr>
      <vt:lpstr>Impact</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faith123</cp:lastModifiedBy>
  <cp:revision>765</cp:revision>
  <dcterms:created xsi:type="dcterms:W3CDTF">2016-05-08T10:06:45Z</dcterms:created>
  <dcterms:modified xsi:type="dcterms:W3CDTF">2019-03-19T05:24:04Z</dcterms:modified>
</cp:coreProperties>
</file>